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3" r:id="rId2"/>
    <p:sldId id="271" r:id="rId3"/>
    <p:sldId id="272" r:id="rId4"/>
    <p:sldId id="270" r:id="rId5"/>
    <p:sldId id="273" r:id="rId6"/>
    <p:sldId id="274" r:id="rId7"/>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D9319F-8092-4C5C-BEC9-DB51F3C76699}" v="13" dt="2026-01-05T13:16:12.692"/>
    <p1510:client id="{7CCF766E-BF20-4AC8-9D27-D4D79D1C3A89}" v="1" dt="2026-01-04T13:47:50.984"/>
    <p1510:client id="{FA199CCB-4699-4FB7-BCD7-46356322F9AC}" v="31" dt="2026-01-05T13:26:50.223"/>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100" d="100"/>
          <a:sy n="100" d="100"/>
        </p:scale>
        <p:origin x="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Østergaard Carstens" userId="5d542c86-40b2-4e4f-ab37-dc2fab4fc46a" providerId="ADAL" clId="{0DF8EF18-DD9B-46DE-AF1A-1EC96D0E05CF}"/>
    <pc:docChg chg="undo custSel addSld delSld modSld">
      <pc:chgData name="Christoffer Østergaard Carstens" userId="5d542c86-40b2-4e4f-ab37-dc2fab4fc46a" providerId="ADAL" clId="{0DF8EF18-DD9B-46DE-AF1A-1EC96D0E05CF}" dt="2026-01-05T13:28:42.846" v="831" actId="20577"/>
      <pc:docMkLst>
        <pc:docMk/>
      </pc:docMkLst>
      <pc:sldChg chg="modSp mod">
        <pc:chgData name="Christoffer Østergaard Carstens" userId="5d542c86-40b2-4e4f-ab37-dc2fab4fc46a" providerId="ADAL" clId="{0DF8EF18-DD9B-46DE-AF1A-1EC96D0E05CF}" dt="2026-01-05T13:21:10.522" v="519" actId="27636"/>
        <pc:sldMkLst>
          <pc:docMk/>
          <pc:sldMk cId="3793322214" sldId="263"/>
        </pc:sldMkLst>
        <pc:spChg chg="mod">
          <ac:chgData name="Christoffer Østergaard Carstens" userId="5d542c86-40b2-4e4f-ab37-dc2fab4fc46a" providerId="ADAL" clId="{0DF8EF18-DD9B-46DE-AF1A-1EC96D0E05CF}" dt="2026-01-05T13:20:59.116" v="454" actId="20577"/>
          <ac:spMkLst>
            <pc:docMk/>
            <pc:sldMk cId="3793322214" sldId="263"/>
            <ac:spMk id="2" creationId="{C7AEBACE-26BB-C5F5-D00F-6FC781AB0247}"/>
          </ac:spMkLst>
        </pc:spChg>
        <pc:spChg chg="mod">
          <ac:chgData name="Christoffer Østergaard Carstens" userId="5d542c86-40b2-4e4f-ab37-dc2fab4fc46a" providerId="ADAL" clId="{0DF8EF18-DD9B-46DE-AF1A-1EC96D0E05CF}" dt="2026-01-05T13:21:10.522" v="519" actId="27636"/>
          <ac:spMkLst>
            <pc:docMk/>
            <pc:sldMk cId="3793322214" sldId="263"/>
            <ac:spMk id="3" creationId="{E242C4B7-77C2-B8B4-5C86-2A6D44BF4003}"/>
          </ac:spMkLst>
        </pc:spChg>
      </pc:sldChg>
      <pc:sldChg chg="addSp delSp modSp del mod setBg">
        <pc:chgData name="Christoffer Østergaard Carstens" userId="5d542c86-40b2-4e4f-ab37-dc2fab4fc46a" providerId="ADAL" clId="{0DF8EF18-DD9B-46DE-AF1A-1EC96D0E05CF}" dt="2026-01-05T13:21:12.755" v="521" actId="47"/>
        <pc:sldMkLst>
          <pc:docMk/>
          <pc:sldMk cId="1252220035" sldId="264"/>
        </pc:sldMkLst>
        <pc:spChg chg="mod">
          <ac:chgData name="Christoffer Østergaard Carstens" userId="5d542c86-40b2-4e4f-ab37-dc2fab4fc46a" providerId="ADAL" clId="{0DF8EF18-DD9B-46DE-AF1A-1EC96D0E05CF}" dt="2026-01-05T13:08:19.072" v="44"/>
          <ac:spMkLst>
            <pc:docMk/>
            <pc:sldMk cId="1252220035" sldId="264"/>
            <ac:spMk id="2" creationId="{3601FFFE-ED83-B4E7-6B81-05443072556A}"/>
          </ac:spMkLst>
        </pc:spChg>
        <pc:spChg chg="del">
          <ac:chgData name="Christoffer Østergaard Carstens" userId="5d542c86-40b2-4e4f-ab37-dc2fab4fc46a" providerId="ADAL" clId="{0DF8EF18-DD9B-46DE-AF1A-1EC96D0E05CF}" dt="2026-01-05T13:07:51.318" v="29" actId="26606"/>
          <ac:spMkLst>
            <pc:docMk/>
            <pc:sldMk cId="1252220035" sldId="264"/>
            <ac:spMk id="3" creationId="{9569F1FB-B6E5-B3E0-BAFF-C8A15E9FEFEB}"/>
          </ac:spMkLst>
        </pc:spChg>
        <pc:spChg chg="add">
          <ac:chgData name="Christoffer Østergaard Carstens" userId="5d542c86-40b2-4e4f-ab37-dc2fab4fc46a" providerId="ADAL" clId="{0DF8EF18-DD9B-46DE-AF1A-1EC96D0E05CF}" dt="2026-01-05T13:07:51.318" v="29" actId="26606"/>
          <ac:spMkLst>
            <pc:docMk/>
            <pc:sldMk cId="1252220035" sldId="264"/>
            <ac:spMk id="1031" creationId="{A4AC5506-6312-4701-8D3C-40187889A947}"/>
          </ac:spMkLst>
        </pc:spChg>
        <pc:picChg chg="add mod">
          <ac:chgData name="Christoffer Østergaard Carstens" userId="5d542c86-40b2-4e4f-ab37-dc2fab4fc46a" providerId="ADAL" clId="{0DF8EF18-DD9B-46DE-AF1A-1EC96D0E05CF}" dt="2026-01-05T13:07:51.318" v="29" actId="26606"/>
          <ac:picMkLst>
            <pc:docMk/>
            <pc:sldMk cId="1252220035" sldId="264"/>
            <ac:picMk id="1026" creationId="{8B223D91-DEAE-03C3-C140-8AF112F2988C}"/>
          </ac:picMkLst>
        </pc:picChg>
      </pc:sldChg>
      <pc:sldChg chg="addSp delSp modSp new del mod setBg">
        <pc:chgData name="Christoffer Østergaard Carstens" userId="5d542c86-40b2-4e4f-ab37-dc2fab4fc46a" providerId="ADAL" clId="{0DF8EF18-DD9B-46DE-AF1A-1EC96D0E05CF}" dt="2026-01-05T13:21:13.022" v="522" actId="47"/>
        <pc:sldMkLst>
          <pc:docMk/>
          <pc:sldMk cId="1297598815" sldId="265"/>
        </pc:sldMkLst>
        <pc:spChg chg="mod">
          <ac:chgData name="Christoffer Østergaard Carstens" userId="5d542c86-40b2-4e4f-ab37-dc2fab4fc46a" providerId="ADAL" clId="{0DF8EF18-DD9B-46DE-AF1A-1EC96D0E05CF}" dt="2026-01-05T13:10:27.880" v="70" actId="26606"/>
          <ac:spMkLst>
            <pc:docMk/>
            <pc:sldMk cId="1297598815" sldId="265"/>
            <ac:spMk id="2" creationId="{4E3F1A25-4117-97D3-8E38-4649E3A1CB43}"/>
          </ac:spMkLst>
        </pc:spChg>
        <pc:spChg chg="del mod">
          <ac:chgData name="Christoffer Østergaard Carstens" userId="5d542c86-40b2-4e4f-ab37-dc2fab4fc46a" providerId="ADAL" clId="{0DF8EF18-DD9B-46DE-AF1A-1EC96D0E05CF}" dt="2026-01-05T13:10:27.880" v="70" actId="26606"/>
          <ac:spMkLst>
            <pc:docMk/>
            <pc:sldMk cId="1297598815" sldId="265"/>
            <ac:spMk id="3" creationId="{8ECFE1EA-D436-5AB3-B4DA-10B5B0C8D1C4}"/>
          </ac:spMkLst>
        </pc:spChg>
        <pc:spChg chg="add">
          <ac:chgData name="Christoffer Østergaard Carstens" userId="5d542c86-40b2-4e4f-ab37-dc2fab4fc46a" providerId="ADAL" clId="{0DF8EF18-DD9B-46DE-AF1A-1EC96D0E05CF}" dt="2026-01-05T13:10:27.880" v="70" actId="26606"/>
          <ac:spMkLst>
            <pc:docMk/>
            <pc:sldMk cId="1297598815" sldId="265"/>
            <ac:spMk id="10" creationId="{B50AB553-2A96-4A92-96F2-93548E096954}"/>
          </ac:spMkLst>
        </pc:spChg>
        <pc:graphicFrameChg chg="add">
          <ac:chgData name="Christoffer Østergaard Carstens" userId="5d542c86-40b2-4e4f-ab37-dc2fab4fc46a" providerId="ADAL" clId="{0DF8EF18-DD9B-46DE-AF1A-1EC96D0E05CF}" dt="2026-01-05T13:10:27.880" v="70" actId="26606"/>
          <ac:graphicFrameMkLst>
            <pc:docMk/>
            <pc:sldMk cId="1297598815" sldId="265"/>
            <ac:graphicFrameMk id="5" creationId="{0C197952-D0F1-82F9-FBA4-AF1CEC44476A}"/>
          </ac:graphicFrameMkLst>
        </pc:graphicFrameChg>
        <pc:picChg chg="add">
          <ac:chgData name="Christoffer Østergaard Carstens" userId="5d542c86-40b2-4e4f-ab37-dc2fab4fc46a" providerId="ADAL" clId="{0DF8EF18-DD9B-46DE-AF1A-1EC96D0E05CF}" dt="2026-01-05T13:10:27.880" v="70" actId="26606"/>
          <ac:picMkLst>
            <pc:docMk/>
            <pc:sldMk cId="1297598815" sldId="265"/>
            <ac:picMk id="6" creationId="{0E37ED00-63AC-A94D-A9AF-B71F89114B0A}"/>
          </ac:picMkLst>
        </pc:picChg>
      </pc:sldChg>
      <pc:sldChg chg="addSp delSp modSp new del mod setBg">
        <pc:chgData name="Christoffer Østergaard Carstens" userId="5d542c86-40b2-4e4f-ab37-dc2fab4fc46a" providerId="ADAL" clId="{0DF8EF18-DD9B-46DE-AF1A-1EC96D0E05CF}" dt="2026-01-05T13:21:12.473" v="520" actId="47"/>
        <pc:sldMkLst>
          <pc:docMk/>
          <pc:sldMk cId="2677835631" sldId="266"/>
        </pc:sldMkLst>
        <pc:spChg chg="del mod">
          <ac:chgData name="Christoffer Østergaard Carstens" userId="5d542c86-40b2-4e4f-ab37-dc2fab4fc46a" providerId="ADAL" clId="{0DF8EF18-DD9B-46DE-AF1A-1EC96D0E05CF}" dt="2026-01-05T13:11:42.812" v="106" actId="478"/>
          <ac:spMkLst>
            <pc:docMk/>
            <pc:sldMk cId="2677835631" sldId="266"/>
            <ac:spMk id="2" creationId="{E1C9BA41-97F7-B3E8-A7AE-09A2E65B7874}"/>
          </ac:spMkLst>
        </pc:spChg>
        <pc:spChg chg="del">
          <ac:chgData name="Christoffer Østergaard Carstens" userId="5d542c86-40b2-4e4f-ab37-dc2fab4fc46a" providerId="ADAL" clId="{0DF8EF18-DD9B-46DE-AF1A-1EC96D0E05CF}" dt="2026-01-05T13:11:45.722" v="108" actId="26606"/>
          <ac:spMkLst>
            <pc:docMk/>
            <pc:sldMk cId="2677835631" sldId="266"/>
            <ac:spMk id="3" creationId="{DCB9552B-4B6A-E718-F75B-9EEA70541DF9}"/>
          </ac:spMkLst>
        </pc:spChg>
        <pc:spChg chg="add del mod">
          <ac:chgData name="Christoffer Østergaard Carstens" userId="5d542c86-40b2-4e4f-ab37-dc2fab4fc46a" providerId="ADAL" clId="{0DF8EF18-DD9B-46DE-AF1A-1EC96D0E05CF}" dt="2026-01-05T13:11:45.722" v="108" actId="26606"/>
          <ac:spMkLst>
            <pc:docMk/>
            <pc:sldMk cId="2677835631" sldId="266"/>
            <ac:spMk id="5" creationId="{32BF1B99-5454-F3B0-2991-B6E19EFD54E7}"/>
          </ac:spMkLst>
        </pc:spChg>
        <pc:picChg chg="add mod">
          <ac:chgData name="Christoffer Østergaard Carstens" userId="5d542c86-40b2-4e4f-ab37-dc2fab4fc46a" providerId="ADAL" clId="{0DF8EF18-DD9B-46DE-AF1A-1EC96D0E05CF}" dt="2026-01-05T13:11:45.722" v="108" actId="26606"/>
          <ac:picMkLst>
            <pc:docMk/>
            <pc:sldMk cId="2677835631" sldId="266"/>
            <ac:picMk id="1026" creationId="{FD783C9D-A046-33F1-786F-96335B63626D}"/>
          </ac:picMkLst>
        </pc:picChg>
      </pc:sldChg>
      <pc:sldChg chg="modSp new del mod">
        <pc:chgData name="Christoffer Østergaard Carstens" userId="5d542c86-40b2-4e4f-ab37-dc2fab4fc46a" providerId="ADAL" clId="{0DF8EF18-DD9B-46DE-AF1A-1EC96D0E05CF}" dt="2026-01-05T13:21:13.776" v="523" actId="47"/>
        <pc:sldMkLst>
          <pc:docMk/>
          <pc:sldMk cId="3034744951" sldId="267"/>
        </pc:sldMkLst>
        <pc:spChg chg="mod">
          <ac:chgData name="Christoffer Østergaard Carstens" userId="5d542c86-40b2-4e4f-ab37-dc2fab4fc46a" providerId="ADAL" clId="{0DF8EF18-DD9B-46DE-AF1A-1EC96D0E05CF}" dt="2026-01-05T13:12:06.800" v="121" actId="20577"/>
          <ac:spMkLst>
            <pc:docMk/>
            <pc:sldMk cId="3034744951" sldId="267"/>
            <ac:spMk id="2" creationId="{94E027B0-7543-2502-029D-0D3731519DAA}"/>
          </ac:spMkLst>
        </pc:spChg>
        <pc:spChg chg="mod">
          <ac:chgData name="Christoffer Østergaard Carstens" userId="5d542c86-40b2-4e4f-ab37-dc2fab4fc46a" providerId="ADAL" clId="{0DF8EF18-DD9B-46DE-AF1A-1EC96D0E05CF}" dt="2026-01-05T13:12:24.171" v="153" actId="114"/>
          <ac:spMkLst>
            <pc:docMk/>
            <pc:sldMk cId="3034744951" sldId="267"/>
            <ac:spMk id="3" creationId="{6B26EF89-28FC-2900-70FA-8014AD67A333}"/>
          </ac:spMkLst>
        </pc:spChg>
      </pc:sldChg>
      <pc:sldChg chg="addSp delSp modSp new del mod setBg">
        <pc:chgData name="Christoffer Østergaard Carstens" userId="5d542c86-40b2-4e4f-ab37-dc2fab4fc46a" providerId="ADAL" clId="{0DF8EF18-DD9B-46DE-AF1A-1EC96D0E05CF}" dt="2026-01-05T13:21:14.232" v="524" actId="47"/>
        <pc:sldMkLst>
          <pc:docMk/>
          <pc:sldMk cId="4235691664" sldId="268"/>
        </pc:sldMkLst>
        <pc:spChg chg="mod">
          <ac:chgData name="Christoffer Østergaard Carstens" userId="5d542c86-40b2-4e4f-ab37-dc2fab4fc46a" providerId="ADAL" clId="{0DF8EF18-DD9B-46DE-AF1A-1EC96D0E05CF}" dt="2026-01-05T13:17:40.819" v="407" actId="26606"/>
          <ac:spMkLst>
            <pc:docMk/>
            <pc:sldMk cId="4235691664" sldId="268"/>
            <ac:spMk id="2" creationId="{08468CB9-F567-13C1-806D-8DAC237FB237}"/>
          </ac:spMkLst>
        </pc:spChg>
        <pc:spChg chg="del mod">
          <ac:chgData name="Christoffer Østergaard Carstens" userId="5d542c86-40b2-4e4f-ab37-dc2fab4fc46a" providerId="ADAL" clId="{0DF8EF18-DD9B-46DE-AF1A-1EC96D0E05CF}" dt="2026-01-05T13:17:40.819" v="407" actId="26606"/>
          <ac:spMkLst>
            <pc:docMk/>
            <pc:sldMk cId="4235691664" sldId="268"/>
            <ac:spMk id="3" creationId="{9B3911FC-6E83-37A9-59FD-9878ECD36DFB}"/>
          </ac:spMkLst>
        </pc:spChg>
        <pc:spChg chg="add">
          <ac:chgData name="Christoffer Østergaard Carstens" userId="5d542c86-40b2-4e4f-ab37-dc2fab4fc46a" providerId="ADAL" clId="{0DF8EF18-DD9B-46DE-AF1A-1EC96D0E05CF}" dt="2026-01-05T13:17:40.819" v="407" actId="26606"/>
          <ac:spMkLst>
            <pc:docMk/>
            <pc:sldMk cId="4235691664" sldId="268"/>
            <ac:spMk id="9" creationId="{56E9B3E6-E277-4D68-BA48-9CB43FFBD6E2}"/>
          </ac:spMkLst>
        </pc:spChg>
        <pc:spChg chg="add">
          <ac:chgData name="Christoffer Østergaard Carstens" userId="5d542c86-40b2-4e4f-ab37-dc2fab4fc46a" providerId="ADAL" clId="{0DF8EF18-DD9B-46DE-AF1A-1EC96D0E05CF}" dt="2026-01-05T13:17:40.819" v="407" actId="26606"/>
          <ac:spMkLst>
            <pc:docMk/>
            <pc:sldMk cId="4235691664" sldId="268"/>
            <ac:spMk id="16" creationId="{D5B0017B-2ECA-49AF-B397-DC140825DF8D}"/>
          </ac:spMkLst>
        </pc:spChg>
        <pc:grpChg chg="add">
          <ac:chgData name="Christoffer Østergaard Carstens" userId="5d542c86-40b2-4e4f-ab37-dc2fab4fc46a" providerId="ADAL" clId="{0DF8EF18-DD9B-46DE-AF1A-1EC96D0E05CF}" dt="2026-01-05T13:17:40.819" v="407" actId="26606"/>
          <ac:grpSpMkLst>
            <pc:docMk/>
            <pc:sldMk cId="4235691664" sldId="268"/>
            <ac:grpSpMk id="11" creationId="{AE1C45F0-260A-458C-96ED-C1F6D2151219}"/>
          </ac:grpSpMkLst>
        </pc:grpChg>
        <pc:graphicFrameChg chg="add">
          <ac:chgData name="Christoffer Østergaard Carstens" userId="5d542c86-40b2-4e4f-ab37-dc2fab4fc46a" providerId="ADAL" clId="{0DF8EF18-DD9B-46DE-AF1A-1EC96D0E05CF}" dt="2026-01-05T13:17:40.819" v="407" actId="26606"/>
          <ac:graphicFrameMkLst>
            <pc:docMk/>
            <pc:sldMk cId="4235691664" sldId="268"/>
            <ac:graphicFrameMk id="5" creationId="{C17054C7-BD1B-75B8-0B74-76DDDFB66044}"/>
          </ac:graphicFrameMkLst>
        </pc:graphicFrameChg>
        <pc:cxnChg chg="add">
          <ac:chgData name="Christoffer Østergaard Carstens" userId="5d542c86-40b2-4e4f-ab37-dc2fab4fc46a" providerId="ADAL" clId="{0DF8EF18-DD9B-46DE-AF1A-1EC96D0E05CF}" dt="2026-01-05T13:17:40.819" v="407" actId="26606"/>
          <ac:cxnSpMkLst>
            <pc:docMk/>
            <pc:sldMk cId="4235691664" sldId="268"/>
            <ac:cxnSpMk id="18" creationId="{6CF1BAF6-AD41-4082-B212-8A1F9A2E8779}"/>
          </ac:cxnSpMkLst>
        </pc:cxnChg>
      </pc:sldChg>
      <pc:sldChg chg="addSp modSp new del mod setBg">
        <pc:chgData name="Christoffer Østergaard Carstens" userId="5d542c86-40b2-4e4f-ab37-dc2fab4fc46a" providerId="ADAL" clId="{0DF8EF18-DD9B-46DE-AF1A-1EC96D0E05CF}" dt="2026-01-05T13:21:14.546" v="525" actId="47"/>
        <pc:sldMkLst>
          <pc:docMk/>
          <pc:sldMk cId="2037431858" sldId="269"/>
        </pc:sldMkLst>
        <pc:spChg chg="mod">
          <ac:chgData name="Christoffer Østergaard Carstens" userId="5d542c86-40b2-4e4f-ab37-dc2fab4fc46a" providerId="ADAL" clId="{0DF8EF18-DD9B-46DE-AF1A-1EC96D0E05CF}" dt="2026-01-05T13:16:07.139" v="391" actId="26606"/>
          <ac:spMkLst>
            <pc:docMk/>
            <pc:sldMk cId="2037431858" sldId="269"/>
            <ac:spMk id="2" creationId="{21609A7D-36AD-F18B-4790-2FB2E666C45A}"/>
          </ac:spMkLst>
        </pc:spChg>
        <pc:spChg chg="mod">
          <ac:chgData name="Christoffer Østergaard Carstens" userId="5d542c86-40b2-4e4f-ab37-dc2fab4fc46a" providerId="ADAL" clId="{0DF8EF18-DD9B-46DE-AF1A-1EC96D0E05CF}" dt="2026-01-05T13:16:07.139" v="391" actId="26606"/>
          <ac:spMkLst>
            <pc:docMk/>
            <pc:sldMk cId="2037431858" sldId="269"/>
            <ac:spMk id="3" creationId="{BA3E7A8E-8E91-EDC8-FC84-FFB63DE39A30}"/>
          </ac:spMkLst>
        </pc:spChg>
        <pc:spChg chg="add">
          <ac:chgData name="Christoffer Østergaard Carstens" userId="5d542c86-40b2-4e4f-ab37-dc2fab4fc46a" providerId="ADAL" clId="{0DF8EF18-DD9B-46DE-AF1A-1EC96D0E05CF}" dt="2026-01-05T13:16:07.139" v="391" actId="26606"/>
          <ac:spMkLst>
            <pc:docMk/>
            <pc:sldMk cId="2037431858" sldId="269"/>
            <ac:spMk id="2055" creationId="{3C54F4CE-85F0-46ED-80DA-9518C9251AD1}"/>
          </ac:spMkLst>
        </pc:spChg>
        <pc:spChg chg="add">
          <ac:chgData name="Christoffer Østergaard Carstens" userId="5d542c86-40b2-4e4f-ab37-dc2fab4fc46a" providerId="ADAL" clId="{0DF8EF18-DD9B-46DE-AF1A-1EC96D0E05CF}" dt="2026-01-05T13:16:07.139" v="391" actId="26606"/>
          <ac:spMkLst>
            <pc:docMk/>
            <pc:sldMk cId="2037431858" sldId="269"/>
            <ac:spMk id="2057" creationId="{DADD1FCA-8ACB-4958-81DD-4CDD6D3E1921}"/>
          </ac:spMkLst>
        </pc:spChg>
        <pc:picChg chg="add mod">
          <ac:chgData name="Christoffer Østergaard Carstens" userId="5d542c86-40b2-4e4f-ab37-dc2fab4fc46a" providerId="ADAL" clId="{0DF8EF18-DD9B-46DE-AF1A-1EC96D0E05CF}" dt="2026-01-05T13:16:07.139" v="391" actId="26606"/>
          <ac:picMkLst>
            <pc:docMk/>
            <pc:sldMk cId="2037431858" sldId="269"/>
            <ac:picMk id="2050" creationId="{1D1E8E3A-FFAE-EB20-E14B-B241C837F5BD}"/>
          </ac:picMkLst>
        </pc:picChg>
      </pc:sldChg>
      <pc:sldChg chg="addSp delSp new mod">
        <pc:chgData name="Christoffer Østergaard Carstens" userId="5d542c86-40b2-4e4f-ab37-dc2fab4fc46a" providerId="ADAL" clId="{0DF8EF18-DD9B-46DE-AF1A-1EC96D0E05CF}" dt="2026-01-05T13:16:16.560" v="395" actId="478"/>
        <pc:sldMkLst>
          <pc:docMk/>
          <pc:sldMk cId="3020287494" sldId="270"/>
        </pc:sldMkLst>
        <pc:spChg chg="del">
          <ac:chgData name="Christoffer Østergaard Carstens" userId="5d542c86-40b2-4e4f-ab37-dc2fab4fc46a" providerId="ADAL" clId="{0DF8EF18-DD9B-46DE-AF1A-1EC96D0E05CF}" dt="2026-01-05T13:16:15.710" v="394" actId="478"/>
          <ac:spMkLst>
            <pc:docMk/>
            <pc:sldMk cId="3020287494" sldId="270"/>
            <ac:spMk id="2" creationId="{C262F8C4-1FC8-A95C-3A9E-207DCFAE84FE}"/>
          </ac:spMkLst>
        </pc:spChg>
        <pc:spChg chg="del">
          <ac:chgData name="Christoffer Østergaard Carstens" userId="5d542c86-40b2-4e4f-ab37-dc2fab4fc46a" providerId="ADAL" clId="{0DF8EF18-DD9B-46DE-AF1A-1EC96D0E05CF}" dt="2026-01-05T13:16:16.560" v="395" actId="478"/>
          <ac:spMkLst>
            <pc:docMk/>
            <pc:sldMk cId="3020287494" sldId="270"/>
            <ac:spMk id="3" creationId="{9E2498E9-01C6-7C5A-0351-35CDC93DB6B1}"/>
          </ac:spMkLst>
        </pc:spChg>
        <pc:picChg chg="add">
          <ac:chgData name="Christoffer Østergaard Carstens" userId="5d542c86-40b2-4e4f-ab37-dc2fab4fc46a" providerId="ADAL" clId="{0DF8EF18-DD9B-46DE-AF1A-1EC96D0E05CF}" dt="2026-01-05T13:16:12.692" v="393"/>
          <ac:picMkLst>
            <pc:docMk/>
            <pc:sldMk cId="3020287494" sldId="270"/>
            <ac:picMk id="3074" creationId="{9A9B525D-5508-5656-7804-DB37C55AE6A7}"/>
          </ac:picMkLst>
        </pc:picChg>
      </pc:sldChg>
      <pc:sldChg chg="new del">
        <pc:chgData name="Christoffer Østergaard Carstens" userId="5d542c86-40b2-4e4f-ab37-dc2fab4fc46a" providerId="ADAL" clId="{0DF8EF18-DD9B-46DE-AF1A-1EC96D0E05CF}" dt="2026-01-05T13:17:16.862" v="397" actId="47"/>
        <pc:sldMkLst>
          <pc:docMk/>
          <pc:sldMk cId="400627013" sldId="271"/>
        </pc:sldMkLst>
      </pc:sldChg>
      <pc:sldChg chg="modSp new mod">
        <pc:chgData name="Christoffer Østergaard Carstens" userId="5d542c86-40b2-4e4f-ab37-dc2fab4fc46a" providerId="ADAL" clId="{0DF8EF18-DD9B-46DE-AF1A-1EC96D0E05CF}" dt="2026-01-05T13:21:42.048" v="552" actId="20577"/>
        <pc:sldMkLst>
          <pc:docMk/>
          <pc:sldMk cId="4265938186" sldId="271"/>
        </pc:sldMkLst>
        <pc:spChg chg="mod">
          <ac:chgData name="Christoffer Østergaard Carstens" userId="5d542c86-40b2-4e4f-ab37-dc2fab4fc46a" providerId="ADAL" clId="{0DF8EF18-DD9B-46DE-AF1A-1EC96D0E05CF}" dt="2026-01-05T13:21:19.333" v="527"/>
          <ac:spMkLst>
            <pc:docMk/>
            <pc:sldMk cId="4265938186" sldId="271"/>
            <ac:spMk id="2" creationId="{5945A125-A2EA-E616-7310-FF66F427BE47}"/>
          </ac:spMkLst>
        </pc:spChg>
        <pc:spChg chg="mod">
          <ac:chgData name="Christoffer Østergaard Carstens" userId="5d542c86-40b2-4e4f-ab37-dc2fab4fc46a" providerId="ADAL" clId="{0DF8EF18-DD9B-46DE-AF1A-1EC96D0E05CF}" dt="2026-01-05T13:21:42.048" v="552" actId="20577"/>
          <ac:spMkLst>
            <pc:docMk/>
            <pc:sldMk cId="4265938186" sldId="271"/>
            <ac:spMk id="3" creationId="{FD7BE4FC-97EB-F925-1A4A-6ADD27E6FF42}"/>
          </ac:spMkLst>
        </pc:spChg>
      </pc:sldChg>
      <pc:sldChg chg="addSp delSp modSp new mod setBg">
        <pc:chgData name="Christoffer Østergaard Carstens" userId="5d542c86-40b2-4e4f-ab37-dc2fab4fc46a" providerId="ADAL" clId="{0DF8EF18-DD9B-46DE-AF1A-1EC96D0E05CF}" dt="2026-01-05T13:23:06.112" v="637" actId="26606"/>
        <pc:sldMkLst>
          <pc:docMk/>
          <pc:sldMk cId="1853793383" sldId="272"/>
        </pc:sldMkLst>
        <pc:spChg chg="mod">
          <ac:chgData name="Christoffer Østergaard Carstens" userId="5d542c86-40b2-4e4f-ab37-dc2fab4fc46a" providerId="ADAL" clId="{0DF8EF18-DD9B-46DE-AF1A-1EC96D0E05CF}" dt="2026-01-05T13:23:06.112" v="637" actId="26606"/>
          <ac:spMkLst>
            <pc:docMk/>
            <pc:sldMk cId="1853793383" sldId="272"/>
            <ac:spMk id="2" creationId="{BA43F7B6-872D-E1ED-034F-C73A3163550F}"/>
          </ac:spMkLst>
        </pc:spChg>
        <pc:spChg chg="add del mod">
          <ac:chgData name="Christoffer Østergaard Carstens" userId="5d542c86-40b2-4e4f-ab37-dc2fab4fc46a" providerId="ADAL" clId="{0DF8EF18-DD9B-46DE-AF1A-1EC96D0E05CF}" dt="2026-01-05T13:23:06.112" v="637" actId="26606"/>
          <ac:spMkLst>
            <pc:docMk/>
            <pc:sldMk cId="1853793383" sldId="272"/>
            <ac:spMk id="3" creationId="{32DEE56C-8459-08E4-6DED-1031FFBB0775}"/>
          </ac:spMkLst>
        </pc:spChg>
        <pc:spChg chg="add">
          <ac:chgData name="Christoffer Østergaard Carstens" userId="5d542c86-40b2-4e4f-ab37-dc2fab4fc46a" providerId="ADAL" clId="{0DF8EF18-DD9B-46DE-AF1A-1EC96D0E05CF}" dt="2026-01-05T13:23:06.112" v="637" actId="26606"/>
          <ac:spMkLst>
            <pc:docMk/>
            <pc:sldMk cId="1853793383" sldId="272"/>
            <ac:spMk id="8" creationId="{907EF6B7-1338-4443-8C46-6A318D952DFD}"/>
          </ac:spMkLst>
        </pc:spChg>
        <pc:spChg chg="add del">
          <ac:chgData name="Christoffer Østergaard Carstens" userId="5d542c86-40b2-4e4f-ab37-dc2fab4fc46a" providerId="ADAL" clId="{0DF8EF18-DD9B-46DE-AF1A-1EC96D0E05CF}" dt="2026-01-05T13:23:06.112" v="636" actId="26606"/>
          <ac:spMkLst>
            <pc:docMk/>
            <pc:sldMk cId="1853793383" sldId="272"/>
            <ac:spMk id="9" creationId="{53B021B3-DE93-4AB7-8A18-CF5F1CED88B8}"/>
          </ac:spMkLst>
        </pc:spChg>
        <pc:spChg chg="add">
          <ac:chgData name="Christoffer Østergaard Carstens" userId="5d542c86-40b2-4e4f-ab37-dc2fab4fc46a" providerId="ADAL" clId="{0DF8EF18-DD9B-46DE-AF1A-1EC96D0E05CF}" dt="2026-01-05T13:23:06.112" v="637" actId="26606"/>
          <ac:spMkLst>
            <pc:docMk/>
            <pc:sldMk cId="1853793383" sldId="272"/>
            <ac:spMk id="10" creationId="{DAAE4CDD-124C-4DCF-9584-B6033B545DD5}"/>
          </ac:spMkLst>
        </pc:spChg>
        <pc:spChg chg="add del">
          <ac:chgData name="Christoffer Østergaard Carstens" userId="5d542c86-40b2-4e4f-ab37-dc2fab4fc46a" providerId="ADAL" clId="{0DF8EF18-DD9B-46DE-AF1A-1EC96D0E05CF}" dt="2026-01-05T13:23:06.112" v="636" actId="26606"/>
          <ac:spMkLst>
            <pc:docMk/>
            <pc:sldMk cId="1853793383" sldId="272"/>
            <ac:spMk id="11" creationId="{52D502E5-F6B4-4D58-B4AE-FC466FF15EE8}"/>
          </ac:spMkLst>
        </pc:spChg>
        <pc:spChg chg="add">
          <ac:chgData name="Christoffer Østergaard Carstens" userId="5d542c86-40b2-4e4f-ab37-dc2fab4fc46a" providerId="ADAL" clId="{0DF8EF18-DD9B-46DE-AF1A-1EC96D0E05CF}" dt="2026-01-05T13:23:06.112" v="637" actId="26606"/>
          <ac:spMkLst>
            <pc:docMk/>
            <pc:sldMk cId="1853793383" sldId="272"/>
            <ac:spMk id="12" creationId="{081E4A58-353D-44AE-B2FC-2A74E2E400F7}"/>
          </ac:spMkLst>
        </pc:spChg>
        <pc:spChg chg="add del">
          <ac:chgData name="Christoffer Østergaard Carstens" userId="5d542c86-40b2-4e4f-ab37-dc2fab4fc46a" providerId="ADAL" clId="{0DF8EF18-DD9B-46DE-AF1A-1EC96D0E05CF}" dt="2026-01-05T13:23:06.112" v="636" actId="26606"/>
          <ac:spMkLst>
            <pc:docMk/>
            <pc:sldMk cId="1853793383" sldId="272"/>
            <ac:spMk id="13" creationId="{9DECDBF4-02B6-4BB4-B65B-B8107AD6A9E8}"/>
          </ac:spMkLst>
        </pc:spChg>
        <pc:spChg chg="add">
          <ac:chgData name="Christoffer Østergaard Carstens" userId="5d542c86-40b2-4e4f-ab37-dc2fab4fc46a" providerId="ADAL" clId="{0DF8EF18-DD9B-46DE-AF1A-1EC96D0E05CF}" dt="2026-01-05T13:23:06.112" v="637" actId="26606"/>
          <ac:spMkLst>
            <pc:docMk/>
            <pc:sldMk cId="1853793383" sldId="272"/>
            <ac:spMk id="15" creationId="{32DEE56C-8459-08E4-6DED-1031FFBB0775}"/>
          </ac:spMkLst>
        </pc:spChg>
        <pc:graphicFrameChg chg="add del">
          <ac:chgData name="Christoffer Østergaard Carstens" userId="5d542c86-40b2-4e4f-ab37-dc2fab4fc46a" providerId="ADAL" clId="{0DF8EF18-DD9B-46DE-AF1A-1EC96D0E05CF}" dt="2026-01-05T13:23:06.112" v="636" actId="26606"/>
          <ac:graphicFrameMkLst>
            <pc:docMk/>
            <pc:sldMk cId="1853793383" sldId="272"/>
            <ac:graphicFrameMk id="5" creationId="{290DBB67-C8CF-8F25-47EA-3A2CFC9295FE}"/>
          </ac:graphicFrameMkLst>
        </pc:graphicFrameChg>
      </pc:sldChg>
      <pc:sldChg chg="addSp modSp new mod setBg modAnim">
        <pc:chgData name="Christoffer Østergaard Carstens" userId="5d542c86-40b2-4e4f-ab37-dc2fab4fc46a" providerId="ADAL" clId="{0DF8EF18-DD9B-46DE-AF1A-1EC96D0E05CF}" dt="2026-01-05T13:25:51.089" v="734"/>
        <pc:sldMkLst>
          <pc:docMk/>
          <pc:sldMk cId="126643558" sldId="273"/>
        </pc:sldMkLst>
        <pc:spChg chg="mod">
          <ac:chgData name="Christoffer Østergaard Carstens" userId="5d542c86-40b2-4e4f-ab37-dc2fab4fc46a" providerId="ADAL" clId="{0DF8EF18-DD9B-46DE-AF1A-1EC96D0E05CF}" dt="2026-01-05T13:24:43.781" v="714" actId="26606"/>
          <ac:spMkLst>
            <pc:docMk/>
            <pc:sldMk cId="126643558" sldId="273"/>
            <ac:spMk id="2" creationId="{A458F038-AA34-D205-0AF1-8686F51DBA53}"/>
          </ac:spMkLst>
        </pc:spChg>
        <pc:spChg chg="mod">
          <ac:chgData name="Christoffer Østergaard Carstens" userId="5d542c86-40b2-4e4f-ab37-dc2fab4fc46a" providerId="ADAL" clId="{0DF8EF18-DD9B-46DE-AF1A-1EC96D0E05CF}" dt="2026-01-05T13:24:50.362" v="715" actId="12"/>
          <ac:spMkLst>
            <pc:docMk/>
            <pc:sldMk cId="126643558" sldId="273"/>
            <ac:spMk id="3" creationId="{81E7CA1E-28A0-F868-0DC5-F79BC9605198}"/>
          </ac:spMkLst>
        </pc:spChg>
        <pc:spChg chg="add">
          <ac:chgData name="Christoffer Østergaard Carstens" userId="5d542c86-40b2-4e4f-ab37-dc2fab4fc46a" providerId="ADAL" clId="{0DF8EF18-DD9B-46DE-AF1A-1EC96D0E05CF}" dt="2026-01-05T13:24:43.781" v="714" actId="26606"/>
          <ac:spMkLst>
            <pc:docMk/>
            <pc:sldMk cId="126643558" sldId="273"/>
            <ac:spMk id="8" creationId="{389575E1-3389-451A-A5F7-27854C25C599}"/>
          </ac:spMkLst>
        </pc:spChg>
        <pc:spChg chg="add">
          <ac:chgData name="Christoffer Østergaard Carstens" userId="5d542c86-40b2-4e4f-ab37-dc2fab4fc46a" providerId="ADAL" clId="{0DF8EF18-DD9B-46DE-AF1A-1EC96D0E05CF}" dt="2026-01-05T13:24:43.781" v="714" actId="26606"/>
          <ac:spMkLst>
            <pc:docMk/>
            <pc:sldMk cId="126643558" sldId="273"/>
            <ac:spMk id="10" creationId="{A53CCC5C-D88E-40FB-B30B-23DCDBD01D37}"/>
          </ac:spMkLst>
        </pc:spChg>
        <pc:spChg chg="add">
          <ac:chgData name="Christoffer Østergaard Carstens" userId="5d542c86-40b2-4e4f-ab37-dc2fab4fc46a" providerId="ADAL" clId="{0DF8EF18-DD9B-46DE-AF1A-1EC96D0E05CF}" dt="2026-01-05T13:24:43.781" v="714" actId="26606"/>
          <ac:spMkLst>
            <pc:docMk/>
            <pc:sldMk cId="126643558" sldId="273"/>
            <ac:spMk id="12" creationId="{081E4A58-353D-44AE-B2FC-2A74E2E400F7}"/>
          </ac:spMkLst>
        </pc:spChg>
      </pc:sldChg>
      <pc:sldChg chg="addSp modSp new mod setBg">
        <pc:chgData name="Christoffer Østergaard Carstens" userId="5d542c86-40b2-4e4f-ab37-dc2fab4fc46a" providerId="ADAL" clId="{0DF8EF18-DD9B-46DE-AF1A-1EC96D0E05CF}" dt="2026-01-05T13:28:42.846" v="831" actId="20577"/>
        <pc:sldMkLst>
          <pc:docMk/>
          <pc:sldMk cId="3975457228" sldId="274"/>
        </pc:sldMkLst>
        <pc:spChg chg="mod">
          <ac:chgData name="Christoffer Østergaard Carstens" userId="5d542c86-40b2-4e4f-ab37-dc2fab4fc46a" providerId="ADAL" clId="{0DF8EF18-DD9B-46DE-AF1A-1EC96D0E05CF}" dt="2026-01-05T13:28:32.836" v="806" actId="26606"/>
          <ac:spMkLst>
            <pc:docMk/>
            <pc:sldMk cId="3975457228" sldId="274"/>
            <ac:spMk id="2" creationId="{DF8E0376-8D44-C85B-46A4-58A887DC8EB9}"/>
          </ac:spMkLst>
        </pc:spChg>
        <pc:spChg chg="mod">
          <ac:chgData name="Christoffer Østergaard Carstens" userId="5d542c86-40b2-4e4f-ab37-dc2fab4fc46a" providerId="ADAL" clId="{0DF8EF18-DD9B-46DE-AF1A-1EC96D0E05CF}" dt="2026-01-05T13:28:42.846" v="831" actId="20577"/>
          <ac:spMkLst>
            <pc:docMk/>
            <pc:sldMk cId="3975457228" sldId="274"/>
            <ac:spMk id="3" creationId="{86B270DA-A2DD-EB7E-3E4F-7AD2A672786C}"/>
          </ac:spMkLst>
        </pc:spChg>
        <pc:spChg chg="add">
          <ac:chgData name="Christoffer Østergaard Carstens" userId="5d542c86-40b2-4e4f-ab37-dc2fab4fc46a" providerId="ADAL" clId="{0DF8EF18-DD9B-46DE-AF1A-1EC96D0E05CF}" dt="2026-01-05T13:28:32.836" v="806" actId="26606"/>
          <ac:spMkLst>
            <pc:docMk/>
            <pc:sldMk cId="3975457228" sldId="274"/>
            <ac:spMk id="9" creationId="{460B0EFB-53ED-4F35-B05D-F658EA021C65}"/>
          </ac:spMkLst>
        </pc:spChg>
        <pc:spChg chg="add">
          <ac:chgData name="Christoffer Østergaard Carstens" userId="5d542c86-40b2-4e4f-ab37-dc2fab4fc46a" providerId="ADAL" clId="{0DF8EF18-DD9B-46DE-AF1A-1EC96D0E05CF}" dt="2026-01-05T13:28:32.836" v="806" actId="26606"/>
          <ac:spMkLst>
            <pc:docMk/>
            <pc:sldMk cId="3975457228" sldId="274"/>
            <ac:spMk id="11" creationId="{835EF3DD-7D43-4A27-8967-A92FD8CC9365}"/>
          </ac:spMkLst>
        </pc:spChg>
        <pc:picChg chg="add">
          <ac:chgData name="Christoffer Østergaard Carstens" userId="5d542c86-40b2-4e4f-ab37-dc2fab4fc46a" providerId="ADAL" clId="{0DF8EF18-DD9B-46DE-AF1A-1EC96D0E05CF}" dt="2026-01-05T13:28:32.836" v="806" actId="26606"/>
          <ac:picMkLst>
            <pc:docMk/>
            <pc:sldMk cId="3975457228" sldId="274"/>
            <ac:picMk id="5" creationId="{0B602FCF-E6DB-9A28-9BAD-AFA3CB5919C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CBF140-C76C-4ED7-86B8-503EBC4AD1D9}" type="datetimeFigureOut">
              <a:rPr lang="da-DK" smtClean="0"/>
              <a:t>05-01-2026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EE87C2-90C8-4B85-B755-F69B8412BA35}" type="slidenum">
              <a:rPr lang="da-DK" smtClean="0"/>
              <a:t>‹nr.›</a:t>
            </a:fld>
            <a:endParaRPr lang="da-DK"/>
          </a:p>
        </p:txBody>
      </p:sp>
    </p:spTree>
    <p:extLst>
      <p:ext uri="{BB962C8B-B14F-4D97-AF65-F5344CB8AC3E}">
        <p14:creationId xmlns:p14="http://schemas.microsoft.com/office/powerpoint/2010/main" val="17242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0ADE08-0AD0-4B2F-9FF4-82D541D36DA9}"/>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6FFCD488-E29B-454D-A345-1D4003BA74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F8A5D5E-8923-4717-B971-CE0A369F22D3}"/>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24880C47-173C-4245-AFD7-234EDBD836C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8BFD7D1-B9E7-490B-8279-E8C5FE7418E8}"/>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698828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828D10-2D55-4373-89C6-1A1E74019F7D}"/>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CB5FBB38-74E6-4DAA-B427-F6ECD243608A}"/>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3E3E0A6-2AD7-49CF-B18A-726975DED90D}"/>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3F08887B-D245-4077-A605-0E67B1D0069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2B8E3F9-A9A5-4240-B822-2D097A4743AE}"/>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1122694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EED611C-1311-4A31-915F-F20013E5882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52C3228-081A-46CC-B031-BAD5ABDF9C0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E7E026A-4017-4CA4-A1E2-B0B3B2F0DE04}"/>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6F01B8D8-365E-42A4-8891-17DA14264B1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6F136FA-FBB1-4C48-BDF4-612DDFB10F32}"/>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157358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95242D-692D-48DA-9B60-C5557FCFF50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73EE3BC-AFFB-44AF-8FE5-711B1FC8ACF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3E68079-C634-48D2-9D74-76D0B1803ADD}"/>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43696BBB-7EAE-453C-8AFF-1815130EABA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BB531AC-777D-4524-80D7-D7BEF207B364}"/>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943206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1B75D0-2939-4CD8-B2A3-C0B38DE9918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B03A99F-0185-48CC-B2E5-121A370831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595E3B1-080A-42BF-B7BB-68C769C11291}"/>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E8B70E95-4556-4F11-B23A-96C93C43CDA2}"/>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EC9DC6B-2777-40ED-93C7-495F7C2FD39E}"/>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1869449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DFF3C5-B801-4923-86BB-476E9261400D}"/>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1459F76-5E80-4932-AD8B-990BD34EDDF4}"/>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6A6BBC88-56A7-4D2F-8AB6-2FF820563903}"/>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972ADA7-AE2D-4F2E-9AD4-43407068369F}"/>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6" name="Pladsholder til sidefod 5">
            <a:extLst>
              <a:ext uri="{FF2B5EF4-FFF2-40B4-BE49-F238E27FC236}">
                <a16:creationId xmlns:a16="http://schemas.microsoft.com/office/drawing/2014/main" id="{675351C3-C2D0-4D9F-B8FC-3049D18EC5E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8A9AAEA-C4B7-49D4-BE9F-E24971D9536F}"/>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1514532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BF6ACF-7CBE-4230-B713-CF095C4434C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23ECC82-365C-447D-AC8C-A1F9CD45B8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C091329B-1B5D-45D2-A8DD-6FE0E0BA4649}"/>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6FE744B-3073-47A6-923F-3A151A7345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C6D923D1-D0EE-408C-B3FC-9DEE5A32D168}"/>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F1F43D6-AB57-4FFA-90A7-F1EF64EEB195}"/>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8" name="Pladsholder til sidefod 7">
            <a:extLst>
              <a:ext uri="{FF2B5EF4-FFF2-40B4-BE49-F238E27FC236}">
                <a16:creationId xmlns:a16="http://schemas.microsoft.com/office/drawing/2014/main" id="{C7CA7B4D-E601-4D4B-88FA-B845FF32AABA}"/>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3972CFD6-0317-429A-B005-FB97383FF180}"/>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1062186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9150B3-1D60-4FE4-B9D1-F03DBA481913}"/>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9FBDE68A-EC64-46F6-A7F8-940340629077}"/>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4" name="Pladsholder til sidefod 3">
            <a:extLst>
              <a:ext uri="{FF2B5EF4-FFF2-40B4-BE49-F238E27FC236}">
                <a16:creationId xmlns:a16="http://schemas.microsoft.com/office/drawing/2014/main" id="{2AE63416-0436-4A87-9B25-6BBF32E07942}"/>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ED35D462-CA19-4C08-80C5-F32C567E4D3E}"/>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220186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4910A80-8D30-48E2-A06C-450C73E5941A}"/>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3" name="Pladsholder til sidefod 2">
            <a:extLst>
              <a:ext uri="{FF2B5EF4-FFF2-40B4-BE49-F238E27FC236}">
                <a16:creationId xmlns:a16="http://schemas.microsoft.com/office/drawing/2014/main" id="{ACEDD1A8-C510-4D21-AD1A-CD1919C59363}"/>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CA45A75B-3954-4DA3-BD22-A21C8B4CFCF9}"/>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242831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DE129C-3446-4095-9D11-4F18EA5A797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006C4F8-9392-44AD-8890-F4DE83EBD8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9873B351-23A2-4A7A-9E3B-EA9941D90F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17D67490-D154-4105-8B12-E9FAEF722AFF}"/>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6" name="Pladsholder til sidefod 5">
            <a:extLst>
              <a:ext uri="{FF2B5EF4-FFF2-40B4-BE49-F238E27FC236}">
                <a16:creationId xmlns:a16="http://schemas.microsoft.com/office/drawing/2014/main" id="{3D042445-C896-4EA2-BAAA-659D6E355A2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D537FE9-2B2C-4F11-85DF-FCFC06D59B39}"/>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3063549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ECDB11-E6B5-40A4-B7C8-04326176377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3254F4B-FB3E-4CDB-88B1-CCDF2045C4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C5FAE29-FD11-44AE-9385-FA903FD97B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47B3409-0DC2-499B-A7DE-729462502063}"/>
              </a:ext>
            </a:extLst>
          </p:cNvPr>
          <p:cNvSpPr>
            <a:spLocks noGrp="1"/>
          </p:cNvSpPr>
          <p:nvPr>
            <p:ph type="dt" sz="half" idx="10"/>
          </p:nvPr>
        </p:nvSpPr>
        <p:spPr/>
        <p:txBody>
          <a:bodyPr/>
          <a:lstStyle/>
          <a:p>
            <a:fld id="{80B61A09-1EAB-45F1-9418-2133BCC77E3A}" type="datetimeFigureOut">
              <a:rPr lang="da-DK" smtClean="0"/>
              <a:t>05-01-2026</a:t>
            </a:fld>
            <a:endParaRPr lang="da-DK"/>
          </a:p>
        </p:txBody>
      </p:sp>
      <p:sp>
        <p:nvSpPr>
          <p:cNvPr id="6" name="Pladsholder til sidefod 5">
            <a:extLst>
              <a:ext uri="{FF2B5EF4-FFF2-40B4-BE49-F238E27FC236}">
                <a16:creationId xmlns:a16="http://schemas.microsoft.com/office/drawing/2014/main" id="{8F2D821F-9826-4250-A9E1-06EE953AA16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646C4D0-B035-481D-A5B3-09CACF77DDF4}"/>
              </a:ext>
            </a:extLst>
          </p:cNvPr>
          <p:cNvSpPr>
            <a:spLocks noGrp="1"/>
          </p:cNvSpPr>
          <p:nvPr>
            <p:ph type="sldNum" sz="quarter" idx="12"/>
          </p:nvPr>
        </p:nvSpPr>
        <p:spPr/>
        <p:txBody>
          <a:bodyPr/>
          <a:lstStyle/>
          <a:p>
            <a:fld id="{6ABE9DF3-14EA-41A8-9C01-C6C3172902E7}" type="slidenum">
              <a:rPr lang="da-DK" smtClean="0"/>
              <a:t>‹nr.›</a:t>
            </a:fld>
            <a:endParaRPr lang="da-DK"/>
          </a:p>
        </p:txBody>
      </p:sp>
    </p:spTree>
    <p:extLst>
      <p:ext uri="{BB962C8B-B14F-4D97-AF65-F5344CB8AC3E}">
        <p14:creationId xmlns:p14="http://schemas.microsoft.com/office/powerpoint/2010/main" val="2663977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E6E25767-98F8-4D59-8358-6ED104E3DD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1AAAE71-131C-4044-A91E-A39AD69930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8C429CF-C231-4B21-8C82-6A2C35C5C7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B61A09-1EAB-45F1-9418-2133BCC77E3A}" type="datetimeFigureOut">
              <a:rPr lang="da-DK" smtClean="0"/>
              <a:t>05-01-2026</a:t>
            </a:fld>
            <a:endParaRPr lang="da-DK"/>
          </a:p>
        </p:txBody>
      </p:sp>
      <p:sp>
        <p:nvSpPr>
          <p:cNvPr id="5" name="Pladsholder til sidefod 4">
            <a:extLst>
              <a:ext uri="{FF2B5EF4-FFF2-40B4-BE49-F238E27FC236}">
                <a16:creationId xmlns:a16="http://schemas.microsoft.com/office/drawing/2014/main" id="{97BCE3C1-FE28-4894-BBF5-C4196E2F14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E2A1DE35-FF9D-4393-8816-437260769F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E9DF3-14EA-41A8-9C01-C6C3172902E7}" type="slidenum">
              <a:rPr lang="da-DK" smtClean="0"/>
              <a:t>‹nr.›</a:t>
            </a:fld>
            <a:endParaRPr lang="da-DK"/>
          </a:p>
        </p:txBody>
      </p:sp>
    </p:spTree>
    <p:extLst>
      <p:ext uri="{BB962C8B-B14F-4D97-AF65-F5344CB8AC3E}">
        <p14:creationId xmlns:p14="http://schemas.microsoft.com/office/powerpoint/2010/main" val="1047885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lso.ibog.forlagetcolumbus.dk/?id=34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FcUtHfV6p6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Freeform: Shape 1032">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C7AEBACE-26BB-C5F5-D00F-6FC781AB0247}"/>
              </a:ext>
            </a:extLst>
          </p:cNvPr>
          <p:cNvSpPr>
            <a:spLocks noGrp="1"/>
          </p:cNvSpPr>
          <p:nvPr>
            <p:ph type="ctrTitle"/>
          </p:nvPr>
        </p:nvSpPr>
        <p:spPr>
          <a:xfrm>
            <a:off x="792458" y="781050"/>
            <a:ext cx="4036717" cy="3072879"/>
          </a:xfrm>
        </p:spPr>
        <p:txBody>
          <a:bodyPr>
            <a:normAutofit/>
          </a:bodyPr>
          <a:lstStyle/>
          <a:p>
            <a:r>
              <a:rPr lang="da-DK" sz="4000" dirty="0"/>
              <a:t>Modul 2: Metoder og minervamodellen</a:t>
            </a:r>
          </a:p>
        </p:txBody>
      </p:sp>
      <p:sp>
        <p:nvSpPr>
          <p:cNvPr id="3" name="Undertitel 2">
            <a:extLst>
              <a:ext uri="{FF2B5EF4-FFF2-40B4-BE49-F238E27FC236}">
                <a16:creationId xmlns:a16="http://schemas.microsoft.com/office/drawing/2014/main" id="{E242C4B7-77C2-B8B4-5C86-2A6D44BF4003}"/>
              </a:ext>
            </a:extLst>
          </p:cNvPr>
          <p:cNvSpPr>
            <a:spLocks noGrp="1"/>
          </p:cNvSpPr>
          <p:nvPr>
            <p:ph type="subTitle" idx="1"/>
          </p:nvPr>
        </p:nvSpPr>
        <p:spPr>
          <a:xfrm>
            <a:off x="996287" y="4121253"/>
            <a:ext cx="3125337" cy="1136843"/>
          </a:xfrm>
        </p:spPr>
        <p:txBody>
          <a:bodyPr>
            <a:normAutofit lnSpcReduction="10000"/>
          </a:bodyPr>
          <a:lstStyle/>
          <a:p>
            <a:r>
              <a:rPr lang="da-DK" sz="2800" dirty="0"/>
              <a:t>Forløb: Ulighed og fattigdom i Danmark</a:t>
            </a:r>
          </a:p>
        </p:txBody>
      </p:sp>
      <p:pic>
        <p:nvPicPr>
          <p:cNvPr id="1026" name="Picture 2" descr="Ulighed og fattigdom i Danmark Diagram | Quizlet">
            <a:extLst>
              <a:ext uri="{FF2B5EF4-FFF2-40B4-BE49-F238E27FC236}">
                <a16:creationId xmlns:a16="http://schemas.microsoft.com/office/drawing/2014/main" id="{A55F566C-414A-9FC9-8CB8-CC48E912797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895751" y="1986850"/>
            <a:ext cx="5708649" cy="28543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3322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45A125-A2EA-E616-7310-FF66F427BE47}"/>
              </a:ext>
            </a:extLst>
          </p:cNvPr>
          <p:cNvSpPr>
            <a:spLocks noGrp="1"/>
          </p:cNvSpPr>
          <p:nvPr>
            <p:ph type="title"/>
          </p:nvPr>
        </p:nvSpPr>
        <p:spPr/>
        <p:txBody>
          <a:bodyPr/>
          <a:lstStyle/>
          <a:p>
            <a:r>
              <a:rPr lang="da-DK" dirty="0">
                <a:hlinkClick r:id="rId2"/>
              </a:rPr>
              <a:t>1.6: Samfundsfagets byggesten | LUK SAMFUNDET OP!</a:t>
            </a:r>
            <a:endParaRPr lang="da-DK" dirty="0"/>
          </a:p>
        </p:txBody>
      </p:sp>
      <p:sp>
        <p:nvSpPr>
          <p:cNvPr id="3" name="Pladsholder til indhold 2">
            <a:extLst>
              <a:ext uri="{FF2B5EF4-FFF2-40B4-BE49-F238E27FC236}">
                <a16:creationId xmlns:a16="http://schemas.microsoft.com/office/drawing/2014/main" id="{FD7BE4FC-97EB-F925-1A4A-6ADD27E6FF42}"/>
              </a:ext>
            </a:extLst>
          </p:cNvPr>
          <p:cNvSpPr>
            <a:spLocks noGrp="1"/>
          </p:cNvSpPr>
          <p:nvPr>
            <p:ph idx="1"/>
          </p:nvPr>
        </p:nvSpPr>
        <p:spPr/>
        <p:txBody>
          <a:bodyPr/>
          <a:lstStyle/>
          <a:p>
            <a:pPr marL="514350" indent="-514350">
              <a:buFont typeface="+mj-lt"/>
              <a:buAutoNum type="arabicPeriod"/>
            </a:pPr>
            <a:r>
              <a:rPr lang="da-DK" dirty="0"/>
              <a:t>Hvordan kan man strukturere informationer og viden gennem samfundsfag?</a:t>
            </a:r>
          </a:p>
          <a:p>
            <a:pPr marL="514350" indent="-514350">
              <a:buFont typeface="+mj-lt"/>
              <a:buAutoNum type="arabicPeriod"/>
            </a:pPr>
            <a:r>
              <a:rPr lang="da-DK" dirty="0"/>
              <a:t>Hvad er aktuel viden? Og hvad er empiri?</a:t>
            </a:r>
          </a:p>
          <a:p>
            <a:pPr marL="514350" indent="-514350">
              <a:buFont typeface="+mj-lt"/>
              <a:buAutoNum type="arabicPeriod"/>
            </a:pPr>
            <a:r>
              <a:rPr lang="da-DK" dirty="0"/>
              <a:t>Hvad er kvantitativ metode?</a:t>
            </a:r>
          </a:p>
          <a:p>
            <a:pPr marL="514350" indent="-514350">
              <a:buFont typeface="+mj-lt"/>
              <a:buAutoNum type="arabicPeriod"/>
            </a:pPr>
            <a:r>
              <a:rPr lang="da-DK" dirty="0"/>
              <a:t>Hvad er kvalitativ metode?</a:t>
            </a:r>
          </a:p>
          <a:p>
            <a:pPr marL="514350" indent="-514350">
              <a:buFont typeface="+mj-lt"/>
              <a:buAutoNum type="arabicPeriod"/>
            </a:pPr>
            <a:r>
              <a:rPr lang="da-DK" dirty="0"/>
              <a:t>Hvad er et samfundsfagligt begreb, og hvorfor er det vigtigt at have viden om de samfundsfaglige begreber?</a:t>
            </a:r>
          </a:p>
          <a:p>
            <a:pPr marL="514350" indent="-514350">
              <a:buFont typeface="+mj-lt"/>
              <a:buAutoNum type="arabicPeriod"/>
            </a:pPr>
            <a:r>
              <a:rPr lang="da-DK" dirty="0"/>
              <a:t>Hvad er samfundsfaglig teori?</a:t>
            </a:r>
          </a:p>
          <a:p>
            <a:endParaRPr lang="da-DK" dirty="0"/>
          </a:p>
        </p:txBody>
      </p:sp>
    </p:spTree>
    <p:extLst>
      <p:ext uri="{BB962C8B-B14F-4D97-AF65-F5344CB8AC3E}">
        <p14:creationId xmlns:p14="http://schemas.microsoft.com/office/powerpoint/2010/main" val="4265938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A43F7B6-872D-E1ED-034F-C73A3163550F}"/>
              </a:ext>
            </a:extLst>
          </p:cNvPr>
          <p:cNvSpPr>
            <a:spLocks noGrp="1"/>
          </p:cNvSpPr>
          <p:nvPr>
            <p:ph type="title"/>
          </p:nvPr>
        </p:nvSpPr>
        <p:spPr>
          <a:xfrm>
            <a:off x="686834" y="1153572"/>
            <a:ext cx="3200400" cy="4461163"/>
          </a:xfrm>
        </p:spPr>
        <p:txBody>
          <a:bodyPr>
            <a:normAutofit/>
          </a:bodyPr>
          <a:lstStyle/>
          <a:p>
            <a:r>
              <a:rPr lang="da-DK">
                <a:solidFill>
                  <a:srgbClr val="FFFFFF"/>
                </a:solidFill>
              </a:rPr>
              <a:t>Alt det vi deler TV2 (Video 1 og video 2)</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Pladsholder til indhold 2">
            <a:extLst>
              <a:ext uri="{FF2B5EF4-FFF2-40B4-BE49-F238E27FC236}">
                <a16:creationId xmlns:a16="http://schemas.microsoft.com/office/drawing/2014/main" id="{32DEE56C-8459-08E4-6DED-1031FFBB0775}"/>
              </a:ext>
            </a:extLst>
          </p:cNvPr>
          <p:cNvSpPr>
            <a:spLocks noGrp="1"/>
          </p:cNvSpPr>
          <p:nvPr>
            <p:ph idx="1"/>
          </p:nvPr>
        </p:nvSpPr>
        <p:spPr>
          <a:xfrm>
            <a:off x="4447308" y="591344"/>
            <a:ext cx="6906491" cy="5585619"/>
          </a:xfrm>
        </p:spPr>
        <p:txBody>
          <a:bodyPr anchor="ctr">
            <a:normAutofit/>
          </a:bodyPr>
          <a:lstStyle/>
          <a:p>
            <a:pPr marL="514350" indent="-514350">
              <a:buFont typeface="+mj-lt"/>
              <a:buAutoNum type="arabicPeriod"/>
            </a:pPr>
            <a:r>
              <a:rPr lang="da-DK" sz="2600"/>
              <a:t>Hvad er det centrale omdrejningspunkt i de to reklamer?</a:t>
            </a:r>
          </a:p>
          <a:p>
            <a:pPr marL="514350" indent="-514350">
              <a:buFont typeface="+mj-lt"/>
              <a:buAutoNum type="arabicPeriod"/>
            </a:pPr>
            <a:r>
              <a:rPr lang="da-DK" sz="2600"/>
              <a:t>Hvilken metode eller metoder er brugt til at få de svar, som vi præsenteres for i videoerne? </a:t>
            </a:r>
          </a:p>
          <a:p>
            <a:pPr marL="514350" indent="-514350">
              <a:buFont typeface="+mj-lt"/>
              <a:buAutoNum type="arabicPeriod"/>
            </a:pPr>
            <a:r>
              <a:rPr lang="da-DK" sz="2600"/>
              <a:t>Hvordan bliver vi, ved at se de to videoer, opmærksomme på, hvor stor betydning de spørgsmål, som vi stiller til befolkningen (vores genstandsfelt), har for vores undersøgelsesresultater og dermed for de opfattelser og de fordomme, vi kan have af hinanden? </a:t>
            </a:r>
          </a:p>
          <a:p>
            <a:pPr marL="514350" indent="-514350">
              <a:buFont typeface="+mj-lt"/>
              <a:buAutoNum type="arabicPeriod"/>
            </a:pPr>
            <a:r>
              <a:rPr lang="da-DK" sz="2600"/>
              <a:t>Kunne man have lavet en video, der ville vise et andet billede af de mennesker, som vi ser i de to reklamevideoer, som TV2 har lavet?</a:t>
            </a:r>
          </a:p>
          <a:p>
            <a:endParaRPr lang="da-DK" sz="2600"/>
          </a:p>
        </p:txBody>
      </p:sp>
    </p:spTree>
    <p:extLst>
      <p:ext uri="{BB962C8B-B14F-4D97-AF65-F5344CB8AC3E}">
        <p14:creationId xmlns:p14="http://schemas.microsoft.com/office/powerpoint/2010/main" val="1853793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9A9B525D-5508-5656-7804-DB37C55AE6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2675" y="0"/>
            <a:ext cx="748665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0287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458F038-AA34-D205-0AF1-8686F51DBA53}"/>
              </a:ext>
            </a:extLst>
          </p:cNvPr>
          <p:cNvSpPr>
            <a:spLocks noGrp="1"/>
          </p:cNvSpPr>
          <p:nvPr>
            <p:ph type="title"/>
          </p:nvPr>
        </p:nvSpPr>
        <p:spPr>
          <a:xfrm>
            <a:off x="686834" y="591344"/>
            <a:ext cx="3200400" cy="5585619"/>
          </a:xfrm>
        </p:spPr>
        <p:txBody>
          <a:bodyPr>
            <a:normAutofit/>
          </a:bodyPr>
          <a:lstStyle/>
          <a:p>
            <a:r>
              <a:rPr lang="nb-NO" dirty="0">
                <a:solidFill>
                  <a:srgbClr val="FFFFFF"/>
                </a:solidFill>
                <a:hlinkClick r:id="rId2"/>
              </a:rPr>
              <a:t>Alt det lort vi deler - DRP3</a:t>
            </a:r>
            <a:endParaRPr lang="da-DK"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81E7CA1E-28A0-F868-0DC5-F79BC9605198}"/>
              </a:ext>
            </a:extLst>
          </p:cNvPr>
          <p:cNvSpPr>
            <a:spLocks noGrp="1"/>
          </p:cNvSpPr>
          <p:nvPr>
            <p:ph idx="1"/>
          </p:nvPr>
        </p:nvSpPr>
        <p:spPr>
          <a:xfrm>
            <a:off x="4447308" y="591344"/>
            <a:ext cx="6906491" cy="5585619"/>
          </a:xfrm>
        </p:spPr>
        <p:txBody>
          <a:bodyPr anchor="ctr">
            <a:normAutofit/>
          </a:bodyPr>
          <a:lstStyle/>
          <a:p>
            <a:pPr marL="514350" indent="-514350">
              <a:buFont typeface="+mj-lt"/>
              <a:buAutoNum type="arabicPeriod"/>
            </a:pPr>
            <a:r>
              <a:rPr lang="da-DK" dirty="0"/>
              <a:t>Hvad viser denne video - er der et budskab? </a:t>
            </a:r>
          </a:p>
          <a:p>
            <a:pPr marL="514350" indent="-514350">
              <a:buFont typeface="+mj-lt"/>
              <a:buAutoNum type="arabicPeriod"/>
            </a:pPr>
            <a:r>
              <a:rPr lang="da-DK" dirty="0"/>
              <a:t>Hvordan er denne video forskellig fra de to videoer fra TV2?</a:t>
            </a:r>
          </a:p>
          <a:p>
            <a:pPr marL="514350" indent="-514350">
              <a:buFont typeface="+mj-lt"/>
              <a:buAutoNum type="arabicPeriod"/>
            </a:pPr>
            <a:r>
              <a:rPr lang="da-DK" dirty="0"/>
              <a:t>Tror I, at denne video har samme målgruppe(r) eller retter sig mod de </a:t>
            </a:r>
          </a:p>
          <a:p>
            <a:pPr marL="514350" indent="-514350">
              <a:buFont typeface="+mj-lt"/>
              <a:buAutoNum type="arabicPeriod"/>
            </a:pPr>
            <a:r>
              <a:rPr lang="da-DK" dirty="0"/>
              <a:t>samme segmenter som de to reklamevideoer fra TV2?</a:t>
            </a:r>
          </a:p>
          <a:p>
            <a:pPr marL="514350" indent="-514350">
              <a:buFont typeface="+mj-lt"/>
              <a:buAutoNum type="arabicPeriod"/>
            </a:pPr>
            <a:r>
              <a:rPr lang="da-DK" dirty="0"/>
              <a:t>Hvilken metode eller metoder er i spil i videoen?</a:t>
            </a:r>
          </a:p>
        </p:txBody>
      </p:sp>
    </p:spTree>
    <p:extLst>
      <p:ext uri="{BB962C8B-B14F-4D97-AF65-F5344CB8AC3E}">
        <p14:creationId xmlns:p14="http://schemas.microsoft.com/office/powerpoint/2010/main" val="12664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Kasser på lagerreol">
            <a:extLst>
              <a:ext uri="{FF2B5EF4-FFF2-40B4-BE49-F238E27FC236}">
                <a16:creationId xmlns:a16="http://schemas.microsoft.com/office/drawing/2014/main" id="{0B602FCF-E6DB-9A28-9BAD-AFA3CB5919C9}"/>
              </a:ext>
            </a:extLst>
          </p:cNvPr>
          <p:cNvPicPr>
            <a:picLocks noChangeAspect="1"/>
          </p:cNvPicPr>
          <p:nvPr/>
        </p:nvPicPr>
        <p:blipFill>
          <a:blip r:embed="rId2"/>
          <a:srcRect l="31066" r="21673" b="-1"/>
          <a:stretch>
            <a:fillRect/>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11"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F8E0376-8D44-C85B-46A4-58A887DC8EB9}"/>
              </a:ext>
            </a:extLst>
          </p:cNvPr>
          <p:cNvSpPr>
            <a:spLocks noGrp="1"/>
          </p:cNvSpPr>
          <p:nvPr>
            <p:ph type="title"/>
          </p:nvPr>
        </p:nvSpPr>
        <p:spPr>
          <a:xfrm>
            <a:off x="5827048" y="407987"/>
            <a:ext cx="5721484" cy="1325563"/>
          </a:xfrm>
        </p:spPr>
        <p:txBody>
          <a:bodyPr>
            <a:normAutofit/>
          </a:bodyPr>
          <a:lstStyle/>
          <a:p>
            <a:r>
              <a:rPr lang="da-DK" dirty="0"/>
              <a:t>Sælg dit produkt</a:t>
            </a:r>
          </a:p>
        </p:txBody>
      </p:sp>
      <p:sp>
        <p:nvSpPr>
          <p:cNvPr id="3" name="Pladsholder til indhold 2">
            <a:extLst>
              <a:ext uri="{FF2B5EF4-FFF2-40B4-BE49-F238E27FC236}">
                <a16:creationId xmlns:a16="http://schemas.microsoft.com/office/drawing/2014/main" id="{86B270DA-A2DD-EB7E-3E4F-7AD2A672786C}"/>
              </a:ext>
            </a:extLst>
          </p:cNvPr>
          <p:cNvSpPr>
            <a:spLocks noGrp="1"/>
          </p:cNvSpPr>
          <p:nvPr>
            <p:ph idx="1"/>
          </p:nvPr>
        </p:nvSpPr>
        <p:spPr>
          <a:xfrm>
            <a:off x="5827048" y="1868487"/>
            <a:ext cx="5721484" cy="4351338"/>
          </a:xfrm>
        </p:spPr>
        <p:txBody>
          <a:bodyPr>
            <a:normAutofit/>
          </a:bodyPr>
          <a:lstStyle/>
          <a:p>
            <a:r>
              <a:rPr lang="da-DK" dirty="0"/>
              <a:t>Med viden om livsstile og markedsføringstricks skal I arbejde med at sælge et produkt via en digital platform. </a:t>
            </a:r>
          </a:p>
          <a:p>
            <a:r>
              <a:rPr lang="da-DK" dirty="0"/>
              <a:t>Alt dette foregår via www.handlerummet.dk </a:t>
            </a:r>
          </a:p>
          <a:p>
            <a:r>
              <a:rPr lang="da-DK"/>
              <a:t>Følg pilene! </a:t>
            </a:r>
            <a:endParaRPr lang="da-DK" dirty="0"/>
          </a:p>
        </p:txBody>
      </p:sp>
    </p:spTree>
    <p:extLst>
      <p:ext uri="{BB962C8B-B14F-4D97-AF65-F5344CB8AC3E}">
        <p14:creationId xmlns:p14="http://schemas.microsoft.com/office/powerpoint/2010/main" val="397545722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294</Words>
  <Application>Microsoft Office PowerPoint</Application>
  <PresentationFormat>Widescreen</PresentationFormat>
  <Paragraphs>24</Paragraphs>
  <Slides>6</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Calibri Light</vt:lpstr>
      <vt:lpstr>Office-tema</vt:lpstr>
      <vt:lpstr>Modul 2: Metoder og minervamodellen</vt:lpstr>
      <vt:lpstr>1.6: Samfundsfagets byggesten | LUK SAMFUNDET OP!</vt:lpstr>
      <vt:lpstr>Alt det vi deler TV2 (Video 1 og video 2)</vt:lpstr>
      <vt:lpstr>PowerPoint-præsentation</vt:lpstr>
      <vt:lpstr>Alt det lort vi deler - DRP3</vt:lpstr>
      <vt:lpstr>Sælg dit produkt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Nyt forløb Dansk politik og EU</dc:title>
  <dc:creator>Christoffer Østergaard Carstens</dc:creator>
  <cp:lastModifiedBy>Christoffer Østergaard Carstens</cp:lastModifiedBy>
  <cp:revision>2</cp:revision>
  <dcterms:created xsi:type="dcterms:W3CDTF">2021-09-03T11:06:42Z</dcterms:created>
  <dcterms:modified xsi:type="dcterms:W3CDTF">2026-01-05T13:28:44Z</dcterms:modified>
</cp:coreProperties>
</file>