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42" r:id="rId2"/>
    <p:sldId id="352" r:id="rId3"/>
    <p:sldId id="355" r:id="rId4"/>
    <p:sldId id="343" r:id="rId5"/>
    <p:sldId id="345" r:id="rId6"/>
    <p:sldId id="346" r:id="rId7"/>
    <p:sldId id="347" r:id="rId8"/>
    <p:sldId id="348" r:id="rId9"/>
    <p:sldId id="349" r:id="rId10"/>
    <p:sldId id="351" r:id="rId11"/>
    <p:sldId id="353" r:id="rId12"/>
    <p:sldId id="354" r:id="rId13"/>
    <p:sldId id="301" r:id="rId14"/>
    <p:sldId id="302" r:id="rId15"/>
    <p:sldId id="344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F880DD-6EB6-4AC0-822A-D82B4E1BB50D}" v="76" dt="2026-01-12T20:52:00.7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363" autoAdjust="0"/>
  </p:normalViewPr>
  <p:slideViewPr>
    <p:cSldViewPr snapToGrid="0">
      <p:cViewPr varScale="1">
        <p:scale>
          <a:sx n="68" d="100"/>
          <a:sy n="68" d="100"/>
        </p:scale>
        <p:origin x="616" y="60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ffer Østergaard Carstens" userId="5d542c86-40b2-4e4f-ab37-dc2fab4fc46a" providerId="ADAL" clId="{0DF8EF18-DD9B-46DE-AF1A-1EC96D0E05CF}"/>
    <pc:docChg chg="undo redo custSel addSld delSld modSld sldOrd">
      <pc:chgData name="Christoffer Østergaard Carstens" userId="5d542c86-40b2-4e4f-ab37-dc2fab4fc46a" providerId="ADAL" clId="{0DF8EF18-DD9B-46DE-AF1A-1EC96D0E05CF}" dt="2026-01-13T11:32:36.174" v="4832" actId="47"/>
      <pc:docMkLst>
        <pc:docMk/>
      </pc:docMkLst>
      <pc:sldChg chg="addSp delSp modSp del mod ord modAnim">
        <pc:chgData name="Christoffer Østergaard Carstens" userId="5d542c86-40b2-4e4f-ab37-dc2fab4fc46a" providerId="ADAL" clId="{0DF8EF18-DD9B-46DE-AF1A-1EC96D0E05CF}" dt="2026-01-12T08:32:09.468" v="3866" actId="47"/>
        <pc:sldMkLst>
          <pc:docMk/>
          <pc:sldMk cId="1718218257" sldId="289"/>
        </pc:sldMkLst>
      </pc:sldChg>
      <pc:sldChg chg="add del">
        <pc:chgData name="Christoffer Østergaard Carstens" userId="5d542c86-40b2-4e4f-ab37-dc2fab4fc46a" providerId="ADAL" clId="{0DF8EF18-DD9B-46DE-AF1A-1EC96D0E05CF}" dt="2026-01-12T08:32:19.884" v="3886" actId="47"/>
        <pc:sldMkLst>
          <pc:docMk/>
          <pc:sldMk cId="2734941589" sldId="301"/>
        </pc:sldMkLst>
      </pc:sldChg>
      <pc:sldChg chg="addSp delSp modSp mod">
        <pc:chgData name="Christoffer Østergaard Carstens" userId="5d542c86-40b2-4e4f-ab37-dc2fab4fc46a" providerId="ADAL" clId="{0DF8EF18-DD9B-46DE-AF1A-1EC96D0E05CF}" dt="2026-01-07T08:41:37.193" v="827" actId="20577"/>
        <pc:sldMkLst>
          <pc:docMk/>
          <pc:sldMk cId="170555304" sldId="302"/>
        </pc:sldMkLst>
        <pc:graphicFrameChg chg="add mod modGraphic">
          <ac:chgData name="Christoffer Østergaard Carstens" userId="5d542c86-40b2-4e4f-ab37-dc2fab4fc46a" providerId="ADAL" clId="{0DF8EF18-DD9B-46DE-AF1A-1EC96D0E05CF}" dt="2026-01-07T08:41:37.193" v="827" actId="20577"/>
          <ac:graphicFrameMkLst>
            <pc:docMk/>
            <pc:sldMk cId="170555304" sldId="302"/>
            <ac:graphicFrameMk id="3" creationId="{F6AD57A6-569D-CF9D-0C4D-9E12008996F2}"/>
          </ac:graphicFrameMkLst>
        </pc:graphicFrameChg>
        <pc:picChg chg="mod">
          <ac:chgData name="Christoffer Østergaard Carstens" userId="5d542c86-40b2-4e4f-ab37-dc2fab4fc46a" providerId="ADAL" clId="{0DF8EF18-DD9B-46DE-AF1A-1EC96D0E05CF}" dt="2026-01-05T13:57:51.296" v="454" actId="1076"/>
          <ac:picMkLst>
            <pc:docMk/>
            <pc:sldMk cId="170555304" sldId="302"/>
            <ac:picMk id="5" creationId="{AB610A0C-755F-1FD6-8CB8-59DCFE42F788}"/>
          </ac:picMkLst>
        </pc:picChg>
      </pc:sldChg>
      <pc:sldChg chg="modSp add del mod">
        <pc:chgData name="Christoffer Østergaard Carstens" userId="5d542c86-40b2-4e4f-ab37-dc2fab4fc46a" providerId="ADAL" clId="{0DF8EF18-DD9B-46DE-AF1A-1EC96D0E05CF}" dt="2026-01-12T08:32:14.361" v="3875" actId="47"/>
        <pc:sldMkLst>
          <pc:docMk/>
          <pc:sldMk cId="1921825284" sldId="312"/>
        </pc:sldMkLst>
      </pc:sldChg>
      <pc:sldChg chg="addSp delSp modSp new add del mod ord setBg">
        <pc:chgData name="Christoffer Østergaard Carstens" userId="5d542c86-40b2-4e4f-ab37-dc2fab4fc46a" providerId="ADAL" clId="{0DF8EF18-DD9B-46DE-AF1A-1EC96D0E05CF}" dt="2026-01-12T08:32:21.900" v="3888" actId="47"/>
        <pc:sldMkLst>
          <pc:docMk/>
          <pc:sldMk cId="1053930118" sldId="318"/>
        </pc:sldMkLst>
      </pc:sldChg>
      <pc:sldChg chg="addSp delSp modSp new del mod setBg">
        <pc:chgData name="Christoffer Østergaard Carstens" userId="5d542c86-40b2-4e4f-ab37-dc2fab4fc46a" providerId="ADAL" clId="{0DF8EF18-DD9B-46DE-AF1A-1EC96D0E05CF}" dt="2026-01-12T08:32:12.819" v="3868" actId="47"/>
        <pc:sldMkLst>
          <pc:docMk/>
          <pc:sldMk cId="1499327583" sldId="319"/>
        </pc:sldMkLst>
      </pc:sldChg>
      <pc:sldChg chg="addSp delSp modSp new del mod setBg">
        <pc:chgData name="Christoffer Østergaard Carstens" userId="5d542c86-40b2-4e4f-ab37-dc2fab4fc46a" providerId="ADAL" clId="{0DF8EF18-DD9B-46DE-AF1A-1EC96D0E05CF}" dt="2026-01-12T08:32:13.182" v="3869" actId="47"/>
        <pc:sldMkLst>
          <pc:docMk/>
          <pc:sldMk cId="934369607" sldId="320"/>
        </pc:sldMkLst>
      </pc:sldChg>
      <pc:sldChg chg="addSp delSp modSp new del mod setBg">
        <pc:chgData name="Christoffer Østergaard Carstens" userId="5d542c86-40b2-4e4f-ab37-dc2fab4fc46a" providerId="ADAL" clId="{0DF8EF18-DD9B-46DE-AF1A-1EC96D0E05CF}" dt="2026-01-12T08:32:13.418" v="3870" actId="47"/>
        <pc:sldMkLst>
          <pc:docMk/>
          <pc:sldMk cId="3416457024" sldId="321"/>
        </pc:sldMkLst>
      </pc:sldChg>
      <pc:sldChg chg="addSp delSp modSp new del mod setBg">
        <pc:chgData name="Christoffer Østergaard Carstens" userId="5d542c86-40b2-4e4f-ab37-dc2fab4fc46a" providerId="ADAL" clId="{0DF8EF18-DD9B-46DE-AF1A-1EC96D0E05CF}" dt="2026-01-12T08:32:13.637" v="3871" actId="47"/>
        <pc:sldMkLst>
          <pc:docMk/>
          <pc:sldMk cId="1030260381" sldId="322"/>
        </pc:sldMkLst>
      </pc:sldChg>
      <pc:sldChg chg="addSp delSp modSp new del mod setBg modNotesTx">
        <pc:chgData name="Christoffer Østergaard Carstens" userId="5d542c86-40b2-4e4f-ab37-dc2fab4fc46a" providerId="ADAL" clId="{0DF8EF18-DD9B-46DE-AF1A-1EC96D0E05CF}" dt="2026-01-12T08:32:13.826" v="3872" actId="47"/>
        <pc:sldMkLst>
          <pc:docMk/>
          <pc:sldMk cId="1066457321" sldId="323"/>
        </pc:sldMkLst>
      </pc:sldChg>
      <pc:sldChg chg="addSp modSp new del mod setBg">
        <pc:chgData name="Christoffer Østergaard Carstens" userId="5d542c86-40b2-4e4f-ab37-dc2fab4fc46a" providerId="ADAL" clId="{0DF8EF18-DD9B-46DE-AF1A-1EC96D0E05CF}" dt="2026-01-12T08:32:14.172" v="3874" actId="47"/>
        <pc:sldMkLst>
          <pc:docMk/>
          <pc:sldMk cId="1787174460" sldId="324"/>
        </pc:sldMkLst>
      </pc:sldChg>
      <pc:sldChg chg="addSp modSp new del mod setBg">
        <pc:chgData name="Christoffer Østergaard Carstens" userId="5d542c86-40b2-4e4f-ab37-dc2fab4fc46a" providerId="ADAL" clId="{0DF8EF18-DD9B-46DE-AF1A-1EC96D0E05CF}" dt="2026-01-12T08:32:13.999" v="3873" actId="47"/>
        <pc:sldMkLst>
          <pc:docMk/>
          <pc:sldMk cId="2864210264" sldId="325"/>
        </pc:sldMkLst>
      </pc:sldChg>
      <pc:sldChg chg="addSp delSp modSp new del mod">
        <pc:chgData name="Christoffer Østergaard Carstens" userId="5d542c86-40b2-4e4f-ab37-dc2fab4fc46a" providerId="ADAL" clId="{0DF8EF18-DD9B-46DE-AF1A-1EC96D0E05CF}" dt="2026-01-12T08:32:15.621" v="3882" actId="47"/>
        <pc:sldMkLst>
          <pc:docMk/>
          <pc:sldMk cId="1390542897" sldId="326"/>
        </pc:sldMkLst>
      </pc:sldChg>
      <pc:sldChg chg="addSp delSp modSp new del mod setBg">
        <pc:chgData name="Christoffer Østergaard Carstens" userId="5d542c86-40b2-4e4f-ab37-dc2fab4fc46a" providerId="ADAL" clId="{0DF8EF18-DD9B-46DE-AF1A-1EC96D0E05CF}" dt="2026-01-12T08:32:14.614" v="3876" actId="47"/>
        <pc:sldMkLst>
          <pc:docMk/>
          <pc:sldMk cId="279788727" sldId="327"/>
        </pc:sldMkLst>
      </pc:sldChg>
      <pc:sldChg chg="addSp delSp modSp new del mod setBg modAnim">
        <pc:chgData name="Christoffer Østergaard Carstens" userId="5d542c86-40b2-4e4f-ab37-dc2fab4fc46a" providerId="ADAL" clId="{0DF8EF18-DD9B-46DE-AF1A-1EC96D0E05CF}" dt="2026-01-12T08:32:14.777" v="3877" actId="47"/>
        <pc:sldMkLst>
          <pc:docMk/>
          <pc:sldMk cId="221012491" sldId="328"/>
        </pc:sldMkLst>
      </pc:sldChg>
      <pc:sldChg chg="addSp delSp modSp new del mod setBg modAnim">
        <pc:chgData name="Christoffer Østergaard Carstens" userId="5d542c86-40b2-4e4f-ab37-dc2fab4fc46a" providerId="ADAL" clId="{0DF8EF18-DD9B-46DE-AF1A-1EC96D0E05CF}" dt="2026-01-12T08:32:14.913" v="3878" actId="47"/>
        <pc:sldMkLst>
          <pc:docMk/>
          <pc:sldMk cId="1736712762" sldId="329"/>
        </pc:sldMkLst>
      </pc:sldChg>
      <pc:sldChg chg="addSp delSp modSp new del mod setBg addAnim delAnim modAnim">
        <pc:chgData name="Christoffer Østergaard Carstens" userId="5d542c86-40b2-4e4f-ab37-dc2fab4fc46a" providerId="ADAL" clId="{0DF8EF18-DD9B-46DE-AF1A-1EC96D0E05CF}" dt="2026-01-12T08:32:15.182" v="3879" actId="47"/>
        <pc:sldMkLst>
          <pc:docMk/>
          <pc:sldMk cId="3893580744" sldId="330"/>
        </pc:sldMkLst>
      </pc:sldChg>
      <pc:sldChg chg="addSp delSp modSp new del mod setBg addAnim delAnim modAnim">
        <pc:chgData name="Christoffer Østergaard Carstens" userId="5d542c86-40b2-4e4f-ab37-dc2fab4fc46a" providerId="ADAL" clId="{0DF8EF18-DD9B-46DE-AF1A-1EC96D0E05CF}" dt="2026-01-12T08:32:15.339" v="3880" actId="47"/>
        <pc:sldMkLst>
          <pc:docMk/>
          <pc:sldMk cId="4133556953" sldId="331"/>
        </pc:sldMkLst>
      </pc:sldChg>
      <pc:sldChg chg="addSp delSp modSp new del mod setBg addAnim delAnim modAnim">
        <pc:chgData name="Christoffer Østergaard Carstens" userId="5d542c86-40b2-4e4f-ab37-dc2fab4fc46a" providerId="ADAL" clId="{0DF8EF18-DD9B-46DE-AF1A-1EC96D0E05CF}" dt="2026-01-12T08:32:15.480" v="3881" actId="47"/>
        <pc:sldMkLst>
          <pc:docMk/>
          <pc:sldMk cId="4271855103" sldId="332"/>
        </pc:sldMkLst>
      </pc:sldChg>
      <pc:sldChg chg="modSp add del mod">
        <pc:chgData name="Christoffer Østergaard Carstens" userId="5d542c86-40b2-4e4f-ab37-dc2fab4fc46a" providerId="ADAL" clId="{0DF8EF18-DD9B-46DE-AF1A-1EC96D0E05CF}" dt="2026-01-12T08:32:16.978" v="3883" actId="47"/>
        <pc:sldMkLst>
          <pc:docMk/>
          <pc:sldMk cId="4062350751" sldId="340"/>
        </pc:sldMkLst>
      </pc:sldChg>
      <pc:sldChg chg="modSp new del mod modAnim">
        <pc:chgData name="Christoffer Østergaard Carstens" userId="5d542c86-40b2-4e4f-ab37-dc2fab4fc46a" providerId="ADAL" clId="{0DF8EF18-DD9B-46DE-AF1A-1EC96D0E05CF}" dt="2026-01-12T08:32:11.849" v="3867" actId="47"/>
        <pc:sldMkLst>
          <pc:docMk/>
          <pc:sldMk cId="21831135" sldId="341"/>
        </pc:sldMkLst>
      </pc:sldChg>
      <pc:sldChg chg="addSp delSp modSp new mod setBg">
        <pc:chgData name="Christoffer Østergaard Carstens" userId="5d542c86-40b2-4e4f-ab37-dc2fab4fc46a" providerId="ADAL" clId="{0DF8EF18-DD9B-46DE-AF1A-1EC96D0E05CF}" dt="2026-01-12T08:32:05.728" v="3865" actId="26606"/>
        <pc:sldMkLst>
          <pc:docMk/>
          <pc:sldMk cId="2573788968" sldId="342"/>
        </pc:sldMkLst>
        <pc:spChg chg="mod">
          <ac:chgData name="Christoffer Østergaard Carstens" userId="5d542c86-40b2-4e4f-ab37-dc2fab4fc46a" providerId="ADAL" clId="{0DF8EF18-DD9B-46DE-AF1A-1EC96D0E05CF}" dt="2026-01-12T08:32:05.728" v="3865" actId="26606"/>
          <ac:spMkLst>
            <pc:docMk/>
            <pc:sldMk cId="2573788968" sldId="342"/>
            <ac:spMk id="2" creationId="{7BC36DB1-2EE9-C441-6CC7-CDCD4949AEF5}"/>
          </ac:spMkLst>
        </pc:spChg>
        <pc:spChg chg="mod">
          <ac:chgData name="Christoffer Østergaard Carstens" userId="5d542c86-40b2-4e4f-ab37-dc2fab4fc46a" providerId="ADAL" clId="{0DF8EF18-DD9B-46DE-AF1A-1EC96D0E05CF}" dt="2026-01-12T08:32:05.728" v="3865" actId="26606"/>
          <ac:spMkLst>
            <pc:docMk/>
            <pc:sldMk cId="2573788968" sldId="342"/>
            <ac:spMk id="3" creationId="{A771A0E0-70C5-EA73-43EA-83E7CEED8C7A}"/>
          </ac:spMkLst>
        </pc:spChg>
        <pc:spChg chg="add">
          <ac:chgData name="Christoffer Østergaard Carstens" userId="5d542c86-40b2-4e4f-ab37-dc2fab4fc46a" providerId="ADAL" clId="{0DF8EF18-DD9B-46DE-AF1A-1EC96D0E05CF}" dt="2026-01-12T08:32:05.728" v="3865" actId="26606"/>
          <ac:spMkLst>
            <pc:docMk/>
            <pc:sldMk cId="2573788968" sldId="342"/>
            <ac:spMk id="1037" creationId="{5F637E18-EF26-4327-9077-7FFC67B98B96}"/>
          </ac:spMkLst>
        </pc:spChg>
        <pc:spChg chg="add">
          <ac:chgData name="Christoffer Østergaard Carstens" userId="5d542c86-40b2-4e4f-ab37-dc2fab4fc46a" providerId="ADAL" clId="{0DF8EF18-DD9B-46DE-AF1A-1EC96D0E05CF}" dt="2026-01-12T08:32:05.728" v="3865" actId="26606"/>
          <ac:spMkLst>
            <pc:docMk/>
            <pc:sldMk cId="2573788968" sldId="342"/>
            <ac:spMk id="1038" creationId="{3EED6667-6BE8-A2AB-422A-5A1D89727E35}"/>
          </ac:spMkLst>
        </pc:spChg>
        <pc:grpChg chg="add del">
          <ac:chgData name="Christoffer Østergaard Carstens" userId="5d542c86-40b2-4e4f-ab37-dc2fab4fc46a" providerId="ADAL" clId="{0DF8EF18-DD9B-46DE-AF1A-1EC96D0E05CF}" dt="2026-01-12T08:32:05.719" v="3864" actId="26606"/>
          <ac:grpSpMkLst>
            <pc:docMk/>
            <pc:sldMk cId="2573788968" sldId="342"/>
            <ac:grpSpMk id="1031" creationId="{03C6F4E6-30A1-4F63-C8CC-028750B5AACD}"/>
          </ac:grpSpMkLst>
        </pc:grpChg>
        <pc:picChg chg="add mod">
          <ac:chgData name="Christoffer Østergaard Carstens" userId="5d542c86-40b2-4e4f-ab37-dc2fab4fc46a" providerId="ADAL" clId="{0DF8EF18-DD9B-46DE-AF1A-1EC96D0E05CF}" dt="2026-01-12T08:32:05.728" v="3865" actId="26606"/>
          <ac:picMkLst>
            <pc:docMk/>
            <pc:sldMk cId="2573788968" sldId="342"/>
            <ac:picMk id="1026" creationId="{E5A86822-B3F1-80B2-00CF-BBA6F6535E52}"/>
          </ac:picMkLst>
        </pc:picChg>
      </pc:sldChg>
      <pc:sldChg chg="addSp delSp modSp new mod setBg">
        <pc:chgData name="Christoffer Østergaard Carstens" userId="5d542c86-40b2-4e4f-ab37-dc2fab4fc46a" providerId="ADAL" clId="{0DF8EF18-DD9B-46DE-AF1A-1EC96D0E05CF}" dt="2026-01-12T08:31:39.873" v="3830" actId="26606"/>
        <pc:sldMkLst>
          <pc:docMk/>
          <pc:sldMk cId="27278353" sldId="343"/>
        </pc:sldMkLst>
        <pc:spChg chg="mod">
          <ac:chgData name="Christoffer Østergaard Carstens" userId="5d542c86-40b2-4e4f-ab37-dc2fab4fc46a" providerId="ADAL" clId="{0DF8EF18-DD9B-46DE-AF1A-1EC96D0E05CF}" dt="2026-01-12T08:31:39.873" v="3830" actId="26606"/>
          <ac:spMkLst>
            <pc:docMk/>
            <pc:sldMk cId="27278353" sldId="343"/>
            <ac:spMk id="2" creationId="{3C526375-B7CF-3A2A-3ECE-A12CD56FA854}"/>
          </ac:spMkLst>
        </pc:spChg>
        <pc:spChg chg="del">
          <ac:chgData name="Christoffer Østergaard Carstens" userId="5d542c86-40b2-4e4f-ab37-dc2fab4fc46a" providerId="ADAL" clId="{0DF8EF18-DD9B-46DE-AF1A-1EC96D0E05CF}" dt="2026-01-12T08:31:39.873" v="3830" actId="26606"/>
          <ac:spMkLst>
            <pc:docMk/>
            <pc:sldMk cId="27278353" sldId="343"/>
            <ac:spMk id="3" creationId="{2D62FB0B-CD9A-711F-2330-55A94A593CAA}"/>
          </ac:spMkLst>
        </pc:spChg>
        <pc:grpChg chg="add">
          <ac:chgData name="Christoffer Østergaard Carstens" userId="5d542c86-40b2-4e4f-ab37-dc2fab4fc46a" providerId="ADAL" clId="{0DF8EF18-DD9B-46DE-AF1A-1EC96D0E05CF}" dt="2026-01-12T08:31:39.873" v="3830" actId="26606"/>
          <ac:grpSpMkLst>
            <pc:docMk/>
            <pc:sldMk cId="27278353" sldId="343"/>
            <ac:grpSpMk id="10" creationId="{03C6F4E6-30A1-4F63-C8CC-028750B5AACD}"/>
          </ac:grpSpMkLst>
        </pc:grpChg>
        <pc:picChg chg="add">
          <ac:chgData name="Christoffer Østergaard Carstens" userId="5d542c86-40b2-4e4f-ab37-dc2fab4fc46a" providerId="ADAL" clId="{0DF8EF18-DD9B-46DE-AF1A-1EC96D0E05CF}" dt="2026-01-12T08:31:39.873" v="3830" actId="26606"/>
          <ac:picMkLst>
            <pc:docMk/>
            <pc:sldMk cId="27278353" sldId="343"/>
            <ac:picMk id="7" creationId="{95B400B4-3CC8-1635-8362-195397E3F0F2}"/>
          </ac:picMkLst>
        </pc:picChg>
      </pc:sldChg>
      <pc:sldChg chg="modSp new mod ord">
        <pc:chgData name="Christoffer Østergaard Carstens" userId="5d542c86-40b2-4e4f-ab37-dc2fab4fc46a" providerId="ADAL" clId="{0DF8EF18-DD9B-46DE-AF1A-1EC96D0E05CF}" dt="2026-01-12T13:55:07.444" v="3934"/>
        <pc:sldMkLst>
          <pc:docMk/>
          <pc:sldMk cId="1336647489" sldId="344"/>
        </pc:sldMkLst>
        <pc:spChg chg="mod">
          <ac:chgData name="Christoffer Østergaard Carstens" userId="5d542c86-40b2-4e4f-ab37-dc2fab4fc46a" providerId="ADAL" clId="{0DF8EF18-DD9B-46DE-AF1A-1EC96D0E05CF}" dt="2026-01-12T08:32:33.700" v="3932" actId="20577"/>
          <ac:spMkLst>
            <pc:docMk/>
            <pc:sldMk cId="1336647489" sldId="344"/>
            <ac:spMk id="2" creationId="{BB7067F8-EBCA-1531-8359-CE7F0F7D738E}"/>
          </ac:spMkLst>
        </pc:spChg>
      </pc:sldChg>
      <pc:sldChg chg="addSp delSp modSp new mod setBg">
        <pc:chgData name="Christoffer Østergaard Carstens" userId="5d542c86-40b2-4e4f-ab37-dc2fab4fc46a" providerId="ADAL" clId="{0DF8EF18-DD9B-46DE-AF1A-1EC96D0E05CF}" dt="2026-01-12T13:57:02.177" v="3947" actId="255"/>
        <pc:sldMkLst>
          <pc:docMk/>
          <pc:sldMk cId="686311760" sldId="345"/>
        </pc:sldMkLst>
        <pc:spChg chg="mod">
          <ac:chgData name="Christoffer Østergaard Carstens" userId="5d542c86-40b2-4e4f-ab37-dc2fab4fc46a" providerId="ADAL" clId="{0DF8EF18-DD9B-46DE-AF1A-1EC96D0E05CF}" dt="2026-01-12T13:56:57.515" v="3946" actId="26606"/>
          <ac:spMkLst>
            <pc:docMk/>
            <pc:sldMk cId="686311760" sldId="345"/>
            <ac:spMk id="2" creationId="{266ECE36-F14E-4363-43FC-62CA1A6AB39F}"/>
          </ac:spMkLst>
        </pc:spChg>
        <pc:spChg chg="add del mod">
          <ac:chgData name="Christoffer Østergaard Carstens" userId="5d542c86-40b2-4e4f-ab37-dc2fab4fc46a" providerId="ADAL" clId="{0DF8EF18-DD9B-46DE-AF1A-1EC96D0E05CF}" dt="2026-01-12T13:57:02.177" v="3947" actId="255"/>
          <ac:spMkLst>
            <pc:docMk/>
            <pc:sldMk cId="686311760" sldId="345"/>
            <ac:spMk id="3" creationId="{5BEB6184-DDF4-2788-9B52-45D4B93B11E8}"/>
          </ac:spMkLst>
        </pc:spChg>
        <pc:spChg chg="add">
          <ac:chgData name="Christoffer Østergaard Carstens" userId="5d542c86-40b2-4e4f-ab37-dc2fab4fc46a" providerId="ADAL" clId="{0DF8EF18-DD9B-46DE-AF1A-1EC96D0E05CF}" dt="2026-01-12T13:56:57.515" v="3946" actId="26606"/>
          <ac:spMkLst>
            <pc:docMk/>
            <pc:sldMk cId="686311760" sldId="345"/>
            <ac:spMk id="8" creationId="{09588DA8-065E-4F6F-8EFD-43104AB2E0CF}"/>
          </ac:spMkLst>
        </pc:spChg>
        <pc:spChg chg="add">
          <ac:chgData name="Christoffer Østergaard Carstens" userId="5d542c86-40b2-4e4f-ab37-dc2fab4fc46a" providerId="ADAL" clId="{0DF8EF18-DD9B-46DE-AF1A-1EC96D0E05CF}" dt="2026-01-12T13:56:57.515" v="3946" actId="26606"/>
          <ac:spMkLst>
            <pc:docMk/>
            <pc:sldMk cId="686311760" sldId="345"/>
            <ac:spMk id="10" creationId="{C4285719-470E-454C-AF62-8323075F1F5B}"/>
          </ac:spMkLst>
        </pc:spChg>
        <pc:spChg chg="add">
          <ac:chgData name="Christoffer Østergaard Carstens" userId="5d542c86-40b2-4e4f-ab37-dc2fab4fc46a" providerId="ADAL" clId="{0DF8EF18-DD9B-46DE-AF1A-1EC96D0E05CF}" dt="2026-01-12T13:56:57.515" v="3946" actId="26606"/>
          <ac:spMkLst>
            <pc:docMk/>
            <pc:sldMk cId="686311760" sldId="345"/>
            <ac:spMk id="12" creationId="{CD9FE4EF-C4D8-49A0-B2FF-81D8DB7D8A24}"/>
          </ac:spMkLst>
        </pc:spChg>
        <pc:spChg chg="add">
          <ac:chgData name="Christoffer Østergaard Carstens" userId="5d542c86-40b2-4e4f-ab37-dc2fab4fc46a" providerId="ADAL" clId="{0DF8EF18-DD9B-46DE-AF1A-1EC96D0E05CF}" dt="2026-01-12T13:56:57.515" v="3946" actId="26606"/>
          <ac:spMkLst>
            <pc:docMk/>
            <pc:sldMk cId="686311760" sldId="345"/>
            <ac:spMk id="14" creationId="{4300840D-0A0B-4512-BACA-B439D5B9C57C}"/>
          </ac:spMkLst>
        </pc:spChg>
        <pc:spChg chg="add">
          <ac:chgData name="Christoffer Østergaard Carstens" userId="5d542c86-40b2-4e4f-ab37-dc2fab4fc46a" providerId="ADAL" clId="{0DF8EF18-DD9B-46DE-AF1A-1EC96D0E05CF}" dt="2026-01-12T13:56:57.515" v="3946" actId="26606"/>
          <ac:spMkLst>
            <pc:docMk/>
            <pc:sldMk cId="686311760" sldId="345"/>
            <ac:spMk id="16" creationId="{D2B78728-A580-49A7-84F9-6EF6F583ADE0}"/>
          </ac:spMkLst>
        </pc:spChg>
        <pc:spChg chg="add">
          <ac:chgData name="Christoffer Østergaard Carstens" userId="5d542c86-40b2-4e4f-ab37-dc2fab4fc46a" providerId="ADAL" clId="{0DF8EF18-DD9B-46DE-AF1A-1EC96D0E05CF}" dt="2026-01-12T13:56:57.515" v="3946" actId="26606"/>
          <ac:spMkLst>
            <pc:docMk/>
            <pc:sldMk cId="686311760" sldId="345"/>
            <ac:spMk id="18" creationId="{38FAA1A1-D861-433F-88FA-1E9D6FD31D11}"/>
          </ac:spMkLst>
        </pc:spChg>
        <pc:spChg chg="add">
          <ac:chgData name="Christoffer Østergaard Carstens" userId="5d542c86-40b2-4e4f-ab37-dc2fab4fc46a" providerId="ADAL" clId="{0DF8EF18-DD9B-46DE-AF1A-1EC96D0E05CF}" dt="2026-01-12T13:56:57.515" v="3946" actId="26606"/>
          <ac:spMkLst>
            <pc:docMk/>
            <pc:sldMk cId="686311760" sldId="345"/>
            <ac:spMk id="20" creationId="{8D71EDA1-87BF-4D5D-AB79-F346FD19278A}"/>
          </ac:spMkLst>
        </pc:spChg>
        <pc:graphicFrameChg chg="add mod">
          <ac:chgData name="Christoffer Østergaard Carstens" userId="5d542c86-40b2-4e4f-ab37-dc2fab4fc46a" providerId="ADAL" clId="{0DF8EF18-DD9B-46DE-AF1A-1EC96D0E05CF}" dt="2026-01-12T13:56:33.490" v="3937"/>
          <ac:graphicFrameMkLst>
            <pc:docMk/>
            <pc:sldMk cId="686311760" sldId="345"/>
            <ac:graphicFrameMk id="4" creationId="{596C1484-B41F-250B-1CC8-B040F59EE6DD}"/>
          </ac:graphicFrameMkLst>
        </pc:graphicFrameChg>
        <pc:graphicFrameChg chg="add mod">
          <ac:chgData name="Christoffer Østergaard Carstens" userId="5d542c86-40b2-4e4f-ab37-dc2fab4fc46a" providerId="ADAL" clId="{0DF8EF18-DD9B-46DE-AF1A-1EC96D0E05CF}" dt="2026-01-12T13:56:41.665" v="3941"/>
          <ac:graphicFrameMkLst>
            <pc:docMk/>
            <pc:sldMk cId="686311760" sldId="345"/>
            <ac:graphicFrameMk id="5" creationId="{A1E3555B-5958-991C-EE5E-F0C368B56061}"/>
          </ac:graphicFrameMkLst>
        </pc:graphicFrameChg>
      </pc:sldChg>
      <pc:sldChg chg="addSp delSp modSp new mod setBg">
        <pc:chgData name="Christoffer Østergaard Carstens" userId="5d542c86-40b2-4e4f-ab37-dc2fab4fc46a" providerId="ADAL" clId="{0DF8EF18-DD9B-46DE-AF1A-1EC96D0E05CF}" dt="2026-01-12T13:59:02.663" v="3968" actId="114"/>
        <pc:sldMkLst>
          <pc:docMk/>
          <pc:sldMk cId="3309590705" sldId="346"/>
        </pc:sldMkLst>
        <pc:spChg chg="mod">
          <ac:chgData name="Christoffer Østergaard Carstens" userId="5d542c86-40b2-4e4f-ab37-dc2fab4fc46a" providerId="ADAL" clId="{0DF8EF18-DD9B-46DE-AF1A-1EC96D0E05CF}" dt="2026-01-12T13:58:48.798" v="3962" actId="26606"/>
          <ac:spMkLst>
            <pc:docMk/>
            <pc:sldMk cId="3309590705" sldId="346"/>
            <ac:spMk id="2" creationId="{016F4E01-30F5-7A0A-3247-8BBD05EE17A0}"/>
          </ac:spMkLst>
        </pc:spChg>
        <pc:spChg chg="add del mod">
          <ac:chgData name="Christoffer Østergaard Carstens" userId="5d542c86-40b2-4e4f-ab37-dc2fab4fc46a" providerId="ADAL" clId="{0DF8EF18-DD9B-46DE-AF1A-1EC96D0E05CF}" dt="2026-01-12T13:59:02.663" v="3968" actId="114"/>
          <ac:spMkLst>
            <pc:docMk/>
            <pc:sldMk cId="3309590705" sldId="346"/>
            <ac:spMk id="3" creationId="{D1CA785D-020F-BF74-033C-F529BE50032A}"/>
          </ac:spMkLst>
        </pc:spChg>
        <pc:spChg chg="add">
          <ac:chgData name="Christoffer Østergaard Carstens" userId="5d542c86-40b2-4e4f-ab37-dc2fab4fc46a" providerId="ADAL" clId="{0DF8EF18-DD9B-46DE-AF1A-1EC96D0E05CF}" dt="2026-01-12T13:58:48.798" v="3962" actId="26606"/>
          <ac:spMkLst>
            <pc:docMk/>
            <pc:sldMk cId="3309590705" sldId="346"/>
            <ac:spMk id="8" creationId="{09588DA8-065E-4F6F-8EFD-43104AB2E0CF}"/>
          </ac:spMkLst>
        </pc:spChg>
        <pc:spChg chg="add">
          <ac:chgData name="Christoffer Østergaard Carstens" userId="5d542c86-40b2-4e4f-ab37-dc2fab4fc46a" providerId="ADAL" clId="{0DF8EF18-DD9B-46DE-AF1A-1EC96D0E05CF}" dt="2026-01-12T13:58:48.798" v="3962" actId="26606"/>
          <ac:spMkLst>
            <pc:docMk/>
            <pc:sldMk cId="3309590705" sldId="346"/>
            <ac:spMk id="10" creationId="{C4285719-470E-454C-AF62-8323075F1F5B}"/>
          </ac:spMkLst>
        </pc:spChg>
        <pc:spChg chg="add">
          <ac:chgData name="Christoffer Østergaard Carstens" userId="5d542c86-40b2-4e4f-ab37-dc2fab4fc46a" providerId="ADAL" clId="{0DF8EF18-DD9B-46DE-AF1A-1EC96D0E05CF}" dt="2026-01-12T13:58:48.798" v="3962" actId="26606"/>
          <ac:spMkLst>
            <pc:docMk/>
            <pc:sldMk cId="3309590705" sldId="346"/>
            <ac:spMk id="12" creationId="{CD9FE4EF-C4D8-49A0-B2FF-81D8DB7D8A24}"/>
          </ac:spMkLst>
        </pc:spChg>
        <pc:spChg chg="add">
          <ac:chgData name="Christoffer Østergaard Carstens" userId="5d542c86-40b2-4e4f-ab37-dc2fab4fc46a" providerId="ADAL" clId="{0DF8EF18-DD9B-46DE-AF1A-1EC96D0E05CF}" dt="2026-01-12T13:58:48.798" v="3962" actId="26606"/>
          <ac:spMkLst>
            <pc:docMk/>
            <pc:sldMk cId="3309590705" sldId="346"/>
            <ac:spMk id="14" creationId="{4300840D-0A0B-4512-BACA-B439D5B9C57C}"/>
          </ac:spMkLst>
        </pc:spChg>
        <pc:spChg chg="add">
          <ac:chgData name="Christoffer Østergaard Carstens" userId="5d542c86-40b2-4e4f-ab37-dc2fab4fc46a" providerId="ADAL" clId="{0DF8EF18-DD9B-46DE-AF1A-1EC96D0E05CF}" dt="2026-01-12T13:58:48.798" v="3962" actId="26606"/>
          <ac:spMkLst>
            <pc:docMk/>
            <pc:sldMk cId="3309590705" sldId="346"/>
            <ac:spMk id="16" creationId="{D2B78728-A580-49A7-84F9-6EF6F583ADE0}"/>
          </ac:spMkLst>
        </pc:spChg>
        <pc:spChg chg="add">
          <ac:chgData name="Christoffer Østergaard Carstens" userId="5d542c86-40b2-4e4f-ab37-dc2fab4fc46a" providerId="ADAL" clId="{0DF8EF18-DD9B-46DE-AF1A-1EC96D0E05CF}" dt="2026-01-12T13:58:48.798" v="3962" actId="26606"/>
          <ac:spMkLst>
            <pc:docMk/>
            <pc:sldMk cId="3309590705" sldId="346"/>
            <ac:spMk id="18" creationId="{38FAA1A1-D861-433F-88FA-1E9D6FD31D11}"/>
          </ac:spMkLst>
        </pc:spChg>
        <pc:spChg chg="add">
          <ac:chgData name="Christoffer Østergaard Carstens" userId="5d542c86-40b2-4e4f-ab37-dc2fab4fc46a" providerId="ADAL" clId="{0DF8EF18-DD9B-46DE-AF1A-1EC96D0E05CF}" dt="2026-01-12T13:58:48.798" v="3962" actId="26606"/>
          <ac:spMkLst>
            <pc:docMk/>
            <pc:sldMk cId="3309590705" sldId="346"/>
            <ac:spMk id="20" creationId="{8D71EDA1-87BF-4D5D-AB79-F346FD19278A}"/>
          </ac:spMkLst>
        </pc:spChg>
        <pc:graphicFrameChg chg="add mod">
          <ac:chgData name="Christoffer Østergaard Carstens" userId="5d542c86-40b2-4e4f-ab37-dc2fab4fc46a" providerId="ADAL" clId="{0DF8EF18-DD9B-46DE-AF1A-1EC96D0E05CF}" dt="2026-01-12T13:58:20.678" v="3950"/>
          <ac:graphicFrameMkLst>
            <pc:docMk/>
            <pc:sldMk cId="3309590705" sldId="346"/>
            <ac:graphicFrameMk id="4" creationId="{C6135DF8-4657-9207-B8CD-A1869527A8E9}"/>
          </ac:graphicFrameMkLst>
        </pc:graphicFrameChg>
        <pc:graphicFrameChg chg="add mod">
          <ac:chgData name="Christoffer Østergaard Carstens" userId="5d542c86-40b2-4e4f-ab37-dc2fab4fc46a" providerId="ADAL" clId="{0DF8EF18-DD9B-46DE-AF1A-1EC96D0E05CF}" dt="2026-01-12T13:58:26.956" v="3954"/>
          <ac:graphicFrameMkLst>
            <pc:docMk/>
            <pc:sldMk cId="3309590705" sldId="346"/>
            <ac:graphicFrameMk id="5" creationId="{81294A85-954C-3299-AF69-BD9B242EE143}"/>
          </ac:graphicFrameMkLst>
        </pc:graphicFrameChg>
      </pc:sldChg>
      <pc:sldChg chg="addSp delSp modSp new mod">
        <pc:chgData name="Christoffer Østergaard Carstens" userId="5d542c86-40b2-4e4f-ab37-dc2fab4fc46a" providerId="ADAL" clId="{0DF8EF18-DD9B-46DE-AF1A-1EC96D0E05CF}" dt="2026-01-12T14:00:00.048" v="3991" actId="12"/>
        <pc:sldMkLst>
          <pc:docMk/>
          <pc:sldMk cId="2030224469" sldId="347"/>
        </pc:sldMkLst>
        <pc:spChg chg="mod">
          <ac:chgData name="Christoffer Østergaard Carstens" userId="5d542c86-40b2-4e4f-ab37-dc2fab4fc46a" providerId="ADAL" clId="{0DF8EF18-DD9B-46DE-AF1A-1EC96D0E05CF}" dt="2026-01-12T13:59:11.349" v="3973"/>
          <ac:spMkLst>
            <pc:docMk/>
            <pc:sldMk cId="2030224469" sldId="347"/>
            <ac:spMk id="2" creationId="{A3AAA8BE-2D1C-F191-46E2-9911C6CBFDF3}"/>
          </ac:spMkLst>
        </pc:spChg>
        <pc:spChg chg="add del mod">
          <ac:chgData name="Christoffer Østergaard Carstens" userId="5d542c86-40b2-4e4f-ab37-dc2fab4fc46a" providerId="ADAL" clId="{0DF8EF18-DD9B-46DE-AF1A-1EC96D0E05CF}" dt="2026-01-12T14:00:00.048" v="3991" actId="12"/>
          <ac:spMkLst>
            <pc:docMk/>
            <pc:sldMk cId="2030224469" sldId="347"/>
            <ac:spMk id="3" creationId="{E279BB37-978E-2A80-CA77-F95BCB1B7B4C}"/>
          </ac:spMkLst>
        </pc:spChg>
        <pc:graphicFrameChg chg="add mod">
          <ac:chgData name="Christoffer Østergaard Carstens" userId="5d542c86-40b2-4e4f-ab37-dc2fab4fc46a" providerId="ADAL" clId="{0DF8EF18-DD9B-46DE-AF1A-1EC96D0E05CF}" dt="2026-01-12T13:59:11.332" v="3971"/>
          <ac:graphicFrameMkLst>
            <pc:docMk/>
            <pc:sldMk cId="2030224469" sldId="347"/>
            <ac:graphicFrameMk id="4" creationId="{1474EFCA-DFB9-6FF0-C20A-862A1A2CFBCA}"/>
          </ac:graphicFrameMkLst>
        </pc:graphicFrameChg>
        <pc:graphicFrameChg chg="add mod">
          <ac:chgData name="Christoffer Østergaard Carstens" userId="5d542c86-40b2-4e4f-ab37-dc2fab4fc46a" providerId="ADAL" clId="{0DF8EF18-DD9B-46DE-AF1A-1EC96D0E05CF}" dt="2026-01-12T13:59:17.838" v="3975"/>
          <ac:graphicFrameMkLst>
            <pc:docMk/>
            <pc:sldMk cId="2030224469" sldId="347"/>
            <ac:graphicFrameMk id="5" creationId="{A632600E-7E3D-5B0A-761B-6EF12350CE28}"/>
          </ac:graphicFrameMkLst>
        </pc:graphicFrameChg>
      </pc:sldChg>
      <pc:sldChg chg="addSp delSp modSp new mod">
        <pc:chgData name="Christoffer Østergaard Carstens" userId="5d542c86-40b2-4e4f-ab37-dc2fab4fc46a" providerId="ADAL" clId="{0DF8EF18-DD9B-46DE-AF1A-1EC96D0E05CF}" dt="2026-01-12T14:01:07.629" v="4015" actId="113"/>
        <pc:sldMkLst>
          <pc:docMk/>
          <pc:sldMk cId="3624722273" sldId="348"/>
        </pc:sldMkLst>
        <pc:spChg chg="mod">
          <ac:chgData name="Christoffer Østergaard Carstens" userId="5d542c86-40b2-4e4f-ab37-dc2fab4fc46a" providerId="ADAL" clId="{0DF8EF18-DD9B-46DE-AF1A-1EC96D0E05CF}" dt="2026-01-12T14:00:09.895" v="3996"/>
          <ac:spMkLst>
            <pc:docMk/>
            <pc:sldMk cId="3624722273" sldId="348"/>
            <ac:spMk id="2" creationId="{EB3FECE4-D338-B33C-B39E-DA1FAA698F09}"/>
          </ac:spMkLst>
        </pc:spChg>
        <pc:spChg chg="add del mod">
          <ac:chgData name="Christoffer Østergaard Carstens" userId="5d542c86-40b2-4e4f-ab37-dc2fab4fc46a" providerId="ADAL" clId="{0DF8EF18-DD9B-46DE-AF1A-1EC96D0E05CF}" dt="2026-01-12T14:01:07.629" v="4015" actId="113"/>
          <ac:spMkLst>
            <pc:docMk/>
            <pc:sldMk cId="3624722273" sldId="348"/>
            <ac:spMk id="3" creationId="{83E14DFE-6E73-CD87-1871-2BAE0F6F9520}"/>
          </ac:spMkLst>
        </pc:spChg>
        <pc:graphicFrameChg chg="add mod">
          <ac:chgData name="Christoffer Østergaard Carstens" userId="5d542c86-40b2-4e4f-ab37-dc2fab4fc46a" providerId="ADAL" clId="{0DF8EF18-DD9B-46DE-AF1A-1EC96D0E05CF}" dt="2026-01-12T14:00:09.879" v="3994"/>
          <ac:graphicFrameMkLst>
            <pc:docMk/>
            <pc:sldMk cId="3624722273" sldId="348"/>
            <ac:graphicFrameMk id="4" creationId="{1543AA6B-BABB-0A6C-4F87-37A285DC38AA}"/>
          </ac:graphicFrameMkLst>
        </pc:graphicFrameChg>
        <pc:graphicFrameChg chg="add mod">
          <ac:chgData name="Christoffer Østergaard Carstens" userId="5d542c86-40b2-4e4f-ab37-dc2fab4fc46a" providerId="ADAL" clId="{0DF8EF18-DD9B-46DE-AF1A-1EC96D0E05CF}" dt="2026-01-12T14:00:20.825" v="3998"/>
          <ac:graphicFrameMkLst>
            <pc:docMk/>
            <pc:sldMk cId="3624722273" sldId="348"/>
            <ac:graphicFrameMk id="5" creationId="{98C4DC6D-4453-6B01-36B8-2575C879C482}"/>
          </ac:graphicFrameMkLst>
        </pc:graphicFrameChg>
      </pc:sldChg>
      <pc:sldChg chg="addSp delSp modSp new mod setBg">
        <pc:chgData name="Christoffer Østergaard Carstens" userId="5d542c86-40b2-4e4f-ab37-dc2fab4fc46a" providerId="ADAL" clId="{0DF8EF18-DD9B-46DE-AF1A-1EC96D0E05CF}" dt="2026-01-12T14:07:06.824" v="4162" actId="14100"/>
        <pc:sldMkLst>
          <pc:docMk/>
          <pc:sldMk cId="1389727451" sldId="349"/>
        </pc:sldMkLst>
        <pc:spChg chg="mod">
          <ac:chgData name="Christoffer Østergaard Carstens" userId="5d542c86-40b2-4e4f-ab37-dc2fab4fc46a" providerId="ADAL" clId="{0DF8EF18-DD9B-46DE-AF1A-1EC96D0E05CF}" dt="2026-01-12T14:07:06.824" v="4162" actId="14100"/>
          <ac:spMkLst>
            <pc:docMk/>
            <pc:sldMk cId="1389727451" sldId="349"/>
            <ac:spMk id="2" creationId="{E3AD334D-943B-CEFC-BBAB-2097CE617EB5}"/>
          </ac:spMkLst>
        </pc:spChg>
        <pc:spChg chg="add del mod">
          <ac:chgData name="Christoffer Østergaard Carstens" userId="5d542c86-40b2-4e4f-ab37-dc2fab4fc46a" providerId="ADAL" clId="{0DF8EF18-DD9B-46DE-AF1A-1EC96D0E05CF}" dt="2026-01-12T14:06:40.133" v="4141" actId="403"/>
          <ac:spMkLst>
            <pc:docMk/>
            <pc:sldMk cId="1389727451" sldId="349"/>
            <ac:spMk id="3" creationId="{6572716D-9510-A431-6F12-B656B2A0E8ED}"/>
          </ac:spMkLst>
        </pc:spChg>
        <pc:spChg chg="add del">
          <ac:chgData name="Christoffer Østergaard Carstens" userId="5d542c86-40b2-4e4f-ab37-dc2fab4fc46a" providerId="ADAL" clId="{0DF8EF18-DD9B-46DE-AF1A-1EC96D0E05CF}" dt="2026-01-12T14:04:28.341" v="4061" actId="26606"/>
          <ac:spMkLst>
            <pc:docMk/>
            <pc:sldMk cId="1389727451" sldId="349"/>
            <ac:spMk id="5129" creationId="{B712E947-0734-45F9-9C4F-41114EC3A33E}"/>
          </ac:spMkLst>
        </pc:spChg>
        <pc:spChg chg="add del">
          <ac:chgData name="Christoffer Østergaard Carstens" userId="5d542c86-40b2-4e4f-ab37-dc2fab4fc46a" providerId="ADAL" clId="{0DF8EF18-DD9B-46DE-AF1A-1EC96D0E05CF}" dt="2026-01-12T14:04:28.341" v="4061" actId="26606"/>
          <ac:spMkLst>
            <pc:docMk/>
            <pc:sldMk cId="1389727451" sldId="349"/>
            <ac:spMk id="5131" creationId="{5A65989E-BBD5-44D7-AA86-7AFD5D46BBC0}"/>
          </ac:spMkLst>
        </pc:spChg>
        <pc:spChg chg="add del">
          <ac:chgData name="Christoffer Østergaard Carstens" userId="5d542c86-40b2-4e4f-ab37-dc2fab4fc46a" providerId="ADAL" clId="{0DF8EF18-DD9B-46DE-AF1A-1EC96D0E05CF}" dt="2026-01-12T14:04:28.341" v="4061" actId="26606"/>
          <ac:spMkLst>
            <pc:docMk/>
            <pc:sldMk cId="1389727451" sldId="349"/>
            <ac:spMk id="5133" creationId="{231A2881-D8D7-4A7D-ACA3-E9F849F853D8}"/>
          </ac:spMkLst>
        </pc:spChg>
        <pc:spChg chg="add del">
          <ac:chgData name="Christoffer Østergaard Carstens" userId="5d542c86-40b2-4e4f-ab37-dc2fab4fc46a" providerId="ADAL" clId="{0DF8EF18-DD9B-46DE-AF1A-1EC96D0E05CF}" dt="2026-01-12T14:04:35.451" v="4064" actId="26606"/>
          <ac:spMkLst>
            <pc:docMk/>
            <pc:sldMk cId="1389727451" sldId="349"/>
            <ac:spMk id="5135" creationId="{352BEC0E-22F8-46D0-9632-375DB541B06C}"/>
          </ac:spMkLst>
        </pc:spChg>
        <pc:spChg chg="add del">
          <ac:chgData name="Christoffer Østergaard Carstens" userId="5d542c86-40b2-4e4f-ab37-dc2fab4fc46a" providerId="ADAL" clId="{0DF8EF18-DD9B-46DE-AF1A-1EC96D0E05CF}" dt="2026-01-12T14:04:35.451" v="4064" actId="26606"/>
          <ac:spMkLst>
            <pc:docMk/>
            <pc:sldMk cId="1389727451" sldId="349"/>
            <ac:spMk id="5136" creationId="{3FCFB1DE-0B7E-48CC-BA90-B2AB0889F9D6}"/>
          </ac:spMkLst>
        </pc:spChg>
        <pc:spChg chg="add">
          <ac:chgData name="Christoffer Østergaard Carstens" userId="5d542c86-40b2-4e4f-ab37-dc2fab4fc46a" providerId="ADAL" clId="{0DF8EF18-DD9B-46DE-AF1A-1EC96D0E05CF}" dt="2026-01-12T14:04:35.451" v="4064" actId="26606"/>
          <ac:spMkLst>
            <pc:docMk/>
            <pc:sldMk cId="1389727451" sldId="349"/>
            <ac:spMk id="5141" creationId="{B712E947-0734-45F9-9C4F-41114EC3A33E}"/>
          </ac:spMkLst>
        </pc:spChg>
        <pc:spChg chg="add">
          <ac:chgData name="Christoffer Østergaard Carstens" userId="5d542c86-40b2-4e4f-ab37-dc2fab4fc46a" providerId="ADAL" clId="{0DF8EF18-DD9B-46DE-AF1A-1EC96D0E05CF}" dt="2026-01-12T14:04:35.451" v="4064" actId="26606"/>
          <ac:spMkLst>
            <pc:docMk/>
            <pc:sldMk cId="1389727451" sldId="349"/>
            <ac:spMk id="5143" creationId="{5A65989E-BBD5-44D7-AA86-7AFD5D46BBC0}"/>
          </ac:spMkLst>
        </pc:spChg>
        <pc:spChg chg="add">
          <ac:chgData name="Christoffer Østergaard Carstens" userId="5d542c86-40b2-4e4f-ab37-dc2fab4fc46a" providerId="ADAL" clId="{0DF8EF18-DD9B-46DE-AF1A-1EC96D0E05CF}" dt="2026-01-12T14:04:35.451" v="4064" actId="26606"/>
          <ac:spMkLst>
            <pc:docMk/>
            <pc:sldMk cId="1389727451" sldId="349"/>
            <ac:spMk id="5145" creationId="{231A2881-D8D7-4A7D-ACA3-E9F849F853D8}"/>
          </ac:spMkLst>
        </pc:spChg>
        <pc:graphicFrameChg chg="add mod">
          <ac:chgData name="Christoffer Østergaard Carstens" userId="5d542c86-40b2-4e4f-ab37-dc2fab4fc46a" providerId="ADAL" clId="{0DF8EF18-DD9B-46DE-AF1A-1EC96D0E05CF}" dt="2026-01-12T14:01:23.475" v="4018"/>
          <ac:graphicFrameMkLst>
            <pc:docMk/>
            <pc:sldMk cId="1389727451" sldId="349"/>
            <ac:graphicFrameMk id="4" creationId="{4CB02379-42E7-90CC-5B16-6C3A8D4C668C}"/>
          </ac:graphicFrameMkLst>
        </pc:graphicFrameChg>
        <pc:graphicFrameChg chg="add mod">
          <ac:chgData name="Christoffer Østergaard Carstens" userId="5d542c86-40b2-4e4f-ab37-dc2fab4fc46a" providerId="ADAL" clId="{0DF8EF18-DD9B-46DE-AF1A-1EC96D0E05CF}" dt="2026-01-12T14:02:46.022" v="4039"/>
          <ac:graphicFrameMkLst>
            <pc:docMk/>
            <pc:sldMk cId="1389727451" sldId="349"/>
            <ac:graphicFrameMk id="5" creationId="{D562599E-A88D-074C-3F16-89D7BF2D77C8}"/>
          </ac:graphicFrameMkLst>
        </pc:graphicFrameChg>
        <pc:picChg chg="add mod ord">
          <ac:chgData name="Christoffer Østergaard Carstens" userId="5d542c86-40b2-4e4f-ab37-dc2fab4fc46a" providerId="ADAL" clId="{0DF8EF18-DD9B-46DE-AF1A-1EC96D0E05CF}" dt="2026-01-12T14:06:56.161" v="4149" actId="14100"/>
          <ac:picMkLst>
            <pc:docMk/>
            <pc:sldMk cId="1389727451" sldId="349"/>
            <ac:picMk id="5122" creationId="{C3C3DF72-3BBA-246D-C17B-268C53232C88}"/>
          </ac:picMkLst>
        </pc:picChg>
        <pc:picChg chg="add mod ord">
          <ac:chgData name="Christoffer Østergaard Carstens" userId="5d542c86-40b2-4e4f-ab37-dc2fab4fc46a" providerId="ADAL" clId="{0DF8EF18-DD9B-46DE-AF1A-1EC96D0E05CF}" dt="2026-01-12T14:06:58.818" v="4150" actId="14100"/>
          <ac:picMkLst>
            <pc:docMk/>
            <pc:sldMk cId="1389727451" sldId="349"/>
            <ac:picMk id="5124" creationId="{91F083EB-B303-FBFF-5CC6-D9F15DB763CA}"/>
          </ac:picMkLst>
        </pc:picChg>
      </pc:sldChg>
      <pc:sldChg chg="new del">
        <pc:chgData name="Christoffer Østergaard Carstens" userId="5d542c86-40b2-4e4f-ab37-dc2fab4fc46a" providerId="ADAL" clId="{0DF8EF18-DD9B-46DE-AF1A-1EC96D0E05CF}" dt="2026-01-12T14:07:43.367" v="4166" actId="47"/>
        <pc:sldMkLst>
          <pc:docMk/>
          <pc:sldMk cId="778417913" sldId="350"/>
        </pc:sldMkLst>
      </pc:sldChg>
      <pc:sldChg chg="modSp new del mod">
        <pc:chgData name="Christoffer Østergaard Carstens" userId="5d542c86-40b2-4e4f-ab37-dc2fab4fc46a" providerId="ADAL" clId="{0DF8EF18-DD9B-46DE-AF1A-1EC96D0E05CF}" dt="2026-01-12T14:07:21.241" v="4163" actId="47"/>
        <pc:sldMkLst>
          <pc:docMk/>
          <pc:sldMk cId="1703797891" sldId="350"/>
        </pc:sldMkLst>
        <pc:spChg chg="mod">
          <ac:chgData name="Christoffer Østergaard Carstens" userId="5d542c86-40b2-4e4f-ab37-dc2fab4fc46a" providerId="ADAL" clId="{0DF8EF18-DD9B-46DE-AF1A-1EC96D0E05CF}" dt="2026-01-12T14:02:14.395" v="4035" actId="20577"/>
          <ac:spMkLst>
            <pc:docMk/>
            <pc:sldMk cId="1703797891" sldId="350"/>
            <ac:spMk id="2" creationId="{0BC9AE3A-6B4A-35D9-0702-92D0AA3DF13D}"/>
          </ac:spMkLst>
        </pc:spChg>
        <pc:spChg chg="mod">
          <ac:chgData name="Christoffer Østergaard Carstens" userId="5d542c86-40b2-4e4f-ab37-dc2fab4fc46a" providerId="ADAL" clId="{0DF8EF18-DD9B-46DE-AF1A-1EC96D0E05CF}" dt="2026-01-12T14:02:11.156" v="4032" actId="1076"/>
          <ac:spMkLst>
            <pc:docMk/>
            <pc:sldMk cId="1703797891" sldId="350"/>
            <ac:spMk id="3" creationId="{179231AA-E19E-C442-F329-9C5D2B01C7C9}"/>
          </ac:spMkLst>
        </pc:spChg>
      </pc:sldChg>
      <pc:sldChg chg="addSp modSp add mod setBg">
        <pc:chgData name="Christoffer Østergaard Carstens" userId="5d542c86-40b2-4e4f-ab37-dc2fab4fc46a" providerId="ADAL" clId="{0DF8EF18-DD9B-46DE-AF1A-1EC96D0E05CF}" dt="2026-01-12T14:08:52.387" v="4192" actId="20577"/>
        <pc:sldMkLst>
          <pc:docMk/>
          <pc:sldMk cId="1793679860" sldId="351"/>
        </pc:sldMkLst>
        <pc:spChg chg="mod">
          <ac:chgData name="Christoffer Østergaard Carstens" userId="5d542c86-40b2-4e4f-ab37-dc2fab4fc46a" providerId="ADAL" clId="{0DF8EF18-DD9B-46DE-AF1A-1EC96D0E05CF}" dt="2026-01-12T14:08:52.387" v="4192" actId="20577"/>
          <ac:spMkLst>
            <pc:docMk/>
            <pc:sldMk cId="1793679860" sldId="351"/>
            <ac:spMk id="2" creationId="{FE076955-3B6C-B9FD-1D0B-06BDEDDC6EA4}"/>
          </ac:spMkLst>
        </pc:spChg>
        <pc:spChg chg="mod">
          <ac:chgData name="Christoffer Østergaard Carstens" userId="5d542c86-40b2-4e4f-ab37-dc2fab4fc46a" providerId="ADAL" clId="{0DF8EF18-DD9B-46DE-AF1A-1EC96D0E05CF}" dt="2026-01-12T14:08:36.794" v="4178" actId="26606"/>
          <ac:spMkLst>
            <pc:docMk/>
            <pc:sldMk cId="1793679860" sldId="351"/>
            <ac:spMk id="3" creationId="{24CD4434-4C8F-304A-DF62-3D21F6D2C079}"/>
          </ac:spMkLst>
        </pc:spChg>
        <pc:spChg chg="add">
          <ac:chgData name="Christoffer Østergaard Carstens" userId="5d542c86-40b2-4e4f-ab37-dc2fab4fc46a" providerId="ADAL" clId="{0DF8EF18-DD9B-46DE-AF1A-1EC96D0E05CF}" dt="2026-01-12T14:08:36.794" v="4178" actId="26606"/>
          <ac:spMkLst>
            <pc:docMk/>
            <pc:sldMk cId="1793679860" sldId="351"/>
            <ac:spMk id="8" creationId="{09588DA8-065E-4F6F-8EFD-43104AB2E0CF}"/>
          </ac:spMkLst>
        </pc:spChg>
        <pc:spChg chg="add">
          <ac:chgData name="Christoffer Østergaard Carstens" userId="5d542c86-40b2-4e4f-ab37-dc2fab4fc46a" providerId="ADAL" clId="{0DF8EF18-DD9B-46DE-AF1A-1EC96D0E05CF}" dt="2026-01-12T14:08:36.794" v="4178" actId="26606"/>
          <ac:spMkLst>
            <pc:docMk/>
            <pc:sldMk cId="1793679860" sldId="351"/>
            <ac:spMk id="10" creationId="{C4285719-470E-454C-AF62-8323075F1F5B}"/>
          </ac:spMkLst>
        </pc:spChg>
        <pc:spChg chg="add">
          <ac:chgData name="Christoffer Østergaard Carstens" userId="5d542c86-40b2-4e4f-ab37-dc2fab4fc46a" providerId="ADAL" clId="{0DF8EF18-DD9B-46DE-AF1A-1EC96D0E05CF}" dt="2026-01-12T14:08:36.794" v="4178" actId="26606"/>
          <ac:spMkLst>
            <pc:docMk/>
            <pc:sldMk cId="1793679860" sldId="351"/>
            <ac:spMk id="12" creationId="{CD9FE4EF-C4D8-49A0-B2FF-81D8DB7D8A24}"/>
          </ac:spMkLst>
        </pc:spChg>
        <pc:spChg chg="add">
          <ac:chgData name="Christoffer Østergaard Carstens" userId="5d542c86-40b2-4e4f-ab37-dc2fab4fc46a" providerId="ADAL" clId="{0DF8EF18-DD9B-46DE-AF1A-1EC96D0E05CF}" dt="2026-01-12T14:08:36.794" v="4178" actId="26606"/>
          <ac:spMkLst>
            <pc:docMk/>
            <pc:sldMk cId="1793679860" sldId="351"/>
            <ac:spMk id="14" creationId="{4300840D-0A0B-4512-BACA-B439D5B9C57C}"/>
          </ac:spMkLst>
        </pc:spChg>
        <pc:spChg chg="add">
          <ac:chgData name="Christoffer Østergaard Carstens" userId="5d542c86-40b2-4e4f-ab37-dc2fab4fc46a" providerId="ADAL" clId="{0DF8EF18-DD9B-46DE-AF1A-1EC96D0E05CF}" dt="2026-01-12T14:08:36.794" v="4178" actId="26606"/>
          <ac:spMkLst>
            <pc:docMk/>
            <pc:sldMk cId="1793679860" sldId="351"/>
            <ac:spMk id="16" creationId="{D2B78728-A580-49A7-84F9-6EF6F583ADE0}"/>
          </ac:spMkLst>
        </pc:spChg>
        <pc:spChg chg="add">
          <ac:chgData name="Christoffer Østergaard Carstens" userId="5d542c86-40b2-4e4f-ab37-dc2fab4fc46a" providerId="ADAL" clId="{0DF8EF18-DD9B-46DE-AF1A-1EC96D0E05CF}" dt="2026-01-12T14:08:36.794" v="4178" actId="26606"/>
          <ac:spMkLst>
            <pc:docMk/>
            <pc:sldMk cId="1793679860" sldId="351"/>
            <ac:spMk id="18" creationId="{38FAA1A1-D861-433F-88FA-1E9D6FD31D11}"/>
          </ac:spMkLst>
        </pc:spChg>
        <pc:spChg chg="add">
          <ac:chgData name="Christoffer Østergaard Carstens" userId="5d542c86-40b2-4e4f-ab37-dc2fab4fc46a" providerId="ADAL" clId="{0DF8EF18-DD9B-46DE-AF1A-1EC96D0E05CF}" dt="2026-01-12T14:08:36.794" v="4178" actId="26606"/>
          <ac:spMkLst>
            <pc:docMk/>
            <pc:sldMk cId="1793679860" sldId="351"/>
            <ac:spMk id="20" creationId="{8D71EDA1-87BF-4D5D-AB79-F346FD19278A}"/>
          </ac:spMkLst>
        </pc:spChg>
      </pc:sldChg>
      <pc:sldChg chg="modSp new mod">
        <pc:chgData name="Christoffer Østergaard Carstens" userId="5d542c86-40b2-4e4f-ab37-dc2fab4fc46a" providerId="ADAL" clId="{0DF8EF18-DD9B-46DE-AF1A-1EC96D0E05CF}" dt="2026-01-12T14:27:34.958" v="4780" actId="20577"/>
        <pc:sldMkLst>
          <pc:docMk/>
          <pc:sldMk cId="683489618" sldId="352"/>
        </pc:sldMkLst>
        <pc:spChg chg="mod">
          <ac:chgData name="Christoffer Østergaard Carstens" userId="5d542c86-40b2-4e4f-ab37-dc2fab4fc46a" providerId="ADAL" clId="{0DF8EF18-DD9B-46DE-AF1A-1EC96D0E05CF}" dt="2026-01-12T14:09:06.673" v="4221" actId="20577"/>
          <ac:spMkLst>
            <pc:docMk/>
            <pc:sldMk cId="683489618" sldId="352"/>
            <ac:spMk id="2" creationId="{CFEBAA0A-87CA-1228-0B17-4369A9F54FAD}"/>
          </ac:spMkLst>
        </pc:spChg>
        <pc:spChg chg="mod">
          <ac:chgData name="Christoffer Østergaard Carstens" userId="5d542c86-40b2-4e4f-ab37-dc2fab4fc46a" providerId="ADAL" clId="{0DF8EF18-DD9B-46DE-AF1A-1EC96D0E05CF}" dt="2026-01-12T14:27:34.958" v="4780" actId="20577"/>
          <ac:spMkLst>
            <pc:docMk/>
            <pc:sldMk cId="683489618" sldId="352"/>
            <ac:spMk id="3" creationId="{87BB4219-3C47-9971-7912-C991F82F548C}"/>
          </ac:spMkLst>
        </pc:spChg>
      </pc:sldChg>
      <pc:sldChg chg="addSp delSp modSp new mod setBg">
        <pc:chgData name="Christoffer Østergaard Carstens" userId="5d542c86-40b2-4e4f-ab37-dc2fab4fc46a" providerId="ADAL" clId="{0DF8EF18-DD9B-46DE-AF1A-1EC96D0E05CF}" dt="2026-01-12T14:26:23.038" v="4677" actId="20577"/>
        <pc:sldMkLst>
          <pc:docMk/>
          <pc:sldMk cId="2948847554" sldId="353"/>
        </pc:sldMkLst>
        <pc:spChg chg="mod">
          <ac:chgData name="Christoffer Østergaard Carstens" userId="5d542c86-40b2-4e4f-ab37-dc2fab4fc46a" providerId="ADAL" clId="{0DF8EF18-DD9B-46DE-AF1A-1EC96D0E05CF}" dt="2026-01-12T14:25:58.300" v="4579" actId="20577"/>
          <ac:spMkLst>
            <pc:docMk/>
            <pc:sldMk cId="2948847554" sldId="353"/>
            <ac:spMk id="2" creationId="{9B98F60D-C2FA-D2FB-A184-740C52F1B129}"/>
          </ac:spMkLst>
        </pc:spChg>
        <pc:spChg chg="add del mod">
          <ac:chgData name="Christoffer Østergaard Carstens" userId="5d542c86-40b2-4e4f-ab37-dc2fab4fc46a" providerId="ADAL" clId="{0DF8EF18-DD9B-46DE-AF1A-1EC96D0E05CF}" dt="2026-01-12T14:26:23.038" v="4677" actId="20577"/>
          <ac:spMkLst>
            <pc:docMk/>
            <pc:sldMk cId="2948847554" sldId="353"/>
            <ac:spMk id="3" creationId="{802D0BB5-6A3F-75A0-5C07-56B4C7F5A3DD}"/>
          </ac:spMkLst>
        </pc:spChg>
        <pc:spChg chg="add">
          <ac:chgData name="Christoffer Østergaard Carstens" userId="5d542c86-40b2-4e4f-ab37-dc2fab4fc46a" providerId="ADAL" clId="{0DF8EF18-DD9B-46DE-AF1A-1EC96D0E05CF}" dt="2026-01-12T14:19:55.984" v="4494" actId="26606"/>
          <ac:spMkLst>
            <pc:docMk/>
            <pc:sldMk cId="2948847554" sldId="353"/>
            <ac:spMk id="6151" creationId="{7FF47CB7-972F-479F-A36D-9E72D26EC8DA}"/>
          </ac:spMkLst>
        </pc:spChg>
        <pc:spChg chg="add">
          <ac:chgData name="Christoffer Østergaard Carstens" userId="5d542c86-40b2-4e4f-ab37-dc2fab4fc46a" providerId="ADAL" clId="{0DF8EF18-DD9B-46DE-AF1A-1EC96D0E05CF}" dt="2026-01-12T14:19:55.984" v="4494" actId="26606"/>
          <ac:spMkLst>
            <pc:docMk/>
            <pc:sldMk cId="2948847554" sldId="353"/>
            <ac:spMk id="6153" creationId="{0D153B68-5844-490D-8E67-F616D6D721CA}"/>
          </ac:spMkLst>
        </pc:spChg>
        <pc:spChg chg="add">
          <ac:chgData name="Christoffer Østergaard Carstens" userId="5d542c86-40b2-4e4f-ab37-dc2fab4fc46a" providerId="ADAL" clId="{0DF8EF18-DD9B-46DE-AF1A-1EC96D0E05CF}" dt="2026-01-12T14:19:55.984" v="4494" actId="26606"/>
          <ac:spMkLst>
            <pc:docMk/>
            <pc:sldMk cId="2948847554" sldId="353"/>
            <ac:spMk id="6155" creationId="{9A0D773F-7A7D-4DBB-9DEA-86BB8B8F4BC8}"/>
          </ac:spMkLst>
        </pc:spChg>
        <pc:graphicFrameChg chg="add mod">
          <ac:chgData name="Christoffer Østergaard Carstens" userId="5d542c86-40b2-4e4f-ab37-dc2fab4fc46a" providerId="ADAL" clId="{0DF8EF18-DD9B-46DE-AF1A-1EC96D0E05CF}" dt="2026-01-12T14:16:31.946" v="4317"/>
          <ac:graphicFrameMkLst>
            <pc:docMk/>
            <pc:sldMk cId="2948847554" sldId="353"/>
            <ac:graphicFrameMk id="4" creationId="{7DDDA80A-A4B5-2F62-7822-9844E75197D1}"/>
          </ac:graphicFrameMkLst>
        </pc:graphicFrameChg>
        <pc:picChg chg="add mod">
          <ac:chgData name="Christoffer Østergaard Carstens" userId="5d542c86-40b2-4e4f-ab37-dc2fab4fc46a" providerId="ADAL" clId="{0DF8EF18-DD9B-46DE-AF1A-1EC96D0E05CF}" dt="2026-01-12T14:22:41.461" v="4547" actId="1076"/>
          <ac:picMkLst>
            <pc:docMk/>
            <pc:sldMk cId="2948847554" sldId="353"/>
            <ac:picMk id="6146" creationId="{AFDF3F26-B442-5523-0F7D-7698BC8C2FF1}"/>
          </ac:picMkLst>
        </pc:picChg>
      </pc:sldChg>
      <pc:sldChg chg="addSp modSp new mod setBg">
        <pc:chgData name="Christoffer Østergaard Carstens" userId="5d542c86-40b2-4e4f-ab37-dc2fab4fc46a" providerId="ADAL" clId="{0DF8EF18-DD9B-46DE-AF1A-1EC96D0E05CF}" dt="2026-01-12T14:28:10.440" v="4806" actId="20577"/>
        <pc:sldMkLst>
          <pc:docMk/>
          <pc:sldMk cId="671805347" sldId="354"/>
        </pc:sldMkLst>
        <pc:spChg chg="mod">
          <ac:chgData name="Christoffer Østergaard Carstens" userId="5d542c86-40b2-4e4f-ab37-dc2fab4fc46a" providerId="ADAL" clId="{0DF8EF18-DD9B-46DE-AF1A-1EC96D0E05CF}" dt="2026-01-12T14:24:35.013" v="4558" actId="26606"/>
          <ac:spMkLst>
            <pc:docMk/>
            <pc:sldMk cId="671805347" sldId="354"/>
            <ac:spMk id="2" creationId="{5F1E523B-0874-1C4F-D0BB-62D08C74CD84}"/>
          </ac:spMkLst>
        </pc:spChg>
        <pc:spChg chg="mod ord">
          <ac:chgData name="Christoffer Østergaard Carstens" userId="5d542c86-40b2-4e4f-ab37-dc2fab4fc46a" providerId="ADAL" clId="{0DF8EF18-DD9B-46DE-AF1A-1EC96D0E05CF}" dt="2026-01-12T14:28:10.440" v="4806" actId="20577"/>
          <ac:spMkLst>
            <pc:docMk/>
            <pc:sldMk cId="671805347" sldId="354"/>
            <ac:spMk id="3" creationId="{125096E0-42B3-5426-6B29-D365AD9AA44E}"/>
          </ac:spMkLst>
        </pc:spChg>
        <pc:spChg chg="add">
          <ac:chgData name="Christoffer Østergaard Carstens" userId="5d542c86-40b2-4e4f-ab37-dc2fab4fc46a" providerId="ADAL" clId="{0DF8EF18-DD9B-46DE-AF1A-1EC96D0E05CF}" dt="2026-01-12T14:24:35.013" v="4558" actId="26606"/>
          <ac:spMkLst>
            <pc:docMk/>
            <pc:sldMk cId="671805347" sldId="354"/>
            <ac:spMk id="8199" creationId="{F944E337-3E5D-4A1F-A5A1-2057F25B8A7B}"/>
          </ac:spMkLst>
        </pc:spChg>
        <pc:spChg chg="add">
          <ac:chgData name="Christoffer Østergaard Carstens" userId="5d542c86-40b2-4e4f-ab37-dc2fab4fc46a" providerId="ADAL" clId="{0DF8EF18-DD9B-46DE-AF1A-1EC96D0E05CF}" dt="2026-01-12T14:24:35.013" v="4558" actId="26606"/>
          <ac:spMkLst>
            <pc:docMk/>
            <pc:sldMk cId="671805347" sldId="354"/>
            <ac:spMk id="8201" creationId="{4DA50D69-7CF7-4844-B844-A2B821C77F24}"/>
          </ac:spMkLst>
        </pc:spChg>
        <pc:picChg chg="add mod">
          <ac:chgData name="Christoffer Østergaard Carstens" userId="5d542c86-40b2-4e4f-ab37-dc2fab4fc46a" providerId="ADAL" clId="{0DF8EF18-DD9B-46DE-AF1A-1EC96D0E05CF}" dt="2026-01-12T14:24:35.013" v="4558" actId="26606"/>
          <ac:picMkLst>
            <pc:docMk/>
            <pc:sldMk cId="671805347" sldId="354"/>
            <ac:picMk id="8194" creationId="{556198DF-AAAD-3292-BF28-3E8107D988EF}"/>
          </ac:picMkLst>
        </pc:picChg>
      </pc:sldChg>
      <pc:sldChg chg="addSp delSp modSp new mod ord setBg">
        <pc:chgData name="Christoffer Østergaard Carstens" userId="5d542c86-40b2-4e4f-ab37-dc2fab4fc46a" providerId="ADAL" clId="{0DF8EF18-DD9B-46DE-AF1A-1EC96D0E05CF}" dt="2026-01-12T14:27:21.784" v="4741"/>
        <pc:sldMkLst>
          <pc:docMk/>
          <pc:sldMk cId="3465206831" sldId="355"/>
        </pc:sldMkLst>
        <pc:spChg chg="del">
          <ac:chgData name="Christoffer Østergaard Carstens" userId="5d542c86-40b2-4e4f-ab37-dc2fab4fc46a" providerId="ADAL" clId="{0DF8EF18-DD9B-46DE-AF1A-1EC96D0E05CF}" dt="2026-01-12T14:27:13.639" v="4739" actId="26606"/>
          <ac:spMkLst>
            <pc:docMk/>
            <pc:sldMk cId="3465206831" sldId="355"/>
            <ac:spMk id="2" creationId="{89CEB9EA-B140-D20A-4A71-BE5594E1D205}"/>
          </ac:spMkLst>
        </pc:spChg>
        <pc:spChg chg="del">
          <ac:chgData name="Christoffer Østergaard Carstens" userId="5d542c86-40b2-4e4f-ab37-dc2fab4fc46a" providerId="ADAL" clId="{0DF8EF18-DD9B-46DE-AF1A-1EC96D0E05CF}" dt="2026-01-12T14:27:13.639" v="4739" actId="26606"/>
          <ac:spMkLst>
            <pc:docMk/>
            <pc:sldMk cId="3465206831" sldId="355"/>
            <ac:spMk id="3" creationId="{8740BCF5-0F57-9906-A434-5D5A65FFCBDC}"/>
          </ac:spMkLst>
        </pc:spChg>
        <pc:picChg chg="add mod">
          <ac:chgData name="Christoffer Østergaard Carstens" userId="5d542c86-40b2-4e4f-ab37-dc2fab4fc46a" providerId="ADAL" clId="{0DF8EF18-DD9B-46DE-AF1A-1EC96D0E05CF}" dt="2026-01-12T14:27:13.639" v="4739" actId="26606"/>
          <ac:picMkLst>
            <pc:docMk/>
            <pc:sldMk cId="3465206831" sldId="355"/>
            <ac:picMk id="9218" creationId="{E1AED13F-DE20-280E-C979-AC74D13D2485}"/>
          </ac:picMkLst>
        </pc:picChg>
      </pc:sldChg>
      <pc:sldChg chg="modSp new del mod">
        <pc:chgData name="Christoffer Østergaard Carstens" userId="5d542c86-40b2-4e4f-ab37-dc2fab4fc46a" providerId="ADAL" clId="{0DF8EF18-DD9B-46DE-AF1A-1EC96D0E05CF}" dt="2026-01-13T11:32:36.174" v="4832" actId="47"/>
        <pc:sldMkLst>
          <pc:docMk/>
          <pc:sldMk cId="3008259755" sldId="356"/>
        </pc:sldMkLst>
        <pc:spChg chg="mod">
          <ac:chgData name="Christoffer Østergaard Carstens" userId="5d542c86-40b2-4e4f-ab37-dc2fab4fc46a" providerId="ADAL" clId="{0DF8EF18-DD9B-46DE-AF1A-1EC96D0E05CF}" dt="2026-01-12T20:52:00.852" v="4809" actId="27636"/>
          <ac:spMkLst>
            <pc:docMk/>
            <pc:sldMk cId="3008259755" sldId="356"/>
            <ac:spMk id="2" creationId="{12708CA5-95CC-E97D-E35F-AF42D537C95A}"/>
          </ac:spMkLst>
        </pc:spChg>
        <pc:spChg chg="mod">
          <ac:chgData name="Christoffer Østergaard Carstens" userId="5d542c86-40b2-4e4f-ab37-dc2fab4fc46a" providerId="ADAL" clId="{0DF8EF18-DD9B-46DE-AF1A-1EC96D0E05CF}" dt="2026-01-12T20:52:09.254" v="4831" actId="5793"/>
          <ac:spMkLst>
            <pc:docMk/>
            <pc:sldMk cId="3008259755" sldId="356"/>
            <ac:spMk id="3" creationId="{5EE804EA-5F2E-C388-9623-714EB16A5BA4}"/>
          </ac:spMkLst>
        </pc:spChg>
      </pc:sldChg>
    </pc:docChg>
  </pc:docChgLst>
  <pc:docChgLst>
    <pc:chgData name="Brian Møller Rettig" userId="f64833e5-a04a-45cf-a0fb-6688e334d35d" providerId="ADAL" clId="{F0C151CB-A43A-4DBB-BE84-8C9B50271FEC}"/>
    <pc:docChg chg="custSel addSld delSld modSld sldOrd">
      <pc:chgData name="Brian Møller Rettig" userId="f64833e5-a04a-45cf-a0fb-6688e334d35d" providerId="ADAL" clId="{F0C151CB-A43A-4DBB-BE84-8C9B50271FEC}" dt="2026-01-04T16:44:13.696" v="2628" actId="20577"/>
      <pc:docMkLst>
        <pc:docMk/>
      </pc:docMkLst>
      <pc:sldChg chg="addSp delSp modSp add mod setBg">
        <pc:chgData name="Brian Møller Rettig" userId="f64833e5-a04a-45cf-a0fb-6688e334d35d" providerId="ADAL" clId="{F0C151CB-A43A-4DBB-BE84-8C9B50271FEC}" dt="2026-01-04T14:39:45.882" v="1011" actId="14100"/>
        <pc:sldMkLst>
          <pc:docMk/>
          <pc:sldMk cId="2734941589" sldId="301"/>
        </pc:sldMkLst>
        <pc:spChg chg="mod">
          <ac:chgData name="Brian Møller Rettig" userId="f64833e5-a04a-45cf-a0fb-6688e334d35d" providerId="ADAL" clId="{F0C151CB-A43A-4DBB-BE84-8C9B50271FEC}" dt="2026-01-04T14:39:37.445" v="1009" actId="26606"/>
          <ac:spMkLst>
            <pc:docMk/>
            <pc:sldMk cId="2734941589" sldId="301"/>
            <ac:spMk id="2" creationId="{A7D91161-CB71-E6CF-2379-92D195474097}"/>
          </ac:spMkLst>
        </pc:spChg>
        <pc:spChg chg="add">
          <ac:chgData name="Brian Møller Rettig" userId="f64833e5-a04a-45cf-a0fb-6688e334d35d" providerId="ADAL" clId="{F0C151CB-A43A-4DBB-BE84-8C9B50271FEC}" dt="2026-01-04T14:39:37.445" v="1009" actId="26606"/>
          <ac:spMkLst>
            <pc:docMk/>
            <pc:sldMk cId="2734941589" sldId="301"/>
            <ac:spMk id="17" creationId="{6753252F-4873-4F63-801D-CC719279A7D5}"/>
          </ac:spMkLst>
        </pc:spChg>
        <pc:spChg chg="add">
          <ac:chgData name="Brian Møller Rettig" userId="f64833e5-a04a-45cf-a0fb-6688e334d35d" providerId="ADAL" clId="{F0C151CB-A43A-4DBB-BE84-8C9B50271FEC}" dt="2026-01-04T14:39:37.445" v="1009" actId="26606"/>
          <ac:spMkLst>
            <pc:docMk/>
            <pc:sldMk cId="2734941589" sldId="301"/>
            <ac:spMk id="19" creationId="{047C8CCB-F95D-4249-92DD-651249D3535A}"/>
          </ac:spMkLst>
        </pc:spChg>
        <pc:picChg chg="add mod ord">
          <ac:chgData name="Brian Møller Rettig" userId="f64833e5-a04a-45cf-a0fb-6688e334d35d" providerId="ADAL" clId="{F0C151CB-A43A-4DBB-BE84-8C9B50271FEC}" dt="2026-01-04T14:39:45.882" v="1011" actId="14100"/>
          <ac:picMkLst>
            <pc:docMk/>
            <pc:sldMk cId="2734941589" sldId="301"/>
            <ac:picMk id="5" creationId="{1ECE5084-580A-28CF-C33C-114A72C2EAC7}"/>
          </ac:picMkLst>
        </pc:picChg>
      </pc:sldChg>
      <pc:sldChg chg="addSp delSp modSp add mod ord setBg">
        <pc:chgData name="Brian Møller Rettig" userId="f64833e5-a04a-45cf-a0fb-6688e334d35d" providerId="ADAL" clId="{F0C151CB-A43A-4DBB-BE84-8C9B50271FEC}" dt="2026-01-04T15:29:41.425" v="2454" actId="1076"/>
        <pc:sldMkLst>
          <pc:docMk/>
          <pc:sldMk cId="170555304" sldId="302"/>
        </pc:sldMkLst>
        <pc:spChg chg="mod">
          <ac:chgData name="Brian Møller Rettig" userId="f64833e5-a04a-45cf-a0fb-6688e334d35d" providerId="ADAL" clId="{F0C151CB-A43A-4DBB-BE84-8C9B50271FEC}" dt="2026-01-04T15:29:32.996" v="2452" actId="14100"/>
          <ac:spMkLst>
            <pc:docMk/>
            <pc:sldMk cId="170555304" sldId="302"/>
            <ac:spMk id="2" creationId="{1B8CE2CB-1EF2-95DE-8B6A-F69B92CD3F17}"/>
          </ac:spMkLst>
        </pc:spChg>
        <pc:spChg chg="add">
          <ac:chgData name="Brian Møller Rettig" userId="f64833e5-a04a-45cf-a0fb-6688e334d35d" providerId="ADAL" clId="{F0C151CB-A43A-4DBB-BE84-8C9B50271FEC}" dt="2026-01-04T14:43:50.704" v="1018" actId="26606"/>
          <ac:spMkLst>
            <pc:docMk/>
            <pc:sldMk cId="170555304" sldId="302"/>
            <ac:spMk id="14" creationId="{B712E947-0734-45F9-9C4F-41114EC3A33E}"/>
          </ac:spMkLst>
        </pc:spChg>
        <pc:grpChg chg="add">
          <ac:chgData name="Brian Møller Rettig" userId="f64833e5-a04a-45cf-a0fb-6688e334d35d" providerId="ADAL" clId="{F0C151CB-A43A-4DBB-BE84-8C9B50271FEC}" dt="2026-01-04T14:43:50.704" v="1018" actId="26606"/>
          <ac:grpSpMkLst>
            <pc:docMk/>
            <pc:sldMk cId="170555304" sldId="302"/>
            <ac:grpSpMk id="16" creationId="{12B3290A-D3BF-4B87-B55B-FD9A98B49727}"/>
          </ac:grpSpMkLst>
        </pc:grpChg>
        <pc:picChg chg="add mod ord">
          <ac:chgData name="Brian Møller Rettig" userId="f64833e5-a04a-45cf-a0fb-6688e334d35d" providerId="ADAL" clId="{F0C151CB-A43A-4DBB-BE84-8C9B50271FEC}" dt="2026-01-04T14:44:12.115" v="1020" actId="14100"/>
          <ac:picMkLst>
            <pc:docMk/>
            <pc:sldMk cId="170555304" sldId="302"/>
            <ac:picMk id="5" creationId="{AB610A0C-755F-1FD6-8CB8-59DCFE42F788}"/>
          </ac:picMkLst>
        </pc:picChg>
        <pc:picChg chg="add mod">
          <ac:chgData name="Brian Møller Rettig" userId="f64833e5-a04a-45cf-a0fb-6688e334d35d" providerId="ADAL" clId="{F0C151CB-A43A-4DBB-BE84-8C9B50271FEC}" dt="2026-01-04T15:29:37.022" v="2453" actId="1076"/>
          <ac:picMkLst>
            <pc:docMk/>
            <pc:sldMk cId="170555304" sldId="302"/>
            <ac:picMk id="9" creationId="{E753454F-7B68-FB26-5A6D-773C3800FE39}"/>
          </ac:picMkLst>
        </pc:picChg>
        <pc:picChg chg="add mod">
          <ac:chgData name="Brian Møller Rettig" userId="f64833e5-a04a-45cf-a0fb-6688e334d35d" providerId="ADAL" clId="{F0C151CB-A43A-4DBB-BE84-8C9B50271FEC}" dt="2026-01-04T15:29:41.425" v="2454" actId="1076"/>
          <ac:picMkLst>
            <pc:docMk/>
            <pc:sldMk cId="170555304" sldId="302"/>
            <ac:picMk id="12" creationId="{CF8FEB25-DFC0-F7A2-BF60-8A1F0EFE5DA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FFDDA-2531-4296-B911-42736FD9852C}" type="datetimeFigureOut">
              <a:rPr lang="da-DK" smtClean="0"/>
              <a:t>13-01-2026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09760-6886-41E8-BDAE-E090128D83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521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09760-6886-41E8-BDAE-E090128D8311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231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1EDD6C-A605-4DA1-8642-2C52E1227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1CAFED0-8CBD-4317-A44A-467033886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FEDD5A7-E96C-4ECF-9FCA-CD60445A7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13-01-2026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0EAF02-6B18-46D1-B7CF-20C9D68AD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13845FF-0AFA-4041-8929-13820F7E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277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F44175-E4A6-4DEB-A212-D499D3713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243A3C7-59BD-4038-B6C3-A91B90BB7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09CA1E8-AEA3-49DD-A974-BE9666702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13-01-2026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7CC9FFB-2B80-4A9F-8353-3AB18DFDC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F16D5B4-BC10-4684-AB50-FB5EEE083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866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C5D4967-593F-484F-AC69-E7FD3179AE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09AD7DE-7D44-4C93-9936-8803E17BD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6A809E6-AB85-4873-AACF-39A7197B3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13-01-2026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7C8AE21-3529-4B61-944E-C830C285F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503B81B-952B-4A11-A03C-0451C0A93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076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1FC92F-D7C7-4246-928E-620BC3C3C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19FEE01-CB5B-4418-8843-B8AA8CE2E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9053BB-E5D8-4F4D-8BBE-8AC7F70AF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13-01-2026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DA1F2EC-41E5-479B-AB7C-15896E392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5D210F7-DC75-4FF9-A58D-1034228DE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49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E492F2-FB39-4ED0-989B-BAD83402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CB2B4CF-C3A8-43E2-A977-99C736F34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D40A453-3417-4774-B62E-F9BAB68A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13-01-2026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CDCF7F6-506C-4C43-8AD9-BC5DCBB0D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D8A7608-DDCD-4DB9-930D-573EA70D0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872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8231C-958D-4610-B31C-68311616F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FE6A168-09BF-4417-8E98-D4E6F3324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6F90982-FD83-4A60-A25A-872CDF2FD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FC47836-596F-4112-9BB6-E7A80919A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13-01-2026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B506E7F-304E-46D3-B18D-764259F4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DC251E1-63BB-4690-BC75-33AAAA87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494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4E335-3DBF-4D04-9B7F-A85AD2EC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2EDB56B-FBE5-40B7-8F72-730EC1DFA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FBB826D-023A-4012-A76D-370763B50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81D9BCA-569F-4AF8-AA54-69FBD3A0AF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540F71A-F7AA-47A5-A2E3-7EE5A3E56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561BB79-F3AA-46A0-A59A-583B1C027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13-01-2026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C2D1409-9DC9-47C4-ABF7-C5D63367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6E872FA-C91F-4264-BBF4-49F91AA6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4730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9C0C1A-78A4-4BA2-A77F-365276D5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44A81B7-DF8F-490F-B875-61725CB3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13-01-2026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4A81C07-0033-4CC0-9498-4E603B054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EFED121-AED8-4668-9CD0-7AA6B7E4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1972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AD8E918-EDB4-4DE1-A312-B1AC1356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13-01-2026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5C6B245-F1CC-4B46-A828-A134CC146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1F62478-8C69-441F-B252-1F60F757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962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99A24B-78AE-486E-8549-C47A92E65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056B87C-C56D-4066-A9AF-137AE36F7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2001BD9-DE9B-42C7-B4FB-A23C98854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9EFC9A3-0D91-4D9F-B48A-127306B81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13-01-2026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7684573-390F-478A-9AE0-3DA91AE4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738AD6F-26E3-49D1-8811-CDC848759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744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AD546-3F21-4D9F-ABF2-45599CE3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2D3E90A-1FE9-4810-A60B-E3411B5FE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E2FA438-4532-41BF-90EB-158A430EB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7855432-563E-4574-A012-0E67C0F94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13-01-2026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A89B87B-FB2F-451A-9CC5-3D3CAEB34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6B32DAE-9EBA-4823-A16C-CFA6B6A95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157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9CA7E7F-7C7B-4417-9E4A-43073CF43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47E1822-66D0-44B7-9BB3-1F0DE7291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B120550-3C66-4522-84FC-8AF7167FB4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B32F7-D52E-4726-A5EC-49BAD2BCD733}" type="datetimeFigureOut">
              <a:rPr lang="da-DK" smtClean="0"/>
              <a:t>13-01-2026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2E446F-69A2-40B1-8ECD-A9A07762B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DD5ED34-AAA7-40F6-91E0-7BFA83752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371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graenseforeningen.dk/nyheder/forbundskansler-olaf-scholz-verden-vil-i-fremtiden-ikke-laengere-vaere-den-samm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Slide Background">
            <a:extLst>
              <a:ext uri="{FF2B5EF4-FFF2-40B4-BE49-F238E27FC236}">
                <a16:creationId xmlns:a16="http://schemas.microsoft.com/office/drawing/2014/main" id="{5F637E18-EF26-4327-9077-7FFC67B98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38" name="Rectangle 1032">
            <a:extLst>
              <a:ext uri="{FF2B5EF4-FFF2-40B4-BE49-F238E27FC236}">
                <a16:creationId xmlns:a16="http://schemas.microsoft.com/office/drawing/2014/main" id="{3EED6667-6BE8-A2AB-422A-5A1D89727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1" cy="1696413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C36DB1-2EE9-C441-6CC7-CDCD4949A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558" y="244742"/>
            <a:ext cx="7015498" cy="1235225"/>
          </a:xfrm>
        </p:spPr>
        <p:txBody>
          <a:bodyPr anchor="ctr">
            <a:normAutofit/>
          </a:bodyPr>
          <a:lstStyle/>
          <a:p>
            <a:pPr algn="l"/>
            <a:r>
              <a:rPr lang="da-DK" sz="3600"/>
              <a:t>Modul 7: Konstruktivisme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771A0E0-70C5-EA73-43EA-83E7CEED8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5057" y="244741"/>
            <a:ext cx="4114801" cy="1235226"/>
          </a:xfrm>
        </p:spPr>
        <p:txBody>
          <a:bodyPr anchor="ctr">
            <a:normAutofit/>
          </a:bodyPr>
          <a:lstStyle/>
          <a:p>
            <a:pPr algn="r"/>
            <a:r>
              <a:rPr lang="da-DK" sz="2000"/>
              <a:t>Forløb: En ny verdensorden?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A86822-B3F1-80B2-00CF-BBA6F6535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099" y="2375210"/>
            <a:ext cx="10117407" cy="38446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788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8BEA50-70A3-503C-22E1-440C70A0A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076955-3B6C-B9FD-1D0B-06BDEDDC6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586855"/>
            <a:ext cx="3420438" cy="3661295"/>
          </a:xfrm>
        </p:spPr>
        <p:txBody>
          <a:bodyPr anchor="b">
            <a:normAutofit/>
          </a:bodyPr>
          <a:lstStyle/>
          <a:p>
            <a:pPr algn="r"/>
            <a:r>
              <a:rPr lang="da-DK" sz="2400" dirty="0">
                <a:solidFill>
                  <a:srgbClr val="FFFFFF"/>
                </a:solidFill>
              </a:rPr>
              <a:t>Opgave:</a:t>
            </a:r>
            <a:br>
              <a:rPr lang="da-DK" sz="2400" dirty="0">
                <a:solidFill>
                  <a:srgbClr val="FFFFFF"/>
                </a:solidFill>
              </a:rPr>
            </a:br>
            <a:r>
              <a:rPr lang="da-DK" sz="2400" dirty="0">
                <a:solidFill>
                  <a:srgbClr val="FFFFFF"/>
                </a:solidFill>
              </a:rPr>
              <a:t>Find eksempler på lande spredt verden over, som du vil vurdere, at vi som danskere betragter som fjendtlige, venligtsindede, eller som vi er indifferente over for (Wendts tre kategorier).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4CD4434-4C8F-304A-DF62-3D21F6D2C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2000"/>
              <a:t>Wendt skelner mellem tre sociale strukturer i det internationale system: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000" b="1" i="1"/>
              <a:t>Det konkurrenceprægede system </a:t>
            </a:r>
            <a:r>
              <a:rPr lang="da-DK" sz="2000"/>
              <a:t>– Stater ser hinanden som rivaler; fokus på relative fordele (klassisk realistisk logik).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000" b="1" i="1"/>
              <a:t>Det individualistiske system </a:t>
            </a:r>
            <a:r>
              <a:rPr lang="da-DK" sz="2000"/>
              <a:t>– Stater er indifferente overfor hinanden; fokus på absolutte gevinster (liberal logik).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000" b="1" i="1"/>
              <a:t>Det samarbejdende sikkerhedssystem </a:t>
            </a:r>
            <a:r>
              <a:rPr lang="da-DK" sz="2000"/>
              <a:t>– Stater ser hinanden som venner; sikkerhed er et fælles projekt (fælles identitet og interesser).</a:t>
            </a:r>
          </a:p>
        </p:txBody>
      </p:sp>
    </p:spTree>
    <p:extLst>
      <p:ext uri="{BB962C8B-B14F-4D97-AF65-F5344CB8AC3E}">
        <p14:creationId xmlns:p14="http://schemas.microsoft.com/office/powerpoint/2010/main" val="1793679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Freeform: Shape 615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98F60D-C2FA-D2FB-A184-740C52F1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2"/>
            <a:ext cx="12191999" cy="836966"/>
          </a:xfrm>
        </p:spPr>
        <p:txBody>
          <a:bodyPr>
            <a:normAutofit/>
          </a:bodyPr>
          <a:lstStyle/>
          <a:p>
            <a:r>
              <a:rPr lang="da-DK" sz="2700" dirty="0" err="1"/>
              <a:t>Sikkerhedsliggørelse</a:t>
            </a:r>
            <a:r>
              <a:rPr lang="da-DK" sz="2700" dirty="0"/>
              <a:t> </a:t>
            </a:r>
            <a:r>
              <a:rPr lang="da-DK" sz="2700" dirty="0">
                <a:sym typeface="Wingdings" panose="05000000000000000000" pitchFamily="2" charset="2"/>
              </a:rPr>
              <a:t> Analyserer sikkerhed og trusler vha. diskursanalyse</a:t>
            </a:r>
            <a:endParaRPr lang="da-DK" sz="27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02D0BB5-6A3F-75A0-5C07-56B4C7F5A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683394"/>
            <a:ext cx="11889306" cy="5432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900" i="1" dirty="0"/>
              <a:t>Københavnerskolen (gruppe af forskere som analyserer sikkerhed og trusler vha. diskursanalyse bruger begrebet </a:t>
            </a:r>
            <a:r>
              <a:rPr lang="da-DK" sz="1900" i="1" dirty="0" err="1"/>
              <a:t>sikkerhedsliggørelse</a:t>
            </a:r>
            <a:r>
              <a:rPr lang="da-DK" sz="1900" i="1" dirty="0"/>
              <a:t> til at beskrive den proces, hvor et politisk emne løftes op og bliver behandlet som et sikkerhedspolitisk spørgsmål.</a:t>
            </a:r>
          </a:p>
          <a:p>
            <a:pPr marL="0" indent="0">
              <a:buNone/>
            </a:pPr>
            <a:r>
              <a:rPr lang="da-DK" sz="1900" dirty="0"/>
              <a:t>Kernen er: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1900" dirty="0"/>
              <a:t>Sprog skaber trusler</a:t>
            </a:r>
          </a:p>
          <a:p>
            <a:pPr lvl="1"/>
            <a:r>
              <a:rPr lang="da-DK" sz="1900" dirty="0"/>
              <a:t>Det er ikke afgørende, om en trussel er “virkelig” i objektiv forstand – det vigtige er, hvordan den omtales.</a:t>
            </a:r>
          </a:p>
          <a:p>
            <a:pPr lvl="1"/>
            <a:r>
              <a:rPr lang="da-DK" sz="1900" dirty="0"/>
              <a:t>En aktør forsøger gennem talehandlinger (speech </a:t>
            </a:r>
            <a:r>
              <a:rPr lang="da-DK" sz="1900" dirty="0" err="1"/>
              <a:t>acts</a:t>
            </a:r>
            <a:r>
              <a:rPr lang="da-DK" sz="1900" dirty="0"/>
              <a:t>) at konstruere et problem som en eksistentiel trussel.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1900" dirty="0"/>
              <a:t>En aktør forsøger at overbevise publikum</a:t>
            </a:r>
          </a:p>
          <a:p>
            <a:pPr lvl="1"/>
            <a:r>
              <a:rPr lang="da-DK" sz="1900" dirty="0"/>
              <a:t>En aktør (ofte politiker) skal forsøge at få publikums accept af, at et referenceobjekt er truet.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1900" dirty="0"/>
              <a:t>Når publikum accepterer, kan staten handle ekstraordinært</a:t>
            </a:r>
          </a:p>
          <a:p>
            <a:pPr lvl="1"/>
            <a:r>
              <a:rPr lang="da-DK" sz="1900" dirty="0"/>
              <a:t>Hvis publikum accepterer trusselsbilledet, bliver det legitimt at bruge ekstraordinære midler – handlinger der normalt ville være politisk kontroversielle (fx grænsekontrol, oprustning, nødtiltag).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FDF3F26-B442-5523-0F7D-7698BC8C2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9276" y="4872711"/>
            <a:ext cx="6619875" cy="196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Freeform: Shape 615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47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1E523B-0874-1C4F-D0BB-62D08C74C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r>
              <a:rPr lang="da-DK" sz="2800" dirty="0">
                <a:hlinkClick r:id="rId2"/>
              </a:rPr>
              <a:t>Forbundskansler Olaf Scholz: ”Verden vil i fremtiden ikke længere være den samme” | Grænseforeningen.dk</a:t>
            </a:r>
            <a:endParaRPr lang="da-DK" sz="2800" dirty="0"/>
          </a:p>
        </p:txBody>
      </p:sp>
      <p:pic>
        <p:nvPicPr>
          <p:cNvPr id="8194" name="Picture 2" descr="Olaf Scholz gjorde i sin tale søndag op med årtiers tysk udenrigspolitik og afsætter 100 milliarder euro til det tyske forsvar. Men han understreger også betydningen af mellemmenneskelig forståelse og foretager i den forbindelse en væsentlig sondring mellem præsident Putin og den russiske befolkning: ”Jeg ved, hvor vanskeligt netop de mange mennesker, der bor i Tyskland, men er født i Ukraine eller i Rusland, har ved at klare den aktuelle situation. Derfor skal vi ikke tillade, at denne konflikt mellem Puti">
            <a:extLst>
              <a:ext uri="{FF2B5EF4-FFF2-40B4-BE49-F238E27FC236}">
                <a16:creationId xmlns:a16="http://schemas.microsoft.com/office/drawing/2014/main" id="{556198DF-AAAD-3292-BF28-3E8107D98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2" r="49652" b="-1"/>
          <a:stretch>
            <a:fillRect/>
          </a:stretch>
        </p:blipFill>
        <p:spPr bwMode="auto"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5096E0-42B3-5426-6B29-D365AD9AA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350" y="2143125"/>
            <a:ext cx="7677150" cy="4400550"/>
          </a:xfrm>
        </p:spPr>
        <p:txBody>
          <a:bodyPr anchor="t">
            <a:normAutofit/>
          </a:bodyPr>
          <a:lstStyle/>
          <a:p>
            <a:r>
              <a:rPr lang="da-DK" sz="2000" dirty="0"/>
              <a:t>Undersøg i forhold til eksemplet med Tysklands udenrigspolitiske “</a:t>
            </a:r>
            <a:r>
              <a:rPr lang="da-DK" sz="2000" dirty="0" err="1"/>
              <a:t>Zeitenwende</a:t>
            </a:r>
            <a:r>
              <a:rPr lang="da-DK" sz="2000" dirty="0"/>
              <a:t>” (</a:t>
            </a:r>
            <a:r>
              <a:rPr lang="da-DK" sz="2000" dirty="0" err="1"/>
              <a:t>Scholz’s</a:t>
            </a:r>
            <a:r>
              <a:rPr lang="da-DK" sz="2000" dirty="0"/>
              <a:t> tale)</a:t>
            </a:r>
          </a:p>
          <a:p>
            <a:pPr lvl="1"/>
            <a:r>
              <a:rPr lang="da-DK" sz="1600" dirty="0"/>
              <a:t>Hvem der er den </a:t>
            </a:r>
            <a:r>
              <a:rPr lang="da-DK" sz="1600" dirty="0" err="1"/>
              <a:t>sikkerhedsliggørende</a:t>
            </a:r>
            <a:r>
              <a:rPr lang="da-DK" sz="1600" dirty="0"/>
              <a:t> aktør.</a:t>
            </a:r>
          </a:p>
          <a:p>
            <a:pPr lvl="1"/>
            <a:r>
              <a:rPr lang="da-DK" sz="1600" dirty="0"/>
              <a:t>Hvad der bliver italesat som en trussel og mod hvilket referenceobjekt. Fremhæv nøgleord.</a:t>
            </a:r>
          </a:p>
          <a:p>
            <a:pPr lvl="1"/>
            <a:r>
              <a:rPr lang="da-DK" sz="1600" dirty="0"/>
              <a:t>Hvilke ekstraordinære midler, der skal tages i brug.</a:t>
            </a:r>
          </a:p>
          <a:p>
            <a:pPr lvl="1"/>
            <a:r>
              <a:rPr lang="da-DK" sz="1600" dirty="0"/>
              <a:t>Hvem der er publikum, og hvor vidt publikum accepterer </a:t>
            </a:r>
            <a:r>
              <a:rPr lang="da-DK" sz="1600" dirty="0" err="1"/>
              <a:t>sikkerhedsliggørelsen</a:t>
            </a:r>
            <a:r>
              <a:rPr lang="da-DK" sz="1600" dirty="0"/>
              <a:t>.</a:t>
            </a:r>
          </a:p>
          <a:p>
            <a:r>
              <a:rPr lang="da-DK" sz="2000" dirty="0"/>
              <a:t>Diskutér, hvilke omstændigheder, der i denne situation gør en </a:t>
            </a:r>
            <a:r>
              <a:rPr lang="da-DK" sz="2000" dirty="0" err="1"/>
              <a:t>sikkerhedsliggørelse</a:t>
            </a:r>
            <a:r>
              <a:rPr lang="da-DK" sz="2000" dirty="0"/>
              <a:t> mulig. Overvej, om der er særlige forhold, som gør det mere sandsynligt, at </a:t>
            </a:r>
            <a:r>
              <a:rPr lang="da-DK" sz="2000" dirty="0" err="1"/>
              <a:t>sikkerhedsliggørelsen</a:t>
            </a:r>
            <a:r>
              <a:rPr lang="da-DK" sz="2000" dirty="0"/>
              <a:t> vil blive succesfuld.</a:t>
            </a:r>
          </a:p>
        </p:txBody>
      </p:sp>
    </p:spTree>
    <p:extLst>
      <p:ext uri="{BB962C8B-B14F-4D97-AF65-F5344CB8AC3E}">
        <p14:creationId xmlns:p14="http://schemas.microsoft.com/office/powerpoint/2010/main" val="671805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F36EC6-A84F-62FC-4456-0746990A1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A61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D91161-CB71-E6CF-2379-92D19547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Teoriudvikling - IP 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1ECE5084-580A-28CF-C33C-114A72C2EA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800" y="776054"/>
            <a:ext cx="8015552" cy="545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41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FBCD5C-4F6C-C951-61AF-2177355F1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B8CE2CB-1EF2-95DE-8B6A-F69B92CD3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58" y="319314"/>
            <a:ext cx="10511518" cy="1030515"/>
          </a:xfrm>
        </p:spPr>
        <p:txBody>
          <a:bodyPr anchor="ctr">
            <a:normAutofit/>
          </a:bodyPr>
          <a:lstStyle/>
          <a:p>
            <a:r>
              <a:rPr lang="da-DK" sz="4000" dirty="0">
                <a:solidFill>
                  <a:srgbClr val="FFFFFF"/>
                </a:solidFill>
              </a:rPr>
              <a:t>Teoriudvikling - IP 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AB610A0C-755F-1FD6-8CB8-59DCFE42F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57" y="2050595"/>
            <a:ext cx="5294592" cy="4076836"/>
          </a:xfrm>
          <a:prstGeom prst="rect">
            <a:avLst/>
          </a:prstGeom>
        </p:spPr>
      </p:pic>
      <p:graphicFrame>
        <p:nvGraphicFramePr>
          <p:cNvPr id="3" name="Pladsholder til indhold 2">
            <a:extLst>
              <a:ext uri="{FF2B5EF4-FFF2-40B4-BE49-F238E27FC236}">
                <a16:creationId xmlns:a16="http://schemas.microsoft.com/office/drawing/2014/main" id="{F6AD57A6-569D-CF9D-0C4D-9E12008996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919580"/>
              </p:ext>
            </p:extLst>
          </p:nvPr>
        </p:nvGraphicFramePr>
        <p:xfrm>
          <a:off x="6096000" y="1748137"/>
          <a:ext cx="5979736" cy="4963225"/>
        </p:xfrm>
        <a:graphic>
          <a:graphicData uri="http://schemas.openxmlformats.org/drawingml/2006/table">
            <a:tbl>
              <a:tblPr/>
              <a:tblGrid>
                <a:gridCol w="5979736">
                  <a:extLst>
                    <a:ext uri="{9D8B030D-6E8A-4147-A177-3AD203B41FA5}">
                      <a16:colId xmlns:a16="http://schemas.microsoft.com/office/drawing/2014/main" val="2367835272"/>
                    </a:ext>
                  </a:extLst>
                </a:gridCol>
              </a:tblGrid>
              <a:tr h="4446777"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a-DK" sz="2400" b="1" i="0" dirty="0">
                          <a:effectLst/>
                          <a:latin typeface="Calibri (Tekst)"/>
                        </a:rPr>
                        <a:t>Hård magt</a:t>
                      </a:r>
                      <a:r>
                        <a:rPr lang="da-DK" sz="2400" b="0" i="0" dirty="0">
                          <a:effectLst/>
                          <a:latin typeface="Calibri (Tekst)"/>
                        </a:rPr>
                        <a:t>: Militær og økonomisk tvang.</a:t>
                      </a:r>
                    </a:p>
                    <a:p>
                      <a:pPr fontAlgn="t">
                        <a:lnSpc>
                          <a:spcPts val="15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a-DK" sz="2400" b="1" i="0" dirty="0">
                          <a:effectLst/>
                          <a:latin typeface="Calibri (Tekst)"/>
                        </a:rPr>
                        <a:t>Blød magt</a:t>
                      </a:r>
                      <a:r>
                        <a:rPr lang="da-DK" sz="2400" b="0" i="0" dirty="0">
                          <a:effectLst/>
                          <a:latin typeface="Calibri (Tekst)"/>
                        </a:rPr>
                        <a:t>: Tiltrækning via kultur, ideologi, diplomati.</a:t>
                      </a:r>
                    </a:p>
                    <a:p>
                      <a:pPr fontAlgn="t">
                        <a:lnSpc>
                          <a:spcPts val="15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a-DK" sz="2400" b="1" i="0" dirty="0">
                          <a:effectLst/>
                          <a:latin typeface="Calibri (Tekst)"/>
                        </a:rPr>
                        <a:t>Klog magt (smart power)</a:t>
                      </a:r>
                      <a:r>
                        <a:rPr lang="da-DK" sz="2400" b="0" i="0" dirty="0">
                          <a:effectLst/>
                          <a:latin typeface="Calibri (Tekst)"/>
                        </a:rPr>
                        <a:t>: Kombination af blød og hård magt.</a:t>
                      </a:r>
                    </a:p>
                    <a:p>
                      <a:pPr fontAlgn="t">
                        <a:lnSpc>
                          <a:spcPts val="15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endParaRPr lang="da-DK" sz="2400" b="0" i="0" dirty="0">
                        <a:effectLst/>
                        <a:latin typeface="Calibri (Tekst)"/>
                      </a:endParaRPr>
                    </a:p>
                    <a:p>
                      <a:pPr fontAlgn="t">
                        <a:lnSpc>
                          <a:spcPts val="15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da-DK" sz="2400" b="0" i="0" u="sng" dirty="0">
                          <a:effectLst/>
                          <a:latin typeface="Calibri (Tekst)"/>
                        </a:rPr>
                        <a:t>Udvikling siden 1945: </a:t>
                      </a:r>
                    </a:p>
                    <a:p>
                      <a:pPr fontAlgn="t">
                        <a:lnSpc>
                          <a:spcPts val="15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a-DK" sz="2400" b="1" i="0" dirty="0">
                          <a:effectLst/>
                          <a:latin typeface="Calibri (Tekst)"/>
                        </a:rPr>
                        <a:t>Kolde Krig</a:t>
                      </a:r>
                      <a:r>
                        <a:rPr lang="da-DK" sz="2400" b="0" i="0" dirty="0">
                          <a:effectLst/>
                          <a:latin typeface="Calibri (Tekst)"/>
                        </a:rPr>
                        <a:t>: Militær magt dominerede.</a:t>
                      </a:r>
                    </a:p>
                    <a:p>
                      <a:pPr fontAlgn="t">
                        <a:lnSpc>
                          <a:spcPts val="15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a-DK" sz="2400" b="1" i="0" dirty="0">
                          <a:effectLst/>
                          <a:latin typeface="Calibri (Tekst)"/>
                        </a:rPr>
                        <a:t>1990’erne</a:t>
                      </a:r>
                      <a:r>
                        <a:rPr lang="da-DK" sz="2400" b="0" i="0" dirty="0">
                          <a:effectLst/>
                          <a:latin typeface="Calibri (Tekst)"/>
                        </a:rPr>
                        <a:t>: Økonomisk magt vigtigst.</a:t>
                      </a:r>
                    </a:p>
                    <a:p>
                      <a:pPr fontAlgn="t">
                        <a:lnSpc>
                          <a:spcPts val="15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a-DK" sz="2400" b="1" i="0" dirty="0">
                          <a:effectLst/>
                          <a:latin typeface="Calibri (Tekst)"/>
                        </a:rPr>
                        <a:t>Bush-æraen</a:t>
                      </a:r>
                      <a:r>
                        <a:rPr lang="da-DK" sz="2400" b="0" i="0" dirty="0">
                          <a:effectLst/>
                          <a:latin typeface="Calibri (Tekst)"/>
                        </a:rPr>
                        <a:t>: Balance mellem hård og blød magt.</a:t>
                      </a:r>
                    </a:p>
                    <a:p>
                      <a:pPr fontAlgn="t">
                        <a:lnSpc>
                          <a:spcPts val="15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a-DK" sz="2400" b="1" i="0" dirty="0">
                          <a:effectLst/>
                          <a:latin typeface="Calibri (Tekst)"/>
                        </a:rPr>
                        <a:t>Obama</a:t>
                      </a:r>
                      <a:r>
                        <a:rPr lang="da-DK" sz="2400" b="0" i="0" dirty="0">
                          <a:effectLst/>
                          <a:latin typeface="Calibri (Tekst)"/>
                        </a:rPr>
                        <a:t>: Fokus på klog magt.</a:t>
                      </a:r>
                    </a:p>
                    <a:p>
                      <a:pPr fontAlgn="t">
                        <a:lnSpc>
                          <a:spcPts val="15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a-DK" sz="2400" b="1" i="0" dirty="0">
                          <a:effectLst/>
                          <a:latin typeface="Calibri (Tekst)"/>
                        </a:rPr>
                        <a:t>Efter 2014</a:t>
                      </a:r>
                      <a:r>
                        <a:rPr lang="da-DK" sz="2400" b="0" i="0" dirty="0">
                          <a:effectLst/>
                          <a:latin typeface="Calibri (Tekst)"/>
                        </a:rPr>
                        <a:t>: Militær magt igen central (Rusland, Kina).</a:t>
                      </a:r>
                    </a:p>
                  </a:txBody>
                  <a:tcPr marL="45071" marR="45071" marT="22536" marB="2253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844107"/>
                  </a:ext>
                </a:extLst>
              </a:tr>
              <a:tr h="516448">
                <a:tc>
                  <a:txBody>
                    <a:bodyPr/>
                    <a:lstStyle/>
                    <a:p>
                      <a:endParaRPr lang="da-DK" sz="900" dirty="0"/>
                    </a:p>
                  </a:txBody>
                  <a:tcPr marL="45071" marR="45071" marT="22536" marB="22536"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17660172"/>
                  </a:ext>
                </a:extLst>
              </a:tr>
            </a:tbl>
          </a:graphicData>
        </a:graphic>
      </p:graphicFrame>
      <p:pic>
        <p:nvPicPr>
          <p:cNvPr id="9" name="Billede 8">
            <a:extLst>
              <a:ext uri="{FF2B5EF4-FFF2-40B4-BE49-F238E27FC236}">
                <a16:creationId xmlns:a16="http://schemas.microsoft.com/office/drawing/2014/main" id="{E753454F-7B68-FB26-5A6D-773C3800F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420" y="404900"/>
            <a:ext cx="4045158" cy="863644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CF8FEB25-DFC0-F7A2-BF60-8A1F0EFE5D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6332" y="146638"/>
            <a:ext cx="3200564" cy="142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5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7067F8-EBCA-1531-8359-CE7F0F7D7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Aflevering af skr. </a:t>
            </a:r>
            <a:r>
              <a:rPr lang="da-DK" dirty="0" err="1"/>
              <a:t>Samf</a:t>
            </a:r>
            <a:r>
              <a:rPr lang="da-DK"/>
              <a:t> – opgave 3.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AB326B-EFF6-95A5-94F7-853AC24A4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6647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BAA0A-87CA-1228-0B17-4369A9F54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Plan for modulet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7BB4219-3C47-9971-7912-C991F82F5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Aktuelt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Opsamling IP-teorier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Læreroplæg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Opgave om </a:t>
            </a:r>
            <a:r>
              <a:rPr lang="da-DK" dirty="0" err="1"/>
              <a:t>sikkerhedsliggørelse</a:t>
            </a:r>
            <a:r>
              <a:rPr lang="da-DK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Sende aflevering (sidste 5 min)</a:t>
            </a:r>
          </a:p>
        </p:txBody>
      </p:sp>
    </p:spTree>
    <p:extLst>
      <p:ext uri="{BB962C8B-B14F-4D97-AF65-F5344CB8AC3E}">
        <p14:creationId xmlns:p14="http://schemas.microsoft.com/office/powerpoint/2010/main" val="683489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ktuelt">
            <a:extLst>
              <a:ext uri="{FF2B5EF4-FFF2-40B4-BE49-F238E27FC236}">
                <a16:creationId xmlns:a16="http://schemas.microsoft.com/office/drawing/2014/main" id="{E1AED13F-DE20-280E-C979-AC74D13D24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752345"/>
            <a:ext cx="10905066" cy="335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206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3C6F4E6-30A1-4F63-C8CC-028750B5A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6668" cy="4570886"/>
            <a:chOff x="0" y="0"/>
            <a:chExt cx="12196668" cy="45708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EA7CA8-3AE6-4F5F-9932-63303CF2D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12196668" cy="4570632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E3E019-A259-1130-CC5C-3165020BC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791"/>
              <a:ext cx="10565988" cy="4568095"/>
            </a:xfrm>
            <a:prstGeom prst="rect">
              <a:avLst/>
            </a:prstGeom>
            <a:gradFill flip="none" rotWithShape="1">
              <a:gsLst>
                <a:gs pos="3000">
                  <a:schemeClr val="accent2"/>
                </a:gs>
                <a:gs pos="40000">
                  <a:schemeClr val="accent2">
                    <a:alpha val="0"/>
                  </a:schemeClr>
                </a:gs>
              </a:gsLst>
              <a:lin ang="17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769F99-CCA6-5CDC-D1E1-C59A4762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"/>
              <a:ext cx="12192000" cy="4549891"/>
            </a:xfrm>
            <a:prstGeom prst="rect">
              <a:avLst/>
            </a:prstGeom>
            <a:gradFill>
              <a:gsLst>
                <a:gs pos="0">
                  <a:schemeClr val="accent5">
                    <a:alpha val="76000"/>
                  </a:schemeClr>
                </a:gs>
                <a:gs pos="67000">
                  <a:schemeClr val="accent2">
                    <a:alpha val="0"/>
                  </a:schemeClr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13E73D3-029B-3D4E-1956-8EE7068A6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110544" y="18215"/>
              <a:ext cx="8086124" cy="454988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0"/>
                    <a:alpha val="36000"/>
                  </a:schemeClr>
                </a:gs>
                <a:gs pos="45000">
                  <a:schemeClr val="accent5">
                    <a:alpha val="0"/>
                  </a:schemeClr>
                </a:gs>
              </a:gsLst>
              <a:lin ang="4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C526375-B7CF-3A2A-3ECE-A12CD56FA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348" y="1124262"/>
            <a:ext cx="8017652" cy="26904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Opsamling: Hvilke teorier har vi arbejdet med indtil videre?</a:t>
            </a:r>
          </a:p>
        </p:txBody>
      </p:sp>
      <p:pic>
        <p:nvPicPr>
          <p:cNvPr id="7" name="Graphic 6" descr="Maksimer">
            <a:extLst>
              <a:ext uri="{FF2B5EF4-FFF2-40B4-BE49-F238E27FC236}">
                <a16:creationId xmlns:a16="http://schemas.microsoft.com/office/drawing/2014/main" id="{95B400B4-3CC8-1635-8362-195397E3F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5646" y="5061057"/>
            <a:ext cx="1199733" cy="119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6ECE36-F14E-4363-43FC-62CA1A6AB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da-DK" sz="3100">
                <a:solidFill>
                  <a:srgbClr val="FFFFFF"/>
                </a:solidFill>
              </a:rPr>
              <a:t>Hvem skaber ifølge konstruktivisterne virkeligheden?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BEB6184-DDF4-2788-9B52-45D4B93B1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da-DK" sz="2500" dirty="0"/>
              <a:t>Ifølge konstruktivismen er virkeligheden socialt konstrueret af mennesker.</a:t>
            </a:r>
          </a:p>
          <a:p>
            <a:endParaRPr lang="da-DK" sz="2500" dirty="0"/>
          </a:p>
          <a:p>
            <a:r>
              <a:rPr lang="da-DK" sz="2500" dirty="0"/>
              <a:t>Det betyder, at fænomener som terrorisme, suverænitet, penge, </a:t>
            </a:r>
            <a:r>
              <a:rPr lang="da-DK" sz="2500" dirty="0" err="1"/>
              <a:t>vennestatus</a:t>
            </a:r>
            <a:r>
              <a:rPr lang="da-DK" sz="2500" dirty="0"/>
              <a:t>, trussel osv. kun eksisterer med den betydning, mennesker og stater tillægger dem gennem sprog, diskurser, italesættelse og framing.</a:t>
            </a:r>
          </a:p>
        </p:txBody>
      </p:sp>
    </p:spTree>
    <p:extLst>
      <p:ext uri="{BB962C8B-B14F-4D97-AF65-F5344CB8AC3E}">
        <p14:creationId xmlns:p14="http://schemas.microsoft.com/office/powerpoint/2010/main" val="686311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6F4E01-30F5-7A0A-3247-8BBD05EE1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da-DK" sz="3700">
                <a:solidFill>
                  <a:srgbClr val="FFFFFF"/>
                </a:solidFill>
              </a:rPr>
              <a:t>Hvad er de to centrale faktorer bag en stats udenrigspolitik?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CA785D-020F-BF74-033C-F529BE500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971" y="649480"/>
            <a:ext cx="7076635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2500" i="1" dirty="0"/>
              <a:t>Alexander Wendt og konstruktivismen peger på to hovedfaktorer: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500" b="1" i="1" dirty="0"/>
              <a:t>Identitet</a:t>
            </a:r>
            <a:r>
              <a:rPr lang="da-DK" sz="2500" dirty="0"/>
              <a:t> – den kollektive opfattelse af “hvem vi er” som stat.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500" b="1" i="1" dirty="0"/>
              <a:t>Nationale interesser </a:t>
            </a:r>
            <a:r>
              <a:rPr lang="da-DK" sz="2500" dirty="0"/>
              <a:t>– som ikke ses som objektive, men som skabes gennem framing og italesættelse i politik og offentlig debat.</a:t>
            </a:r>
          </a:p>
        </p:txBody>
      </p:sp>
    </p:spTree>
    <p:extLst>
      <p:ext uri="{BB962C8B-B14F-4D97-AF65-F5344CB8AC3E}">
        <p14:creationId xmlns:p14="http://schemas.microsoft.com/office/powerpoint/2010/main" val="3309590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AA8BE-2D1C-F191-46E2-9911C6CBF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Hvilke tre typer af relationer mellem stater skelner Alexander Wendt mellem?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279BB37-978E-2A80-CA77-F95BCB1B7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Wendt skelner mellem tre sociale strukturer i det internationale system: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i="1" dirty="0"/>
              <a:t>Det konkurrenceprægede system </a:t>
            </a:r>
            <a:r>
              <a:rPr lang="da-DK" dirty="0"/>
              <a:t>– Stater ser hinanden som rivaler; fokus på relative fordele (klassisk realistisk logik).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i="1" dirty="0"/>
              <a:t>Det individualistiske system </a:t>
            </a:r>
            <a:r>
              <a:rPr lang="da-DK" dirty="0"/>
              <a:t>– Stater er indifferente overfor hinanden; fokus på absolutte gevinster (liberal logik).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i="1" dirty="0"/>
              <a:t>Det samarbejdende sikkerhedssystem </a:t>
            </a:r>
            <a:r>
              <a:rPr lang="da-DK" dirty="0"/>
              <a:t>– Stater ser hinanden som venner; sikkerhed er et fælles projekt (fælles identitet og interesser).</a:t>
            </a:r>
          </a:p>
        </p:txBody>
      </p:sp>
    </p:spTree>
    <p:extLst>
      <p:ext uri="{BB962C8B-B14F-4D97-AF65-F5344CB8AC3E}">
        <p14:creationId xmlns:p14="http://schemas.microsoft.com/office/powerpoint/2010/main" val="2030224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FECE4-D338-B33C-B39E-DA1FAA698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afgørende for, om et </a:t>
            </a:r>
            <a:r>
              <a:rPr lang="da-DK" dirty="0" err="1"/>
              <a:t>venne</a:t>
            </a:r>
            <a:r>
              <a:rPr lang="da-DK" dirty="0"/>
              <a:t>- eller fjendebillede opstår mellem to stater?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E14DFE-6E73-CD87-1871-2BAE0F6F9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Det afhænger af interaktionsprocessen mellem staterne:</a:t>
            </a:r>
          </a:p>
          <a:p>
            <a:pPr lvl="1"/>
            <a:r>
              <a:rPr lang="da-DK" dirty="0"/>
              <a:t>De signaler, stater sender til hinanden (handlinger og udmeldinger)</a:t>
            </a:r>
          </a:p>
          <a:p>
            <a:pPr lvl="1"/>
            <a:r>
              <a:rPr lang="da-DK" dirty="0"/>
              <a:t>Hvordan disse signaler </a:t>
            </a:r>
            <a:r>
              <a:rPr lang="da-DK" b="1" dirty="0"/>
              <a:t>fortolkes</a:t>
            </a:r>
          </a:p>
          <a:p>
            <a:pPr lvl="1"/>
            <a:r>
              <a:rPr lang="da-DK" dirty="0"/>
              <a:t>Hvordan stater </a:t>
            </a:r>
            <a:r>
              <a:rPr lang="da-DK" b="1" dirty="0"/>
              <a:t>responderer tilbage</a:t>
            </a:r>
          </a:p>
          <a:p>
            <a:r>
              <a:rPr lang="da-DK" dirty="0"/>
              <a:t>Positive signaler + positiv fortolkning + positiv respons → </a:t>
            </a:r>
            <a:r>
              <a:rPr lang="da-DK" b="1" dirty="0" err="1"/>
              <a:t>vennebillede</a:t>
            </a:r>
            <a:endParaRPr lang="da-DK" b="1" dirty="0"/>
          </a:p>
          <a:p>
            <a:r>
              <a:rPr lang="da-DK" dirty="0"/>
              <a:t>Negative signaler + negativ fortolkning + negativ respons → </a:t>
            </a:r>
            <a:r>
              <a:rPr lang="da-DK" b="1" dirty="0"/>
              <a:t>fjendebillede</a:t>
            </a:r>
          </a:p>
          <a:p>
            <a:r>
              <a:rPr lang="da-DK" dirty="0"/>
              <a:t>Over tid bliver disse mønstre selvforstærkende.</a:t>
            </a:r>
          </a:p>
        </p:txBody>
      </p:sp>
    </p:spTree>
    <p:extLst>
      <p:ext uri="{BB962C8B-B14F-4D97-AF65-F5344CB8AC3E}">
        <p14:creationId xmlns:p14="http://schemas.microsoft.com/office/powerpoint/2010/main" val="3624722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1" name="Rectangle 5140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AD334D-943B-CEFC-BBAB-2097CE617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60" y="186412"/>
            <a:ext cx="10367190" cy="695332"/>
          </a:xfrm>
        </p:spPr>
        <p:txBody>
          <a:bodyPr anchor="b">
            <a:normAutofit fontScale="90000"/>
          </a:bodyPr>
          <a:lstStyle/>
          <a:p>
            <a:r>
              <a:rPr lang="da-DK" sz="3400" dirty="0"/>
              <a:t>Forholdet mellem USA og Danmark – forklaret via figur 1.8-1.9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572716D-9510-A431-6F12-B656B2A0E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760" y="1068156"/>
            <a:ext cx="7383649" cy="5046894"/>
          </a:xfrm>
        </p:spPr>
        <p:txBody>
          <a:bodyPr>
            <a:normAutofit/>
          </a:bodyPr>
          <a:lstStyle/>
          <a:p>
            <a:r>
              <a:rPr lang="da-DK" sz="2000" dirty="0"/>
              <a:t>Begge stater har gennem årtier set sig selv som demokratier, allierede og vestlige samarbejdspartnere.</a:t>
            </a:r>
          </a:p>
          <a:p>
            <a:pPr lvl="1"/>
            <a:r>
              <a:rPr lang="da-DK" sz="1600" dirty="0"/>
              <a:t>Denne fælles identitet skaber grundlaget for positive forventninger.</a:t>
            </a:r>
          </a:p>
          <a:p>
            <a:r>
              <a:rPr lang="da-DK" sz="2000" dirty="0"/>
              <a:t>Efter 9/11 sendte USA et kraftigt signal gennem “Krig mod terror”.</a:t>
            </a:r>
          </a:p>
          <a:p>
            <a:r>
              <a:rPr lang="da-DK" sz="2000" dirty="0"/>
              <a:t>DK reagerede positivt og valgte at deltage i: Afghanistan-krigen (2001–) og Irak-krigen (2003–)</a:t>
            </a:r>
          </a:p>
          <a:p>
            <a:pPr lvl="1"/>
            <a:r>
              <a:rPr lang="da-DK" sz="1600" dirty="0"/>
              <a:t>Dette blev fortolket i USA som et stærkt symbol på loyalitet og fælles værdier. </a:t>
            </a:r>
          </a:p>
          <a:p>
            <a:r>
              <a:rPr lang="da-DK" sz="2000" dirty="0"/>
              <a:t>Gennem gentagne positive signaler → positive fortolkninger og svar </a:t>
            </a:r>
          </a:p>
          <a:p>
            <a:pPr lvl="1"/>
            <a:r>
              <a:rPr lang="da-DK" sz="1600" dirty="0"/>
              <a:t>Udviklede USA og Danmark: Et samarbejdende sikkerhedssystem + et stærkt </a:t>
            </a:r>
            <a:r>
              <a:rPr lang="da-DK" sz="1600" dirty="0" err="1"/>
              <a:t>vennebillede</a:t>
            </a:r>
            <a:r>
              <a:rPr lang="da-DK" sz="1600" dirty="0"/>
              <a:t> + tæt militært og politisk samarbejde (NATO, efterretninger, koalitioner)</a:t>
            </a:r>
          </a:p>
          <a:p>
            <a:r>
              <a:rPr lang="da-DK" sz="2000" dirty="0"/>
              <a:t>Danmarks deltagelse i krigene styrkede opfattelsen i begge lande af:</a:t>
            </a:r>
          </a:p>
          <a:p>
            <a:pPr lvl="1"/>
            <a:r>
              <a:rPr lang="da-DK" sz="1600" dirty="0"/>
              <a:t>at de har fælles interesser, fx kampen mod terrorisme og spredning af demokratiske værdier.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3C3DF72-3BBA-246D-C17B-268C53232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1585" y="881745"/>
            <a:ext cx="4560225" cy="173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91F083EB-B303-FBFF-5CC6-D9F15DB76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1584" y="3496376"/>
            <a:ext cx="4615211" cy="214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3" name="Rectangle 5142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66000">
                <a:srgbClr val="00000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5" name="Rectangle 5144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6400800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27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9169</TotalTime>
  <Words>905</Words>
  <Application>Microsoft Office PowerPoint</Application>
  <PresentationFormat>Widescreen</PresentationFormat>
  <Paragraphs>76</Paragraphs>
  <Slides>15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(Tekst)</vt:lpstr>
      <vt:lpstr>Calibri Light</vt:lpstr>
      <vt:lpstr>Wingdings</vt:lpstr>
      <vt:lpstr>Office-tema</vt:lpstr>
      <vt:lpstr>Modul 7: Konstruktivisme </vt:lpstr>
      <vt:lpstr>Plan for modulet</vt:lpstr>
      <vt:lpstr>PowerPoint-præsentation</vt:lpstr>
      <vt:lpstr>Opsamling: Hvilke teorier har vi arbejdet med indtil videre?</vt:lpstr>
      <vt:lpstr>Hvem skaber ifølge konstruktivisterne virkeligheden?</vt:lpstr>
      <vt:lpstr>Hvad er de to centrale faktorer bag en stats udenrigspolitik?</vt:lpstr>
      <vt:lpstr>Hvilke tre typer af relationer mellem stater skelner Alexander Wendt mellem?</vt:lpstr>
      <vt:lpstr>Hvad er afgørende for, om et venne- eller fjendebillede opstår mellem to stater?</vt:lpstr>
      <vt:lpstr>Forholdet mellem USA og Danmark – forklaret via figur 1.8-1.9</vt:lpstr>
      <vt:lpstr>Opgave: Find eksempler på lande spredt verden over, som du vil vurdere, at vi som danskere betragter som fjendtlige, venligtsindede, eller som vi er indifferente over for (Wendts tre kategorier).</vt:lpstr>
      <vt:lpstr>Sikkerhedsliggørelse  Analyserer sikkerhed og trusler vha. diskursanalyse</vt:lpstr>
      <vt:lpstr>Forbundskansler Olaf Scholz: ”Verden vil i fremtiden ikke længere være den samme” | Grænseforeningen.dk</vt:lpstr>
      <vt:lpstr>Teoriudvikling - IP </vt:lpstr>
      <vt:lpstr>Teoriudvikling - IP </vt:lpstr>
      <vt:lpstr>Aflevering af skr. Samf – opgave 3.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Christoffer Østergaard Carstens</dc:creator>
  <cp:lastModifiedBy>Christoffer Østergaard Carstens</cp:lastModifiedBy>
  <cp:revision>3</cp:revision>
  <dcterms:created xsi:type="dcterms:W3CDTF">2021-10-26T12:32:10Z</dcterms:created>
  <dcterms:modified xsi:type="dcterms:W3CDTF">2026-01-13T11:32:38Z</dcterms:modified>
</cp:coreProperties>
</file>