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341" r:id="rId3"/>
    <p:sldId id="319" r:id="rId4"/>
    <p:sldId id="320" r:id="rId5"/>
    <p:sldId id="321" r:id="rId6"/>
    <p:sldId id="322" r:id="rId7"/>
    <p:sldId id="323" r:id="rId8"/>
    <p:sldId id="325" r:id="rId9"/>
    <p:sldId id="324" r:id="rId10"/>
    <p:sldId id="312" r:id="rId11"/>
    <p:sldId id="327" r:id="rId12"/>
    <p:sldId id="328" r:id="rId13"/>
    <p:sldId id="329" r:id="rId14"/>
    <p:sldId id="330" r:id="rId15"/>
    <p:sldId id="331" r:id="rId16"/>
    <p:sldId id="332" r:id="rId17"/>
    <p:sldId id="326" r:id="rId18"/>
    <p:sldId id="340" r:id="rId19"/>
    <p:sldId id="318" r:id="rId20"/>
    <p:sldId id="301" r:id="rId21"/>
    <p:sldId id="302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A0A19-AC19-4EB1-BC7D-34148AB946E0}" v="252" dt="2026-01-08T13:23:22.814"/>
    <p1510:client id="{8BA2CFB0-D25B-4694-91AC-F0F955E13BDE}" v="43" dt="2026-01-07T20:27:09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redo custSel addSld delSld modSld sldOrd">
      <pc:chgData name="Christoffer Østergaard Carstens" userId="5d542c86-40b2-4e4f-ab37-dc2fab4fc46a" providerId="ADAL" clId="{0DF8EF18-DD9B-46DE-AF1A-1EC96D0E05CF}" dt="2026-01-08T13:23:22.814" v="3709" actId="12"/>
      <pc:docMkLst>
        <pc:docMk/>
      </pc:docMkLst>
      <pc:sldChg chg="addSp delSp modSp mod ord modAnim">
        <pc:chgData name="Christoffer Østergaard Carstens" userId="5d542c86-40b2-4e4f-ab37-dc2fab4fc46a" providerId="ADAL" clId="{0DF8EF18-DD9B-46DE-AF1A-1EC96D0E05CF}" dt="2026-01-08T13:12:09.888" v="3239" actId="6549"/>
        <pc:sldMkLst>
          <pc:docMk/>
          <pc:sldMk cId="1718218257" sldId="289"/>
        </pc:sldMkLst>
        <pc:spChg chg="mod">
          <ac:chgData name="Christoffer Østergaard Carstens" userId="5d542c86-40b2-4e4f-ab37-dc2fab4fc46a" providerId="ADAL" clId="{0DF8EF18-DD9B-46DE-AF1A-1EC96D0E05CF}" dt="2026-01-08T13:12:09.888" v="3239" actId="6549"/>
          <ac:spMkLst>
            <pc:docMk/>
            <pc:sldMk cId="1718218257" sldId="289"/>
            <ac:spMk id="2" creationId="{F2C046AD-BD8F-4544-8A90-B008E7A90B52}"/>
          </ac:spMkLst>
        </pc:spChg>
        <pc:spChg chg="mod">
          <ac:chgData name="Christoffer Østergaard Carstens" userId="5d542c86-40b2-4e4f-ab37-dc2fab4fc46a" providerId="ADAL" clId="{0DF8EF18-DD9B-46DE-AF1A-1EC96D0E05CF}" dt="2026-01-07T21:05:31.388" v="3187" actId="255"/>
          <ac:spMkLst>
            <pc:docMk/>
            <pc:sldMk cId="1718218257" sldId="289"/>
            <ac:spMk id="3" creationId="{72E21680-67DA-2013-30C6-DCAC6021D31F}"/>
          </ac:spMkLst>
        </pc:spChg>
        <pc:spChg chg="del">
          <ac:chgData name="Christoffer Østergaard Carstens" userId="5d542c86-40b2-4e4f-ab37-dc2fab4fc46a" providerId="ADAL" clId="{0DF8EF18-DD9B-46DE-AF1A-1EC96D0E05CF}" dt="2026-01-07T21:05:25.180" v="3186" actId="26606"/>
          <ac:spMkLst>
            <pc:docMk/>
            <pc:sldMk cId="1718218257" sldId="289"/>
            <ac:spMk id="2063" creationId="{943CAA20-3569-4189-9E48-239A229A86CA}"/>
          </ac:spMkLst>
        </pc:spChg>
        <pc:spChg chg="del">
          <ac:chgData name="Christoffer Østergaard Carstens" userId="5d542c86-40b2-4e4f-ab37-dc2fab4fc46a" providerId="ADAL" clId="{0DF8EF18-DD9B-46DE-AF1A-1EC96D0E05CF}" dt="2026-01-07T21:05:25.180" v="3186" actId="26606"/>
          <ac:spMkLst>
            <pc:docMk/>
            <pc:sldMk cId="1718218257" sldId="289"/>
            <ac:spMk id="2065" creationId="{DA542B6D-E775-4832-91DC-2D20F857813A}"/>
          </ac:spMkLst>
        </pc:spChg>
        <pc:spChg chg="add">
          <ac:chgData name="Christoffer Østergaard Carstens" userId="5d542c86-40b2-4e4f-ab37-dc2fab4fc46a" providerId="ADAL" clId="{0DF8EF18-DD9B-46DE-AF1A-1EC96D0E05CF}" dt="2026-01-07T21:05:25.180" v="3186" actId="26606"/>
          <ac:spMkLst>
            <pc:docMk/>
            <pc:sldMk cId="1718218257" sldId="289"/>
            <ac:spMk id="7175" creationId="{665DBBEF-238B-476B-96AB-8AAC3224ECEA}"/>
          </ac:spMkLst>
        </pc:spChg>
        <pc:spChg chg="add">
          <ac:chgData name="Christoffer Østergaard Carstens" userId="5d542c86-40b2-4e4f-ab37-dc2fab4fc46a" providerId="ADAL" clId="{0DF8EF18-DD9B-46DE-AF1A-1EC96D0E05CF}" dt="2026-01-07T21:05:25.180" v="3186" actId="26606"/>
          <ac:spMkLst>
            <pc:docMk/>
            <pc:sldMk cId="1718218257" sldId="289"/>
            <ac:spMk id="7177" creationId="{3FCFB1DE-0B7E-48CC-BA90-B2AB0889F9D6}"/>
          </ac:spMkLst>
        </pc:spChg>
        <pc:picChg chg="add mod">
          <ac:chgData name="Christoffer Østergaard Carstens" userId="5d542c86-40b2-4e4f-ab37-dc2fab4fc46a" providerId="ADAL" clId="{0DF8EF18-DD9B-46DE-AF1A-1EC96D0E05CF}" dt="2026-01-07T21:05:25.180" v="3186" actId="26606"/>
          <ac:picMkLst>
            <pc:docMk/>
            <pc:sldMk cId="1718218257" sldId="289"/>
            <ac:picMk id="7170" creationId="{4891CA32-A50D-1FB6-FF3F-834D440A5038}"/>
          </ac:picMkLst>
        </pc:picChg>
      </pc:sldChg>
      <pc:sldChg chg="addSp modSp del mod setBg">
        <pc:chgData name="Christoffer Østergaard Carstens" userId="5d542c86-40b2-4e4f-ab37-dc2fab4fc46a" providerId="ADAL" clId="{0DF8EF18-DD9B-46DE-AF1A-1EC96D0E05CF}" dt="2026-01-07T09:39:04.042" v="889" actId="47"/>
        <pc:sldMkLst>
          <pc:docMk/>
          <pc:sldMk cId="1718153923" sldId="291"/>
        </pc:sldMkLst>
      </pc:sldChg>
      <pc:sldChg chg="add del ord">
        <pc:chgData name="Christoffer Østergaard Carstens" userId="5d542c86-40b2-4e4f-ab37-dc2fab4fc46a" providerId="ADAL" clId="{0DF8EF18-DD9B-46DE-AF1A-1EC96D0E05CF}" dt="2026-01-07T09:39:01.865" v="887" actId="47"/>
        <pc:sldMkLst>
          <pc:docMk/>
          <pc:sldMk cId="411839906" sldId="297"/>
        </pc:sldMkLst>
      </pc:sldChg>
      <pc:sldChg chg="modSp del mod ord">
        <pc:chgData name="Christoffer Østergaard Carstens" userId="5d542c86-40b2-4e4f-ab37-dc2fab4fc46a" providerId="ADAL" clId="{0DF8EF18-DD9B-46DE-AF1A-1EC96D0E05CF}" dt="2026-01-07T20:10:22.089" v="1681" actId="47"/>
        <pc:sldMkLst>
          <pc:docMk/>
          <pc:sldMk cId="905022377" sldId="298"/>
        </pc:sldMkLst>
      </pc:sldChg>
      <pc:sldChg chg="addSp delSp modSp del mod ord setBg">
        <pc:chgData name="Christoffer Østergaard Carstens" userId="5d542c86-40b2-4e4f-ab37-dc2fab4fc46a" providerId="ADAL" clId="{0DF8EF18-DD9B-46DE-AF1A-1EC96D0E05CF}" dt="2026-01-07T20:15:10.420" v="1804" actId="47"/>
        <pc:sldMkLst>
          <pc:docMk/>
          <pc:sldMk cId="3261746719" sldId="299"/>
        </pc:sldMkLst>
      </pc:sldChg>
      <pc:sldChg chg="addSp delSp modSp mod">
        <pc:chgData name="Christoffer Østergaard Carstens" userId="5d542c86-40b2-4e4f-ab37-dc2fab4fc46a" providerId="ADAL" clId="{0DF8EF18-DD9B-46DE-AF1A-1EC96D0E05CF}" dt="2026-01-07T08:41:37.193" v="827" actId="20577"/>
        <pc:sldMkLst>
          <pc:docMk/>
          <pc:sldMk cId="170555304" sldId="302"/>
        </pc:sldMkLst>
        <pc:graphicFrameChg chg="add mod modGraphic">
          <ac:chgData name="Christoffer Østergaard Carstens" userId="5d542c86-40b2-4e4f-ab37-dc2fab4fc46a" providerId="ADAL" clId="{0DF8EF18-DD9B-46DE-AF1A-1EC96D0E05CF}" dt="2026-01-07T08:41:37.193" v="827" actId="20577"/>
          <ac:graphicFrameMkLst>
            <pc:docMk/>
            <pc:sldMk cId="170555304" sldId="302"/>
            <ac:graphicFrameMk id="3" creationId="{F6AD57A6-569D-CF9D-0C4D-9E12008996F2}"/>
          </ac:graphicFrameMkLst>
        </pc:graphicFrameChg>
        <pc:picChg chg="mod">
          <ac:chgData name="Christoffer Østergaard Carstens" userId="5d542c86-40b2-4e4f-ab37-dc2fab4fc46a" providerId="ADAL" clId="{0DF8EF18-DD9B-46DE-AF1A-1EC96D0E05CF}" dt="2026-01-05T13:57:51.296" v="454" actId="1076"/>
          <ac:picMkLst>
            <pc:docMk/>
            <pc:sldMk cId="170555304" sldId="302"/>
            <ac:picMk id="5" creationId="{AB610A0C-755F-1FD6-8CB8-59DCFE42F788}"/>
          </ac:picMkLst>
        </pc:picChg>
        <pc:picChg chg="add del mod">
          <ac:chgData name="Christoffer Østergaard Carstens" userId="5d542c86-40b2-4e4f-ab37-dc2fab4fc46a" providerId="ADAL" clId="{0DF8EF18-DD9B-46DE-AF1A-1EC96D0E05CF}" dt="2026-01-07T08:41:36.625" v="826" actId="22"/>
          <ac:picMkLst>
            <pc:docMk/>
            <pc:sldMk cId="170555304" sldId="302"/>
            <ac:picMk id="6" creationId="{CEBED036-BB5A-EC11-DF09-A7F3E6AAA1F0}"/>
          </ac:picMkLst>
        </pc:picChg>
      </pc:sldChg>
      <pc:sldChg chg="modSp del mod">
        <pc:chgData name="Christoffer Østergaard Carstens" userId="5d542c86-40b2-4e4f-ab37-dc2fab4fc46a" providerId="ADAL" clId="{0DF8EF18-DD9B-46DE-AF1A-1EC96D0E05CF}" dt="2026-01-07T09:39:12.022" v="893" actId="47"/>
        <pc:sldMkLst>
          <pc:docMk/>
          <pc:sldMk cId="1921825284" sldId="303"/>
        </pc:sldMkLst>
        <pc:spChg chg="mod">
          <ac:chgData name="Christoffer Østergaard Carstens" userId="5d542c86-40b2-4e4f-ab37-dc2fab4fc46a" providerId="ADAL" clId="{0DF8EF18-DD9B-46DE-AF1A-1EC96D0E05CF}" dt="2026-01-07T09:14:54.830" v="871" actId="20577"/>
          <ac:spMkLst>
            <pc:docMk/>
            <pc:sldMk cId="1921825284" sldId="303"/>
            <ac:spMk id="2" creationId="{7636EFD5-140A-1F31-88FE-67BD671AD195}"/>
          </ac:spMkLst>
        </pc:spChg>
      </pc:sldChg>
      <pc:sldChg chg="new del">
        <pc:chgData name="Christoffer Østergaard Carstens" userId="5d542c86-40b2-4e4f-ab37-dc2fab4fc46a" providerId="ADAL" clId="{0DF8EF18-DD9B-46DE-AF1A-1EC96D0E05CF}" dt="2026-01-07T20:10:24.701" v="1682" actId="47"/>
        <pc:sldMkLst>
          <pc:docMk/>
          <pc:sldMk cId="2163848655" sldId="303"/>
        </pc:sldMkLst>
      </pc:sldChg>
      <pc:sldChg chg="modSp add del mod">
        <pc:chgData name="Christoffer Østergaard Carstens" userId="5d542c86-40b2-4e4f-ab37-dc2fab4fc46a" providerId="ADAL" clId="{0DF8EF18-DD9B-46DE-AF1A-1EC96D0E05CF}" dt="2026-01-08T13:14:03.418" v="3272" actId="47"/>
        <pc:sldMkLst>
          <pc:docMk/>
          <pc:sldMk cId="3623766589" sldId="304"/>
        </pc:sldMkLst>
        <pc:spChg chg="mod">
          <ac:chgData name="Christoffer Østergaard Carstens" userId="5d542c86-40b2-4e4f-ab37-dc2fab4fc46a" providerId="ADAL" clId="{0DF8EF18-DD9B-46DE-AF1A-1EC96D0E05CF}" dt="2026-01-07T20:58:19.991" v="3084" actId="20577"/>
          <ac:spMkLst>
            <pc:docMk/>
            <pc:sldMk cId="3623766589" sldId="304"/>
            <ac:spMk id="2" creationId="{0FDD1A25-EB50-9C37-39B8-8D8FD74F7556}"/>
          </ac:spMkLst>
        </pc:spChg>
        <pc:spChg chg="mod">
          <ac:chgData name="Christoffer Østergaard Carstens" userId="5d542c86-40b2-4e4f-ab37-dc2fab4fc46a" providerId="ADAL" clId="{0DF8EF18-DD9B-46DE-AF1A-1EC96D0E05CF}" dt="2026-01-07T20:57:38.459" v="3080" actId="20577"/>
          <ac:spMkLst>
            <pc:docMk/>
            <pc:sldMk cId="3623766589" sldId="304"/>
            <ac:spMk id="3" creationId="{C7EB3E21-A8E1-584B-1531-95B788309209}"/>
          </ac:spMkLst>
        </pc:spChg>
      </pc:sldChg>
      <pc:sldChg chg="modSp add del mod">
        <pc:chgData name="Christoffer Østergaard Carstens" userId="5d542c86-40b2-4e4f-ab37-dc2fab4fc46a" providerId="ADAL" clId="{0DF8EF18-DD9B-46DE-AF1A-1EC96D0E05CF}" dt="2026-01-07T20:25:54.528" v="2137" actId="47"/>
        <pc:sldMkLst>
          <pc:docMk/>
          <pc:sldMk cId="3851187584" sldId="305"/>
        </pc:sldMkLst>
        <pc:spChg chg="mod">
          <ac:chgData name="Christoffer Østergaard Carstens" userId="5d542c86-40b2-4e4f-ab37-dc2fab4fc46a" providerId="ADAL" clId="{0DF8EF18-DD9B-46DE-AF1A-1EC96D0E05CF}" dt="2026-01-07T09:14:13.331" v="840" actId="20577"/>
          <ac:spMkLst>
            <pc:docMk/>
            <pc:sldMk cId="3851187584" sldId="305"/>
            <ac:spMk id="2" creationId="{26F25136-91DB-EE25-4E0B-54AD3E141252}"/>
          </ac:spMkLst>
        </pc:spChg>
      </pc:sldChg>
      <pc:sldChg chg="addSp delSp modSp add del mod setBg delDesignElem">
        <pc:chgData name="Christoffer Østergaard Carstens" userId="5d542c86-40b2-4e4f-ab37-dc2fab4fc46a" providerId="ADAL" clId="{0DF8EF18-DD9B-46DE-AF1A-1EC96D0E05CF}" dt="2026-01-07T20:37:42.813" v="2312" actId="47"/>
        <pc:sldMkLst>
          <pc:docMk/>
          <pc:sldMk cId="2497413010" sldId="306"/>
        </pc:sldMkLst>
        <pc:spChg chg="mod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" creationId="{295AFE1D-AA33-FAE2-29A6-ABBD6B71366B}"/>
          </ac:spMkLst>
        </pc:spChg>
        <pc:spChg chg="add mod">
          <ac:chgData name="Christoffer Østergaard Carstens" userId="5d542c86-40b2-4e4f-ab37-dc2fab4fc46a" providerId="ADAL" clId="{0DF8EF18-DD9B-46DE-AF1A-1EC96D0E05CF}" dt="2026-01-07T20:11:46.399" v="1753" actId="27636"/>
          <ac:spMkLst>
            <pc:docMk/>
            <pc:sldMk cId="2497413010" sldId="306"/>
            <ac:spMk id="4" creationId="{777A65F2-7A10-3E02-5F9F-68146FB092B8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2497413010" sldId="306"/>
            <ac:spMk id="10" creationId="{D4771268-CB57-404A-9271-370EB28F6090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5" actId="26606"/>
          <ac:spMkLst>
            <pc:docMk/>
            <pc:sldMk cId="2497413010" sldId="306"/>
            <ac:spMk id="12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5" actId="26606"/>
          <ac:spMkLst>
            <pc:docMk/>
            <pc:sldMk cId="2497413010" sldId="306"/>
            <ac:spMk id="14" creationId="{CD8B4F24-440B-49E9-B85D-733523DC064B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4" actId="26606"/>
          <ac:spMkLst>
            <pc:docMk/>
            <pc:sldMk cId="2497413010" sldId="306"/>
            <ac:spMk id="19" creationId="{743AA782-23D1-4521-8CAD-47662984AA08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4" actId="26606"/>
          <ac:spMkLst>
            <pc:docMk/>
            <pc:sldMk cId="2497413010" sldId="306"/>
            <ac:spMk id="21" creationId="{650D18FE-0824-4A46-B22C-A86B52E5780A}"/>
          </ac:spMkLst>
        </pc:spChg>
        <pc:spChg chg="add del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3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4" creationId="{6357EC4F-235E-4222-A36F-C7878ACE37F2}"/>
          </ac:spMkLst>
        </pc:spChg>
        <pc:spChg chg="add del">
          <ac:chgData name="Christoffer Østergaard Carstens" userId="5d542c86-40b2-4e4f-ab37-dc2fab4fc46a" providerId="ADAL" clId="{0DF8EF18-DD9B-46DE-AF1A-1EC96D0E05CF}" dt="2026-01-07T20:11:22.715" v="1746" actId="26606"/>
          <ac:spMkLst>
            <pc:docMk/>
            <pc:sldMk cId="2497413010" sldId="306"/>
            <ac:spMk id="26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11:22.715" v="1746" actId="26606"/>
          <ac:spMkLst>
            <pc:docMk/>
            <pc:sldMk cId="2497413010" sldId="306"/>
            <ac:spMk id="27" creationId="{CD8B4F24-440B-49E9-B85D-733523DC064B}"/>
          </ac:spMkLst>
        </pc:spChg>
        <pc:spChg chg="add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8" creationId="{743AA782-23D1-4521-8CAD-47662984AA08}"/>
          </ac:spMkLst>
        </pc:spChg>
        <pc:spChg chg="add del">
          <ac:chgData name="Christoffer Østergaard Carstens" userId="5d542c86-40b2-4e4f-ab37-dc2fab4fc46a" providerId="ADAL" clId="{0DF8EF18-DD9B-46DE-AF1A-1EC96D0E05CF}" dt="2026-01-07T19:50:39.731" v="1127" actId="26606"/>
          <ac:spMkLst>
            <pc:docMk/>
            <pc:sldMk cId="2497413010" sldId="306"/>
            <ac:spMk id="29" creationId="{2B97F24A-32CE-4C1C-A50D-3016B394DCFB}"/>
          </ac:spMkLst>
        </pc:spChg>
        <pc:spChg chg="add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30" creationId="{71877DBC-BB60-40F0-AC93-2ACDBAAE60CE}"/>
          </ac:spMkLst>
        </pc:spChg>
        <pc:spChg chg="add del">
          <ac:chgData name="Christoffer Østergaard Carstens" userId="5d542c86-40b2-4e4f-ab37-dc2fab4fc46a" providerId="ADAL" clId="{0DF8EF18-DD9B-46DE-AF1A-1EC96D0E05CF}" dt="2026-01-07T19:50:39.731" v="1127" actId="26606"/>
          <ac:spMkLst>
            <pc:docMk/>
            <pc:sldMk cId="2497413010" sldId="306"/>
            <ac:spMk id="31" creationId="{6357EC4F-235E-4222-A36F-C7878ACE37F2}"/>
          </ac:spMkLst>
        </pc:spChg>
        <pc:picChg chg="del">
          <ac:chgData name="Christoffer Østergaard Carstens" userId="5d542c86-40b2-4e4f-ab37-dc2fab4fc46a" providerId="ADAL" clId="{0DF8EF18-DD9B-46DE-AF1A-1EC96D0E05CF}" dt="2026-01-07T19:46:01.754" v="956" actId="478"/>
          <ac:picMkLst>
            <pc:docMk/>
            <pc:sldMk cId="2497413010" sldId="306"/>
            <ac:picMk id="5" creationId="{2D6F6EF9-4B02-4A02-8DF0-3C77B369A987}"/>
          </ac:picMkLst>
        </pc:picChg>
        <pc:picChg chg="add mod">
          <ac:chgData name="Christoffer Østergaard Carstens" userId="5d542c86-40b2-4e4f-ab37-dc2fab4fc46a" providerId="ADAL" clId="{0DF8EF18-DD9B-46DE-AF1A-1EC96D0E05CF}" dt="2026-01-07T20:11:25.436" v="1747" actId="26606"/>
          <ac:picMkLst>
            <pc:docMk/>
            <pc:sldMk cId="2497413010" sldId="306"/>
            <ac:picMk id="7" creationId="{5667F0F6-04F5-E493-93A5-77D2E6DDEE86}"/>
          </ac:picMkLst>
        </pc:picChg>
      </pc:sldChg>
      <pc:sldChg chg="addSp delSp modSp add del mod setBg delDesignElem">
        <pc:chgData name="Christoffer Østergaard Carstens" userId="5d542c86-40b2-4e4f-ab37-dc2fab4fc46a" providerId="ADAL" clId="{0DF8EF18-DD9B-46DE-AF1A-1EC96D0E05CF}" dt="2026-01-07T20:37:43.313" v="2313" actId="47"/>
        <pc:sldMkLst>
          <pc:docMk/>
          <pc:sldMk cId="2833676488" sldId="307"/>
        </pc:sldMkLst>
        <pc:spChg chg="mod">
          <ac:chgData name="Christoffer Østergaard Carstens" userId="5d542c86-40b2-4e4f-ab37-dc2fab4fc46a" providerId="ADAL" clId="{0DF8EF18-DD9B-46DE-AF1A-1EC96D0E05CF}" dt="2026-01-07T19:51:25.386" v="1188" actId="20577"/>
          <ac:spMkLst>
            <pc:docMk/>
            <pc:sldMk cId="2833676488" sldId="307"/>
            <ac:spMk id="2" creationId="{E0A0A278-5284-8335-7268-F61C02FDD445}"/>
          </ac:spMkLst>
        </pc:spChg>
        <pc:spChg chg="add">
          <ac:chgData name="Christoffer Østergaard Carstens" userId="5d542c86-40b2-4e4f-ab37-dc2fab4fc46a" providerId="ADAL" clId="{0DF8EF18-DD9B-46DE-AF1A-1EC96D0E05CF}" dt="2026-01-07T19:51:16.573" v="1139" actId="26606"/>
          <ac:spMkLst>
            <pc:docMk/>
            <pc:sldMk cId="2833676488" sldId="307"/>
            <ac:spMk id="7" creationId="{A4AC5506-6312-4701-8D3C-40187889A947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2833676488" sldId="307"/>
            <ac:spMk id="10" creationId="{A4AC5506-6312-4701-8D3C-40187889A947}"/>
          </ac:spMkLst>
        </pc:spChg>
        <pc:picChg chg="mod">
          <ac:chgData name="Christoffer Østergaard Carstens" userId="5d542c86-40b2-4e4f-ab37-dc2fab4fc46a" providerId="ADAL" clId="{0DF8EF18-DD9B-46DE-AF1A-1EC96D0E05CF}" dt="2026-01-07T19:51:31.032" v="1190" actId="14100"/>
          <ac:picMkLst>
            <pc:docMk/>
            <pc:sldMk cId="2833676488" sldId="307"/>
            <ac:picMk id="5" creationId="{1DBD43BD-C97F-ED60-DDC2-D34586D1973D}"/>
          </ac:picMkLst>
        </pc:picChg>
      </pc:sldChg>
      <pc:sldChg chg="addSp delSp modSp add del mod setBg delDesignElem">
        <pc:chgData name="Christoffer Østergaard Carstens" userId="5d542c86-40b2-4e4f-ab37-dc2fab4fc46a" providerId="ADAL" clId="{0DF8EF18-DD9B-46DE-AF1A-1EC96D0E05CF}" dt="2026-01-07T20:11:52.208" v="1754" actId="47"/>
        <pc:sldMkLst>
          <pc:docMk/>
          <pc:sldMk cId="3163540977" sldId="308"/>
        </pc:sldMkLst>
        <pc:spChg chg="mo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2" creationId="{AC508A1F-4227-7D15-1F70-553C3102520A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7" creationId="{A8384FB5-9ADC-4DDC-881B-597D56F5B15D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163540977" sldId="308"/>
            <ac:spMk id="10" creationId="{D4771268-CB57-404A-9271-370EB28F6090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2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4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6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8" creationId="{F8260ED5-17F7-4158-B241-D51DD4CF1B7E}"/>
          </ac:spMkLst>
        </pc:spChg>
        <pc:picChg chg="mod">
          <ac:chgData name="Christoffer Østergaard Carstens" userId="5d542c86-40b2-4e4f-ab37-dc2fab4fc46a" providerId="ADAL" clId="{0DF8EF18-DD9B-46DE-AF1A-1EC96D0E05CF}" dt="2026-01-07T16:25:43.931" v="907" actId="26606"/>
          <ac:picMkLst>
            <pc:docMk/>
            <pc:sldMk cId="3163540977" sldId="308"/>
            <ac:picMk id="5" creationId="{322E0FC3-E0D1-2A41-4FBB-6BD56FD44669}"/>
          </ac:picMkLst>
        </pc:picChg>
      </pc:sldChg>
      <pc:sldChg chg="delSp modSp add del mod setBg delDesignElem">
        <pc:chgData name="Christoffer Østergaard Carstens" userId="5d542c86-40b2-4e4f-ab37-dc2fab4fc46a" providerId="ADAL" clId="{0DF8EF18-DD9B-46DE-AF1A-1EC96D0E05CF}" dt="2026-01-07T20:37:43.738" v="2314" actId="47"/>
        <pc:sldMkLst>
          <pc:docMk/>
          <pc:sldMk cId="3544917028" sldId="309"/>
        </pc:sldMkLst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544917028" sldId="309"/>
            <ac:spMk id="10" creationId="{A4AC5506-6312-4701-8D3C-40187889A947}"/>
          </ac:spMkLst>
        </pc:spChg>
        <pc:spChg chg="mod">
          <ac:chgData name="Christoffer Østergaard Carstens" userId="5d542c86-40b2-4e4f-ab37-dc2fab4fc46a" providerId="ADAL" clId="{0DF8EF18-DD9B-46DE-AF1A-1EC96D0E05CF}" dt="2026-01-07T19:57:15.436" v="1263" actId="1076"/>
          <ac:spMkLst>
            <pc:docMk/>
            <pc:sldMk cId="3544917028" sldId="309"/>
            <ac:spMk id="13" creationId="{7A4E9F5B-2D2D-58EC-1B6C-108DA43980CC}"/>
          </ac:spMkLst>
        </pc:spChg>
        <pc:spChg chg="mod">
          <ac:chgData name="Christoffer Østergaard Carstens" userId="5d542c86-40b2-4e4f-ab37-dc2fab4fc46a" providerId="ADAL" clId="{0DF8EF18-DD9B-46DE-AF1A-1EC96D0E05CF}" dt="2026-01-07T19:57:20.893" v="1264" actId="1076"/>
          <ac:spMkLst>
            <pc:docMk/>
            <pc:sldMk cId="3544917028" sldId="309"/>
            <ac:spMk id="14" creationId="{5C8E7E5B-74B5-2C60-FCF9-B43D173C7678}"/>
          </ac:spMkLst>
        </pc:spChg>
        <pc:spChg chg="mod">
          <ac:chgData name="Christoffer Østergaard Carstens" userId="5d542c86-40b2-4e4f-ab37-dc2fab4fc46a" providerId="ADAL" clId="{0DF8EF18-DD9B-46DE-AF1A-1EC96D0E05CF}" dt="2026-01-07T19:57:23.556" v="1265" actId="1076"/>
          <ac:spMkLst>
            <pc:docMk/>
            <pc:sldMk cId="3544917028" sldId="309"/>
            <ac:spMk id="15" creationId="{D659E248-ABAB-0D87-8CA9-49619CDB9C2D}"/>
          </ac:spMkLst>
        </pc:spChg>
        <pc:picChg chg="mod">
          <ac:chgData name="Christoffer Østergaard Carstens" userId="5d542c86-40b2-4e4f-ab37-dc2fab4fc46a" providerId="ADAL" clId="{0DF8EF18-DD9B-46DE-AF1A-1EC96D0E05CF}" dt="2026-01-07T19:57:06.031" v="1259" actId="1076"/>
          <ac:picMkLst>
            <pc:docMk/>
            <pc:sldMk cId="3544917028" sldId="309"/>
            <ac:picMk id="5" creationId="{598E4B74-57BE-FB0A-85A1-666DB2DD3F66}"/>
          </ac:picMkLst>
        </pc:picChg>
        <pc:picChg chg="mod">
          <ac:chgData name="Christoffer Østergaard Carstens" userId="5d542c86-40b2-4e4f-ab37-dc2fab4fc46a" providerId="ADAL" clId="{0DF8EF18-DD9B-46DE-AF1A-1EC96D0E05CF}" dt="2026-01-07T19:57:10.690" v="1260" actId="1076"/>
          <ac:picMkLst>
            <pc:docMk/>
            <pc:sldMk cId="3544917028" sldId="309"/>
            <ac:picMk id="7" creationId="{E53B13E7-0250-B510-382C-FDE4969A6AEE}"/>
          </ac:picMkLst>
        </pc:picChg>
        <pc:picChg chg="mod">
          <ac:chgData name="Christoffer Østergaard Carstens" userId="5d542c86-40b2-4e4f-ab37-dc2fab4fc46a" providerId="ADAL" clId="{0DF8EF18-DD9B-46DE-AF1A-1EC96D0E05CF}" dt="2026-01-07T19:57:28.386" v="1266" actId="14100"/>
          <ac:picMkLst>
            <pc:docMk/>
            <pc:sldMk cId="3544917028" sldId="309"/>
            <ac:picMk id="9" creationId="{EB9B66E7-DE76-8A33-AAC1-93F51B7D26F2}"/>
          </ac:picMkLst>
        </pc:picChg>
        <pc:picChg chg="mod">
          <ac:chgData name="Christoffer Østergaard Carstens" userId="5d542c86-40b2-4e4f-ab37-dc2fab4fc46a" providerId="ADAL" clId="{0DF8EF18-DD9B-46DE-AF1A-1EC96D0E05CF}" dt="2026-01-07T19:57:12.712" v="1262" actId="1076"/>
          <ac:picMkLst>
            <pc:docMk/>
            <pc:sldMk cId="3544917028" sldId="309"/>
            <ac:picMk id="12" creationId="{760B3350-BABB-CC6B-382A-1BEB47DD8571}"/>
          </ac:picMkLst>
        </pc:picChg>
      </pc:sldChg>
      <pc:sldChg chg="addSp delSp modSp add del mod">
        <pc:chgData name="Christoffer Østergaard Carstens" userId="5d542c86-40b2-4e4f-ab37-dc2fab4fc46a" providerId="ADAL" clId="{0DF8EF18-DD9B-46DE-AF1A-1EC96D0E05CF}" dt="2026-01-07T20:37:44.813" v="2316" actId="47"/>
        <pc:sldMkLst>
          <pc:docMk/>
          <pc:sldMk cId="337932028" sldId="310"/>
        </pc:sldMkLst>
        <pc:spChg chg="mod">
          <ac:chgData name="Christoffer Østergaard Carstens" userId="5d542c86-40b2-4e4f-ab37-dc2fab4fc46a" providerId="ADAL" clId="{0DF8EF18-DD9B-46DE-AF1A-1EC96D0E05CF}" dt="2026-01-07T20:26:58.706" v="2177" actId="20577"/>
          <ac:spMkLst>
            <pc:docMk/>
            <pc:sldMk cId="337932028" sldId="310"/>
            <ac:spMk id="2" creationId="{E20DE4C4-471C-CFB8-F32D-66C94BC5374C}"/>
          </ac:spMkLst>
        </pc:spChg>
        <pc:spChg chg="add del mod">
          <ac:chgData name="Christoffer Østergaard Carstens" userId="5d542c86-40b2-4e4f-ab37-dc2fab4fc46a" providerId="ADAL" clId="{0DF8EF18-DD9B-46DE-AF1A-1EC96D0E05CF}" dt="2026-01-07T20:06:21.436" v="1609" actId="478"/>
          <ac:spMkLst>
            <pc:docMk/>
            <pc:sldMk cId="337932028" sldId="310"/>
            <ac:spMk id="4" creationId="{4077140B-4D65-0FF5-839C-2F0D56D4039B}"/>
          </ac:spMkLst>
        </pc:spChg>
        <pc:spChg chg="add del mod">
          <ac:chgData name="Christoffer Østergaard Carstens" userId="5d542c86-40b2-4e4f-ab37-dc2fab4fc46a" providerId="ADAL" clId="{0DF8EF18-DD9B-46DE-AF1A-1EC96D0E05CF}" dt="2026-01-07T20:06:29.214" v="1613" actId="478"/>
          <ac:spMkLst>
            <pc:docMk/>
            <pc:sldMk cId="337932028" sldId="310"/>
            <ac:spMk id="11" creationId="{4FFE9CF2-D3CA-F7C3-ADAB-A1B53C8B1236}"/>
          </ac:spMkLst>
        </pc:spChg>
        <pc:graphicFrameChg chg="mod modGraphic">
          <ac:chgData name="Christoffer Østergaard Carstens" userId="5d542c86-40b2-4e4f-ab37-dc2fab4fc46a" providerId="ADAL" clId="{0DF8EF18-DD9B-46DE-AF1A-1EC96D0E05CF}" dt="2026-01-07T20:07:02.069" v="1620" actId="14100"/>
          <ac:graphicFrameMkLst>
            <pc:docMk/>
            <pc:sldMk cId="337932028" sldId="310"/>
            <ac:graphicFrameMk id="6" creationId="{B5EA8EA2-D485-FE6B-5239-44F36CDEF4C5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7T20:04:28.810" v="1564"/>
          <ac:graphicFrameMkLst>
            <pc:docMk/>
            <pc:sldMk cId="337932028" sldId="310"/>
            <ac:graphicFrameMk id="9" creationId="{C672A823-3A1A-0B96-6ACC-2BF76F5AAD32}"/>
          </ac:graphicFrameMkLst>
        </pc:graphicFrameChg>
        <pc:picChg chg="del mod">
          <ac:chgData name="Christoffer Østergaard Carstens" userId="5d542c86-40b2-4e4f-ab37-dc2fab4fc46a" providerId="ADAL" clId="{0DF8EF18-DD9B-46DE-AF1A-1EC96D0E05CF}" dt="2026-01-07T20:03:27.677" v="1529" actId="478"/>
          <ac:picMkLst>
            <pc:docMk/>
            <pc:sldMk cId="337932028" sldId="310"/>
            <ac:picMk id="5" creationId="{CC1439F8-C4E7-8A66-019F-D8A1D4D0ED8E}"/>
          </ac:picMkLst>
        </pc:picChg>
        <pc:picChg chg="add del mod">
          <ac:chgData name="Christoffer Østergaard Carstens" userId="5d542c86-40b2-4e4f-ab37-dc2fab4fc46a" providerId="ADAL" clId="{0DF8EF18-DD9B-46DE-AF1A-1EC96D0E05CF}" dt="2026-01-07T20:06:24.379" v="1611" actId="478"/>
          <ac:picMkLst>
            <pc:docMk/>
            <pc:sldMk cId="337932028" sldId="310"/>
            <ac:picMk id="8" creationId="{26D296EF-9861-6155-08B7-CDE4201A92DA}"/>
          </ac:picMkLst>
        </pc:picChg>
      </pc:sldChg>
      <pc:sldChg chg="addSp delSp modSp add del mod setBg delDesignElem">
        <pc:chgData name="Christoffer Østergaard Carstens" userId="5d542c86-40b2-4e4f-ab37-dc2fab4fc46a" providerId="ADAL" clId="{0DF8EF18-DD9B-46DE-AF1A-1EC96D0E05CF}" dt="2026-01-07T20:37:45.206" v="2317" actId="47"/>
        <pc:sldMkLst>
          <pc:docMk/>
          <pc:sldMk cId="3494245868" sldId="311"/>
        </pc:sldMkLst>
        <pc:spChg chg="mod">
          <ac:chgData name="Christoffer Østergaard Carstens" userId="5d542c86-40b2-4e4f-ab37-dc2fab4fc46a" providerId="ADAL" clId="{0DF8EF18-DD9B-46DE-AF1A-1EC96D0E05CF}" dt="2026-01-07T20:09:24.028" v="1679" actId="26606"/>
          <ac:spMkLst>
            <pc:docMk/>
            <pc:sldMk cId="3494245868" sldId="311"/>
            <ac:spMk id="2" creationId="{823F743C-195F-699F-A022-E5DD44BF39A6}"/>
          </ac:spMkLst>
        </pc:spChg>
        <pc:spChg chg="add del mod">
          <ac:chgData name="Christoffer Østergaard Carstens" userId="5d542c86-40b2-4e4f-ab37-dc2fab4fc46a" providerId="ADAL" clId="{0DF8EF18-DD9B-46DE-AF1A-1EC96D0E05CF}" dt="2026-01-07T20:09:32.204" v="1680" actId="255"/>
          <ac:spMkLst>
            <pc:docMk/>
            <pc:sldMk cId="3494245868" sldId="311"/>
            <ac:spMk id="3" creationId="{D93161AF-064C-9E07-8D7D-E65F4004C57E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0" creationId="{058A14AF-9FB5-4CC7-BA35-E8E85D3EDF0E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2" creationId="{3A9A4357-BD1D-4622-A4FE-766E6AB8DE84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4" creationId="{E659831F-0D9A-4C63-9EBB-8435B85A440F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6" creationId="{E6995CE5-F890-4ABA-82A2-26507CE8D2A3}"/>
          </ac:spMkLst>
        </pc:spChg>
        <pc:spChg chg="add">
          <ac:chgData name="Christoffer Østergaard Carstens" userId="5d542c86-40b2-4e4f-ab37-dc2fab4fc46a" providerId="ADAL" clId="{0DF8EF18-DD9B-46DE-AF1A-1EC96D0E05CF}" dt="2026-01-07T20:09:24.028" v="1679" actId="26606"/>
          <ac:spMkLst>
            <pc:docMk/>
            <pc:sldMk cId="3494245868" sldId="311"/>
            <ac:spMk id="3079" creationId="{45D37F4E-DDB4-456B-97E0-9937730A039F}"/>
          </ac:spMkLst>
        </pc:spChg>
        <pc:spChg chg="add">
          <ac:chgData name="Christoffer Østergaard Carstens" userId="5d542c86-40b2-4e4f-ab37-dc2fab4fc46a" providerId="ADAL" clId="{0DF8EF18-DD9B-46DE-AF1A-1EC96D0E05CF}" dt="2026-01-07T20:09:24.028" v="1679" actId="26606"/>
          <ac:spMkLst>
            <pc:docMk/>
            <pc:sldMk cId="3494245868" sldId="311"/>
            <ac:spMk id="3081" creationId="{B2DD41CD-8F47-4F56-AD12-4E2FF7696987}"/>
          </ac:spMkLst>
        </pc:spChg>
        <pc:graphicFrameChg chg="add mod">
          <ac:chgData name="Christoffer Østergaard Carstens" userId="5d542c86-40b2-4e4f-ab37-dc2fab4fc46a" providerId="ADAL" clId="{0DF8EF18-DD9B-46DE-AF1A-1EC96D0E05CF}" dt="2026-01-07T20:07:42.464" v="1623"/>
          <ac:graphicFrameMkLst>
            <pc:docMk/>
            <pc:sldMk cId="3494245868" sldId="311"/>
            <ac:graphicFrameMk id="4" creationId="{C225ADD9-2D11-DD28-F457-AE025F5CA0F3}"/>
          </ac:graphicFrameMkLst>
        </pc:graphicFrameChg>
        <pc:picChg chg="del">
          <ac:chgData name="Christoffer Østergaard Carstens" userId="5d542c86-40b2-4e4f-ab37-dc2fab4fc46a" providerId="ADAL" clId="{0DF8EF18-DD9B-46DE-AF1A-1EC96D0E05CF}" dt="2026-01-07T20:09:17.031" v="1677" actId="478"/>
          <ac:picMkLst>
            <pc:docMk/>
            <pc:sldMk cId="3494245868" sldId="311"/>
            <ac:picMk id="5" creationId="{F2646FC9-1A69-7C62-136F-D99A98F9FC99}"/>
          </ac:picMkLst>
        </pc:picChg>
        <pc:picChg chg="add mod">
          <ac:chgData name="Christoffer Østergaard Carstens" userId="5d542c86-40b2-4e4f-ab37-dc2fab4fc46a" providerId="ADAL" clId="{0DF8EF18-DD9B-46DE-AF1A-1EC96D0E05CF}" dt="2026-01-07T20:09:24.028" v="1679" actId="26606"/>
          <ac:picMkLst>
            <pc:docMk/>
            <pc:sldMk cId="3494245868" sldId="311"/>
            <ac:picMk id="3074" creationId="{1BB5EC70-4221-B36A-0F90-1CCB2C472494}"/>
          </ac:picMkLst>
        </pc:picChg>
      </pc:sldChg>
      <pc:sldChg chg="modSp add del mod">
        <pc:chgData name="Christoffer Østergaard Carstens" userId="5d542c86-40b2-4e4f-ab37-dc2fab4fc46a" providerId="ADAL" clId="{0DF8EF18-DD9B-46DE-AF1A-1EC96D0E05CF}" dt="2026-01-08T13:13:56.896" v="3271" actId="404"/>
        <pc:sldMkLst>
          <pc:docMk/>
          <pc:sldMk cId="1921825284" sldId="312"/>
        </pc:sldMkLst>
        <pc:spChg chg="mod">
          <ac:chgData name="Christoffer Østergaard Carstens" userId="5d542c86-40b2-4e4f-ab37-dc2fab4fc46a" providerId="ADAL" clId="{0DF8EF18-DD9B-46DE-AF1A-1EC96D0E05CF}" dt="2026-01-08T13:13:15.653" v="3267" actId="6549"/>
          <ac:spMkLst>
            <pc:docMk/>
            <pc:sldMk cId="1921825284" sldId="312"/>
            <ac:spMk id="2" creationId="{7636EFD5-140A-1F31-88FE-67BD671AD195}"/>
          </ac:spMkLst>
        </pc:spChg>
        <pc:spChg chg="mod">
          <ac:chgData name="Christoffer Østergaard Carstens" userId="5d542c86-40b2-4e4f-ab37-dc2fab4fc46a" providerId="ADAL" clId="{0DF8EF18-DD9B-46DE-AF1A-1EC96D0E05CF}" dt="2026-01-08T13:13:56.896" v="3271" actId="404"/>
          <ac:spMkLst>
            <pc:docMk/>
            <pc:sldMk cId="1921825284" sldId="312"/>
            <ac:spMk id="3" creationId="{B6481260-2A2E-8033-FED1-F4C3C9CE9BEA}"/>
          </ac:spMkLst>
        </pc:spChg>
      </pc:sldChg>
      <pc:sldChg chg="modSp new del mod">
        <pc:chgData name="Christoffer Østergaard Carstens" userId="5d542c86-40b2-4e4f-ab37-dc2fab4fc46a" providerId="ADAL" clId="{0DF8EF18-DD9B-46DE-AF1A-1EC96D0E05CF}" dt="2026-01-07T20:37:29.304" v="2286" actId="47"/>
        <pc:sldMkLst>
          <pc:docMk/>
          <pc:sldMk cId="874874503" sldId="313"/>
        </pc:sldMkLst>
        <pc:spChg chg="mod">
          <ac:chgData name="Christoffer Østergaard Carstens" userId="5d542c86-40b2-4e4f-ab37-dc2fab4fc46a" providerId="ADAL" clId="{0DF8EF18-DD9B-46DE-AF1A-1EC96D0E05CF}" dt="2026-01-07T19:27:27.365" v="952" actId="20577"/>
          <ac:spMkLst>
            <pc:docMk/>
            <pc:sldMk cId="874874503" sldId="313"/>
            <ac:spMk id="2" creationId="{B5F6F786-5823-7982-F6B2-89E3129B6B32}"/>
          </ac:spMkLst>
        </pc:spChg>
      </pc:sldChg>
      <pc:sldChg chg="new del">
        <pc:chgData name="Christoffer Østergaard Carstens" userId="5d542c86-40b2-4e4f-ab37-dc2fab4fc46a" providerId="ADAL" clId="{0DF8EF18-DD9B-46DE-AF1A-1EC96D0E05CF}" dt="2026-01-07T19:27:49.809" v="955" actId="47"/>
        <pc:sldMkLst>
          <pc:docMk/>
          <pc:sldMk cId="1355867952" sldId="314"/>
        </pc:sldMkLst>
      </pc:sldChg>
      <pc:sldChg chg="modSp add del mod">
        <pc:chgData name="Christoffer Østergaard Carstens" userId="5d542c86-40b2-4e4f-ab37-dc2fab4fc46a" providerId="ADAL" clId="{0DF8EF18-DD9B-46DE-AF1A-1EC96D0E05CF}" dt="2026-01-07T20:37:29.952" v="2287" actId="47"/>
        <pc:sldMkLst>
          <pc:docMk/>
          <pc:sldMk cId="1812916968" sldId="315"/>
        </pc:sldMkLst>
        <pc:spChg chg="mod">
          <ac:chgData name="Christoffer Østergaard Carstens" userId="5d542c86-40b2-4e4f-ab37-dc2fab4fc46a" providerId="ADAL" clId="{0DF8EF18-DD9B-46DE-AF1A-1EC96D0E05CF}" dt="2026-01-07T20:25:26.111" v="2136" actId="5793"/>
          <ac:spMkLst>
            <pc:docMk/>
            <pc:sldMk cId="1812916968" sldId="315"/>
            <ac:spMk id="3" creationId="{B6481260-2A2E-8033-FED1-F4C3C9CE9BEA}"/>
          </ac:spMkLst>
        </pc:spChg>
      </pc:sldChg>
      <pc:sldChg chg="new del">
        <pc:chgData name="Christoffer Østergaard Carstens" userId="5d542c86-40b2-4e4f-ab37-dc2fab4fc46a" providerId="ADAL" clId="{0DF8EF18-DD9B-46DE-AF1A-1EC96D0E05CF}" dt="2026-01-07T19:51:14.483" v="1138" actId="47"/>
        <pc:sldMkLst>
          <pc:docMk/>
          <pc:sldMk cId="27898156" sldId="316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07T20:37:42.165" v="2311" actId="47"/>
        <pc:sldMkLst>
          <pc:docMk/>
          <pc:sldMk cId="914366190" sldId="316"/>
        </pc:sldMkLst>
        <pc:spChg chg="mod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2" creationId="{D75A0BA0-9612-3B25-4892-FA0DAAEB093C}"/>
          </ac:spMkLst>
        </pc:spChg>
        <pc:spChg chg="add del mod">
          <ac:chgData name="Christoffer Østergaard Carstens" userId="5d542c86-40b2-4e4f-ab37-dc2fab4fc46a" providerId="ADAL" clId="{0DF8EF18-DD9B-46DE-AF1A-1EC96D0E05CF}" dt="2026-01-07T20:28:32.522" v="2285" actId="255"/>
          <ac:spMkLst>
            <pc:docMk/>
            <pc:sldMk cId="914366190" sldId="316"/>
            <ac:spMk id="3" creationId="{8BB534A4-B7EE-9A3F-9CC5-6EFD16851F87}"/>
          </ac:spMkLst>
        </pc:spChg>
        <pc:spChg chg="add del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31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33" creationId="{CD8B4F24-440B-49E9-B85D-733523DC064B}"/>
          </ac:spMkLst>
        </pc:spChg>
        <pc:spChg chg="add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38" creationId="{45D37F4E-DDB4-456B-97E0-9937730A039F}"/>
          </ac:spMkLst>
        </pc:spChg>
        <pc:spChg chg="add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40" creationId="{B2DD41CD-8F47-4F56-AD12-4E2FF7696987}"/>
          </ac:spMkLst>
        </pc:spChg>
        <pc:graphicFrameChg chg="add mod">
          <ac:chgData name="Christoffer Østergaard Carstens" userId="5d542c86-40b2-4e4f-ab37-dc2fab4fc46a" providerId="ADAL" clId="{0DF8EF18-DD9B-46DE-AF1A-1EC96D0E05CF}" dt="2026-01-07T19:52:25.079" v="1217"/>
          <ac:graphicFrameMkLst>
            <pc:docMk/>
            <pc:sldMk cId="914366190" sldId="316"/>
            <ac:graphicFrameMk id="4" creationId="{93FBD47F-CAEA-EF4D-772D-A96329AF212B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7T20:27:06.932" v="2183"/>
          <ac:graphicFrameMkLst>
            <pc:docMk/>
            <pc:sldMk cId="914366190" sldId="316"/>
            <ac:graphicFrameMk id="5" creationId="{4EFF7A56-B35C-8E3C-E201-641F30132947}"/>
          </ac:graphicFrameMkLst>
        </pc:graphicFrameChg>
        <pc:picChg chg="add mod">
          <ac:chgData name="Christoffer Østergaard Carstens" userId="5d542c86-40b2-4e4f-ab37-dc2fab4fc46a" providerId="ADAL" clId="{0DF8EF18-DD9B-46DE-AF1A-1EC96D0E05CF}" dt="2026-01-07T20:27:15.388" v="2188" actId="26606"/>
          <ac:picMkLst>
            <pc:docMk/>
            <pc:sldMk cId="914366190" sldId="316"/>
            <ac:picMk id="1026" creationId="{3A64A54E-3365-27F0-B628-5694258C0FC8}"/>
          </ac:picMkLst>
        </pc:picChg>
      </pc:sldChg>
      <pc:sldChg chg="addSp modSp new del mod setBg">
        <pc:chgData name="Christoffer Østergaard Carstens" userId="5d542c86-40b2-4e4f-ab37-dc2fab4fc46a" providerId="ADAL" clId="{0DF8EF18-DD9B-46DE-AF1A-1EC96D0E05CF}" dt="2026-01-07T20:37:44.386" v="2315" actId="47"/>
        <pc:sldMkLst>
          <pc:docMk/>
          <pc:sldMk cId="1742427132" sldId="317"/>
        </pc:sldMkLst>
        <pc:spChg chg="mo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2" creationId="{D4BEC33F-06B7-FD17-6D6E-E1510B672B72}"/>
          </ac:spMkLst>
        </pc:spChg>
        <pc:spChg chg="mo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3" creationId="{C9994A15-61ED-43A2-54D2-B8ED097223F2}"/>
          </ac:spMkLst>
        </pc:spChg>
        <pc:spChg chg="ad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12" creationId="{081E4A58-353D-44AE-B2FC-2A74E2E400F7}"/>
          </ac:spMkLst>
        </pc:spChg>
      </pc:sldChg>
      <pc:sldChg chg="addSp delSp modSp new mod ord setBg">
        <pc:chgData name="Christoffer Østergaard Carstens" userId="5d542c86-40b2-4e4f-ab37-dc2fab4fc46a" providerId="ADAL" clId="{0DF8EF18-DD9B-46DE-AF1A-1EC96D0E05CF}" dt="2026-01-08T13:21:10.579" v="3427"/>
        <pc:sldMkLst>
          <pc:docMk/>
          <pc:sldMk cId="1053930118" sldId="318"/>
        </pc:sldMkLst>
        <pc:spChg chg="mo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" creationId="{D74FAF3A-94CA-701B-B4FF-7F416829CBDF}"/>
          </ac:spMkLst>
        </pc:spChg>
        <pc:spChg chg="del mo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3" creationId="{8F38E468-9308-90A5-DA8A-71F62637513B}"/>
          </ac:spMkLst>
        </pc:spChg>
        <pc:spChg chg="add del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8" creationId="{100EDD19-6802-4EC3-95CE-CFFAB042CFD6}"/>
          </ac:spMkLst>
        </pc:spChg>
        <pc:spChg chg="add del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10" creationId="{DB17E863-922E-4C26-BD64-E8FD41D28661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16" creationId="{BACC6370-2D7E-4714-9D71-7542949D7D5D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18" creationId="{256B2C21-A230-48C0-8DF1-C46611373C44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0" creationId="{3847E18C-932D-4C95-AABA-FEC7C9499AD7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2" creationId="{3150CB11-0C61-439E-910F-5787759E72A0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4" creationId="{43F8A58B-5155-44CE-A5FF-7647B47D0A7A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6" creationId="{443F2ACA-E6D6-4028-82DD-F03C262D5DE6}"/>
          </ac:spMkLst>
        </pc:spChg>
        <pc:graphicFrameChg chg="modGraphic">
          <ac:chgData name="Christoffer Østergaard Carstens" userId="5d542c86-40b2-4e4f-ab37-dc2fab4fc46a" providerId="ADAL" clId="{0DF8EF18-DD9B-46DE-AF1A-1EC96D0E05CF}" dt="2026-01-07T20:18:03.891" v="2031" actId="20577"/>
          <ac:graphicFrameMkLst>
            <pc:docMk/>
            <pc:sldMk cId="1053930118" sldId="318"/>
            <ac:graphicFrameMk id="12" creationId="{333301C6-9EA3-BCF5-5886-77A34E9F9436}"/>
          </ac:graphicFrameMkLst>
        </pc:graphicFrameChg>
        <pc:picChg chg="add del mod">
          <ac:chgData name="Christoffer Østergaard Carstens" userId="5d542c86-40b2-4e4f-ab37-dc2fab4fc46a" providerId="ADAL" clId="{0DF8EF18-DD9B-46DE-AF1A-1EC96D0E05CF}" dt="2026-01-07T20:16:40.632" v="1982" actId="478"/>
          <ac:picMkLst>
            <pc:docMk/>
            <pc:sldMk cId="1053930118" sldId="318"/>
            <ac:picMk id="5" creationId="{F5EDDC7E-ADD7-C7F6-3268-6210C27BE848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07T20:38:26.954" v="2327" actId="1076"/>
        <pc:sldMkLst>
          <pc:docMk/>
          <pc:sldMk cId="1499327583" sldId="319"/>
        </pc:sldMkLst>
        <pc:spChg chg="mod">
          <ac:chgData name="Christoffer Østergaard Carstens" userId="5d542c86-40b2-4e4f-ab37-dc2fab4fc46a" providerId="ADAL" clId="{0DF8EF18-DD9B-46DE-AF1A-1EC96D0E05CF}" dt="2026-01-07T20:38:22.151" v="2324" actId="26606"/>
          <ac:spMkLst>
            <pc:docMk/>
            <pc:sldMk cId="1499327583" sldId="319"/>
            <ac:spMk id="2" creationId="{22CCBBA5-AD69-C0E5-D6EF-AD4DD9707D66}"/>
          </ac:spMkLst>
        </pc:spChg>
        <pc:spChg chg="del">
          <ac:chgData name="Christoffer Østergaard Carstens" userId="5d542c86-40b2-4e4f-ab37-dc2fab4fc46a" providerId="ADAL" clId="{0DF8EF18-DD9B-46DE-AF1A-1EC96D0E05CF}" dt="2026-01-07T20:38:22.151" v="2324" actId="26606"/>
          <ac:spMkLst>
            <pc:docMk/>
            <pc:sldMk cId="1499327583" sldId="319"/>
            <ac:spMk id="3" creationId="{B5318636-A661-BE4F-7B13-2537F1A59323}"/>
          </ac:spMkLst>
        </pc:spChg>
        <pc:spChg chg="add">
          <ac:chgData name="Christoffer Østergaard Carstens" userId="5d542c86-40b2-4e4f-ab37-dc2fab4fc46a" providerId="ADAL" clId="{0DF8EF18-DD9B-46DE-AF1A-1EC96D0E05CF}" dt="2026-01-07T20:38:22.151" v="2324" actId="26606"/>
          <ac:spMkLst>
            <pc:docMk/>
            <pc:sldMk cId="1499327583" sldId="319"/>
            <ac:spMk id="1031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1-07T20:38:26.954" v="2327" actId="1076"/>
          <ac:picMkLst>
            <pc:docMk/>
            <pc:sldMk cId="1499327583" sldId="319"/>
            <ac:picMk id="1026" creationId="{25AF5747-8F83-AEBD-CDC5-7CE7E15E5BEE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07T20:50:07.482" v="2902" actId="26606"/>
        <pc:sldMkLst>
          <pc:docMk/>
          <pc:sldMk cId="934369607" sldId="320"/>
        </pc:sldMkLst>
        <pc:spChg chg="mod">
          <ac:chgData name="Christoffer Østergaard Carstens" userId="5d542c86-40b2-4e4f-ab37-dc2fab4fc46a" providerId="ADAL" clId="{0DF8EF18-DD9B-46DE-AF1A-1EC96D0E05CF}" dt="2026-01-07T20:50:07.482" v="2902" actId="26606"/>
          <ac:spMkLst>
            <pc:docMk/>
            <pc:sldMk cId="934369607" sldId="320"/>
            <ac:spMk id="2" creationId="{2B27483E-686E-62E6-F0A8-925E28A6D886}"/>
          </ac:spMkLst>
        </pc:spChg>
        <pc:spChg chg="add del mod">
          <ac:chgData name="Christoffer Østergaard Carstens" userId="5d542c86-40b2-4e4f-ab37-dc2fab4fc46a" providerId="ADAL" clId="{0DF8EF18-DD9B-46DE-AF1A-1EC96D0E05CF}" dt="2026-01-07T20:50:07.482" v="2902" actId="26606"/>
          <ac:spMkLst>
            <pc:docMk/>
            <pc:sldMk cId="934369607" sldId="320"/>
            <ac:spMk id="3" creationId="{9C466DE3-5431-490E-2423-4413A27A6C83}"/>
          </ac:spMkLst>
        </pc:spChg>
        <pc:spChg chg="add">
          <ac:chgData name="Christoffer Østergaard Carstens" userId="5d542c86-40b2-4e4f-ab37-dc2fab4fc46a" providerId="ADAL" clId="{0DF8EF18-DD9B-46DE-AF1A-1EC96D0E05CF}" dt="2026-01-07T20:50:07.482" v="2902" actId="26606"/>
          <ac:spMkLst>
            <pc:docMk/>
            <pc:sldMk cId="934369607" sldId="320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07T20:50:07.482" v="2902" actId="26606"/>
          <ac:spMkLst>
            <pc:docMk/>
            <pc:sldMk cId="934369607" sldId="320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07T20:50:07.482" v="2902" actId="26606"/>
          <ac:spMkLst>
            <pc:docMk/>
            <pc:sldMk cId="934369607" sldId="320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1-07T20:40:50.092" v="2361"/>
          <ac:graphicFrameMkLst>
            <pc:docMk/>
            <pc:sldMk cId="934369607" sldId="320"/>
            <ac:graphicFrameMk id="4" creationId="{181724EB-4B1E-F418-0201-D494F06F6351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7T20:49:32.764" v="2867"/>
          <ac:graphicFrameMkLst>
            <pc:docMk/>
            <pc:sldMk cId="934369607" sldId="320"/>
            <ac:graphicFrameMk id="5" creationId="{22A7C855-6A99-920A-D0F8-FE01466B4FA6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1-07T20:43:39.801" v="2420" actId="255"/>
        <pc:sldMkLst>
          <pc:docMk/>
          <pc:sldMk cId="3416457024" sldId="321"/>
        </pc:sldMkLst>
        <pc:spChg chg="mod">
          <ac:chgData name="Christoffer Østergaard Carstens" userId="5d542c86-40b2-4e4f-ab37-dc2fab4fc46a" providerId="ADAL" clId="{0DF8EF18-DD9B-46DE-AF1A-1EC96D0E05CF}" dt="2026-01-07T20:42:45.812" v="2392" actId="26606"/>
          <ac:spMkLst>
            <pc:docMk/>
            <pc:sldMk cId="3416457024" sldId="321"/>
            <ac:spMk id="2" creationId="{B41BDCE6-45A5-3412-EB40-C57A00C41BB5}"/>
          </ac:spMkLst>
        </pc:spChg>
        <pc:spChg chg="mod ord">
          <ac:chgData name="Christoffer Østergaard Carstens" userId="5d542c86-40b2-4e4f-ab37-dc2fab4fc46a" providerId="ADAL" clId="{0DF8EF18-DD9B-46DE-AF1A-1EC96D0E05CF}" dt="2026-01-07T20:43:39.801" v="2420" actId="255"/>
          <ac:spMkLst>
            <pc:docMk/>
            <pc:sldMk cId="3416457024" sldId="321"/>
            <ac:spMk id="3" creationId="{5A607EC1-E2E9-51D5-FBA1-5BCFF3770874}"/>
          </ac:spMkLst>
        </pc:spChg>
        <pc:spChg chg="add del">
          <ac:chgData name="Christoffer Østergaard Carstens" userId="5d542c86-40b2-4e4f-ab37-dc2fab4fc46a" providerId="ADAL" clId="{0DF8EF18-DD9B-46DE-AF1A-1EC96D0E05CF}" dt="2026-01-07T20:42:45.812" v="2392" actId="26606"/>
          <ac:spMkLst>
            <pc:docMk/>
            <pc:sldMk cId="3416457024" sldId="321"/>
            <ac:spMk id="3079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42:45.812" v="2392" actId="26606"/>
          <ac:spMkLst>
            <pc:docMk/>
            <pc:sldMk cId="3416457024" sldId="321"/>
            <ac:spMk id="3081" creationId="{CD8B4F24-440B-49E9-B85D-733523DC064B}"/>
          </ac:spMkLst>
        </pc:spChg>
        <pc:spChg chg="add">
          <ac:chgData name="Christoffer Østergaard Carstens" userId="5d542c86-40b2-4e4f-ab37-dc2fab4fc46a" providerId="ADAL" clId="{0DF8EF18-DD9B-46DE-AF1A-1EC96D0E05CF}" dt="2026-01-07T20:42:45.812" v="2392" actId="26606"/>
          <ac:spMkLst>
            <pc:docMk/>
            <pc:sldMk cId="3416457024" sldId="321"/>
            <ac:spMk id="3086" creationId="{A8908DB7-C3A6-4FCB-9820-CEE02B398C4A}"/>
          </ac:spMkLst>
        </pc:spChg>
        <pc:spChg chg="add">
          <ac:chgData name="Christoffer Østergaard Carstens" userId="5d542c86-40b2-4e4f-ab37-dc2fab4fc46a" providerId="ADAL" clId="{0DF8EF18-DD9B-46DE-AF1A-1EC96D0E05CF}" dt="2026-01-07T20:42:45.812" v="2392" actId="26606"/>
          <ac:spMkLst>
            <pc:docMk/>
            <pc:sldMk cId="3416457024" sldId="321"/>
            <ac:spMk id="3088" creationId="{535742DD-1B16-4E9D-B715-0D74B4574A68}"/>
          </ac:spMkLst>
        </pc:spChg>
        <pc:picChg chg="add mod">
          <ac:chgData name="Christoffer Østergaard Carstens" userId="5d542c86-40b2-4e4f-ab37-dc2fab4fc46a" providerId="ADAL" clId="{0DF8EF18-DD9B-46DE-AF1A-1EC96D0E05CF}" dt="2026-01-07T20:42:45.812" v="2392" actId="26606"/>
          <ac:picMkLst>
            <pc:docMk/>
            <pc:sldMk cId="3416457024" sldId="321"/>
            <ac:picMk id="3074" creationId="{A84F0F51-3564-604B-B6C6-A205DFAEFA2F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07T20:44:26.360" v="2426"/>
        <pc:sldMkLst>
          <pc:docMk/>
          <pc:sldMk cId="1030260381" sldId="322"/>
        </pc:sldMkLst>
        <pc:spChg chg="del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2" creationId="{F6EE308C-DB7D-4B9D-2184-3A4446EF4FD6}"/>
          </ac:spMkLst>
        </pc:spChg>
        <pc:spChg chg="del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3" creationId="{1DD25036-F511-AFF0-1549-210D058EFA96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10" creationId="{F3060C83-F051-4F0E-ABAD-AA0DFC48B218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12" creationId="{83C98ABE-055B-441F-B07E-44F97F083C39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14" creationId="{29FDB030-9B49-4CED-8CCD-4D99382388AC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16" creationId="{3783CA14-24A1-485C-8B30-D6A5D87987AD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18" creationId="{9A97C86A-04D6-40F7-AE84-31AB43E6A846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20" creationId="{FF9F2414-84E8-453E-B1F3-389FDE8192D9}"/>
          </ac:spMkLst>
        </pc:spChg>
        <pc:spChg chg="add">
          <ac:chgData name="Christoffer Østergaard Carstens" userId="5d542c86-40b2-4e4f-ab37-dc2fab4fc46a" providerId="ADAL" clId="{0DF8EF18-DD9B-46DE-AF1A-1EC96D0E05CF}" dt="2026-01-07T20:44:11.378" v="2423" actId="26606"/>
          <ac:spMkLst>
            <pc:docMk/>
            <pc:sldMk cId="1030260381" sldId="322"/>
            <ac:spMk id="22" creationId="{3ECA69A1-7536-43AC-85EF-C7106179F5ED}"/>
          </ac:spMkLst>
        </pc:spChg>
        <pc:picChg chg="add mod">
          <ac:chgData name="Christoffer Østergaard Carstens" userId="5d542c86-40b2-4e4f-ab37-dc2fab4fc46a" providerId="ADAL" clId="{0DF8EF18-DD9B-46DE-AF1A-1EC96D0E05CF}" dt="2026-01-07T20:44:15.808" v="2425" actId="14100"/>
          <ac:picMkLst>
            <pc:docMk/>
            <pc:sldMk cId="1030260381" sldId="322"/>
            <ac:picMk id="5" creationId="{7B224E7A-8111-4489-B4F0-20C63FB891FF}"/>
          </ac:picMkLst>
        </pc:picChg>
        <pc:picChg chg="add">
          <ac:chgData name="Christoffer Østergaard Carstens" userId="5d542c86-40b2-4e4f-ab37-dc2fab4fc46a" providerId="ADAL" clId="{0DF8EF18-DD9B-46DE-AF1A-1EC96D0E05CF}" dt="2026-01-07T20:44:26.360" v="2426"/>
          <ac:picMkLst>
            <pc:docMk/>
            <pc:sldMk cId="1030260381" sldId="322"/>
            <ac:picMk id="6" creationId="{F3BD2E6A-38DE-13CE-A15A-B11283969A7C}"/>
          </ac:picMkLst>
        </pc:picChg>
      </pc:sldChg>
      <pc:sldChg chg="addSp delSp modSp new mod setBg modNotesTx">
        <pc:chgData name="Christoffer Østergaard Carstens" userId="5d542c86-40b2-4e4f-ab37-dc2fab4fc46a" providerId="ADAL" clId="{0DF8EF18-DD9B-46DE-AF1A-1EC96D0E05CF}" dt="2026-01-07T20:45:29.081" v="2465" actId="255"/>
        <pc:sldMkLst>
          <pc:docMk/>
          <pc:sldMk cId="1066457321" sldId="323"/>
        </pc:sldMkLst>
        <pc:spChg chg="mod">
          <ac:chgData name="Christoffer Østergaard Carstens" userId="5d542c86-40b2-4e4f-ab37-dc2fab4fc46a" providerId="ADAL" clId="{0DF8EF18-DD9B-46DE-AF1A-1EC96D0E05CF}" dt="2026-01-07T20:44:45.424" v="2461" actId="26606"/>
          <ac:spMkLst>
            <pc:docMk/>
            <pc:sldMk cId="1066457321" sldId="323"/>
            <ac:spMk id="2" creationId="{F1AE26F2-5B1F-44B2-E79E-F764250E1A1E}"/>
          </ac:spMkLst>
        </pc:spChg>
        <pc:spChg chg="del">
          <ac:chgData name="Christoffer Østergaard Carstens" userId="5d542c86-40b2-4e4f-ab37-dc2fab4fc46a" providerId="ADAL" clId="{0DF8EF18-DD9B-46DE-AF1A-1EC96D0E05CF}" dt="2026-01-07T20:44:41.666" v="2459" actId="478"/>
          <ac:spMkLst>
            <pc:docMk/>
            <pc:sldMk cId="1066457321" sldId="323"/>
            <ac:spMk id="3" creationId="{D23FBE48-3EF5-8814-5D6E-4213A6785F39}"/>
          </ac:spMkLst>
        </pc:spChg>
        <pc:spChg chg="add">
          <ac:chgData name="Christoffer Østergaard Carstens" userId="5d542c86-40b2-4e4f-ab37-dc2fab4fc46a" providerId="ADAL" clId="{0DF8EF18-DD9B-46DE-AF1A-1EC96D0E05CF}" dt="2026-01-07T20:44:45.424" v="2461" actId="26606"/>
          <ac:spMkLst>
            <pc:docMk/>
            <pc:sldMk cId="1066457321" sldId="323"/>
            <ac:spMk id="4103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1-07T20:44:49.335" v="2464" actId="1076"/>
          <ac:picMkLst>
            <pc:docMk/>
            <pc:sldMk cId="1066457321" sldId="323"/>
            <ac:picMk id="4098" creationId="{AFB0DBBD-7685-5037-9C14-4D8B0DE51B9C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1-08T13:13:05.670" v="3244" actId="404"/>
        <pc:sldMkLst>
          <pc:docMk/>
          <pc:sldMk cId="1787174460" sldId="324"/>
        </pc:sldMkLst>
        <pc:spChg chg="mod">
          <ac:chgData name="Christoffer Østergaard Carstens" userId="5d542c86-40b2-4e4f-ab37-dc2fab4fc46a" providerId="ADAL" clId="{0DF8EF18-DD9B-46DE-AF1A-1EC96D0E05CF}" dt="2026-01-07T20:48:07.783" v="2841" actId="26606"/>
          <ac:spMkLst>
            <pc:docMk/>
            <pc:sldMk cId="1787174460" sldId="324"/>
            <ac:spMk id="2" creationId="{B772BE27-ED53-8A58-F635-D0C5C124473F}"/>
          </ac:spMkLst>
        </pc:spChg>
        <pc:spChg chg="mod">
          <ac:chgData name="Christoffer Østergaard Carstens" userId="5d542c86-40b2-4e4f-ab37-dc2fab4fc46a" providerId="ADAL" clId="{0DF8EF18-DD9B-46DE-AF1A-1EC96D0E05CF}" dt="2026-01-08T13:13:05.670" v="3244" actId="404"/>
          <ac:spMkLst>
            <pc:docMk/>
            <pc:sldMk cId="1787174460" sldId="324"/>
            <ac:spMk id="3" creationId="{274D7EF5-59BB-2A8D-CA62-8E799B13F956}"/>
          </ac:spMkLst>
        </pc:spChg>
        <pc:spChg chg="add">
          <ac:chgData name="Christoffer Østergaard Carstens" userId="5d542c86-40b2-4e4f-ab37-dc2fab4fc46a" providerId="ADAL" clId="{0DF8EF18-DD9B-46DE-AF1A-1EC96D0E05CF}" dt="2026-01-07T20:48:07.783" v="2841" actId="26606"/>
          <ac:spMkLst>
            <pc:docMk/>
            <pc:sldMk cId="1787174460" sldId="324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07T20:48:07.783" v="2841" actId="26606"/>
          <ac:spMkLst>
            <pc:docMk/>
            <pc:sldMk cId="1787174460" sldId="324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07T20:48:07.783" v="2841" actId="26606"/>
          <ac:spMkLst>
            <pc:docMk/>
            <pc:sldMk cId="1787174460" sldId="324"/>
            <ac:spMk id="12" creationId="{081E4A58-353D-44AE-B2FC-2A74E2E400F7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1-08T13:12:37.081" v="3241" actId="20577"/>
        <pc:sldMkLst>
          <pc:docMk/>
          <pc:sldMk cId="2864210264" sldId="325"/>
        </pc:sldMkLst>
        <pc:spChg chg="mod">
          <ac:chgData name="Christoffer Østergaard Carstens" userId="5d542c86-40b2-4e4f-ab37-dc2fab4fc46a" providerId="ADAL" clId="{0DF8EF18-DD9B-46DE-AF1A-1EC96D0E05CF}" dt="2026-01-07T20:52:25.092" v="2965" actId="26606"/>
          <ac:spMkLst>
            <pc:docMk/>
            <pc:sldMk cId="2864210264" sldId="325"/>
            <ac:spMk id="2" creationId="{A2359A0C-DEEB-C79C-09E2-F476026FAE18}"/>
          </ac:spMkLst>
        </pc:spChg>
        <pc:spChg chg="mod ord">
          <ac:chgData name="Christoffer Østergaard Carstens" userId="5d542c86-40b2-4e4f-ab37-dc2fab4fc46a" providerId="ADAL" clId="{0DF8EF18-DD9B-46DE-AF1A-1EC96D0E05CF}" dt="2026-01-08T13:12:37.081" v="3241" actId="20577"/>
          <ac:spMkLst>
            <pc:docMk/>
            <pc:sldMk cId="2864210264" sldId="325"/>
            <ac:spMk id="3" creationId="{64DFC7E3-AB6F-C7D1-064C-61731FA27C72}"/>
          </ac:spMkLst>
        </pc:spChg>
        <pc:spChg chg="add">
          <ac:chgData name="Christoffer Østergaard Carstens" userId="5d542c86-40b2-4e4f-ab37-dc2fab4fc46a" providerId="ADAL" clId="{0DF8EF18-DD9B-46DE-AF1A-1EC96D0E05CF}" dt="2026-01-07T20:52:25.092" v="2965" actId="26606"/>
          <ac:spMkLst>
            <pc:docMk/>
            <pc:sldMk cId="2864210264" sldId="325"/>
            <ac:spMk id="5127" creationId="{2EB492CD-616E-47F8-933B-5E2D952A0593}"/>
          </ac:spMkLst>
        </pc:spChg>
        <pc:spChg chg="add">
          <ac:chgData name="Christoffer Østergaard Carstens" userId="5d542c86-40b2-4e4f-ab37-dc2fab4fc46a" providerId="ADAL" clId="{0DF8EF18-DD9B-46DE-AF1A-1EC96D0E05CF}" dt="2026-01-07T20:52:25.092" v="2965" actId="26606"/>
          <ac:spMkLst>
            <pc:docMk/>
            <pc:sldMk cId="2864210264" sldId="325"/>
            <ac:spMk id="5129" creationId="{59383CF9-23B5-4335-9B21-1791C4CF1C75}"/>
          </ac:spMkLst>
        </pc:spChg>
        <pc:spChg chg="add">
          <ac:chgData name="Christoffer Østergaard Carstens" userId="5d542c86-40b2-4e4f-ab37-dc2fab4fc46a" providerId="ADAL" clId="{0DF8EF18-DD9B-46DE-AF1A-1EC96D0E05CF}" dt="2026-01-07T20:52:25.092" v="2965" actId="26606"/>
          <ac:spMkLst>
            <pc:docMk/>
            <pc:sldMk cId="2864210264" sldId="325"/>
            <ac:spMk id="5131" creationId="{0007FE00-9498-4706-B255-6437B0252C02}"/>
          </ac:spMkLst>
        </pc:spChg>
        <pc:picChg chg="add mod">
          <ac:chgData name="Christoffer Østergaard Carstens" userId="5d542c86-40b2-4e4f-ab37-dc2fab4fc46a" providerId="ADAL" clId="{0DF8EF18-DD9B-46DE-AF1A-1EC96D0E05CF}" dt="2026-01-07T20:52:25.092" v="2965" actId="26606"/>
          <ac:picMkLst>
            <pc:docMk/>
            <pc:sldMk cId="2864210264" sldId="325"/>
            <ac:picMk id="5122" creationId="{6AE37DAE-E851-7EC0-727E-4A329BC3EC1D}"/>
          </ac:picMkLst>
        </pc:picChg>
      </pc:sldChg>
      <pc:sldChg chg="addSp delSp modSp new mod">
        <pc:chgData name="Christoffer Østergaard Carstens" userId="5d542c86-40b2-4e4f-ab37-dc2fab4fc46a" providerId="ADAL" clId="{0DF8EF18-DD9B-46DE-AF1A-1EC96D0E05CF}" dt="2026-01-07T21:03:22.720" v="3182"/>
        <pc:sldMkLst>
          <pc:docMk/>
          <pc:sldMk cId="1390542897" sldId="326"/>
        </pc:sldMkLst>
        <pc:spChg chg="mod">
          <ac:chgData name="Christoffer Østergaard Carstens" userId="5d542c86-40b2-4e4f-ab37-dc2fab4fc46a" providerId="ADAL" clId="{0DF8EF18-DD9B-46DE-AF1A-1EC96D0E05CF}" dt="2026-01-07T21:03:22.720" v="3182"/>
          <ac:spMkLst>
            <pc:docMk/>
            <pc:sldMk cId="1390542897" sldId="326"/>
            <ac:spMk id="2" creationId="{A5A7B9BC-58E3-0B29-E394-CF994D00AF0E}"/>
          </ac:spMkLst>
        </pc:spChg>
        <pc:spChg chg="add del mod">
          <ac:chgData name="Christoffer Østergaard Carstens" userId="5d542c86-40b2-4e4f-ab37-dc2fab4fc46a" providerId="ADAL" clId="{0DF8EF18-DD9B-46DE-AF1A-1EC96D0E05CF}" dt="2026-01-07T21:02:53.926" v="3181" actId="12"/>
          <ac:spMkLst>
            <pc:docMk/>
            <pc:sldMk cId="1390542897" sldId="326"/>
            <ac:spMk id="3" creationId="{7291D2CD-8406-A842-83FB-67B8EA210324}"/>
          </ac:spMkLst>
        </pc:spChg>
        <pc:graphicFrameChg chg="add mod">
          <ac:chgData name="Christoffer Østergaard Carstens" userId="5d542c86-40b2-4e4f-ab37-dc2fab4fc46a" providerId="ADAL" clId="{0DF8EF18-DD9B-46DE-AF1A-1EC96D0E05CF}" dt="2026-01-07T21:01:59.987" v="3087"/>
          <ac:graphicFrameMkLst>
            <pc:docMk/>
            <pc:sldMk cId="1390542897" sldId="326"/>
            <ac:graphicFrameMk id="4" creationId="{2AAA08CF-B7B5-03FE-560C-A51D0BFB2C9F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1-08T13:18:06.804" v="3351" actId="26606"/>
        <pc:sldMkLst>
          <pc:docMk/>
          <pc:sldMk cId="279788727" sldId="327"/>
        </pc:sldMkLst>
        <pc:spChg chg="mod">
          <ac:chgData name="Christoffer Østergaard Carstens" userId="5d542c86-40b2-4e4f-ab37-dc2fab4fc46a" providerId="ADAL" clId="{0DF8EF18-DD9B-46DE-AF1A-1EC96D0E05CF}" dt="2026-01-08T13:18:06.804" v="3351" actId="26606"/>
          <ac:spMkLst>
            <pc:docMk/>
            <pc:sldMk cId="279788727" sldId="327"/>
            <ac:spMk id="2" creationId="{AB243578-8F18-52A8-EAE9-96DFE7F6EE96}"/>
          </ac:spMkLst>
        </pc:spChg>
        <pc:spChg chg="add del mod">
          <ac:chgData name="Christoffer Østergaard Carstens" userId="5d542c86-40b2-4e4f-ab37-dc2fab4fc46a" providerId="ADAL" clId="{0DF8EF18-DD9B-46DE-AF1A-1EC96D0E05CF}" dt="2026-01-08T13:18:06.804" v="3351" actId="26606"/>
          <ac:spMkLst>
            <pc:docMk/>
            <pc:sldMk cId="279788727" sldId="327"/>
            <ac:spMk id="3" creationId="{6687F078-2DB3-47BA-083B-0BED72F2DF4B}"/>
          </ac:spMkLst>
        </pc:spChg>
        <pc:spChg chg="add">
          <ac:chgData name="Christoffer Østergaard Carstens" userId="5d542c86-40b2-4e4f-ab37-dc2fab4fc46a" providerId="ADAL" clId="{0DF8EF18-DD9B-46DE-AF1A-1EC96D0E05CF}" dt="2026-01-08T13:18:06.804" v="3351" actId="26606"/>
          <ac:spMkLst>
            <pc:docMk/>
            <pc:sldMk cId="279788727" sldId="327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0DF8EF18-DD9B-46DE-AF1A-1EC96D0E05CF}" dt="2026-01-08T13:18:06.804" v="3351" actId="26606"/>
          <ac:spMkLst>
            <pc:docMk/>
            <pc:sldMk cId="279788727" sldId="327"/>
            <ac:spMk id="10" creationId="{DB17E863-922E-4C26-BD64-E8FD41D28661}"/>
          </ac:spMkLst>
        </pc:spChg>
        <pc:graphicFrameChg chg="add mod">
          <ac:chgData name="Christoffer Østergaard Carstens" userId="5d542c86-40b2-4e4f-ab37-dc2fab4fc46a" providerId="ADAL" clId="{0DF8EF18-DD9B-46DE-AF1A-1EC96D0E05CF}" dt="2026-01-08T13:16:54.148" v="3294"/>
          <ac:graphicFrameMkLst>
            <pc:docMk/>
            <pc:sldMk cId="279788727" sldId="327"/>
            <ac:graphicFrameMk id="4" creationId="{2B54B29F-9D44-50CB-BF94-E473B1980FB2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17:13.019" v="3316"/>
          <ac:graphicFrameMkLst>
            <pc:docMk/>
            <pc:sldMk cId="279788727" sldId="327"/>
            <ac:graphicFrameMk id="5" creationId="{39005B0C-03D9-5166-47E1-251B2D46CC03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17:29.239" v="3337"/>
          <ac:graphicFrameMkLst>
            <pc:docMk/>
            <pc:sldMk cId="279788727" sldId="327"/>
            <ac:graphicFrameMk id="6" creationId="{0FABA33D-A2E1-ADFF-E4B5-239C7B0CD6C1}"/>
          </ac:graphicFrameMkLst>
        </pc:graphicFrameChg>
      </pc:sldChg>
      <pc:sldChg chg="addSp delSp modSp new mod setBg modAnim">
        <pc:chgData name="Christoffer Østergaard Carstens" userId="5d542c86-40b2-4e4f-ab37-dc2fab4fc46a" providerId="ADAL" clId="{0DF8EF18-DD9B-46DE-AF1A-1EC96D0E05CF}" dt="2026-01-08T13:19:20.772" v="3371"/>
        <pc:sldMkLst>
          <pc:docMk/>
          <pc:sldMk cId="221012491" sldId="328"/>
        </pc:sldMkLst>
        <pc:spChg chg="mod">
          <ac:chgData name="Christoffer Østergaard Carstens" userId="5d542c86-40b2-4e4f-ab37-dc2fab4fc46a" providerId="ADAL" clId="{0DF8EF18-DD9B-46DE-AF1A-1EC96D0E05CF}" dt="2026-01-08T13:18:48.511" v="3360" actId="26606"/>
          <ac:spMkLst>
            <pc:docMk/>
            <pc:sldMk cId="221012491" sldId="328"/>
            <ac:spMk id="2" creationId="{A29EB78C-76EE-5BCF-C432-C03E2628B5AE}"/>
          </ac:spMkLst>
        </pc:spChg>
        <pc:spChg chg="add del mod">
          <ac:chgData name="Christoffer Østergaard Carstens" userId="5d542c86-40b2-4e4f-ab37-dc2fab4fc46a" providerId="ADAL" clId="{0DF8EF18-DD9B-46DE-AF1A-1EC96D0E05CF}" dt="2026-01-08T13:18:48.511" v="3360" actId="26606"/>
          <ac:spMkLst>
            <pc:docMk/>
            <pc:sldMk cId="221012491" sldId="328"/>
            <ac:spMk id="3" creationId="{2658F2CB-04E8-B9F5-97F7-B0E68926A910}"/>
          </ac:spMkLst>
        </pc:spChg>
        <pc:spChg chg="add">
          <ac:chgData name="Christoffer Østergaard Carstens" userId="5d542c86-40b2-4e4f-ab37-dc2fab4fc46a" providerId="ADAL" clId="{0DF8EF18-DD9B-46DE-AF1A-1EC96D0E05CF}" dt="2026-01-08T13:18:48.511" v="3360" actId="26606"/>
          <ac:spMkLst>
            <pc:docMk/>
            <pc:sldMk cId="221012491" sldId="328"/>
            <ac:spMk id="9" creationId="{2C61293E-6EBE-43EF-A52C-9BEBFD7679D4}"/>
          </ac:spMkLst>
        </pc:spChg>
        <pc:spChg chg="add">
          <ac:chgData name="Christoffer Østergaard Carstens" userId="5d542c86-40b2-4e4f-ab37-dc2fab4fc46a" providerId="ADAL" clId="{0DF8EF18-DD9B-46DE-AF1A-1EC96D0E05CF}" dt="2026-01-08T13:18:48.511" v="3360" actId="26606"/>
          <ac:spMkLst>
            <pc:docMk/>
            <pc:sldMk cId="221012491" sldId="328"/>
            <ac:spMk id="11" creationId="{21540236-BFD5-4A9D-8840-4703E7F76825}"/>
          </ac:spMkLst>
        </pc:spChg>
        <pc:graphicFrameChg chg="add mod">
          <ac:chgData name="Christoffer Østergaard Carstens" userId="5d542c86-40b2-4e4f-ab37-dc2fab4fc46a" providerId="ADAL" clId="{0DF8EF18-DD9B-46DE-AF1A-1EC96D0E05CF}" dt="2026-01-08T13:18:25.274" v="3354"/>
          <ac:graphicFrameMkLst>
            <pc:docMk/>
            <pc:sldMk cId="221012491" sldId="328"/>
            <ac:graphicFrameMk id="4" creationId="{A128D8DD-7268-86CC-6465-C734A485641D}"/>
          </ac:graphicFrameMkLst>
        </pc:graphicFrameChg>
        <pc:picChg chg="add">
          <ac:chgData name="Christoffer Østergaard Carstens" userId="5d542c86-40b2-4e4f-ab37-dc2fab4fc46a" providerId="ADAL" clId="{0DF8EF18-DD9B-46DE-AF1A-1EC96D0E05CF}" dt="2026-01-08T13:18:48.511" v="3360" actId="26606"/>
          <ac:picMkLst>
            <pc:docMk/>
            <pc:sldMk cId="221012491" sldId="328"/>
            <ac:picMk id="5" creationId="{D60E0DF3-5CA7-CBD1-BB7A-E7204147AD0E}"/>
          </ac:picMkLst>
        </pc:picChg>
      </pc:sldChg>
      <pc:sldChg chg="addSp delSp modSp new mod setBg modAnim">
        <pc:chgData name="Christoffer Østergaard Carstens" userId="5d542c86-40b2-4e4f-ab37-dc2fab4fc46a" providerId="ADAL" clId="{0DF8EF18-DD9B-46DE-AF1A-1EC96D0E05CF}" dt="2026-01-08T13:19:16.100" v="3370"/>
        <pc:sldMkLst>
          <pc:docMk/>
          <pc:sldMk cId="1736712762" sldId="329"/>
        </pc:sldMkLst>
        <pc:spChg chg="mod">
          <ac:chgData name="Christoffer Østergaard Carstens" userId="5d542c86-40b2-4e4f-ab37-dc2fab4fc46a" providerId="ADAL" clId="{0DF8EF18-DD9B-46DE-AF1A-1EC96D0E05CF}" dt="2026-01-08T13:19:11.524" v="3369" actId="26606"/>
          <ac:spMkLst>
            <pc:docMk/>
            <pc:sldMk cId="1736712762" sldId="329"/>
            <ac:spMk id="2" creationId="{71907F33-DA80-B681-BD67-F3FB9DB0DE55}"/>
          </ac:spMkLst>
        </pc:spChg>
        <pc:spChg chg="add del mod">
          <ac:chgData name="Christoffer Østergaard Carstens" userId="5d542c86-40b2-4e4f-ab37-dc2fab4fc46a" providerId="ADAL" clId="{0DF8EF18-DD9B-46DE-AF1A-1EC96D0E05CF}" dt="2026-01-08T13:19:11.524" v="3369" actId="26606"/>
          <ac:spMkLst>
            <pc:docMk/>
            <pc:sldMk cId="1736712762" sldId="329"/>
            <ac:spMk id="3" creationId="{394705CE-282D-F777-5A8C-F2275D4FE781}"/>
          </ac:spMkLst>
        </pc:spChg>
        <pc:spChg chg="add">
          <ac:chgData name="Christoffer Østergaard Carstens" userId="5d542c86-40b2-4e4f-ab37-dc2fab4fc46a" providerId="ADAL" clId="{0DF8EF18-DD9B-46DE-AF1A-1EC96D0E05CF}" dt="2026-01-08T13:19:11.524" v="3369" actId="26606"/>
          <ac:spMkLst>
            <pc:docMk/>
            <pc:sldMk cId="1736712762" sldId="329"/>
            <ac:spMk id="8" creationId="{FFD48BC7-DC40-47DE-87EE-9F4B6ECB9ABB}"/>
          </ac:spMkLst>
        </pc:spChg>
        <pc:spChg chg="add">
          <ac:chgData name="Christoffer Østergaard Carstens" userId="5d542c86-40b2-4e4f-ab37-dc2fab4fc46a" providerId="ADAL" clId="{0DF8EF18-DD9B-46DE-AF1A-1EC96D0E05CF}" dt="2026-01-08T13:19:11.524" v="3369" actId="26606"/>
          <ac:spMkLst>
            <pc:docMk/>
            <pc:sldMk cId="1736712762" sldId="329"/>
            <ac:spMk id="10" creationId="{E502BBC7-2C76-46F3-BC24-5985BC13DB88}"/>
          </ac:spMkLst>
        </pc:spChg>
        <pc:spChg chg="add">
          <ac:chgData name="Christoffer Østergaard Carstens" userId="5d542c86-40b2-4e4f-ab37-dc2fab4fc46a" providerId="ADAL" clId="{0DF8EF18-DD9B-46DE-AF1A-1EC96D0E05CF}" dt="2026-01-08T13:19:11.524" v="3369" actId="26606"/>
          <ac:spMkLst>
            <pc:docMk/>
            <pc:sldMk cId="1736712762" sldId="329"/>
            <ac:spMk id="12" creationId="{C7F28D52-2A5F-4D23-81AE-7CB8B591C7AF}"/>
          </ac:spMkLst>
        </pc:spChg>
        <pc:spChg chg="add">
          <ac:chgData name="Christoffer Østergaard Carstens" userId="5d542c86-40b2-4e4f-ab37-dc2fab4fc46a" providerId="ADAL" clId="{0DF8EF18-DD9B-46DE-AF1A-1EC96D0E05CF}" dt="2026-01-08T13:19:11.524" v="3369" actId="26606"/>
          <ac:spMkLst>
            <pc:docMk/>
            <pc:sldMk cId="1736712762" sldId="329"/>
            <ac:spMk id="14" creationId="{3629484E-3792-4B3D-89AD-7C8A1ED0E0D4}"/>
          </ac:spMkLst>
        </pc:spChg>
        <pc:graphicFrameChg chg="add mod">
          <ac:chgData name="Christoffer Østergaard Carstens" userId="5d542c86-40b2-4e4f-ab37-dc2fab4fc46a" providerId="ADAL" clId="{0DF8EF18-DD9B-46DE-AF1A-1EC96D0E05CF}" dt="2026-01-08T13:18:57.859" v="3362"/>
          <ac:graphicFrameMkLst>
            <pc:docMk/>
            <pc:sldMk cId="1736712762" sldId="329"/>
            <ac:graphicFrameMk id="4" creationId="{C6BF5449-0312-E45D-FE59-91A4F4F590C2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19:08.019" v="3366"/>
          <ac:graphicFrameMkLst>
            <pc:docMk/>
            <pc:sldMk cId="1736712762" sldId="329"/>
            <ac:graphicFrameMk id="5" creationId="{DFE4C3BD-A896-F7E6-537A-FF888A1074D8}"/>
          </ac:graphicFrameMkLst>
        </pc:graphicFrameChg>
      </pc:sldChg>
      <pc:sldChg chg="addSp delSp modSp new mod setBg addAnim delAnim modAnim">
        <pc:chgData name="Christoffer Østergaard Carstens" userId="5d542c86-40b2-4e4f-ab37-dc2fab4fc46a" providerId="ADAL" clId="{0DF8EF18-DD9B-46DE-AF1A-1EC96D0E05CF}" dt="2026-01-08T13:19:58.913" v="3389" actId="1076"/>
        <pc:sldMkLst>
          <pc:docMk/>
          <pc:sldMk cId="3893580744" sldId="330"/>
        </pc:sldMkLst>
        <pc:spChg chg="mod">
          <ac:chgData name="Christoffer Østergaard Carstens" userId="5d542c86-40b2-4e4f-ab37-dc2fab4fc46a" providerId="ADAL" clId="{0DF8EF18-DD9B-46DE-AF1A-1EC96D0E05CF}" dt="2026-01-08T13:19:47.014" v="3385" actId="26606"/>
          <ac:spMkLst>
            <pc:docMk/>
            <pc:sldMk cId="3893580744" sldId="330"/>
            <ac:spMk id="2" creationId="{79CF9285-75DA-3E8F-4422-F324DCA0569A}"/>
          </ac:spMkLst>
        </pc:spChg>
        <pc:spChg chg="add del mod">
          <ac:chgData name="Christoffer Østergaard Carstens" userId="5d542c86-40b2-4e4f-ab37-dc2fab4fc46a" providerId="ADAL" clId="{0DF8EF18-DD9B-46DE-AF1A-1EC96D0E05CF}" dt="2026-01-08T13:19:58.913" v="3389" actId="1076"/>
          <ac:spMkLst>
            <pc:docMk/>
            <pc:sldMk cId="3893580744" sldId="330"/>
            <ac:spMk id="3" creationId="{4CF79635-51EB-CC42-19FE-77D8BC08482D}"/>
          </ac:spMkLst>
        </pc:spChg>
        <pc:spChg chg="add del">
          <ac:chgData name="Christoffer Østergaard Carstens" userId="5d542c86-40b2-4e4f-ab37-dc2fab4fc46a" providerId="ADAL" clId="{0DF8EF18-DD9B-46DE-AF1A-1EC96D0E05CF}" dt="2026-01-08T13:19:47.014" v="3384" actId="26606"/>
          <ac:spMkLst>
            <pc:docMk/>
            <pc:sldMk cId="3893580744" sldId="330"/>
            <ac:spMk id="8" creationId="{FFD48BC7-DC40-47DE-87EE-9F4B6ECB9ABB}"/>
          </ac:spMkLst>
        </pc:spChg>
        <pc:spChg chg="add del">
          <ac:chgData name="Christoffer Østergaard Carstens" userId="5d542c86-40b2-4e4f-ab37-dc2fab4fc46a" providerId="ADAL" clId="{0DF8EF18-DD9B-46DE-AF1A-1EC96D0E05CF}" dt="2026-01-08T13:19:47.014" v="3384" actId="26606"/>
          <ac:spMkLst>
            <pc:docMk/>
            <pc:sldMk cId="3893580744" sldId="330"/>
            <ac:spMk id="10" creationId="{E502BBC7-2C76-46F3-BC24-5985BC13DB88}"/>
          </ac:spMkLst>
        </pc:spChg>
        <pc:spChg chg="add del">
          <ac:chgData name="Christoffer Østergaard Carstens" userId="5d542c86-40b2-4e4f-ab37-dc2fab4fc46a" providerId="ADAL" clId="{0DF8EF18-DD9B-46DE-AF1A-1EC96D0E05CF}" dt="2026-01-08T13:19:47.014" v="3384" actId="26606"/>
          <ac:spMkLst>
            <pc:docMk/>
            <pc:sldMk cId="3893580744" sldId="330"/>
            <ac:spMk id="12" creationId="{C7F28D52-2A5F-4D23-81AE-7CB8B591C7AF}"/>
          </ac:spMkLst>
        </pc:spChg>
        <pc:spChg chg="add del">
          <ac:chgData name="Christoffer Østergaard Carstens" userId="5d542c86-40b2-4e4f-ab37-dc2fab4fc46a" providerId="ADAL" clId="{0DF8EF18-DD9B-46DE-AF1A-1EC96D0E05CF}" dt="2026-01-08T13:19:47.014" v="3384" actId="26606"/>
          <ac:spMkLst>
            <pc:docMk/>
            <pc:sldMk cId="3893580744" sldId="330"/>
            <ac:spMk id="14" creationId="{3629484E-3792-4B3D-89AD-7C8A1ED0E0D4}"/>
          </ac:spMkLst>
        </pc:spChg>
        <pc:spChg chg="add">
          <ac:chgData name="Christoffer Østergaard Carstens" userId="5d542c86-40b2-4e4f-ab37-dc2fab4fc46a" providerId="ADAL" clId="{0DF8EF18-DD9B-46DE-AF1A-1EC96D0E05CF}" dt="2026-01-08T13:19:47.014" v="3385" actId="26606"/>
          <ac:spMkLst>
            <pc:docMk/>
            <pc:sldMk cId="3893580744" sldId="330"/>
            <ac:spMk id="16" creationId="{BAD76F3E-3A97-486B-B402-44400A8B9173}"/>
          </ac:spMkLst>
        </pc:spChg>
        <pc:spChg chg="add">
          <ac:chgData name="Christoffer Østergaard Carstens" userId="5d542c86-40b2-4e4f-ab37-dc2fab4fc46a" providerId="ADAL" clId="{0DF8EF18-DD9B-46DE-AF1A-1EC96D0E05CF}" dt="2026-01-08T13:19:47.014" v="3385" actId="26606"/>
          <ac:spMkLst>
            <pc:docMk/>
            <pc:sldMk cId="3893580744" sldId="330"/>
            <ac:spMk id="17" creationId="{391F6B52-91F4-4AEB-B6DB-29FEBCF28C8B}"/>
          </ac:spMkLst>
        </pc:spChg>
        <pc:spChg chg="add">
          <ac:chgData name="Christoffer Østergaard Carstens" userId="5d542c86-40b2-4e4f-ab37-dc2fab4fc46a" providerId="ADAL" clId="{0DF8EF18-DD9B-46DE-AF1A-1EC96D0E05CF}" dt="2026-01-08T13:19:47.014" v="3385" actId="26606"/>
          <ac:spMkLst>
            <pc:docMk/>
            <pc:sldMk cId="3893580744" sldId="330"/>
            <ac:spMk id="18" creationId="{2CD6F061-7C53-44F4-9794-953DB70A451B}"/>
          </ac:spMkLst>
        </pc:spChg>
        <pc:graphicFrameChg chg="add mod">
          <ac:chgData name="Christoffer Østergaard Carstens" userId="5d542c86-40b2-4e4f-ab37-dc2fab4fc46a" providerId="ADAL" clId="{0DF8EF18-DD9B-46DE-AF1A-1EC96D0E05CF}" dt="2026-01-08T13:19:31.092" v="3374"/>
          <ac:graphicFrameMkLst>
            <pc:docMk/>
            <pc:sldMk cId="3893580744" sldId="330"/>
            <ac:graphicFrameMk id="4" creationId="{43B15B4A-012D-1295-549E-D5FF0FCFFB30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19:41.534" v="3379"/>
          <ac:graphicFrameMkLst>
            <pc:docMk/>
            <pc:sldMk cId="3893580744" sldId="330"/>
            <ac:graphicFrameMk id="5" creationId="{E31F6701-0099-A318-0267-812EF0D096E6}"/>
          </ac:graphicFrameMkLst>
        </pc:graphicFrameChg>
      </pc:sldChg>
      <pc:sldChg chg="addSp delSp modSp new mod setBg addAnim delAnim modAnim">
        <pc:chgData name="Christoffer Østergaard Carstens" userId="5d542c86-40b2-4e4f-ab37-dc2fab4fc46a" providerId="ADAL" clId="{0DF8EF18-DD9B-46DE-AF1A-1EC96D0E05CF}" dt="2026-01-08T13:20:37.282" v="3407"/>
        <pc:sldMkLst>
          <pc:docMk/>
          <pc:sldMk cId="4133556953" sldId="331"/>
        </pc:sldMkLst>
        <pc:spChg chg="mod">
          <ac:chgData name="Christoffer Østergaard Carstens" userId="5d542c86-40b2-4e4f-ab37-dc2fab4fc46a" providerId="ADAL" clId="{0DF8EF18-DD9B-46DE-AF1A-1EC96D0E05CF}" dt="2026-01-08T13:20:34.523" v="3406" actId="26606"/>
          <ac:spMkLst>
            <pc:docMk/>
            <pc:sldMk cId="4133556953" sldId="331"/>
            <ac:spMk id="2" creationId="{30186A33-8C9A-74E4-F36B-C45D3DDC452B}"/>
          </ac:spMkLst>
        </pc:spChg>
        <pc:spChg chg="add del mod">
          <ac:chgData name="Christoffer Østergaard Carstens" userId="5d542c86-40b2-4e4f-ab37-dc2fab4fc46a" providerId="ADAL" clId="{0DF8EF18-DD9B-46DE-AF1A-1EC96D0E05CF}" dt="2026-01-08T13:20:34.523" v="3406" actId="26606"/>
          <ac:spMkLst>
            <pc:docMk/>
            <pc:sldMk cId="4133556953" sldId="331"/>
            <ac:spMk id="3" creationId="{F0501B80-2551-A9E0-73FE-9C5F18E108AE}"/>
          </ac:spMkLst>
        </pc:spChg>
        <pc:spChg chg="add del">
          <ac:chgData name="Christoffer Østergaard Carstens" userId="5d542c86-40b2-4e4f-ab37-dc2fab4fc46a" providerId="ADAL" clId="{0DF8EF18-DD9B-46DE-AF1A-1EC96D0E05CF}" dt="2026-01-08T13:20:34.523" v="3405" actId="26606"/>
          <ac:spMkLst>
            <pc:docMk/>
            <pc:sldMk cId="4133556953" sldId="331"/>
            <ac:spMk id="8" creationId="{FFD48BC7-DC40-47DE-87EE-9F4B6ECB9ABB}"/>
          </ac:spMkLst>
        </pc:spChg>
        <pc:spChg chg="add del">
          <ac:chgData name="Christoffer Østergaard Carstens" userId="5d542c86-40b2-4e4f-ab37-dc2fab4fc46a" providerId="ADAL" clId="{0DF8EF18-DD9B-46DE-AF1A-1EC96D0E05CF}" dt="2026-01-08T13:20:15.098" v="3393" actId="26606"/>
          <ac:spMkLst>
            <pc:docMk/>
            <pc:sldMk cId="4133556953" sldId="331"/>
            <ac:spMk id="9" creationId="{A4AC5506-6312-4701-8D3C-40187889A947}"/>
          </ac:spMkLst>
        </pc:spChg>
        <pc:spChg chg="add del">
          <ac:chgData name="Christoffer Østergaard Carstens" userId="5d542c86-40b2-4e4f-ab37-dc2fab4fc46a" providerId="ADAL" clId="{0DF8EF18-DD9B-46DE-AF1A-1EC96D0E05CF}" dt="2026-01-08T13:20:34.523" v="3405" actId="26606"/>
          <ac:spMkLst>
            <pc:docMk/>
            <pc:sldMk cId="4133556953" sldId="331"/>
            <ac:spMk id="10" creationId="{E502BBC7-2C76-46F3-BC24-5985BC13DB88}"/>
          </ac:spMkLst>
        </pc:spChg>
        <pc:spChg chg="add del">
          <ac:chgData name="Christoffer Østergaard Carstens" userId="5d542c86-40b2-4e4f-ab37-dc2fab4fc46a" providerId="ADAL" clId="{0DF8EF18-DD9B-46DE-AF1A-1EC96D0E05CF}" dt="2026-01-08T13:20:34.523" v="3405" actId="26606"/>
          <ac:spMkLst>
            <pc:docMk/>
            <pc:sldMk cId="4133556953" sldId="331"/>
            <ac:spMk id="12" creationId="{C7F28D52-2A5F-4D23-81AE-7CB8B591C7AF}"/>
          </ac:spMkLst>
        </pc:spChg>
        <pc:spChg chg="add del">
          <ac:chgData name="Christoffer Østergaard Carstens" userId="5d542c86-40b2-4e4f-ab37-dc2fab4fc46a" providerId="ADAL" clId="{0DF8EF18-DD9B-46DE-AF1A-1EC96D0E05CF}" dt="2026-01-08T13:20:34.523" v="3405" actId="26606"/>
          <ac:spMkLst>
            <pc:docMk/>
            <pc:sldMk cId="4133556953" sldId="331"/>
            <ac:spMk id="14" creationId="{3629484E-3792-4B3D-89AD-7C8A1ED0E0D4}"/>
          </ac:spMkLst>
        </pc:spChg>
        <pc:spChg chg="add">
          <ac:chgData name="Christoffer Østergaard Carstens" userId="5d542c86-40b2-4e4f-ab37-dc2fab4fc46a" providerId="ADAL" clId="{0DF8EF18-DD9B-46DE-AF1A-1EC96D0E05CF}" dt="2026-01-08T13:20:34.523" v="3406" actId="26606"/>
          <ac:spMkLst>
            <pc:docMk/>
            <pc:sldMk cId="4133556953" sldId="331"/>
            <ac:spMk id="16" creationId="{943CAA20-3569-4189-9E48-239A229A86CA}"/>
          </ac:spMkLst>
        </pc:spChg>
        <pc:spChg chg="add">
          <ac:chgData name="Christoffer Østergaard Carstens" userId="5d542c86-40b2-4e4f-ab37-dc2fab4fc46a" providerId="ADAL" clId="{0DF8EF18-DD9B-46DE-AF1A-1EC96D0E05CF}" dt="2026-01-08T13:20:34.523" v="3406" actId="26606"/>
          <ac:spMkLst>
            <pc:docMk/>
            <pc:sldMk cId="4133556953" sldId="331"/>
            <ac:spMk id="17" creationId="{DA542B6D-E775-4832-91DC-2D20F857813A}"/>
          </ac:spMkLst>
        </pc:spChg>
        <pc:graphicFrameChg chg="add mod">
          <ac:chgData name="Christoffer Østergaard Carstens" userId="5d542c86-40b2-4e4f-ab37-dc2fab4fc46a" providerId="ADAL" clId="{0DF8EF18-DD9B-46DE-AF1A-1EC96D0E05CF}" dt="2026-01-08T13:20:17.265" v="3394"/>
          <ac:graphicFrameMkLst>
            <pc:docMk/>
            <pc:sldMk cId="4133556953" sldId="331"/>
            <ac:graphicFrameMk id="4" creationId="{71A5AC69-1EEC-33B9-B55A-63098F0821CB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20:20.075" v="3396"/>
          <ac:graphicFrameMkLst>
            <pc:docMk/>
            <pc:sldMk cId="4133556953" sldId="331"/>
            <ac:graphicFrameMk id="5" creationId="{524CD27D-8E41-5858-3579-EEE6F19661A4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20:30.215" v="3400"/>
          <ac:graphicFrameMkLst>
            <pc:docMk/>
            <pc:sldMk cId="4133556953" sldId="331"/>
            <ac:graphicFrameMk id="6" creationId="{5DC87FC4-F381-35E5-AE07-4C8AFF709A59}"/>
          </ac:graphicFrameMkLst>
        </pc:graphicFrameChg>
      </pc:sldChg>
      <pc:sldChg chg="addSp delSp modSp new mod setBg addAnim delAnim modAnim">
        <pc:chgData name="Christoffer Østergaard Carstens" userId="5d542c86-40b2-4e4f-ab37-dc2fab4fc46a" providerId="ADAL" clId="{0DF8EF18-DD9B-46DE-AF1A-1EC96D0E05CF}" dt="2026-01-08T13:21:01.158" v="3423"/>
        <pc:sldMkLst>
          <pc:docMk/>
          <pc:sldMk cId="4271855103" sldId="332"/>
        </pc:sldMkLst>
        <pc:spChg chg="mod">
          <ac:chgData name="Christoffer Østergaard Carstens" userId="5d542c86-40b2-4e4f-ab37-dc2fab4fc46a" providerId="ADAL" clId="{0DF8EF18-DD9B-46DE-AF1A-1EC96D0E05CF}" dt="2026-01-08T13:20:58.876" v="3421" actId="26606"/>
          <ac:spMkLst>
            <pc:docMk/>
            <pc:sldMk cId="4271855103" sldId="332"/>
            <ac:spMk id="2" creationId="{A072455F-C0EC-E368-DE44-78A6D3A53FC4}"/>
          </ac:spMkLst>
        </pc:spChg>
        <pc:spChg chg="add del mod">
          <ac:chgData name="Christoffer Østergaard Carstens" userId="5d542c86-40b2-4e4f-ab37-dc2fab4fc46a" providerId="ADAL" clId="{0DF8EF18-DD9B-46DE-AF1A-1EC96D0E05CF}" dt="2026-01-08T13:20:58.876" v="3421" actId="26606"/>
          <ac:spMkLst>
            <pc:docMk/>
            <pc:sldMk cId="4271855103" sldId="332"/>
            <ac:spMk id="3" creationId="{845814D7-9C57-26BC-A5D8-2ADB9A681B5A}"/>
          </ac:spMkLst>
        </pc:spChg>
        <pc:spChg chg="add del">
          <ac:chgData name="Christoffer Østergaard Carstens" userId="5d542c86-40b2-4e4f-ab37-dc2fab4fc46a" providerId="ADAL" clId="{0DF8EF18-DD9B-46DE-AF1A-1EC96D0E05CF}" dt="2026-01-08T13:20:58.876" v="3420" actId="26606"/>
          <ac:spMkLst>
            <pc:docMk/>
            <pc:sldMk cId="4271855103" sldId="332"/>
            <ac:spMk id="8" creationId="{FFD48BC7-DC40-47DE-87EE-9F4B6ECB9ABB}"/>
          </ac:spMkLst>
        </pc:spChg>
        <pc:spChg chg="add del">
          <ac:chgData name="Christoffer Østergaard Carstens" userId="5d542c86-40b2-4e4f-ab37-dc2fab4fc46a" providerId="ADAL" clId="{0DF8EF18-DD9B-46DE-AF1A-1EC96D0E05CF}" dt="2026-01-08T13:20:58.876" v="3420" actId="26606"/>
          <ac:spMkLst>
            <pc:docMk/>
            <pc:sldMk cId="4271855103" sldId="332"/>
            <ac:spMk id="10" creationId="{E502BBC7-2C76-46F3-BC24-5985BC13DB88}"/>
          </ac:spMkLst>
        </pc:spChg>
        <pc:spChg chg="add del">
          <ac:chgData name="Christoffer Østergaard Carstens" userId="5d542c86-40b2-4e4f-ab37-dc2fab4fc46a" providerId="ADAL" clId="{0DF8EF18-DD9B-46DE-AF1A-1EC96D0E05CF}" dt="2026-01-08T13:20:58.876" v="3420" actId="26606"/>
          <ac:spMkLst>
            <pc:docMk/>
            <pc:sldMk cId="4271855103" sldId="332"/>
            <ac:spMk id="12" creationId="{C7F28D52-2A5F-4D23-81AE-7CB8B591C7AF}"/>
          </ac:spMkLst>
        </pc:spChg>
        <pc:spChg chg="add del">
          <ac:chgData name="Christoffer Østergaard Carstens" userId="5d542c86-40b2-4e4f-ab37-dc2fab4fc46a" providerId="ADAL" clId="{0DF8EF18-DD9B-46DE-AF1A-1EC96D0E05CF}" dt="2026-01-08T13:20:58.876" v="3420" actId="26606"/>
          <ac:spMkLst>
            <pc:docMk/>
            <pc:sldMk cId="4271855103" sldId="332"/>
            <ac:spMk id="14" creationId="{3629484E-3792-4B3D-89AD-7C8A1ED0E0D4}"/>
          </ac:spMkLst>
        </pc:spChg>
        <pc:spChg chg="add">
          <ac:chgData name="Christoffer Østergaard Carstens" userId="5d542c86-40b2-4e4f-ab37-dc2fab4fc46a" providerId="ADAL" clId="{0DF8EF18-DD9B-46DE-AF1A-1EC96D0E05CF}" dt="2026-01-08T13:20:58.876" v="3421" actId="26606"/>
          <ac:spMkLst>
            <pc:docMk/>
            <pc:sldMk cId="4271855103" sldId="332"/>
            <ac:spMk id="16" creationId="{943CAA20-3569-4189-9E48-239A229A86CA}"/>
          </ac:spMkLst>
        </pc:spChg>
        <pc:spChg chg="add">
          <ac:chgData name="Christoffer Østergaard Carstens" userId="5d542c86-40b2-4e4f-ab37-dc2fab4fc46a" providerId="ADAL" clId="{0DF8EF18-DD9B-46DE-AF1A-1EC96D0E05CF}" dt="2026-01-08T13:20:58.876" v="3421" actId="26606"/>
          <ac:spMkLst>
            <pc:docMk/>
            <pc:sldMk cId="4271855103" sldId="332"/>
            <ac:spMk id="17" creationId="{DA542B6D-E775-4832-91DC-2D20F857813A}"/>
          </ac:spMkLst>
        </pc:spChg>
        <pc:graphicFrameChg chg="add mod">
          <ac:chgData name="Christoffer Østergaard Carstens" userId="5d542c86-40b2-4e4f-ab37-dc2fab4fc46a" providerId="ADAL" clId="{0DF8EF18-DD9B-46DE-AF1A-1EC96D0E05CF}" dt="2026-01-08T13:20:49.262" v="3410"/>
          <ac:graphicFrameMkLst>
            <pc:docMk/>
            <pc:sldMk cId="4271855103" sldId="332"/>
            <ac:graphicFrameMk id="4" creationId="{F8A97041-D1C9-CC1E-664C-3C2C38DF8ACA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8T13:20:56.544" v="3415"/>
          <ac:graphicFrameMkLst>
            <pc:docMk/>
            <pc:sldMk cId="4271855103" sldId="332"/>
            <ac:graphicFrameMk id="5" creationId="{298E9063-1840-4B43-8C42-73814033108D}"/>
          </ac:graphicFrameMkLst>
        </pc:graphicFrameChg>
      </pc:sldChg>
      <pc:sldChg chg="modSp add del mod">
        <pc:chgData name="Christoffer Østergaard Carstens" userId="5d542c86-40b2-4e4f-ab37-dc2fab4fc46a" providerId="ADAL" clId="{0DF8EF18-DD9B-46DE-AF1A-1EC96D0E05CF}" dt="2026-01-08T13:21:52.091" v="3445" actId="20577"/>
        <pc:sldMkLst>
          <pc:docMk/>
          <pc:sldMk cId="4062350751" sldId="340"/>
        </pc:sldMkLst>
        <pc:spChg chg="mod">
          <ac:chgData name="Christoffer Østergaard Carstens" userId="5d542c86-40b2-4e4f-ab37-dc2fab4fc46a" providerId="ADAL" clId="{0DF8EF18-DD9B-46DE-AF1A-1EC96D0E05CF}" dt="2026-01-08T13:21:52.091" v="3445" actId="20577"/>
          <ac:spMkLst>
            <pc:docMk/>
            <pc:sldMk cId="4062350751" sldId="340"/>
            <ac:spMk id="2" creationId="{0DE24006-95C2-87A1-38BE-9D64EF0C0091}"/>
          </ac:spMkLst>
        </pc:spChg>
      </pc:sldChg>
      <pc:sldChg chg="modSp new mod modAnim">
        <pc:chgData name="Christoffer Østergaard Carstens" userId="5d542c86-40b2-4e4f-ab37-dc2fab4fc46a" providerId="ADAL" clId="{0DF8EF18-DD9B-46DE-AF1A-1EC96D0E05CF}" dt="2026-01-08T13:23:22.814" v="3709" actId="12"/>
        <pc:sldMkLst>
          <pc:docMk/>
          <pc:sldMk cId="21831135" sldId="341"/>
        </pc:sldMkLst>
        <pc:spChg chg="mod">
          <ac:chgData name="Christoffer Østergaard Carstens" userId="5d542c86-40b2-4e4f-ab37-dc2fab4fc46a" providerId="ADAL" clId="{0DF8EF18-DD9B-46DE-AF1A-1EC96D0E05CF}" dt="2026-01-08T13:22:10.782" v="3476" actId="20577"/>
          <ac:spMkLst>
            <pc:docMk/>
            <pc:sldMk cId="21831135" sldId="341"/>
            <ac:spMk id="2" creationId="{ED668163-610E-FC3F-2335-85796743ECBB}"/>
          </ac:spMkLst>
        </pc:spChg>
        <pc:spChg chg="mod">
          <ac:chgData name="Christoffer Østergaard Carstens" userId="5d542c86-40b2-4e4f-ab37-dc2fab4fc46a" providerId="ADAL" clId="{0DF8EF18-DD9B-46DE-AF1A-1EC96D0E05CF}" dt="2026-01-08T13:23:22.814" v="3709" actId="12"/>
          <ac:spMkLst>
            <pc:docMk/>
            <pc:sldMk cId="21831135" sldId="341"/>
            <ac:spMk id="3" creationId="{56AA97C1-10D1-3DA4-86F2-CECA5412240A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1-07T09:39:23.776" v="895" actId="47"/>
        <pc:sldMkLst>
          <pc:docMk/>
          <pc:sldMk cId="2204904000" sldId="341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07T09:39:24.462" v="896" actId="47"/>
        <pc:sldMkLst>
          <pc:docMk/>
          <pc:sldMk cId="3808697073" sldId="342"/>
        </pc:sldMkLst>
      </pc:sldChg>
      <pc:sldChg chg="addSp delSp modSp new del mod">
        <pc:chgData name="Christoffer Østergaard Carstens" userId="5d542c86-40b2-4e4f-ab37-dc2fab4fc46a" providerId="ADAL" clId="{0DF8EF18-DD9B-46DE-AF1A-1EC96D0E05CF}" dt="2026-01-07T09:39:25.047" v="897" actId="47"/>
        <pc:sldMkLst>
          <pc:docMk/>
          <pc:sldMk cId="86496955" sldId="343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07T09:39:25.523" v="898" actId="47"/>
        <pc:sldMkLst>
          <pc:docMk/>
          <pc:sldMk cId="2496778184" sldId="344"/>
        </pc:sldMkLst>
      </pc:sldChg>
      <pc:sldChg chg="modSp new del mod">
        <pc:chgData name="Christoffer Østergaard Carstens" userId="5d542c86-40b2-4e4f-ab37-dc2fab4fc46a" providerId="ADAL" clId="{0DF8EF18-DD9B-46DE-AF1A-1EC96D0E05CF}" dt="2026-01-07T09:42:57.047" v="899" actId="47"/>
        <pc:sldMkLst>
          <pc:docMk/>
          <pc:sldMk cId="1885504373" sldId="345"/>
        </pc:sldMkLst>
      </pc:sldChg>
      <pc:sldChg chg="modSp new del mod">
        <pc:chgData name="Christoffer Østergaard Carstens" userId="5d542c86-40b2-4e4f-ab37-dc2fab4fc46a" providerId="ADAL" clId="{0DF8EF18-DD9B-46DE-AF1A-1EC96D0E05CF}" dt="2026-01-07T09:14:05.715" v="828" actId="47"/>
        <pc:sldMkLst>
          <pc:docMk/>
          <pc:sldMk cId="3006399942" sldId="346"/>
        </pc:sldMkLst>
        <pc:spChg chg="mod">
          <ac:chgData name="Christoffer Østergaard Carstens" userId="5d542c86-40b2-4e4f-ab37-dc2fab4fc46a" providerId="ADAL" clId="{0DF8EF18-DD9B-46DE-AF1A-1EC96D0E05CF}" dt="2026-01-07T08:41:10.603" v="814"/>
          <ac:spMkLst>
            <pc:docMk/>
            <pc:sldMk cId="3006399942" sldId="346"/>
            <ac:spMk id="3" creationId="{C5A622CF-714D-6799-DDCB-4984E33ECB7D}"/>
          </ac:spMkLst>
        </pc:spChg>
      </pc:sldChg>
    </pc:docChg>
  </pc:docChgLst>
  <pc:docChgLst>
    <pc:chgData name="Brian Møller Rettig" userId="f64833e5-a04a-45cf-a0fb-6688e334d35d" providerId="ADAL" clId="{F0C151CB-A43A-4DBB-BE84-8C9B50271FEC}"/>
    <pc:docChg chg="custSel addSld delSld modSld sldOrd">
      <pc:chgData name="Brian Møller Rettig" userId="f64833e5-a04a-45cf-a0fb-6688e334d35d" providerId="ADAL" clId="{F0C151CB-A43A-4DBB-BE84-8C9B50271FEC}" dt="2026-01-04T16:44:13.696" v="2628" actId="20577"/>
      <pc:docMkLst>
        <pc:docMk/>
      </pc:docMkLst>
      <pc:sldChg chg="addSp delSp modSp mod addAnim">
        <pc:chgData name="Brian Møller Rettig" userId="f64833e5-a04a-45cf-a0fb-6688e334d35d" providerId="ADAL" clId="{F0C151CB-A43A-4DBB-BE84-8C9B50271FEC}" dt="2026-01-04T11:59:31.720" v="299"/>
        <pc:sldMkLst>
          <pc:docMk/>
          <pc:sldMk cId="1718218257" sldId="289"/>
        </pc:sldMkLst>
        <pc:spChg chg="mod">
          <ac:chgData name="Brian Møller Rettig" userId="f64833e5-a04a-45cf-a0fb-6688e334d35d" providerId="ADAL" clId="{F0C151CB-A43A-4DBB-BE84-8C9B50271FEC}" dt="2026-01-04T11:59:31.675" v="297" actId="26606"/>
          <ac:spMkLst>
            <pc:docMk/>
            <pc:sldMk cId="1718218257" sldId="289"/>
            <ac:spMk id="2" creationId="{F2C046AD-BD8F-4544-8A90-B008E7A90B52}"/>
          </ac:spMkLst>
        </pc:spChg>
        <pc:spChg chg="mod">
          <ac:chgData name="Brian Møller Rettig" userId="f64833e5-a04a-45cf-a0fb-6688e334d35d" providerId="ADAL" clId="{F0C151CB-A43A-4DBB-BE84-8C9B50271FEC}" dt="2026-01-04T11:59:31.675" v="297" actId="26606"/>
          <ac:spMkLst>
            <pc:docMk/>
            <pc:sldMk cId="1718218257" sldId="289"/>
            <ac:spMk id="3" creationId="{72E21680-67DA-2013-30C6-DCAC6021D31F}"/>
          </ac:spMkLst>
        </pc:spChg>
      </pc:sldChg>
      <pc:sldChg chg="addSp delSp modSp add mod setBg">
        <pc:chgData name="Brian Møller Rettig" userId="f64833e5-a04a-45cf-a0fb-6688e334d35d" providerId="ADAL" clId="{F0C151CB-A43A-4DBB-BE84-8C9B50271FEC}" dt="2026-01-04T14:39:45.882" v="1011" actId="14100"/>
        <pc:sldMkLst>
          <pc:docMk/>
          <pc:sldMk cId="2734941589" sldId="301"/>
        </pc:sldMkLst>
        <pc:spChg chg="mo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2" creationId="{A7D91161-CB71-E6CF-2379-92D195474097}"/>
          </ac:spMkLst>
        </pc:spChg>
        <pc:spChg chg="ad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17" creationId="{6753252F-4873-4F63-801D-CC719279A7D5}"/>
          </ac:spMkLst>
        </pc:spChg>
        <pc:spChg chg="ad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19" creationId="{047C8CCB-F95D-4249-92DD-651249D3535A}"/>
          </ac:spMkLst>
        </pc:spChg>
        <pc:picChg chg="add mod ord">
          <ac:chgData name="Brian Møller Rettig" userId="f64833e5-a04a-45cf-a0fb-6688e334d35d" providerId="ADAL" clId="{F0C151CB-A43A-4DBB-BE84-8C9B50271FEC}" dt="2026-01-04T14:39:45.882" v="1011" actId="14100"/>
          <ac:picMkLst>
            <pc:docMk/>
            <pc:sldMk cId="2734941589" sldId="301"/>
            <ac:picMk id="5" creationId="{1ECE5084-580A-28CF-C33C-114A72C2EAC7}"/>
          </ac:picMkLst>
        </pc:picChg>
      </pc:sldChg>
      <pc:sldChg chg="addSp delSp modSp add mod ord setBg">
        <pc:chgData name="Brian Møller Rettig" userId="f64833e5-a04a-45cf-a0fb-6688e334d35d" providerId="ADAL" clId="{F0C151CB-A43A-4DBB-BE84-8C9B50271FEC}" dt="2026-01-04T15:29:41.425" v="2454" actId="1076"/>
        <pc:sldMkLst>
          <pc:docMk/>
          <pc:sldMk cId="170555304" sldId="302"/>
        </pc:sldMkLst>
        <pc:spChg chg="mod">
          <ac:chgData name="Brian Møller Rettig" userId="f64833e5-a04a-45cf-a0fb-6688e334d35d" providerId="ADAL" clId="{F0C151CB-A43A-4DBB-BE84-8C9B50271FEC}" dt="2026-01-04T15:29:32.996" v="2452" actId="14100"/>
          <ac:spMkLst>
            <pc:docMk/>
            <pc:sldMk cId="170555304" sldId="302"/>
            <ac:spMk id="2" creationId="{1B8CE2CB-1EF2-95DE-8B6A-F69B92CD3F17}"/>
          </ac:spMkLst>
        </pc:spChg>
        <pc:spChg chg="add">
          <ac:chgData name="Brian Møller Rettig" userId="f64833e5-a04a-45cf-a0fb-6688e334d35d" providerId="ADAL" clId="{F0C151CB-A43A-4DBB-BE84-8C9B50271FEC}" dt="2026-01-04T14:43:50.704" v="1018" actId="26606"/>
          <ac:spMkLst>
            <pc:docMk/>
            <pc:sldMk cId="170555304" sldId="302"/>
            <ac:spMk id="14" creationId="{B712E947-0734-45F9-9C4F-41114EC3A33E}"/>
          </ac:spMkLst>
        </pc:spChg>
        <pc:grpChg chg="add">
          <ac:chgData name="Brian Møller Rettig" userId="f64833e5-a04a-45cf-a0fb-6688e334d35d" providerId="ADAL" clId="{F0C151CB-A43A-4DBB-BE84-8C9B50271FEC}" dt="2026-01-04T14:43:50.704" v="1018" actId="26606"/>
          <ac:grpSpMkLst>
            <pc:docMk/>
            <pc:sldMk cId="170555304" sldId="302"/>
            <ac:grpSpMk id="16" creationId="{12B3290A-D3BF-4B87-B55B-FD9A98B49727}"/>
          </ac:grpSpMkLst>
        </pc:grpChg>
        <pc:picChg chg="add mod ord">
          <ac:chgData name="Brian Møller Rettig" userId="f64833e5-a04a-45cf-a0fb-6688e334d35d" providerId="ADAL" clId="{F0C151CB-A43A-4DBB-BE84-8C9B50271FEC}" dt="2026-01-04T14:44:12.115" v="1020" actId="14100"/>
          <ac:picMkLst>
            <pc:docMk/>
            <pc:sldMk cId="170555304" sldId="302"/>
            <ac:picMk id="5" creationId="{AB610A0C-755F-1FD6-8CB8-59DCFE42F788}"/>
          </ac:picMkLst>
        </pc:picChg>
        <pc:picChg chg="add mod">
          <ac:chgData name="Brian Møller Rettig" userId="f64833e5-a04a-45cf-a0fb-6688e334d35d" providerId="ADAL" clId="{F0C151CB-A43A-4DBB-BE84-8C9B50271FEC}" dt="2026-01-04T15:29:37.022" v="2453" actId="1076"/>
          <ac:picMkLst>
            <pc:docMk/>
            <pc:sldMk cId="170555304" sldId="302"/>
            <ac:picMk id="9" creationId="{E753454F-7B68-FB26-5A6D-773C3800FE39}"/>
          </ac:picMkLst>
        </pc:picChg>
        <pc:picChg chg="add mod">
          <ac:chgData name="Brian Møller Rettig" userId="f64833e5-a04a-45cf-a0fb-6688e334d35d" providerId="ADAL" clId="{F0C151CB-A43A-4DBB-BE84-8C9B50271FEC}" dt="2026-01-04T15:29:41.425" v="2454" actId="1076"/>
          <ac:picMkLst>
            <pc:docMk/>
            <pc:sldMk cId="170555304" sldId="302"/>
            <ac:picMk id="12" creationId="{CF8FEB25-DFC0-F7A2-BF60-8A1F0EFE5DA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8BDB1-BF82-44F5-899E-595A59BCA1C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AAC312-47C3-41F6-87DC-C08106D3CFA8}">
      <dgm:prSet/>
      <dgm:spPr/>
      <dgm:t>
        <a:bodyPr/>
        <a:lstStyle/>
        <a:p>
          <a:r>
            <a:rPr lang="da-DK"/>
            <a:t>Julie, Selma, Anton</a:t>
          </a:r>
          <a:endParaRPr lang="en-US"/>
        </a:p>
      </dgm:t>
    </dgm:pt>
    <dgm:pt modelId="{7BBC6B96-0BFD-458C-B7AA-DCF68DCFA998}" type="parTrans" cxnId="{B402BAAB-AA78-474F-86E7-C415C568FD21}">
      <dgm:prSet/>
      <dgm:spPr/>
      <dgm:t>
        <a:bodyPr/>
        <a:lstStyle/>
        <a:p>
          <a:endParaRPr lang="en-US"/>
        </a:p>
      </dgm:t>
    </dgm:pt>
    <dgm:pt modelId="{E1DC16A0-00BB-4B6E-A94A-33DFB1F2B32F}" type="sibTrans" cxnId="{B402BAAB-AA78-474F-86E7-C415C568FD21}">
      <dgm:prSet/>
      <dgm:spPr/>
      <dgm:t>
        <a:bodyPr/>
        <a:lstStyle/>
        <a:p>
          <a:endParaRPr lang="en-US"/>
        </a:p>
      </dgm:t>
    </dgm:pt>
    <dgm:pt modelId="{523D61D6-18AF-4B52-8A97-A4B92722E85E}">
      <dgm:prSet/>
      <dgm:spPr/>
      <dgm:t>
        <a:bodyPr/>
        <a:lstStyle/>
        <a:p>
          <a:r>
            <a:rPr lang="da-DK"/>
            <a:t>Silas, Gry, Valdemar, Smilla</a:t>
          </a:r>
          <a:endParaRPr lang="en-US"/>
        </a:p>
      </dgm:t>
    </dgm:pt>
    <dgm:pt modelId="{182735E0-D669-4DBB-BB95-BD16A79E106E}" type="parTrans" cxnId="{DA8E0097-3549-4511-B62A-04AB6A35A621}">
      <dgm:prSet/>
      <dgm:spPr/>
      <dgm:t>
        <a:bodyPr/>
        <a:lstStyle/>
        <a:p>
          <a:endParaRPr lang="en-US"/>
        </a:p>
      </dgm:t>
    </dgm:pt>
    <dgm:pt modelId="{D3ECE743-60A6-4F56-8CCF-DFA9DBECCA3D}" type="sibTrans" cxnId="{DA8E0097-3549-4511-B62A-04AB6A35A621}">
      <dgm:prSet/>
      <dgm:spPr/>
      <dgm:t>
        <a:bodyPr/>
        <a:lstStyle/>
        <a:p>
          <a:endParaRPr lang="en-US"/>
        </a:p>
      </dgm:t>
    </dgm:pt>
    <dgm:pt modelId="{8804F4CD-2065-4749-930F-34CEC89015A1}">
      <dgm:prSet/>
      <dgm:spPr/>
      <dgm:t>
        <a:bodyPr/>
        <a:lstStyle/>
        <a:p>
          <a:r>
            <a:rPr lang="da-DK"/>
            <a:t>Clara, Pagh, Johanne</a:t>
          </a:r>
          <a:endParaRPr lang="en-US"/>
        </a:p>
      </dgm:t>
    </dgm:pt>
    <dgm:pt modelId="{620D8D20-984A-4A32-BBCA-0ED041B77835}" type="parTrans" cxnId="{E5037404-0ACE-48ED-81F9-0F316C9FF481}">
      <dgm:prSet/>
      <dgm:spPr/>
      <dgm:t>
        <a:bodyPr/>
        <a:lstStyle/>
        <a:p>
          <a:endParaRPr lang="en-US"/>
        </a:p>
      </dgm:t>
    </dgm:pt>
    <dgm:pt modelId="{A409F2CF-97F7-43DD-BCD3-40A79DAD1E1F}" type="sibTrans" cxnId="{E5037404-0ACE-48ED-81F9-0F316C9FF481}">
      <dgm:prSet/>
      <dgm:spPr/>
      <dgm:t>
        <a:bodyPr/>
        <a:lstStyle/>
        <a:p>
          <a:endParaRPr lang="en-US"/>
        </a:p>
      </dgm:t>
    </dgm:pt>
    <dgm:pt modelId="{BE028296-5ADA-4B5E-876C-3948510807BF}">
      <dgm:prSet/>
      <dgm:spPr/>
      <dgm:t>
        <a:bodyPr/>
        <a:lstStyle/>
        <a:p>
          <a:r>
            <a:rPr lang="da-DK"/>
            <a:t>Freya, Anna, Wetter</a:t>
          </a:r>
          <a:endParaRPr lang="en-US"/>
        </a:p>
      </dgm:t>
    </dgm:pt>
    <dgm:pt modelId="{A91C5929-92E3-4AAD-95B5-08BEEC8345E8}" type="parTrans" cxnId="{E6401668-143A-4C81-A178-82283A53BAF9}">
      <dgm:prSet/>
      <dgm:spPr/>
      <dgm:t>
        <a:bodyPr/>
        <a:lstStyle/>
        <a:p>
          <a:endParaRPr lang="en-US"/>
        </a:p>
      </dgm:t>
    </dgm:pt>
    <dgm:pt modelId="{88431375-42DC-4DAE-BC5B-1BD41DED5EAD}" type="sibTrans" cxnId="{E6401668-143A-4C81-A178-82283A53BAF9}">
      <dgm:prSet/>
      <dgm:spPr/>
      <dgm:t>
        <a:bodyPr/>
        <a:lstStyle/>
        <a:p>
          <a:endParaRPr lang="en-US"/>
        </a:p>
      </dgm:t>
    </dgm:pt>
    <dgm:pt modelId="{D39D594C-5AA8-4CD7-81AC-C4667856844C}">
      <dgm:prSet/>
      <dgm:spPr/>
      <dgm:t>
        <a:bodyPr/>
        <a:lstStyle/>
        <a:p>
          <a:r>
            <a:rPr lang="da-DK"/>
            <a:t>Filucka, Tim, Marie</a:t>
          </a:r>
          <a:endParaRPr lang="en-US"/>
        </a:p>
      </dgm:t>
    </dgm:pt>
    <dgm:pt modelId="{80FAF287-710D-4293-A802-C41D691A534A}" type="parTrans" cxnId="{A6AD6FA9-D87D-4495-9DED-F2D97B872D6F}">
      <dgm:prSet/>
      <dgm:spPr/>
      <dgm:t>
        <a:bodyPr/>
        <a:lstStyle/>
        <a:p>
          <a:endParaRPr lang="en-US"/>
        </a:p>
      </dgm:t>
    </dgm:pt>
    <dgm:pt modelId="{DD8E13CC-881C-42A8-B8FB-C9BF58AAE073}" type="sibTrans" cxnId="{A6AD6FA9-D87D-4495-9DED-F2D97B872D6F}">
      <dgm:prSet/>
      <dgm:spPr/>
      <dgm:t>
        <a:bodyPr/>
        <a:lstStyle/>
        <a:p>
          <a:endParaRPr lang="en-US"/>
        </a:p>
      </dgm:t>
    </dgm:pt>
    <dgm:pt modelId="{25733417-2B80-4251-8352-7BD7B0266BEF}">
      <dgm:prSet/>
      <dgm:spPr/>
      <dgm:t>
        <a:bodyPr/>
        <a:lstStyle/>
        <a:p>
          <a:r>
            <a:rPr lang="da-DK" dirty="0"/>
            <a:t>Anders, Bertram, Signe</a:t>
          </a:r>
          <a:endParaRPr lang="en-US" dirty="0"/>
        </a:p>
      </dgm:t>
    </dgm:pt>
    <dgm:pt modelId="{491F4362-9DE4-4DB2-840F-69F7AB1746D1}" type="parTrans" cxnId="{7C257AC9-25D3-4CDC-BBDA-48161049731A}">
      <dgm:prSet/>
      <dgm:spPr/>
      <dgm:t>
        <a:bodyPr/>
        <a:lstStyle/>
        <a:p>
          <a:endParaRPr lang="en-US"/>
        </a:p>
      </dgm:t>
    </dgm:pt>
    <dgm:pt modelId="{E8A4EC3B-D1A0-4486-88BF-B66D3629C174}" type="sibTrans" cxnId="{7C257AC9-25D3-4CDC-BBDA-48161049731A}">
      <dgm:prSet/>
      <dgm:spPr/>
      <dgm:t>
        <a:bodyPr/>
        <a:lstStyle/>
        <a:p>
          <a:endParaRPr lang="en-US"/>
        </a:p>
      </dgm:t>
    </dgm:pt>
    <dgm:pt modelId="{641AC0F4-771A-44DB-A238-7044DE4D801C}">
      <dgm:prSet/>
      <dgm:spPr/>
      <dgm:t>
        <a:bodyPr/>
        <a:lstStyle/>
        <a:p>
          <a:r>
            <a:rPr lang="da-DK" dirty="0"/>
            <a:t>Liv, Klokker, Vester</a:t>
          </a:r>
          <a:endParaRPr lang="en-US" dirty="0"/>
        </a:p>
      </dgm:t>
    </dgm:pt>
    <dgm:pt modelId="{7AAFC319-ABF9-425A-BAD4-D3F7090B9080}" type="parTrans" cxnId="{669FE71B-6D7A-4F6F-A3BD-C3F8277C96F0}">
      <dgm:prSet/>
      <dgm:spPr/>
      <dgm:t>
        <a:bodyPr/>
        <a:lstStyle/>
        <a:p>
          <a:endParaRPr lang="en-US"/>
        </a:p>
      </dgm:t>
    </dgm:pt>
    <dgm:pt modelId="{C15BFB9D-14D1-437D-B949-69BEBACAD465}" type="sibTrans" cxnId="{669FE71B-6D7A-4F6F-A3BD-C3F8277C96F0}">
      <dgm:prSet/>
      <dgm:spPr/>
      <dgm:t>
        <a:bodyPr/>
        <a:lstStyle/>
        <a:p>
          <a:endParaRPr lang="en-US"/>
        </a:p>
      </dgm:t>
    </dgm:pt>
    <dgm:pt modelId="{C71723B2-1C99-4355-B326-B1F51B953712}" type="pres">
      <dgm:prSet presAssocID="{6908BDB1-BF82-44F5-899E-595A59BCA1CD}" presName="linear" presStyleCnt="0">
        <dgm:presLayoutVars>
          <dgm:animLvl val="lvl"/>
          <dgm:resizeHandles val="exact"/>
        </dgm:presLayoutVars>
      </dgm:prSet>
      <dgm:spPr/>
    </dgm:pt>
    <dgm:pt modelId="{42E8575A-800F-4D1C-8D2D-C83E425607B9}" type="pres">
      <dgm:prSet presAssocID="{D7AAC312-47C3-41F6-87DC-C08106D3CFA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B1F4326-AABD-4281-A26B-345BD1298B36}" type="pres">
      <dgm:prSet presAssocID="{E1DC16A0-00BB-4B6E-A94A-33DFB1F2B32F}" presName="spacer" presStyleCnt="0"/>
      <dgm:spPr/>
    </dgm:pt>
    <dgm:pt modelId="{89832EBE-78A9-4780-A11B-8FBC0DF75760}" type="pres">
      <dgm:prSet presAssocID="{523D61D6-18AF-4B52-8A97-A4B92722E85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ED0CCF9-CA69-47F2-B9BB-BA4F08C645F5}" type="pres">
      <dgm:prSet presAssocID="{D3ECE743-60A6-4F56-8CCF-DFA9DBECCA3D}" presName="spacer" presStyleCnt="0"/>
      <dgm:spPr/>
    </dgm:pt>
    <dgm:pt modelId="{91BACBBA-3FD2-4158-9AB2-991DFEE59B8E}" type="pres">
      <dgm:prSet presAssocID="{8804F4CD-2065-4749-930F-34CEC89015A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4D661D2-FD3F-42AE-898F-16E625CD45A7}" type="pres">
      <dgm:prSet presAssocID="{A409F2CF-97F7-43DD-BCD3-40A79DAD1E1F}" presName="spacer" presStyleCnt="0"/>
      <dgm:spPr/>
    </dgm:pt>
    <dgm:pt modelId="{CB672965-531D-480E-ABB7-A843CB6EA61F}" type="pres">
      <dgm:prSet presAssocID="{BE028296-5ADA-4B5E-876C-3948510807B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883583-CBBC-4846-A33D-71DD62EDFDFE}" type="pres">
      <dgm:prSet presAssocID="{88431375-42DC-4DAE-BC5B-1BD41DED5EAD}" presName="spacer" presStyleCnt="0"/>
      <dgm:spPr/>
    </dgm:pt>
    <dgm:pt modelId="{F28DFF86-6B98-401B-9F93-7597D1FCF54E}" type="pres">
      <dgm:prSet presAssocID="{D39D594C-5AA8-4CD7-81AC-C466785684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891CC55-7DA1-49E5-BFAA-DF864A630072}" type="pres">
      <dgm:prSet presAssocID="{DD8E13CC-881C-42A8-B8FB-C9BF58AAE073}" presName="spacer" presStyleCnt="0"/>
      <dgm:spPr/>
    </dgm:pt>
    <dgm:pt modelId="{CA06E240-C256-477F-B3AF-B0EDA0A98670}" type="pres">
      <dgm:prSet presAssocID="{25733417-2B80-4251-8352-7BD7B0266BE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C2D63E0-85E3-4554-B7D6-73D57CF433C3}" type="pres">
      <dgm:prSet presAssocID="{E8A4EC3B-D1A0-4486-88BF-B66D3629C174}" presName="spacer" presStyleCnt="0"/>
      <dgm:spPr/>
    </dgm:pt>
    <dgm:pt modelId="{E6B529CB-9D80-4923-B098-831590063992}" type="pres">
      <dgm:prSet presAssocID="{641AC0F4-771A-44DB-A238-7044DE4D801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0D3A303-BEBD-43E3-A2CD-5CA37C02D302}" type="presOf" srcId="{D7AAC312-47C3-41F6-87DC-C08106D3CFA8}" destId="{42E8575A-800F-4D1C-8D2D-C83E425607B9}" srcOrd="0" destOrd="0" presId="urn:microsoft.com/office/officeart/2005/8/layout/vList2"/>
    <dgm:cxn modelId="{E5037404-0ACE-48ED-81F9-0F316C9FF481}" srcId="{6908BDB1-BF82-44F5-899E-595A59BCA1CD}" destId="{8804F4CD-2065-4749-930F-34CEC89015A1}" srcOrd="2" destOrd="0" parTransId="{620D8D20-984A-4A32-BBCA-0ED041B77835}" sibTransId="{A409F2CF-97F7-43DD-BCD3-40A79DAD1E1F}"/>
    <dgm:cxn modelId="{4CFEE206-59EC-4F43-8F14-6046910D54B8}" type="presOf" srcId="{8804F4CD-2065-4749-930F-34CEC89015A1}" destId="{91BACBBA-3FD2-4158-9AB2-991DFEE59B8E}" srcOrd="0" destOrd="0" presId="urn:microsoft.com/office/officeart/2005/8/layout/vList2"/>
    <dgm:cxn modelId="{669FE71B-6D7A-4F6F-A3BD-C3F8277C96F0}" srcId="{6908BDB1-BF82-44F5-899E-595A59BCA1CD}" destId="{641AC0F4-771A-44DB-A238-7044DE4D801C}" srcOrd="6" destOrd="0" parTransId="{7AAFC319-ABF9-425A-BAD4-D3F7090B9080}" sibTransId="{C15BFB9D-14D1-437D-B949-69BEBACAD465}"/>
    <dgm:cxn modelId="{DE7C6F20-B70F-4DA0-BAD4-420003E2DF8F}" type="presOf" srcId="{D39D594C-5AA8-4CD7-81AC-C4667856844C}" destId="{F28DFF86-6B98-401B-9F93-7597D1FCF54E}" srcOrd="0" destOrd="0" presId="urn:microsoft.com/office/officeart/2005/8/layout/vList2"/>
    <dgm:cxn modelId="{9C0CAB62-E926-4037-8D4E-9BF7347F07DB}" type="presOf" srcId="{25733417-2B80-4251-8352-7BD7B0266BEF}" destId="{CA06E240-C256-477F-B3AF-B0EDA0A98670}" srcOrd="0" destOrd="0" presId="urn:microsoft.com/office/officeart/2005/8/layout/vList2"/>
    <dgm:cxn modelId="{E6401668-143A-4C81-A178-82283A53BAF9}" srcId="{6908BDB1-BF82-44F5-899E-595A59BCA1CD}" destId="{BE028296-5ADA-4B5E-876C-3948510807BF}" srcOrd="3" destOrd="0" parTransId="{A91C5929-92E3-4AAD-95B5-08BEEC8345E8}" sibTransId="{88431375-42DC-4DAE-BC5B-1BD41DED5EAD}"/>
    <dgm:cxn modelId="{DA8E0097-3549-4511-B62A-04AB6A35A621}" srcId="{6908BDB1-BF82-44F5-899E-595A59BCA1CD}" destId="{523D61D6-18AF-4B52-8A97-A4B92722E85E}" srcOrd="1" destOrd="0" parTransId="{182735E0-D669-4DBB-BB95-BD16A79E106E}" sibTransId="{D3ECE743-60A6-4F56-8CCF-DFA9DBECCA3D}"/>
    <dgm:cxn modelId="{A6AD6FA9-D87D-4495-9DED-F2D97B872D6F}" srcId="{6908BDB1-BF82-44F5-899E-595A59BCA1CD}" destId="{D39D594C-5AA8-4CD7-81AC-C4667856844C}" srcOrd="4" destOrd="0" parTransId="{80FAF287-710D-4293-A802-C41D691A534A}" sibTransId="{DD8E13CC-881C-42A8-B8FB-C9BF58AAE073}"/>
    <dgm:cxn modelId="{B402BAAB-AA78-474F-86E7-C415C568FD21}" srcId="{6908BDB1-BF82-44F5-899E-595A59BCA1CD}" destId="{D7AAC312-47C3-41F6-87DC-C08106D3CFA8}" srcOrd="0" destOrd="0" parTransId="{7BBC6B96-0BFD-458C-B7AA-DCF68DCFA998}" sibTransId="{E1DC16A0-00BB-4B6E-A94A-33DFB1F2B32F}"/>
    <dgm:cxn modelId="{2B0CC4AC-E6C7-47F8-9141-526F55B4A6F5}" type="presOf" srcId="{523D61D6-18AF-4B52-8A97-A4B92722E85E}" destId="{89832EBE-78A9-4780-A11B-8FBC0DF75760}" srcOrd="0" destOrd="0" presId="urn:microsoft.com/office/officeart/2005/8/layout/vList2"/>
    <dgm:cxn modelId="{3BDBC1BE-43F0-47AD-AEFB-1AC27D84BA54}" type="presOf" srcId="{6908BDB1-BF82-44F5-899E-595A59BCA1CD}" destId="{C71723B2-1C99-4355-B326-B1F51B953712}" srcOrd="0" destOrd="0" presId="urn:microsoft.com/office/officeart/2005/8/layout/vList2"/>
    <dgm:cxn modelId="{7C257AC9-25D3-4CDC-BBDA-48161049731A}" srcId="{6908BDB1-BF82-44F5-899E-595A59BCA1CD}" destId="{25733417-2B80-4251-8352-7BD7B0266BEF}" srcOrd="5" destOrd="0" parTransId="{491F4362-9DE4-4DB2-840F-69F7AB1746D1}" sibTransId="{E8A4EC3B-D1A0-4486-88BF-B66D3629C174}"/>
    <dgm:cxn modelId="{4B54F5C9-E707-4EEC-8CB5-E9CCD88B1259}" type="presOf" srcId="{641AC0F4-771A-44DB-A238-7044DE4D801C}" destId="{E6B529CB-9D80-4923-B098-831590063992}" srcOrd="0" destOrd="0" presId="urn:microsoft.com/office/officeart/2005/8/layout/vList2"/>
    <dgm:cxn modelId="{9F3555ED-A77C-447B-A455-32EEDC2C7052}" type="presOf" srcId="{BE028296-5ADA-4B5E-876C-3948510807BF}" destId="{CB672965-531D-480E-ABB7-A843CB6EA61F}" srcOrd="0" destOrd="0" presId="urn:microsoft.com/office/officeart/2005/8/layout/vList2"/>
    <dgm:cxn modelId="{DED75FB9-4AA1-4F77-8E8D-B32BE3EC14A2}" type="presParOf" srcId="{C71723B2-1C99-4355-B326-B1F51B953712}" destId="{42E8575A-800F-4D1C-8D2D-C83E425607B9}" srcOrd="0" destOrd="0" presId="urn:microsoft.com/office/officeart/2005/8/layout/vList2"/>
    <dgm:cxn modelId="{9AC1BE86-F843-4DEB-AF47-47BFEC14C664}" type="presParOf" srcId="{C71723B2-1C99-4355-B326-B1F51B953712}" destId="{8B1F4326-AABD-4281-A26B-345BD1298B36}" srcOrd="1" destOrd="0" presId="urn:microsoft.com/office/officeart/2005/8/layout/vList2"/>
    <dgm:cxn modelId="{A5D99F07-60DD-486C-A6C6-BBB24A08C83E}" type="presParOf" srcId="{C71723B2-1C99-4355-B326-B1F51B953712}" destId="{89832EBE-78A9-4780-A11B-8FBC0DF75760}" srcOrd="2" destOrd="0" presId="urn:microsoft.com/office/officeart/2005/8/layout/vList2"/>
    <dgm:cxn modelId="{0167F806-948D-4B73-9A89-E12365285B38}" type="presParOf" srcId="{C71723B2-1C99-4355-B326-B1F51B953712}" destId="{2ED0CCF9-CA69-47F2-B9BB-BA4F08C645F5}" srcOrd="3" destOrd="0" presId="urn:microsoft.com/office/officeart/2005/8/layout/vList2"/>
    <dgm:cxn modelId="{0B8F669B-969E-4A60-AB89-5400B8E3A5C8}" type="presParOf" srcId="{C71723B2-1C99-4355-B326-B1F51B953712}" destId="{91BACBBA-3FD2-4158-9AB2-991DFEE59B8E}" srcOrd="4" destOrd="0" presId="urn:microsoft.com/office/officeart/2005/8/layout/vList2"/>
    <dgm:cxn modelId="{2B5CE70D-4FD3-4F2C-968F-901E412D0523}" type="presParOf" srcId="{C71723B2-1C99-4355-B326-B1F51B953712}" destId="{84D661D2-FD3F-42AE-898F-16E625CD45A7}" srcOrd="5" destOrd="0" presId="urn:microsoft.com/office/officeart/2005/8/layout/vList2"/>
    <dgm:cxn modelId="{3F171238-7823-4F89-804C-7AC814DD04AF}" type="presParOf" srcId="{C71723B2-1C99-4355-B326-B1F51B953712}" destId="{CB672965-531D-480E-ABB7-A843CB6EA61F}" srcOrd="6" destOrd="0" presId="urn:microsoft.com/office/officeart/2005/8/layout/vList2"/>
    <dgm:cxn modelId="{57B5DA4B-0876-4E75-A205-49B50431DA72}" type="presParOf" srcId="{C71723B2-1C99-4355-B326-B1F51B953712}" destId="{DF883583-CBBC-4846-A33D-71DD62EDFDFE}" srcOrd="7" destOrd="0" presId="urn:microsoft.com/office/officeart/2005/8/layout/vList2"/>
    <dgm:cxn modelId="{A18D44F2-CF86-4E28-AE43-A8E73C6C0037}" type="presParOf" srcId="{C71723B2-1C99-4355-B326-B1F51B953712}" destId="{F28DFF86-6B98-401B-9F93-7597D1FCF54E}" srcOrd="8" destOrd="0" presId="urn:microsoft.com/office/officeart/2005/8/layout/vList2"/>
    <dgm:cxn modelId="{A7297578-E9AF-43BC-9D6C-E1275BF58D79}" type="presParOf" srcId="{C71723B2-1C99-4355-B326-B1F51B953712}" destId="{B891CC55-7DA1-49E5-BFAA-DF864A630072}" srcOrd="9" destOrd="0" presId="urn:microsoft.com/office/officeart/2005/8/layout/vList2"/>
    <dgm:cxn modelId="{20933897-7D01-4A53-A2FE-862B4FEF8750}" type="presParOf" srcId="{C71723B2-1C99-4355-B326-B1F51B953712}" destId="{CA06E240-C256-477F-B3AF-B0EDA0A98670}" srcOrd="10" destOrd="0" presId="urn:microsoft.com/office/officeart/2005/8/layout/vList2"/>
    <dgm:cxn modelId="{264E2FD6-4E98-4D49-B9C5-8AC6293F170A}" type="presParOf" srcId="{C71723B2-1C99-4355-B326-B1F51B953712}" destId="{5C2D63E0-85E3-4554-B7D6-73D57CF433C3}" srcOrd="11" destOrd="0" presId="urn:microsoft.com/office/officeart/2005/8/layout/vList2"/>
    <dgm:cxn modelId="{F68D08EC-EACC-4F79-88A5-33C04B2E8CD1}" type="presParOf" srcId="{C71723B2-1C99-4355-B326-B1F51B953712}" destId="{E6B529CB-9D80-4923-B098-8315900639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8575A-800F-4D1C-8D2D-C83E425607B9}">
      <dsp:nvSpPr>
        <dsp:cNvPr id="0" name=""/>
        <dsp:cNvSpPr/>
      </dsp:nvSpPr>
      <dsp:spPr>
        <a:xfrm>
          <a:off x="0" y="4192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Julie, Selma, Anton</a:t>
          </a:r>
          <a:endParaRPr lang="en-US" sz="2900" kern="1200"/>
        </a:p>
      </dsp:txBody>
      <dsp:txXfrm>
        <a:off x="33955" y="75877"/>
        <a:ext cx="6598923" cy="627655"/>
      </dsp:txXfrm>
    </dsp:sp>
    <dsp:sp modelId="{89832EBE-78A9-4780-A11B-8FBC0DF75760}">
      <dsp:nvSpPr>
        <dsp:cNvPr id="0" name=""/>
        <dsp:cNvSpPr/>
      </dsp:nvSpPr>
      <dsp:spPr>
        <a:xfrm>
          <a:off x="0" y="82100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Silas, Gry, Valdemar, Smilla</a:t>
          </a:r>
          <a:endParaRPr lang="en-US" sz="2900" kern="1200"/>
        </a:p>
      </dsp:txBody>
      <dsp:txXfrm>
        <a:off x="33955" y="854962"/>
        <a:ext cx="6598923" cy="627655"/>
      </dsp:txXfrm>
    </dsp:sp>
    <dsp:sp modelId="{91BACBBA-3FD2-4158-9AB2-991DFEE59B8E}">
      <dsp:nvSpPr>
        <dsp:cNvPr id="0" name=""/>
        <dsp:cNvSpPr/>
      </dsp:nvSpPr>
      <dsp:spPr>
        <a:xfrm>
          <a:off x="0" y="160009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Clara, Pagh, Johanne</a:t>
          </a:r>
          <a:endParaRPr lang="en-US" sz="2900" kern="1200"/>
        </a:p>
      </dsp:txBody>
      <dsp:txXfrm>
        <a:off x="33955" y="1634047"/>
        <a:ext cx="6598923" cy="627655"/>
      </dsp:txXfrm>
    </dsp:sp>
    <dsp:sp modelId="{CB672965-531D-480E-ABB7-A843CB6EA61F}">
      <dsp:nvSpPr>
        <dsp:cNvPr id="0" name=""/>
        <dsp:cNvSpPr/>
      </dsp:nvSpPr>
      <dsp:spPr>
        <a:xfrm>
          <a:off x="0" y="237917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Freya, Anna, Wetter</a:t>
          </a:r>
          <a:endParaRPr lang="en-US" sz="2900" kern="1200"/>
        </a:p>
      </dsp:txBody>
      <dsp:txXfrm>
        <a:off x="33955" y="2413132"/>
        <a:ext cx="6598923" cy="627655"/>
      </dsp:txXfrm>
    </dsp:sp>
    <dsp:sp modelId="{F28DFF86-6B98-401B-9F93-7597D1FCF54E}">
      <dsp:nvSpPr>
        <dsp:cNvPr id="0" name=""/>
        <dsp:cNvSpPr/>
      </dsp:nvSpPr>
      <dsp:spPr>
        <a:xfrm>
          <a:off x="0" y="315826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Filucka, Tim, Marie</a:t>
          </a:r>
          <a:endParaRPr lang="en-US" sz="2900" kern="1200"/>
        </a:p>
      </dsp:txBody>
      <dsp:txXfrm>
        <a:off x="33955" y="3192217"/>
        <a:ext cx="6598923" cy="627655"/>
      </dsp:txXfrm>
    </dsp:sp>
    <dsp:sp modelId="{CA06E240-C256-477F-B3AF-B0EDA0A98670}">
      <dsp:nvSpPr>
        <dsp:cNvPr id="0" name=""/>
        <dsp:cNvSpPr/>
      </dsp:nvSpPr>
      <dsp:spPr>
        <a:xfrm>
          <a:off x="0" y="393734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Anders, Bertram, Signe</a:t>
          </a:r>
          <a:endParaRPr lang="en-US" sz="2900" kern="1200" dirty="0"/>
        </a:p>
      </dsp:txBody>
      <dsp:txXfrm>
        <a:off x="33955" y="3971302"/>
        <a:ext cx="6598923" cy="627655"/>
      </dsp:txXfrm>
    </dsp:sp>
    <dsp:sp modelId="{E6B529CB-9D80-4923-B098-831590063992}">
      <dsp:nvSpPr>
        <dsp:cNvPr id="0" name=""/>
        <dsp:cNvSpPr/>
      </dsp:nvSpPr>
      <dsp:spPr>
        <a:xfrm>
          <a:off x="0" y="471643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Liv, Klokker, Vester</a:t>
          </a:r>
          <a:endParaRPr lang="en-US" sz="2900" kern="1200" dirty="0"/>
        </a:p>
      </dsp:txBody>
      <dsp:txXfrm>
        <a:off x="33955" y="4750387"/>
        <a:ext cx="6598923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FDDA-2531-4296-B911-42736FD9852C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9760-6886-41E8-BDAE-E090128D83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2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 højere, man kommer op ad stigen, jo mindre er sandsynligheden for krig. Fra den </a:t>
            </a:r>
            <a:r>
              <a:rPr lang="da-DK" sz="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anarkiske</a:t>
            </a:r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tilstand bevæger det internationale system sig op over en fase med </a:t>
            </a:r>
            <a:r>
              <a:rPr lang="da-DK" sz="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alliancer</a:t>
            </a:r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og </a:t>
            </a:r>
            <a:r>
              <a:rPr lang="da-DK" sz="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 magtbalance</a:t>
            </a:r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(jf. realismen) til </a:t>
            </a:r>
            <a:r>
              <a:rPr lang="da-DK" sz="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sikkerhedsregimet</a:t>
            </a:r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hvor normer og regler, der fx sikrer mod overraskelsesangreb, regulerer staternes interaktion. Længere oppe ad stigen har staterne forpligtet sig til kun at anvende krig i selvforsvar (</a:t>
            </a:r>
            <a:r>
              <a:rPr lang="da-DK" sz="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kollektive sikkerhed</a:t>
            </a:r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og endelig indebærer </a:t>
            </a:r>
            <a:r>
              <a:rPr lang="da-DK" sz="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sikkerhedsfællesskabet</a:t>
            </a:r>
            <a:r>
              <a:rPr lang="da-DK" sz="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krig mellem de involverede stater er blevet utænkelig.</a:t>
            </a:r>
            <a:endParaRPr lang="da-DK" sz="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58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31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EDD6C-A605-4DA1-8642-2C52E122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CAFED0-8CBD-4317-A44A-46703388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DD5A7-E96C-4ECF-9FCA-CD60445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EAF02-6B18-46D1-B7CF-20C9D68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3845FF-0AFA-4041-8929-13820F7E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7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4175-E4A6-4DEB-A212-D499D371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43A3C7-59BD-4038-B6C3-A91B90BB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9CA1E8-AEA3-49DD-A974-BE966670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C9FFB-2B80-4A9F-8353-3AB18DF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16D5B4-BC10-4684-AB50-FB5EEE08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6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C5D4967-593F-484F-AC69-E7FD3179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9AD7DE-7D44-4C93-9936-8803E17B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A809E6-AB85-4873-AACF-39A7197B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C8AE21-3529-4B61-944E-C830C285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03B81B-952B-4A11-A03C-0451C0A9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FC92F-D7C7-4246-928E-620BC3C3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FEE01-CB5B-4418-8843-B8AA8CE2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053BB-E5D8-4F4D-8BBE-8AC7F70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A1F2EC-41E5-479B-AB7C-15896E3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D210F7-DC75-4FF9-A58D-1034228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92F2-FB39-4ED0-989B-BAD8340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B2B4CF-C3A8-43E2-A977-99C736F34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40A453-3417-4774-B62E-F9BAB6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CF7F6-506C-4C43-8AD9-BC5DCBB0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8A7608-DDCD-4DB9-930D-573EA70D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7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231C-958D-4610-B31C-68311616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6A168-09BF-4417-8E98-D4E6F332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F90982-FD83-4A60-A25A-872CDF2F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C47836-596F-4112-9BB6-E7A80919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506E7F-304E-46D3-B18D-764259F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251E1-63BB-4690-BC75-33AAAA87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9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E335-3DBF-4D04-9B7F-A85AD2EC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EDB56B-FBE5-40B7-8F72-730EC1D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BB826D-023A-4012-A76D-370763B5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1D9BCA-569F-4AF8-AA54-69FBD3A0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40F71A-F7AA-47A5-A2E3-7EE5A3E5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561BB79-F3AA-46A0-A59A-583B1C02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2D1409-9DC9-47C4-ABF7-C5D63367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6E872FA-C91F-4264-BBF4-49F91AA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7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0C1A-78A4-4BA2-A77F-365276D5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4A81B7-DF8F-490F-B875-61725CB3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A81C07-0033-4CC0-9498-4E603B05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FED121-AED8-4668-9CD0-7AA6B7E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9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D8E918-EDB4-4DE1-A312-B1AC135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C6B245-F1CC-4B46-A828-A134CC1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F62478-8C69-441F-B252-1F60F75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9A24B-78AE-486E-8549-C47A92E6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56B87C-C56D-4066-A9AF-137AE36F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01BD9-DE9B-42C7-B4FB-A23C9885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EFC9A3-0D91-4D9F-B48A-127306B8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684573-390F-478A-9AE0-3DA91AE4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38AD6F-26E3-49D1-8811-CDC84875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4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AD546-3F21-4D9F-ABF2-45599CE3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2D3E90A-1FE9-4810-A60B-E3411B5FE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2FA438-4532-41BF-90EB-158A430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855432-563E-4574-A012-0E67C0F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9B87B-FB2F-451A-9CC5-3D3CAEB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B32DAE-9EBA-4823-A16C-CFA6B6A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5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CA7E7F-7C7B-4417-9E4A-43073CF4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7E1822-66D0-44B7-9BB3-1F0DE729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120550-3C66-4522-84FC-8AF7167F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32F7-D52E-4726-A5EC-49BAD2BCD733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E446F-69A2-40B1-8ECD-A9A07762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D5ED34-AAA7-40F6-91E0-7BFA83752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7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politikskernestof.ibog.forlagetcolumbus.dk/?id=19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udland/kinas-storstilede-militaeroevelse-omkring-taiwan-er-et-signal-til-us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C046AD-BD8F-4544-8A90-B008E7A9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78" y="1055915"/>
            <a:ext cx="4161718" cy="1643680"/>
          </a:xfrm>
        </p:spPr>
        <p:txBody>
          <a:bodyPr>
            <a:normAutofit/>
          </a:bodyPr>
          <a:lstStyle/>
          <a:p>
            <a:pPr algn="l"/>
            <a:r>
              <a:rPr lang="da-DK" sz="3300" dirty="0"/>
              <a:t>Modul 6: IP-teori: Liberalisme/Idealisme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E21680-67DA-2013-30C6-DCAC6021D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Autofit/>
          </a:bodyPr>
          <a:lstStyle/>
          <a:p>
            <a:pPr algn="l"/>
            <a:r>
              <a:rPr lang="da-DK" sz="2200" dirty="0"/>
              <a:t>Forløb: En ny verdensorden?</a:t>
            </a:r>
          </a:p>
          <a:p>
            <a:pPr algn="l"/>
            <a:endParaRPr lang="da-DK" sz="2200" dirty="0"/>
          </a:p>
          <a:p>
            <a:pPr algn="l"/>
            <a:r>
              <a:rPr lang="da-DK" sz="2200" i="1" dirty="0"/>
              <a:t>Andre IP-teorier</a:t>
            </a:r>
            <a:r>
              <a:rPr lang="da-DK" sz="2200" dirty="0"/>
              <a:t>: Neorealisme, liberalisme/idealisme, konstruktivisme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NTERNATIONAL POLITIK - Samfundsfag">
            <a:extLst>
              <a:ext uri="{FF2B5EF4-FFF2-40B4-BE49-F238E27FC236}">
                <a16:creationId xmlns:a16="http://schemas.microsoft.com/office/drawing/2014/main" id="{4891CA32-A50D-1FB6-FF3F-834D440A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63114"/>
            <a:ext cx="7214616" cy="51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00460-0EE7-06A1-EA31-147D4BC3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6EFD5-140A-1F31-88FE-67BD671A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Opsamling fra lektien:</a:t>
            </a:r>
            <a:br>
              <a:rPr lang="da-DK" b="1" dirty="0"/>
            </a:br>
            <a:r>
              <a:rPr lang="da-DK" b="1" dirty="0"/>
              <a:t>Konflikten mellem USA og Kina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481260-2A2E-8033-FED1-F4C3C9CE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90688"/>
            <a:ext cx="11106150" cy="49387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dirty="0"/>
              <a:t>Hvilke årsager er der til den såkaldte ”handelskrig” mellem USA og Kina?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Hvorfor har det generelt været svært at </a:t>
            </a:r>
            <a:r>
              <a:rPr lang="da-DK" sz="2400" i="1" dirty="0"/>
              <a:t>forhandle </a:t>
            </a:r>
            <a:r>
              <a:rPr lang="da-DK" sz="2400" dirty="0"/>
              <a:t>sig til løsning af konflikter mellem de to supermagter?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Hvad kan den </a:t>
            </a:r>
            <a:r>
              <a:rPr lang="da-DK" sz="2400" i="1" dirty="0"/>
              <a:t>kommercielle fredstese</a:t>
            </a:r>
            <a:r>
              <a:rPr lang="da-DK" sz="2400" dirty="0"/>
              <a:t> bruges til at forklare i konflikten mellem USA og Kina?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2"/>
              </a:rPr>
              <a:t>1.5.4. En liberalistisk analyse | INTERNATIONAL POLITIKS KERNESTOF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182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243578-8F18-52A8-EAE9-96DFE7F6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i="1"/>
              <a:t>Er det liberalt?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87F078-2DB3-47BA-083B-0BED72F2D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200"/>
              <a:t>Anvend liberalistiske nøglebegreber (interdependens, absolutte gevinster, institutioner, demokrati, handel).</a:t>
            </a:r>
          </a:p>
          <a:p>
            <a:r>
              <a:rPr lang="da-DK" sz="2200"/>
              <a:t>Jeg nævner fem korte internationale scenarier </a:t>
            </a:r>
          </a:p>
          <a:p>
            <a:r>
              <a:rPr lang="da-DK" sz="2200"/>
              <a:t>For hvert scenarie skal I på ca. 1 minut svare på:</a:t>
            </a:r>
          </a:p>
          <a:p>
            <a:pPr lvl="1"/>
            <a:r>
              <a:rPr lang="da-DK" sz="2200"/>
              <a:t>Er dette et eksempel på liberalistisk tænkning i international politik?</a:t>
            </a:r>
          </a:p>
          <a:p>
            <a:pPr lvl="1"/>
            <a:r>
              <a:rPr lang="da-DK" sz="2200"/>
              <a:t>(Ja / Nej / Delvist)</a:t>
            </a:r>
          </a:p>
          <a:p>
            <a:pPr lvl="1"/>
            <a:r>
              <a:rPr lang="da-DK" sz="2200"/>
              <a:t>Hvilket liberalt begreb kan knyttes til scenariet?</a:t>
            </a:r>
          </a:p>
          <a:p>
            <a:pPr lvl="2"/>
            <a:r>
              <a:rPr lang="da-DK" sz="2200"/>
              <a:t>(fx interdependens, institutioner, absolutte gevinster, demokrati → fred)Hvorfor?(Meget kort: 1–2 sætninger)</a:t>
            </a:r>
          </a:p>
        </p:txBody>
      </p:sp>
    </p:spTree>
    <p:extLst>
      <p:ext uri="{BB962C8B-B14F-4D97-AF65-F5344CB8AC3E}">
        <p14:creationId xmlns:p14="http://schemas.microsoft.com/office/powerpoint/2010/main" val="27978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9EB78C-76EE-5BCF-C432-C03E2628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3800"/>
              <a:t>To lande indgår en ny handelsaftale, der sænker tolden for begge parter.</a:t>
            </a:r>
          </a:p>
        </p:txBody>
      </p:sp>
      <p:pic>
        <p:nvPicPr>
          <p:cNvPr id="5" name="Picture 4" descr="Farverige diagrammer og grafer">
            <a:extLst>
              <a:ext uri="{FF2B5EF4-FFF2-40B4-BE49-F238E27FC236}">
                <a16:creationId xmlns:a16="http://schemas.microsoft.com/office/drawing/2014/main" id="{D60E0DF3-5CA7-CBD1-BB7A-E7204147A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86" r="25283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58F2CB-04E8-B9F5-97F7-B0E68926A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a-DK" sz="2200" dirty="0"/>
              <a:t>Hint: Øget handel, absolutte gevinster.</a:t>
            </a:r>
          </a:p>
        </p:txBody>
      </p:sp>
    </p:spTree>
    <p:extLst>
      <p:ext uri="{BB962C8B-B14F-4D97-AF65-F5344CB8AC3E}">
        <p14:creationId xmlns:p14="http://schemas.microsoft.com/office/powerpoint/2010/main" val="2210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07F33-DA80-B681-BD67-F3FB9DB0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FN etablerer en mission, der skal overvåge en våbenhvile mellem to stridende grupper.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4705CE-282D-F777-5A8C-F2275D4F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Hint: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reducerer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konfliktrisiko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CF9285-75DA-3E8F-4422-F324DCA0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demokratier bliver uenige om fiskerettigheder, men løser konflikten gennem EU‑forhandlinger.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F79635-51EB-CC42-19FE-77D8BC08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500" y="4725987"/>
            <a:ext cx="7181851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Hint: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Demokratisk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institutioner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A33-8C9A-74E4-F36B-C45D3DDC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autoritært land angriber et naboland for at udvide sit territorium.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501B80-2551-A9E0-73FE-9C5F18E1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Hint: Ikke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liberalisme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realistisk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72455F-C0EC-E368-DE44-78A6D3A5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Global tech‑konference hvor lande deler cybersikkerhedsdata for at mindske hackerangreb.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5814D7-9C57-26BC-A5D8-2ADB9A68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Hint: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Interdependens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samarbejde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7B9BC-58E3-0B29-E394-CF994D00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Kinas storstilede militærøvelse omkring Taiwan er et signal til USA | Udland | DR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91D2CD-8406-A842-83FB-67B8EA21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Hvordan kan teorierne: Klassisk realisme, neorealisme og liberalisme – bruges til at forklare årsagerne til og udviklingen i konflikten mellem Taiwan (og USA) og Kina?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Diskutér hvilken teori, der efter jeres vurdering giver den mest overbevisende forklaring, og begrund vurderingen med konkrete eksempler fra teksten.</a:t>
            </a:r>
          </a:p>
        </p:txBody>
      </p:sp>
    </p:spTree>
    <p:extLst>
      <p:ext uri="{BB962C8B-B14F-4D97-AF65-F5344CB8AC3E}">
        <p14:creationId xmlns:p14="http://schemas.microsoft.com/office/powerpoint/2010/main" val="139054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24006-95C2-87A1-38BE-9D64EF0C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" y="365125"/>
            <a:ext cx="11172372" cy="1325563"/>
          </a:xfrm>
        </p:spPr>
        <p:txBody>
          <a:bodyPr>
            <a:normAutofit fontScale="90000"/>
          </a:bodyPr>
          <a:lstStyle/>
          <a:p>
            <a:r>
              <a:rPr lang="da-DK" dirty="0"/>
              <a:t>I troede jeg havde glemt det!!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Opsamling på dagens arbejde: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/>
              <a:t>Gruppe 2 i klassen – gruppe 1 finder en makker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B23F48-5C59-57A3-0D79-9FB91DC6B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449D470-70DA-0AAF-EBEB-9B74583C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" y="1825625"/>
            <a:ext cx="11385732" cy="48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4FAF3A-94CA-701B-B4FF-7F416829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Grupper</a:t>
            </a:r>
          </a:p>
        </p:txBody>
      </p:sp>
      <p:graphicFrame>
        <p:nvGraphicFramePr>
          <p:cNvPr id="12" name="Pladsholder til indhold 2">
            <a:extLst>
              <a:ext uri="{FF2B5EF4-FFF2-40B4-BE49-F238E27FC236}">
                <a16:creationId xmlns:a16="http://schemas.microsoft.com/office/drawing/2014/main" id="{333301C6-9EA3-BCF5-5886-77A34E9F9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315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9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68163-610E-FC3F-2335-85796743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for modulet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AA97C1-10D1-3DA4-86F2-CECA5412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Gennemgang af Liberalisme/idealisme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Opsamling fra lektien (kort) – USA vs. Kina</a:t>
            </a:r>
          </a:p>
          <a:p>
            <a:pPr marL="514350" indent="-514350">
              <a:buFont typeface="+mj-lt"/>
              <a:buAutoNum type="arabicPeriod"/>
            </a:pPr>
            <a:r>
              <a:rPr lang="da-DK" i="1" dirty="0"/>
              <a:t>Diskuter! Er det liberalt?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Kinas militærøvelse i Taiwan et signal til USA?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3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36EC6-A84F-62FC-4456-0746990A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6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D91161-CB71-E6CF-2379-92D19547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Teoriudvikling - IP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ECE5084-580A-28CF-C33C-114A72C2E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776054"/>
            <a:ext cx="8015552" cy="54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BCD5C-4F6C-C951-61AF-2177355F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8CE2CB-1EF2-95DE-8B6A-F69B92CD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8" y="319314"/>
            <a:ext cx="10511518" cy="1030515"/>
          </a:xfrm>
        </p:spPr>
        <p:txBody>
          <a:bodyPr anchor="ctr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Teoriudvikling - IP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B610A0C-755F-1FD6-8CB8-59DCFE42F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2050595"/>
            <a:ext cx="5294592" cy="4076836"/>
          </a:xfrm>
          <a:prstGeom prst="rect">
            <a:avLst/>
          </a:prstGeom>
        </p:spPr>
      </p:pic>
      <p:graphicFrame>
        <p:nvGraphicFramePr>
          <p:cNvPr id="3" name="Pladsholder til indhold 2">
            <a:extLst>
              <a:ext uri="{FF2B5EF4-FFF2-40B4-BE49-F238E27FC236}">
                <a16:creationId xmlns:a16="http://schemas.microsoft.com/office/drawing/2014/main" id="{F6AD57A6-569D-CF9D-0C4D-9E1200899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919580"/>
              </p:ext>
            </p:extLst>
          </p:nvPr>
        </p:nvGraphicFramePr>
        <p:xfrm>
          <a:off x="6096000" y="1748137"/>
          <a:ext cx="5979736" cy="4963225"/>
        </p:xfrm>
        <a:graphic>
          <a:graphicData uri="http://schemas.openxmlformats.org/drawingml/2006/table">
            <a:tbl>
              <a:tblPr/>
              <a:tblGrid>
                <a:gridCol w="5979736">
                  <a:extLst>
                    <a:ext uri="{9D8B030D-6E8A-4147-A177-3AD203B41FA5}">
                      <a16:colId xmlns:a16="http://schemas.microsoft.com/office/drawing/2014/main" val="2367835272"/>
                    </a:ext>
                  </a:extLst>
                </a:gridCol>
              </a:tblGrid>
              <a:tr h="4446777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Hård magt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og økonomisk tvang.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Blød magt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Tiltrækning via kultur, ideologi, diplomati.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Klog magt (smart power)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Kombination af blød og hård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da-DK" sz="2400" b="0" i="0" dirty="0">
                        <a:effectLst/>
                        <a:latin typeface="Calibri (Tekst)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da-DK" sz="2400" b="0" i="0" u="sng" dirty="0">
                          <a:effectLst/>
                          <a:latin typeface="Calibri (Tekst)"/>
                        </a:rPr>
                        <a:t>Udvikling siden 1945: 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Kolde Krig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magt dominerede.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1990’erne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Økonomisk magt vigtigst.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Bush-æraen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Balance mellem hård og blød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Obama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Fokus på klog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Efter 2014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magt igen central (Rusland, Kina).</a:t>
                      </a:r>
                    </a:p>
                  </a:txBody>
                  <a:tcPr marL="45071" marR="45071" marT="22536" marB="2253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44107"/>
                  </a:ext>
                </a:extLst>
              </a:tr>
              <a:tr h="516448"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 marL="45071" marR="45071" marT="22536" marB="22536"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7660172"/>
                  </a:ext>
                </a:extLst>
              </a:tr>
            </a:tbl>
          </a:graphicData>
        </a:graphic>
      </p:graphicFrame>
      <p:pic>
        <p:nvPicPr>
          <p:cNvPr id="9" name="Billede 8">
            <a:extLst>
              <a:ext uri="{FF2B5EF4-FFF2-40B4-BE49-F238E27FC236}">
                <a16:creationId xmlns:a16="http://schemas.microsoft.com/office/drawing/2014/main" id="{E753454F-7B68-FB26-5A6D-773C3800F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420" y="404900"/>
            <a:ext cx="4045158" cy="8636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F8FEB25-DFC0-F7A2-BF60-8A1F0EFE5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332" y="146638"/>
            <a:ext cx="3200564" cy="1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CCBBA5-AD69-C0E5-D6EF-AD4DD970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Figur 1.4. ”Familier” af ideologier og teorier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AF5747-8F83-AEBD-CDC5-7CE7E15E5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140" y="1654629"/>
            <a:ext cx="7802446" cy="4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2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27483E-686E-62E6-F0A8-925E28A6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3400">
                <a:solidFill>
                  <a:srgbClr val="FFFFFF"/>
                </a:solidFill>
              </a:rPr>
              <a:t>Liberalismens grundantagelser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466DE3-5431-490E-2423-4413A27A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sz="2600"/>
              <a:t>Mennesket ses som rationelt og stræber efter at maksimere egen lykke og absolutte ressourcer.</a:t>
            </a:r>
          </a:p>
          <a:p>
            <a:r>
              <a:rPr lang="da-DK" sz="2600"/>
              <a:t>Stater samarbejder, når de selv får noget ud af det, også hvis andre får endnu mere ud af samarbejdet.</a:t>
            </a:r>
            <a:br>
              <a:rPr lang="da-DK" sz="2600"/>
            </a:br>
            <a:endParaRPr lang="da-DK" sz="2600"/>
          </a:p>
          <a:p>
            <a:pPr marL="0" indent="0">
              <a:buNone/>
            </a:pPr>
            <a:r>
              <a:rPr lang="da-DK" sz="2600" i="1"/>
              <a:t>Liberalister mener, at varig fred er mulig (modsat realister)</a:t>
            </a:r>
          </a:p>
          <a:p>
            <a:r>
              <a:rPr lang="da-DK" sz="2600"/>
              <a:t>Mennesket kan lære af sine fejl.</a:t>
            </a:r>
          </a:p>
          <a:p>
            <a:r>
              <a:rPr lang="da-DK" sz="2600"/>
              <a:t>Historien bevæger sig opad i en lineær udvikling, hvor konflikter gradvist løses med regler, normer og samarbejde.</a:t>
            </a:r>
          </a:p>
        </p:txBody>
      </p:sp>
    </p:spTree>
    <p:extLst>
      <p:ext uri="{BB962C8B-B14F-4D97-AF65-F5344CB8AC3E}">
        <p14:creationId xmlns:p14="http://schemas.microsoft.com/office/powerpoint/2010/main" val="93436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1BDCE6-45A5-3412-EB40-C57A00C4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da-DK" sz="5400" dirty="0"/>
              <a:t>Den liberale IP-teori</a:t>
            </a:r>
            <a:br>
              <a:rPr lang="da-DK" sz="5400" dirty="0"/>
            </a:br>
            <a:endParaRPr lang="da-DK" sz="5400" dirty="0"/>
          </a:p>
        </p:txBody>
      </p:sp>
      <p:sp>
        <p:nvSpPr>
          <p:cNvPr id="308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4F0F51-3564-604B-B6C6-A205DFAE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26216"/>
            <a:ext cx="6894576" cy="37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607EC1-E2E9-51D5-FBA1-5BCFF377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809052"/>
          </a:xfrm>
        </p:spPr>
        <p:txBody>
          <a:bodyPr anchor="t">
            <a:noAutofit/>
          </a:bodyPr>
          <a:lstStyle/>
          <a:p>
            <a:r>
              <a:rPr lang="da-DK" sz="2200" dirty="0"/>
              <a:t>De liberale IP-teoretikere har fokus på samarbejdet mellem stater, som fører til en spindelvævsstruktur (staterne knyttes sammen) i det internationale system, </a:t>
            </a:r>
          </a:p>
          <a:p>
            <a:r>
              <a:rPr lang="da-DK" sz="2200" dirty="0"/>
              <a:t>Teorien betragter også en række andre aktører som relevante i IP: </a:t>
            </a:r>
            <a:r>
              <a:rPr lang="da-DK" sz="2200" dirty="0" err="1"/>
              <a:t>IGO’er</a:t>
            </a:r>
            <a:r>
              <a:rPr lang="da-DK" sz="2200" dirty="0"/>
              <a:t>, NGO’er.</a:t>
            </a:r>
          </a:p>
        </p:txBody>
      </p:sp>
    </p:spTree>
    <p:extLst>
      <p:ext uri="{BB962C8B-B14F-4D97-AF65-F5344CB8AC3E}">
        <p14:creationId xmlns:p14="http://schemas.microsoft.com/office/powerpoint/2010/main" val="341645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B224E7A-8111-4489-B4F0-20C63FB8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39" y="2266015"/>
            <a:ext cx="11680032" cy="303680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AE26F2-5B1F-44B2-E79E-F764250E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Liberalismens sikkerhedsstige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FB0DBBD-7685-5037-9C14-4D8B0DE5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86" y="1572322"/>
            <a:ext cx="11462227" cy="48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5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9" name="Arc 512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359A0C-DEEB-C79C-09E2-F476026F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a-DK" dirty="0"/>
              <a:t>Interdependens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Interdependence in global politics – IB Global Politics">
            <a:extLst>
              <a:ext uri="{FF2B5EF4-FFF2-40B4-BE49-F238E27FC236}">
                <a16:creationId xmlns:a16="http://schemas.microsoft.com/office/drawing/2014/main" id="{6AE37DAE-E851-7EC0-727E-4A329BC3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DFC7E3-AB6F-C7D1-064C-61731FA2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da-DK" sz="2600" dirty="0"/>
              <a:t>Stater, der handler med andre lande, bliver gensidigt afhængige – der opstår </a:t>
            </a:r>
            <a:r>
              <a:rPr lang="da-DK" sz="2600" b="1" dirty="0"/>
              <a:t>interdependens</a:t>
            </a:r>
            <a:r>
              <a:rPr lang="da-DK" sz="2600" dirty="0"/>
              <a:t>. </a:t>
            </a:r>
          </a:p>
          <a:p>
            <a:r>
              <a:rPr lang="da-DK" sz="2600" dirty="0"/>
              <a:t>Den økonomiske interdependens mellem staterne </a:t>
            </a:r>
          </a:p>
          <a:p>
            <a:r>
              <a:rPr lang="da-DK" sz="2600" dirty="0">
                <a:sym typeface="Wingdings" panose="05000000000000000000" pitchFamily="2" charset="2"/>
              </a:rPr>
              <a:t> O</a:t>
            </a:r>
            <a:r>
              <a:rPr lang="da-DK" sz="2600" dirty="0"/>
              <a:t>mkostningerne ved at føre krig er for store og modvirker hovedmålet for enhver stat: maksimering af magtressourcerne. </a:t>
            </a:r>
          </a:p>
          <a:p>
            <a:r>
              <a:rPr lang="da-DK" sz="2600" dirty="0"/>
              <a:t>Derfor bliver der fred.</a:t>
            </a:r>
          </a:p>
        </p:txBody>
      </p:sp>
    </p:spTree>
    <p:extLst>
      <p:ext uri="{BB962C8B-B14F-4D97-AF65-F5344CB8AC3E}">
        <p14:creationId xmlns:p14="http://schemas.microsoft.com/office/powerpoint/2010/main" val="286421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72BE27-ED53-8A58-F635-D0C5C124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Den demokratiske fredstese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D7EF5-59BB-2A8D-CA62-8E799B13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6219824"/>
          </a:xfrm>
        </p:spPr>
        <p:txBody>
          <a:bodyPr anchor="ctr">
            <a:normAutofit/>
          </a:bodyPr>
          <a:lstStyle/>
          <a:p>
            <a:r>
              <a:rPr lang="da-DK" sz="2400" dirty="0"/>
              <a:t>Fremført af Fukuyama i bogen ”The End of </a:t>
            </a:r>
            <a:r>
              <a:rPr lang="da-DK" sz="2400" dirty="0" err="1"/>
              <a:t>History</a:t>
            </a:r>
            <a:r>
              <a:rPr lang="da-DK" sz="2400" dirty="0"/>
              <a:t> and the Last Man” (1992), </a:t>
            </a:r>
          </a:p>
          <a:p>
            <a:r>
              <a:rPr lang="da-DK" sz="2400" dirty="0"/>
              <a:t>Demokratiske stater fører aldrig krig mod hinanden. </a:t>
            </a:r>
          </a:p>
          <a:p>
            <a:r>
              <a:rPr lang="da-DK" sz="2400" dirty="0"/>
              <a:t>Denne tese, som indtil videre er empirisk korrekt, bygger liberalisterne på fire grundtræk i demokratiske systemer: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Befolkningens magt – folkets repræsentanter er rationelle fx godkende krigserklæringer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Den politiske kultur i demokratier – fredelige løsninger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Demokratiets åbenhed – lettere at stole på demokratiske stater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Udskiftning af ledere – mindre risiko for en ”stærk mand”</a:t>
            </a:r>
          </a:p>
        </p:txBody>
      </p:sp>
    </p:spTree>
    <p:extLst>
      <p:ext uri="{BB962C8B-B14F-4D97-AF65-F5344CB8AC3E}">
        <p14:creationId xmlns:p14="http://schemas.microsoft.com/office/powerpoint/2010/main" val="178717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9135</TotalTime>
  <Words>895</Words>
  <Application>Microsoft Office PowerPoint</Application>
  <PresentationFormat>Widescreen</PresentationFormat>
  <Paragraphs>84</Paragraphs>
  <Slides>21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(Tekst)</vt:lpstr>
      <vt:lpstr>Calibri Light</vt:lpstr>
      <vt:lpstr>Wingdings</vt:lpstr>
      <vt:lpstr>Office-tema</vt:lpstr>
      <vt:lpstr>Modul 6: IP-teori: Liberalisme/Idealisme</vt:lpstr>
      <vt:lpstr>Plan for modulet</vt:lpstr>
      <vt:lpstr>Figur 1.4. ”Familier” af ideologier og teorier</vt:lpstr>
      <vt:lpstr>Liberalismens grundantagelser</vt:lpstr>
      <vt:lpstr>Den liberale IP-teori </vt:lpstr>
      <vt:lpstr>PowerPoint-præsentation</vt:lpstr>
      <vt:lpstr>Liberalismens sikkerhedsstige</vt:lpstr>
      <vt:lpstr>Interdependens</vt:lpstr>
      <vt:lpstr>Den demokratiske fredstese</vt:lpstr>
      <vt:lpstr>Opsamling fra lektien: Konflikten mellem USA og Kina</vt:lpstr>
      <vt:lpstr>Er det liberalt?</vt:lpstr>
      <vt:lpstr>To lande indgår en ny handelsaftale, der sænker tolden for begge parter.</vt:lpstr>
      <vt:lpstr>FN etablerer en mission, der skal overvåge en våbenhvile mellem to stridende grupper.</vt:lpstr>
      <vt:lpstr>To demokratier bliver uenige om fiskerettigheder, men løser konflikten gennem EU‑forhandlinger.</vt:lpstr>
      <vt:lpstr>Et autoritært land angriber et naboland for at udvide sit territorium.</vt:lpstr>
      <vt:lpstr> Global tech‑konference hvor lande deler cybersikkerhedsdata for at mindske hackerangreb.</vt:lpstr>
      <vt:lpstr>Kinas storstilede militærøvelse omkring Taiwan er et signal til USA | Udland | DR</vt:lpstr>
      <vt:lpstr>I troede jeg havde glemt det!!   Opsamling på dagens arbejde: Gruppe 2 i klassen – gruppe 1 finder en makker</vt:lpstr>
      <vt:lpstr>Grupper</vt:lpstr>
      <vt:lpstr>Teoriudvikling - IP </vt:lpstr>
      <vt:lpstr>Teoriudvikling - 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Christoffer Østergaard Carstens</dc:creator>
  <cp:lastModifiedBy>Christoffer Østergaard Carstens</cp:lastModifiedBy>
  <cp:revision>3</cp:revision>
  <dcterms:created xsi:type="dcterms:W3CDTF">2021-10-26T12:32:10Z</dcterms:created>
  <dcterms:modified xsi:type="dcterms:W3CDTF">2026-01-08T13:23:26Z</dcterms:modified>
</cp:coreProperties>
</file>