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2" r:id="rId4"/>
    <p:sldId id="261" r:id="rId5"/>
    <p:sldId id="259" r:id="rId6"/>
    <p:sldId id="260" r:id="rId7"/>
    <p:sldId id="257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F786646-9B13-44AF-BDDA-34DBBDD0439E}" v="36" dt="2026-01-15T08:29:47.58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ffer Østergaard Carstens" userId="5d542c86-40b2-4e4f-ab37-dc2fab4fc46a" providerId="ADAL" clId="{0DF8EF18-DD9B-46DE-AF1A-1EC96D0E05CF}"/>
    <pc:docChg chg="undo custSel addSld modSld sldOrd">
      <pc:chgData name="Christoffer Østergaard Carstens" userId="5d542c86-40b2-4e4f-ab37-dc2fab4fc46a" providerId="ADAL" clId="{0DF8EF18-DD9B-46DE-AF1A-1EC96D0E05CF}" dt="2026-01-15T09:32:38.613" v="714" actId="20577"/>
      <pc:docMkLst>
        <pc:docMk/>
      </pc:docMkLst>
      <pc:sldChg chg="addSp modSp mod setBg">
        <pc:chgData name="Christoffer Østergaard Carstens" userId="5d542c86-40b2-4e4f-ab37-dc2fab4fc46a" providerId="ADAL" clId="{0DF8EF18-DD9B-46DE-AF1A-1EC96D0E05CF}" dt="2026-01-14T10:04:19.632" v="672" actId="26606"/>
        <pc:sldMkLst>
          <pc:docMk/>
          <pc:sldMk cId="3809761283" sldId="256"/>
        </pc:sldMkLst>
        <pc:spChg chg="mod">
          <ac:chgData name="Christoffer Østergaard Carstens" userId="5d542c86-40b2-4e4f-ab37-dc2fab4fc46a" providerId="ADAL" clId="{0DF8EF18-DD9B-46DE-AF1A-1EC96D0E05CF}" dt="2026-01-14T10:04:19.632" v="672" actId="26606"/>
          <ac:spMkLst>
            <pc:docMk/>
            <pc:sldMk cId="3809761283" sldId="256"/>
            <ac:spMk id="2" creationId="{093D6FB4-D866-4BFA-8411-0EB8562CD698}"/>
          </ac:spMkLst>
        </pc:spChg>
        <pc:spChg chg="mod">
          <ac:chgData name="Christoffer Østergaard Carstens" userId="5d542c86-40b2-4e4f-ab37-dc2fab4fc46a" providerId="ADAL" clId="{0DF8EF18-DD9B-46DE-AF1A-1EC96D0E05CF}" dt="2026-01-14T10:04:19.632" v="672" actId="26606"/>
          <ac:spMkLst>
            <pc:docMk/>
            <pc:sldMk cId="3809761283" sldId="256"/>
            <ac:spMk id="3" creationId="{3F5FABC7-0B22-3B03-5468-EBDEA19B2F34}"/>
          </ac:spMkLst>
        </pc:spChg>
        <pc:spChg chg="add">
          <ac:chgData name="Christoffer Østergaard Carstens" userId="5d542c86-40b2-4e4f-ab37-dc2fab4fc46a" providerId="ADAL" clId="{0DF8EF18-DD9B-46DE-AF1A-1EC96D0E05CF}" dt="2026-01-14T10:04:19.632" v="672" actId="26606"/>
          <ac:spMkLst>
            <pc:docMk/>
            <pc:sldMk cId="3809761283" sldId="256"/>
            <ac:spMk id="3079" creationId="{A8384FB5-9ADC-4DDC-881B-597D56F5B15D}"/>
          </ac:spMkLst>
        </pc:spChg>
        <pc:spChg chg="add">
          <ac:chgData name="Christoffer Østergaard Carstens" userId="5d542c86-40b2-4e4f-ab37-dc2fab4fc46a" providerId="ADAL" clId="{0DF8EF18-DD9B-46DE-AF1A-1EC96D0E05CF}" dt="2026-01-14T10:04:19.632" v="672" actId="26606"/>
          <ac:spMkLst>
            <pc:docMk/>
            <pc:sldMk cId="3809761283" sldId="256"/>
            <ac:spMk id="3081" creationId="{1199E1B1-A8C0-4FE8-A5A8-1CB41D69F857}"/>
          </ac:spMkLst>
        </pc:spChg>
        <pc:spChg chg="add">
          <ac:chgData name="Christoffer Østergaard Carstens" userId="5d542c86-40b2-4e4f-ab37-dc2fab4fc46a" providerId="ADAL" clId="{0DF8EF18-DD9B-46DE-AF1A-1EC96D0E05CF}" dt="2026-01-14T10:04:19.632" v="672" actId="26606"/>
          <ac:spMkLst>
            <pc:docMk/>
            <pc:sldMk cId="3809761283" sldId="256"/>
            <ac:spMk id="3083" creationId="{84A8DE83-DE75-4B41-9DB4-A7EC0B0DEC0B}"/>
          </ac:spMkLst>
        </pc:spChg>
        <pc:spChg chg="add">
          <ac:chgData name="Christoffer Østergaard Carstens" userId="5d542c86-40b2-4e4f-ab37-dc2fab4fc46a" providerId="ADAL" clId="{0DF8EF18-DD9B-46DE-AF1A-1EC96D0E05CF}" dt="2026-01-14T10:04:19.632" v="672" actId="26606"/>
          <ac:spMkLst>
            <pc:docMk/>
            <pc:sldMk cId="3809761283" sldId="256"/>
            <ac:spMk id="3085" creationId="{A7009A0A-BEF5-4EAC-AF15-E4F9F002E239}"/>
          </ac:spMkLst>
        </pc:spChg>
        <pc:picChg chg="add mod">
          <ac:chgData name="Christoffer Østergaard Carstens" userId="5d542c86-40b2-4e4f-ab37-dc2fab4fc46a" providerId="ADAL" clId="{0DF8EF18-DD9B-46DE-AF1A-1EC96D0E05CF}" dt="2026-01-14T10:04:19.632" v="672" actId="26606"/>
          <ac:picMkLst>
            <pc:docMk/>
            <pc:sldMk cId="3809761283" sldId="256"/>
            <ac:picMk id="3074" creationId="{747DE803-37CF-1E9B-0E22-1DFE2E05D831}"/>
          </ac:picMkLst>
        </pc:picChg>
      </pc:sldChg>
      <pc:sldChg chg="modSp mod ord">
        <pc:chgData name="Christoffer Østergaard Carstens" userId="5d542c86-40b2-4e4f-ab37-dc2fab4fc46a" providerId="ADAL" clId="{0DF8EF18-DD9B-46DE-AF1A-1EC96D0E05CF}" dt="2026-01-14T09:45:40.662" v="659" actId="15"/>
        <pc:sldMkLst>
          <pc:docMk/>
          <pc:sldMk cId="3421808445" sldId="257"/>
        </pc:sldMkLst>
        <pc:spChg chg="mod">
          <ac:chgData name="Christoffer Østergaard Carstens" userId="5d542c86-40b2-4e4f-ab37-dc2fab4fc46a" providerId="ADAL" clId="{0DF8EF18-DD9B-46DE-AF1A-1EC96D0E05CF}" dt="2026-01-14T09:45:40.662" v="659" actId="15"/>
          <ac:spMkLst>
            <pc:docMk/>
            <pc:sldMk cId="3421808445" sldId="257"/>
            <ac:spMk id="3" creationId="{29C03151-201D-F337-6395-51B7AC378937}"/>
          </ac:spMkLst>
        </pc:spChg>
      </pc:sldChg>
      <pc:sldChg chg="addSp delSp modSp new mod ord setBg">
        <pc:chgData name="Christoffer Østergaard Carstens" userId="5d542c86-40b2-4e4f-ab37-dc2fab4fc46a" providerId="ADAL" clId="{0DF8EF18-DD9B-46DE-AF1A-1EC96D0E05CF}" dt="2026-01-14T10:04:24.677" v="673" actId="26606"/>
        <pc:sldMkLst>
          <pc:docMk/>
          <pc:sldMk cId="2170172498" sldId="258"/>
        </pc:sldMkLst>
        <pc:spChg chg="mod">
          <ac:chgData name="Christoffer Østergaard Carstens" userId="5d542c86-40b2-4e4f-ab37-dc2fab4fc46a" providerId="ADAL" clId="{0DF8EF18-DD9B-46DE-AF1A-1EC96D0E05CF}" dt="2026-01-14T10:04:24.677" v="673" actId="26606"/>
          <ac:spMkLst>
            <pc:docMk/>
            <pc:sldMk cId="2170172498" sldId="258"/>
            <ac:spMk id="2" creationId="{7C72FA72-E5F2-273D-5B94-F16285828C52}"/>
          </ac:spMkLst>
        </pc:spChg>
        <pc:spChg chg="del mod">
          <ac:chgData name="Christoffer Østergaard Carstens" userId="5d542c86-40b2-4e4f-ab37-dc2fab4fc46a" providerId="ADAL" clId="{0DF8EF18-DD9B-46DE-AF1A-1EC96D0E05CF}" dt="2026-01-14T10:04:24.677" v="673" actId="26606"/>
          <ac:spMkLst>
            <pc:docMk/>
            <pc:sldMk cId="2170172498" sldId="258"/>
            <ac:spMk id="3" creationId="{A1366304-7997-DE57-18DE-6091B607F801}"/>
          </ac:spMkLst>
        </pc:spChg>
        <pc:spChg chg="add">
          <ac:chgData name="Christoffer Østergaard Carstens" userId="5d542c86-40b2-4e4f-ab37-dc2fab4fc46a" providerId="ADAL" clId="{0DF8EF18-DD9B-46DE-AF1A-1EC96D0E05CF}" dt="2026-01-14T10:04:24.677" v="673" actId="26606"/>
          <ac:spMkLst>
            <pc:docMk/>
            <pc:sldMk cId="2170172498" sldId="258"/>
            <ac:spMk id="9" creationId="{BACC6370-2D7E-4714-9D71-7542949D7D5D}"/>
          </ac:spMkLst>
        </pc:spChg>
        <pc:spChg chg="add">
          <ac:chgData name="Christoffer Østergaard Carstens" userId="5d542c86-40b2-4e4f-ab37-dc2fab4fc46a" providerId="ADAL" clId="{0DF8EF18-DD9B-46DE-AF1A-1EC96D0E05CF}" dt="2026-01-14T10:04:24.677" v="673" actId="26606"/>
          <ac:spMkLst>
            <pc:docMk/>
            <pc:sldMk cId="2170172498" sldId="258"/>
            <ac:spMk id="11" creationId="{F68B3F68-107C-434F-AA38-110D5EA91B85}"/>
          </ac:spMkLst>
        </pc:spChg>
        <pc:spChg chg="add">
          <ac:chgData name="Christoffer Østergaard Carstens" userId="5d542c86-40b2-4e4f-ab37-dc2fab4fc46a" providerId="ADAL" clId="{0DF8EF18-DD9B-46DE-AF1A-1EC96D0E05CF}" dt="2026-01-14T10:04:24.677" v="673" actId="26606"/>
          <ac:spMkLst>
            <pc:docMk/>
            <pc:sldMk cId="2170172498" sldId="258"/>
            <ac:spMk id="13" creationId="{AAD0DBB9-1A4B-4391-81D4-CB19F9AB918A}"/>
          </ac:spMkLst>
        </pc:spChg>
        <pc:spChg chg="add">
          <ac:chgData name="Christoffer Østergaard Carstens" userId="5d542c86-40b2-4e4f-ab37-dc2fab4fc46a" providerId="ADAL" clId="{0DF8EF18-DD9B-46DE-AF1A-1EC96D0E05CF}" dt="2026-01-14T10:04:24.677" v="673" actId="26606"/>
          <ac:spMkLst>
            <pc:docMk/>
            <pc:sldMk cId="2170172498" sldId="258"/>
            <ac:spMk id="15" creationId="{063BBA22-50EA-4C4D-BE05-F1CE4E63AA56}"/>
          </ac:spMkLst>
        </pc:spChg>
        <pc:graphicFrameChg chg="add">
          <ac:chgData name="Christoffer Østergaard Carstens" userId="5d542c86-40b2-4e4f-ab37-dc2fab4fc46a" providerId="ADAL" clId="{0DF8EF18-DD9B-46DE-AF1A-1EC96D0E05CF}" dt="2026-01-14T10:04:24.677" v="673" actId="26606"/>
          <ac:graphicFrameMkLst>
            <pc:docMk/>
            <pc:sldMk cId="2170172498" sldId="258"/>
            <ac:graphicFrameMk id="5" creationId="{3B4D67AF-E4BC-47D4-E150-BDFD3139B962}"/>
          </ac:graphicFrameMkLst>
        </pc:graphicFrameChg>
      </pc:sldChg>
      <pc:sldChg chg="addSp delSp modSp new mod setBg">
        <pc:chgData name="Christoffer Østergaard Carstens" userId="5d542c86-40b2-4e4f-ab37-dc2fab4fc46a" providerId="ADAL" clId="{0DF8EF18-DD9B-46DE-AF1A-1EC96D0E05CF}" dt="2026-01-15T09:32:38.613" v="714" actId="20577"/>
        <pc:sldMkLst>
          <pc:docMk/>
          <pc:sldMk cId="2810931167" sldId="259"/>
        </pc:sldMkLst>
        <pc:spChg chg="mod">
          <ac:chgData name="Christoffer Østergaard Carstens" userId="5d542c86-40b2-4e4f-ab37-dc2fab4fc46a" providerId="ADAL" clId="{0DF8EF18-DD9B-46DE-AF1A-1EC96D0E05CF}" dt="2026-01-14T09:20:33.182" v="425" actId="1076"/>
          <ac:spMkLst>
            <pc:docMk/>
            <pc:sldMk cId="2810931167" sldId="259"/>
            <ac:spMk id="2" creationId="{E3205836-F192-16C8-82D1-0448F12117A0}"/>
          </ac:spMkLst>
        </pc:spChg>
        <pc:spChg chg="mod ord">
          <ac:chgData name="Christoffer Østergaard Carstens" userId="5d542c86-40b2-4e4f-ab37-dc2fab4fc46a" providerId="ADAL" clId="{0DF8EF18-DD9B-46DE-AF1A-1EC96D0E05CF}" dt="2026-01-15T09:32:38.613" v="714" actId="20577"/>
          <ac:spMkLst>
            <pc:docMk/>
            <pc:sldMk cId="2810931167" sldId="259"/>
            <ac:spMk id="3" creationId="{D4AB2795-A908-EE21-B9C4-EB53911F0DCC}"/>
          </ac:spMkLst>
        </pc:spChg>
        <pc:spChg chg="add del">
          <ac:chgData name="Christoffer Østergaard Carstens" userId="5d542c86-40b2-4e4f-ab37-dc2fab4fc46a" providerId="ADAL" clId="{0DF8EF18-DD9B-46DE-AF1A-1EC96D0E05CF}" dt="2026-01-14T09:19:09.269" v="346" actId="26606"/>
          <ac:spMkLst>
            <pc:docMk/>
            <pc:sldMk cId="2810931167" sldId="259"/>
            <ac:spMk id="1031" creationId="{743AA782-23D1-4521-8CAD-47662984AA08}"/>
          </ac:spMkLst>
        </pc:spChg>
        <pc:spChg chg="add del">
          <ac:chgData name="Christoffer Østergaard Carstens" userId="5d542c86-40b2-4e4f-ab37-dc2fab4fc46a" providerId="ADAL" clId="{0DF8EF18-DD9B-46DE-AF1A-1EC96D0E05CF}" dt="2026-01-14T09:19:09.269" v="346" actId="26606"/>
          <ac:spMkLst>
            <pc:docMk/>
            <pc:sldMk cId="2810931167" sldId="259"/>
            <ac:spMk id="1033" creationId="{71877DBC-BB60-40F0-AC93-2ACDBAAE60CE}"/>
          </ac:spMkLst>
        </pc:spChg>
        <pc:spChg chg="add del">
          <ac:chgData name="Christoffer Østergaard Carstens" userId="5d542c86-40b2-4e4f-ab37-dc2fab4fc46a" providerId="ADAL" clId="{0DF8EF18-DD9B-46DE-AF1A-1EC96D0E05CF}" dt="2026-01-14T09:19:10.292" v="348" actId="26606"/>
          <ac:spMkLst>
            <pc:docMk/>
            <pc:sldMk cId="2810931167" sldId="259"/>
            <ac:spMk id="1035" creationId="{E659831F-0D9A-4C63-9EBB-8435B85A440F}"/>
          </ac:spMkLst>
        </pc:spChg>
        <pc:spChg chg="add del">
          <ac:chgData name="Christoffer Østergaard Carstens" userId="5d542c86-40b2-4e4f-ab37-dc2fab4fc46a" providerId="ADAL" clId="{0DF8EF18-DD9B-46DE-AF1A-1EC96D0E05CF}" dt="2026-01-14T09:19:10.292" v="348" actId="26606"/>
          <ac:spMkLst>
            <pc:docMk/>
            <pc:sldMk cId="2810931167" sldId="259"/>
            <ac:spMk id="1036" creationId="{058A14AF-9FB5-4CC7-BA35-E8E85D3EDF0E}"/>
          </ac:spMkLst>
        </pc:spChg>
        <pc:spChg chg="add del">
          <ac:chgData name="Christoffer Østergaard Carstens" userId="5d542c86-40b2-4e4f-ab37-dc2fab4fc46a" providerId="ADAL" clId="{0DF8EF18-DD9B-46DE-AF1A-1EC96D0E05CF}" dt="2026-01-14T09:19:10.292" v="348" actId="26606"/>
          <ac:spMkLst>
            <pc:docMk/>
            <pc:sldMk cId="2810931167" sldId="259"/>
            <ac:spMk id="1037" creationId="{E6995CE5-F890-4ABA-82A2-26507CE8D2A3}"/>
          </ac:spMkLst>
        </pc:spChg>
        <pc:spChg chg="add del">
          <ac:chgData name="Christoffer Østergaard Carstens" userId="5d542c86-40b2-4e4f-ab37-dc2fab4fc46a" providerId="ADAL" clId="{0DF8EF18-DD9B-46DE-AF1A-1EC96D0E05CF}" dt="2026-01-14T09:19:10.292" v="348" actId="26606"/>
          <ac:spMkLst>
            <pc:docMk/>
            <pc:sldMk cId="2810931167" sldId="259"/>
            <ac:spMk id="1038" creationId="{3A9A4357-BD1D-4622-A4FE-766E6AB8DE84}"/>
          </ac:spMkLst>
        </pc:spChg>
        <pc:spChg chg="add del">
          <ac:chgData name="Christoffer Østergaard Carstens" userId="5d542c86-40b2-4e4f-ab37-dc2fab4fc46a" providerId="ADAL" clId="{0DF8EF18-DD9B-46DE-AF1A-1EC96D0E05CF}" dt="2026-01-14T09:19:10.952" v="350" actId="26606"/>
          <ac:spMkLst>
            <pc:docMk/>
            <pc:sldMk cId="2810931167" sldId="259"/>
            <ac:spMk id="1040" creationId="{2EB492CD-616E-47F8-933B-5E2D952A0593}"/>
          </ac:spMkLst>
        </pc:spChg>
        <pc:spChg chg="add del">
          <ac:chgData name="Christoffer Østergaard Carstens" userId="5d542c86-40b2-4e4f-ab37-dc2fab4fc46a" providerId="ADAL" clId="{0DF8EF18-DD9B-46DE-AF1A-1EC96D0E05CF}" dt="2026-01-14T09:19:10.952" v="350" actId="26606"/>
          <ac:spMkLst>
            <pc:docMk/>
            <pc:sldMk cId="2810931167" sldId="259"/>
            <ac:spMk id="1041" creationId="{59383CF9-23B5-4335-9B21-1791C4CF1C75}"/>
          </ac:spMkLst>
        </pc:spChg>
        <pc:spChg chg="add del">
          <ac:chgData name="Christoffer Østergaard Carstens" userId="5d542c86-40b2-4e4f-ab37-dc2fab4fc46a" providerId="ADAL" clId="{0DF8EF18-DD9B-46DE-AF1A-1EC96D0E05CF}" dt="2026-01-14T09:19:10.952" v="350" actId="26606"/>
          <ac:spMkLst>
            <pc:docMk/>
            <pc:sldMk cId="2810931167" sldId="259"/>
            <ac:spMk id="1042" creationId="{0007FE00-9498-4706-B255-6437B0252C02}"/>
          </ac:spMkLst>
        </pc:spChg>
        <pc:spChg chg="add">
          <ac:chgData name="Christoffer Østergaard Carstens" userId="5d542c86-40b2-4e4f-ab37-dc2fab4fc46a" providerId="ADAL" clId="{0DF8EF18-DD9B-46DE-AF1A-1EC96D0E05CF}" dt="2026-01-14T09:19:10.968" v="351" actId="26606"/>
          <ac:spMkLst>
            <pc:docMk/>
            <pc:sldMk cId="2810931167" sldId="259"/>
            <ac:spMk id="1044" creationId="{743AA782-23D1-4521-8CAD-47662984AA08}"/>
          </ac:spMkLst>
        </pc:spChg>
        <pc:spChg chg="add">
          <ac:chgData name="Christoffer Østergaard Carstens" userId="5d542c86-40b2-4e4f-ab37-dc2fab4fc46a" providerId="ADAL" clId="{0DF8EF18-DD9B-46DE-AF1A-1EC96D0E05CF}" dt="2026-01-14T09:19:10.968" v="351" actId="26606"/>
          <ac:spMkLst>
            <pc:docMk/>
            <pc:sldMk cId="2810931167" sldId="259"/>
            <ac:spMk id="1045" creationId="{71877DBC-BB60-40F0-AC93-2ACDBAAE60CE}"/>
          </ac:spMkLst>
        </pc:spChg>
        <pc:graphicFrameChg chg="add mod">
          <ac:chgData name="Christoffer Østergaard Carstens" userId="5d542c86-40b2-4e4f-ab37-dc2fab4fc46a" providerId="ADAL" clId="{0DF8EF18-DD9B-46DE-AF1A-1EC96D0E05CF}" dt="2026-01-14T09:18:29.553" v="333"/>
          <ac:graphicFrameMkLst>
            <pc:docMk/>
            <pc:sldMk cId="2810931167" sldId="259"/>
            <ac:graphicFrameMk id="4" creationId="{0B43D893-EED1-F447-5C08-05FFECC8ED40}"/>
          </ac:graphicFrameMkLst>
        </pc:graphicFrameChg>
        <pc:picChg chg="add mod">
          <ac:chgData name="Christoffer Østergaard Carstens" userId="5d542c86-40b2-4e4f-ab37-dc2fab4fc46a" providerId="ADAL" clId="{0DF8EF18-DD9B-46DE-AF1A-1EC96D0E05CF}" dt="2026-01-14T09:20:26.999" v="423" actId="1076"/>
          <ac:picMkLst>
            <pc:docMk/>
            <pc:sldMk cId="2810931167" sldId="259"/>
            <ac:picMk id="1026" creationId="{CBAAEDFB-5E88-2F82-1291-7A52806DCC4C}"/>
          </ac:picMkLst>
        </pc:picChg>
      </pc:sldChg>
      <pc:sldChg chg="addSp delSp modSp new mod setBg">
        <pc:chgData name="Christoffer Østergaard Carstens" userId="5d542c86-40b2-4e4f-ab37-dc2fab4fc46a" providerId="ADAL" clId="{0DF8EF18-DD9B-46DE-AF1A-1EC96D0E05CF}" dt="2026-01-14T09:24:43.907" v="624" actId="1076"/>
        <pc:sldMkLst>
          <pc:docMk/>
          <pc:sldMk cId="1028957377" sldId="260"/>
        </pc:sldMkLst>
        <pc:spChg chg="mod">
          <ac:chgData name="Christoffer Østergaard Carstens" userId="5d542c86-40b2-4e4f-ab37-dc2fab4fc46a" providerId="ADAL" clId="{0DF8EF18-DD9B-46DE-AF1A-1EC96D0E05CF}" dt="2026-01-14T09:23:47.336" v="596" actId="20577"/>
          <ac:spMkLst>
            <pc:docMk/>
            <pc:sldMk cId="1028957377" sldId="260"/>
            <ac:spMk id="2" creationId="{E0EBBCF6-C790-881A-FA81-21D2BC9FAAF9}"/>
          </ac:spMkLst>
        </pc:spChg>
        <pc:spChg chg="add del mod">
          <ac:chgData name="Christoffer Østergaard Carstens" userId="5d542c86-40b2-4e4f-ab37-dc2fab4fc46a" providerId="ADAL" clId="{0DF8EF18-DD9B-46DE-AF1A-1EC96D0E05CF}" dt="2026-01-14T09:24:35.931" v="619" actId="403"/>
          <ac:spMkLst>
            <pc:docMk/>
            <pc:sldMk cId="1028957377" sldId="260"/>
            <ac:spMk id="3" creationId="{CE9ECE28-B410-9913-DC8A-6E609AD5DEAE}"/>
          </ac:spMkLst>
        </pc:spChg>
        <pc:spChg chg="add del">
          <ac:chgData name="Christoffer Østergaard Carstens" userId="5d542c86-40b2-4e4f-ab37-dc2fab4fc46a" providerId="ADAL" clId="{0DF8EF18-DD9B-46DE-AF1A-1EC96D0E05CF}" dt="2026-01-14T09:22:45.578" v="534" actId="26606"/>
          <ac:spMkLst>
            <pc:docMk/>
            <pc:sldMk cId="1028957377" sldId="260"/>
            <ac:spMk id="2055" creationId="{743AA782-23D1-4521-8CAD-47662984AA08}"/>
          </ac:spMkLst>
        </pc:spChg>
        <pc:spChg chg="add del">
          <ac:chgData name="Christoffer Østergaard Carstens" userId="5d542c86-40b2-4e4f-ab37-dc2fab4fc46a" providerId="ADAL" clId="{0DF8EF18-DD9B-46DE-AF1A-1EC96D0E05CF}" dt="2026-01-14T09:22:45.578" v="534" actId="26606"/>
          <ac:spMkLst>
            <pc:docMk/>
            <pc:sldMk cId="1028957377" sldId="260"/>
            <ac:spMk id="2057" creationId="{71877DBC-BB60-40F0-AC93-2ACDBAAE60CE}"/>
          </ac:spMkLst>
        </pc:spChg>
        <pc:spChg chg="add">
          <ac:chgData name="Christoffer Østergaard Carstens" userId="5d542c86-40b2-4e4f-ab37-dc2fab4fc46a" providerId="ADAL" clId="{0DF8EF18-DD9B-46DE-AF1A-1EC96D0E05CF}" dt="2026-01-14T09:22:45.578" v="534" actId="26606"/>
          <ac:spMkLst>
            <pc:docMk/>
            <pc:sldMk cId="1028957377" sldId="260"/>
            <ac:spMk id="2062" creationId="{743AA782-23D1-4521-8CAD-47662984AA08}"/>
          </ac:spMkLst>
        </pc:spChg>
        <pc:spChg chg="add">
          <ac:chgData name="Christoffer Østergaard Carstens" userId="5d542c86-40b2-4e4f-ab37-dc2fab4fc46a" providerId="ADAL" clId="{0DF8EF18-DD9B-46DE-AF1A-1EC96D0E05CF}" dt="2026-01-14T09:22:45.578" v="534" actId="26606"/>
          <ac:spMkLst>
            <pc:docMk/>
            <pc:sldMk cId="1028957377" sldId="260"/>
            <ac:spMk id="2064" creationId="{71877DBC-BB60-40F0-AC93-2ACDBAAE60CE}"/>
          </ac:spMkLst>
        </pc:spChg>
        <pc:graphicFrameChg chg="add mod">
          <ac:chgData name="Christoffer Østergaard Carstens" userId="5d542c86-40b2-4e4f-ab37-dc2fab4fc46a" providerId="ADAL" clId="{0DF8EF18-DD9B-46DE-AF1A-1EC96D0E05CF}" dt="2026-01-14T09:20:45.467" v="428"/>
          <ac:graphicFrameMkLst>
            <pc:docMk/>
            <pc:sldMk cId="1028957377" sldId="260"/>
            <ac:graphicFrameMk id="4" creationId="{7D0F0D0C-E4BE-1EC0-3E9C-166EF90FF1F2}"/>
          </ac:graphicFrameMkLst>
        </pc:graphicFrameChg>
        <pc:graphicFrameChg chg="add mod">
          <ac:chgData name="Christoffer Østergaard Carstens" userId="5d542c86-40b2-4e4f-ab37-dc2fab4fc46a" providerId="ADAL" clId="{0DF8EF18-DD9B-46DE-AF1A-1EC96D0E05CF}" dt="2026-01-14T09:21:05.532" v="477"/>
          <ac:graphicFrameMkLst>
            <pc:docMk/>
            <pc:sldMk cId="1028957377" sldId="260"/>
            <ac:graphicFrameMk id="5" creationId="{BDF5A77F-71C3-662C-B4EA-C3A1D5D20448}"/>
          </ac:graphicFrameMkLst>
        </pc:graphicFrameChg>
        <pc:picChg chg="add mod">
          <ac:chgData name="Christoffer Østergaard Carstens" userId="5d542c86-40b2-4e4f-ab37-dc2fab4fc46a" providerId="ADAL" clId="{0DF8EF18-DD9B-46DE-AF1A-1EC96D0E05CF}" dt="2026-01-14T09:24:43.907" v="624" actId="1076"/>
          <ac:picMkLst>
            <pc:docMk/>
            <pc:sldMk cId="1028957377" sldId="260"/>
            <ac:picMk id="2050" creationId="{46A801FB-7169-57DE-0EA5-82F3ECBB85AB}"/>
          </ac:picMkLst>
        </pc:picChg>
      </pc:sldChg>
      <pc:sldChg chg="addSp delSp modSp new mod setBg">
        <pc:chgData name="Christoffer Østergaard Carstens" userId="5d542c86-40b2-4e4f-ab37-dc2fab4fc46a" providerId="ADAL" clId="{0DF8EF18-DD9B-46DE-AF1A-1EC96D0E05CF}" dt="2026-01-14T10:03:37.708" v="663" actId="26606"/>
        <pc:sldMkLst>
          <pc:docMk/>
          <pc:sldMk cId="2878733158" sldId="261"/>
        </pc:sldMkLst>
        <pc:spChg chg="mod">
          <ac:chgData name="Christoffer Østergaard Carstens" userId="5d542c86-40b2-4e4f-ab37-dc2fab4fc46a" providerId="ADAL" clId="{0DF8EF18-DD9B-46DE-AF1A-1EC96D0E05CF}" dt="2026-01-14T10:03:37.708" v="663" actId="26606"/>
          <ac:spMkLst>
            <pc:docMk/>
            <pc:sldMk cId="2878733158" sldId="261"/>
            <ac:spMk id="2" creationId="{97E45E51-4560-AE5D-2DBD-42F287B464AF}"/>
          </ac:spMkLst>
        </pc:spChg>
        <pc:spChg chg="del">
          <ac:chgData name="Christoffer Østergaard Carstens" userId="5d542c86-40b2-4e4f-ab37-dc2fab4fc46a" providerId="ADAL" clId="{0DF8EF18-DD9B-46DE-AF1A-1EC96D0E05CF}" dt="2026-01-14T10:03:37.708" v="663" actId="26606"/>
          <ac:spMkLst>
            <pc:docMk/>
            <pc:sldMk cId="2878733158" sldId="261"/>
            <ac:spMk id="3" creationId="{64E1BA10-8596-10A8-E938-503703501BE9}"/>
          </ac:spMkLst>
        </pc:spChg>
        <pc:spChg chg="add">
          <ac:chgData name="Christoffer Østergaard Carstens" userId="5d542c86-40b2-4e4f-ab37-dc2fab4fc46a" providerId="ADAL" clId="{0DF8EF18-DD9B-46DE-AF1A-1EC96D0E05CF}" dt="2026-01-14T10:03:37.708" v="663" actId="26606"/>
          <ac:spMkLst>
            <pc:docMk/>
            <pc:sldMk cId="2878733158" sldId="261"/>
            <ac:spMk id="10" creationId="{A4AC5506-6312-4701-8D3C-40187889A947}"/>
          </ac:spMkLst>
        </pc:spChg>
        <pc:picChg chg="add mod">
          <ac:chgData name="Christoffer Østergaard Carstens" userId="5d542c86-40b2-4e4f-ab37-dc2fab4fc46a" providerId="ADAL" clId="{0DF8EF18-DD9B-46DE-AF1A-1EC96D0E05CF}" dt="2026-01-14T10:03:37.708" v="663" actId="26606"/>
          <ac:picMkLst>
            <pc:docMk/>
            <pc:sldMk cId="2878733158" sldId="261"/>
            <ac:picMk id="5" creationId="{D80E204B-9897-FBB8-DEE3-FA43C7F8AD4B}"/>
          </ac:picMkLst>
        </pc:picChg>
      </pc:sldChg>
      <pc:sldChg chg="addSp modSp new mod ord setBg">
        <pc:chgData name="Christoffer Østergaard Carstens" userId="5d542c86-40b2-4e4f-ab37-dc2fab4fc46a" providerId="ADAL" clId="{0DF8EF18-DD9B-46DE-AF1A-1EC96D0E05CF}" dt="2026-01-15T08:30:05.834" v="710" actId="26606"/>
        <pc:sldMkLst>
          <pc:docMk/>
          <pc:sldMk cId="344792764" sldId="262"/>
        </pc:sldMkLst>
        <pc:spChg chg="mod">
          <ac:chgData name="Christoffer Østergaard Carstens" userId="5d542c86-40b2-4e4f-ab37-dc2fab4fc46a" providerId="ADAL" clId="{0DF8EF18-DD9B-46DE-AF1A-1EC96D0E05CF}" dt="2026-01-15T08:30:05.834" v="710" actId="26606"/>
          <ac:spMkLst>
            <pc:docMk/>
            <pc:sldMk cId="344792764" sldId="262"/>
            <ac:spMk id="2" creationId="{DB824221-4078-1AA6-28AD-5F2726176B80}"/>
          </ac:spMkLst>
        </pc:spChg>
        <pc:spChg chg="mod">
          <ac:chgData name="Christoffer Østergaard Carstens" userId="5d542c86-40b2-4e4f-ab37-dc2fab4fc46a" providerId="ADAL" clId="{0DF8EF18-DD9B-46DE-AF1A-1EC96D0E05CF}" dt="2026-01-15T08:30:05.834" v="710" actId="26606"/>
          <ac:spMkLst>
            <pc:docMk/>
            <pc:sldMk cId="344792764" sldId="262"/>
            <ac:spMk id="3" creationId="{1865CA23-A6A9-D5F1-36BE-E463BE492171}"/>
          </ac:spMkLst>
        </pc:spChg>
        <pc:spChg chg="add">
          <ac:chgData name="Christoffer Østergaard Carstens" userId="5d542c86-40b2-4e4f-ab37-dc2fab4fc46a" providerId="ADAL" clId="{0DF8EF18-DD9B-46DE-AF1A-1EC96D0E05CF}" dt="2026-01-15T08:30:05.834" v="710" actId="26606"/>
          <ac:spMkLst>
            <pc:docMk/>
            <pc:sldMk cId="344792764" sldId="262"/>
            <ac:spMk id="10" creationId="{743AA782-23D1-4521-8CAD-47662984AA08}"/>
          </ac:spMkLst>
        </pc:spChg>
        <pc:spChg chg="add">
          <ac:chgData name="Christoffer Østergaard Carstens" userId="5d542c86-40b2-4e4f-ab37-dc2fab4fc46a" providerId="ADAL" clId="{0DF8EF18-DD9B-46DE-AF1A-1EC96D0E05CF}" dt="2026-01-15T08:30:05.834" v="710" actId="26606"/>
          <ac:spMkLst>
            <pc:docMk/>
            <pc:sldMk cId="344792764" sldId="262"/>
            <ac:spMk id="12" creationId="{71877DBC-BB60-40F0-AC93-2ACDBAAE60CE}"/>
          </ac:spMkLst>
        </pc:spChg>
        <pc:picChg chg="add">
          <ac:chgData name="Christoffer Østergaard Carstens" userId="5d542c86-40b2-4e4f-ab37-dc2fab4fc46a" providerId="ADAL" clId="{0DF8EF18-DD9B-46DE-AF1A-1EC96D0E05CF}" dt="2026-01-15T08:30:05.834" v="710" actId="26606"/>
          <ac:picMkLst>
            <pc:docMk/>
            <pc:sldMk cId="344792764" sldId="262"/>
            <ac:picMk id="7" creationId="{0FE33FBF-A920-72F1-F6D8-4757CAF71535}"/>
          </ac:picMkLst>
        </pc:pic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5685DA-18F2-4B75-B118-446844317342}" type="doc">
      <dgm:prSet loTypeId="urn:microsoft.com/office/officeart/2005/8/layout/hierarchy1" loCatId="hierarchy" qsTypeId="urn:microsoft.com/office/officeart/2005/8/quickstyle/simple1" qsCatId="simple" csTypeId="urn:microsoft.com/office/officeart/2005/8/colors/accent0_3" csCatId="mainScheme"/>
      <dgm:spPr/>
      <dgm:t>
        <a:bodyPr/>
        <a:lstStyle/>
        <a:p>
          <a:endParaRPr lang="en-US"/>
        </a:p>
      </dgm:t>
    </dgm:pt>
    <dgm:pt modelId="{EDED09C0-DC34-4EEC-A2B7-A9DA059A8649}">
      <dgm:prSet/>
      <dgm:spPr/>
      <dgm:t>
        <a:bodyPr/>
        <a:lstStyle/>
        <a:p>
          <a:r>
            <a:rPr lang="da-DK"/>
            <a:t>Jeopardy </a:t>
          </a:r>
          <a:endParaRPr lang="en-US"/>
        </a:p>
      </dgm:t>
    </dgm:pt>
    <dgm:pt modelId="{A9FE317E-9906-47E6-94C2-68B165844A01}" type="parTrans" cxnId="{187DC747-3191-4D7C-A5E7-9F13156D92BB}">
      <dgm:prSet/>
      <dgm:spPr/>
      <dgm:t>
        <a:bodyPr/>
        <a:lstStyle/>
        <a:p>
          <a:endParaRPr lang="en-US"/>
        </a:p>
      </dgm:t>
    </dgm:pt>
    <dgm:pt modelId="{EA86AA3E-6F4A-406F-B545-987A1D431321}" type="sibTrans" cxnId="{187DC747-3191-4D7C-A5E7-9F13156D92BB}">
      <dgm:prSet/>
      <dgm:spPr/>
      <dgm:t>
        <a:bodyPr/>
        <a:lstStyle/>
        <a:p>
          <a:endParaRPr lang="en-US"/>
        </a:p>
      </dgm:t>
    </dgm:pt>
    <dgm:pt modelId="{93252862-23A1-4491-BF07-F7B20A6CDC2C}">
      <dgm:prSet/>
      <dgm:spPr/>
      <dgm:t>
        <a:bodyPr/>
        <a:lstStyle/>
        <a:p>
          <a:r>
            <a:rPr lang="da-DK"/>
            <a:t>Ultra-kort læreroplæg </a:t>
          </a:r>
          <a:r>
            <a:rPr lang="da-DK">
              <a:sym typeface="Wingdings" panose="05000000000000000000" pitchFamily="2" charset="2"/>
            </a:rPr>
            <a:t></a:t>
          </a:r>
          <a:endParaRPr lang="en-US"/>
        </a:p>
      </dgm:t>
    </dgm:pt>
    <dgm:pt modelId="{5CAABFE3-05A9-4E82-BAF3-9F6C6B12BED0}" type="parTrans" cxnId="{417588FB-BE36-4CD4-B5E3-0F1EF78C2917}">
      <dgm:prSet/>
      <dgm:spPr/>
      <dgm:t>
        <a:bodyPr/>
        <a:lstStyle/>
        <a:p>
          <a:endParaRPr lang="en-US"/>
        </a:p>
      </dgm:t>
    </dgm:pt>
    <dgm:pt modelId="{FF8C0E92-4598-4D2B-AB8B-4C4A47840CD2}" type="sibTrans" cxnId="{417588FB-BE36-4CD4-B5E3-0F1EF78C2917}">
      <dgm:prSet/>
      <dgm:spPr/>
      <dgm:t>
        <a:bodyPr/>
        <a:lstStyle/>
        <a:p>
          <a:endParaRPr lang="en-US"/>
        </a:p>
      </dgm:t>
    </dgm:pt>
    <dgm:pt modelId="{0E105B56-1F4A-46A7-9EC6-D22E2511D08F}">
      <dgm:prSet/>
      <dgm:spPr/>
      <dgm:t>
        <a:bodyPr/>
        <a:lstStyle/>
        <a:p>
          <a:r>
            <a:rPr lang="da-DK"/>
            <a:t>Casearbejde</a:t>
          </a:r>
          <a:endParaRPr lang="en-US"/>
        </a:p>
      </dgm:t>
    </dgm:pt>
    <dgm:pt modelId="{C038E1F8-C15E-49C6-8742-F1FDAAD66F79}" type="parTrans" cxnId="{99A716D1-CDBA-469F-BDD6-847D5E064584}">
      <dgm:prSet/>
      <dgm:spPr/>
      <dgm:t>
        <a:bodyPr/>
        <a:lstStyle/>
        <a:p>
          <a:endParaRPr lang="en-US"/>
        </a:p>
      </dgm:t>
    </dgm:pt>
    <dgm:pt modelId="{C2416FAB-14CC-46E7-B031-59C30A7B65CA}" type="sibTrans" cxnId="{99A716D1-CDBA-469F-BDD6-847D5E064584}">
      <dgm:prSet/>
      <dgm:spPr/>
      <dgm:t>
        <a:bodyPr/>
        <a:lstStyle/>
        <a:p>
          <a:endParaRPr lang="en-US"/>
        </a:p>
      </dgm:t>
    </dgm:pt>
    <dgm:pt modelId="{397A7847-FA3D-47A1-B669-1A55A1F97E02}">
      <dgm:prSet/>
      <dgm:spPr/>
      <dgm:t>
        <a:bodyPr/>
        <a:lstStyle/>
        <a:p>
          <a:r>
            <a:rPr lang="da-DK"/>
            <a:t>Præsentationer</a:t>
          </a:r>
          <a:endParaRPr lang="en-US"/>
        </a:p>
      </dgm:t>
    </dgm:pt>
    <dgm:pt modelId="{17A713CF-C443-4B3A-A40D-DF74A5D2E801}" type="parTrans" cxnId="{7C88B590-7B2A-4086-8D63-EB5D18099CD3}">
      <dgm:prSet/>
      <dgm:spPr/>
      <dgm:t>
        <a:bodyPr/>
        <a:lstStyle/>
        <a:p>
          <a:endParaRPr lang="en-US"/>
        </a:p>
      </dgm:t>
    </dgm:pt>
    <dgm:pt modelId="{42DAE36D-4845-4241-B2BD-708062110747}" type="sibTrans" cxnId="{7C88B590-7B2A-4086-8D63-EB5D18099CD3}">
      <dgm:prSet/>
      <dgm:spPr/>
      <dgm:t>
        <a:bodyPr/>
        <a:lstStyle/>
        <a:p>
          <a:endParaRPr lang="en-US"/>
        </a:p>
      </dgm:t>
    </dgm:pt>
    <dgm:pt modelId="{AD528F96-A9D0-4151-83CC-C2F55C329075}" type="pres">
      <dgm:prSet presAssocID="{405685DA-18F2-4B75-B118-446844317342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3622F946-569A-4688-A5CC-C72B13A882CB}" type="pres">
      <dgm:prSet presAssocID="{EDED09C0-DC34-4EEC-A2B7-A9DA059A8649}" presName="hierRoot1" presStyleCnt="0"/>
      <dgm:spPr/>
    </dgm:pt>
    <dgm:pt modelId="{97A4500A-D6B5-44E0-9230-97A29A55C769}" type="pres">
      <dgm:prSet presAssocID="{EDED09C0-DC34-4EEC-A2B7-A9DA059A8649}" presName="composite" presStyleCnt="0"/>
      <dgm:spPr/>
    </dgm:pt>
    <dgm:pt modelId="{DB7D2E6F-0031-4D9E-9E9F-1C05C96D7D0A}" type="pres">
      <dgm:prSet presAssocID="{EDED09C0-DC34-4EEC-A2B7-A9DA059A8649}" presName="background" presStyleLbl="node0" presStyleIdx="0" presStyleCnt="4"/>
      <dgm:spPr/>
    </dgm:pt>
    <dgm:pt modelId="{F0618DD2-5A3A-4EF0-A055-F27454E5067A}" type="pres">
      <dgm:prSet presAssocID="{EDED09C0-DC34-4EEC-A2B7-A9DA059A8649}" presName="text" presStyleLbl="fgAcc0" presStyleIdx="0" presStyleCnt="4">
        <dgm:presLayoutVars>
          <dgm:chPref val="3"/>
        </dgm:presLayoutVars>
      </dgm:prSet>
      <dgm:spPr/>
    </dgm:pt>
    <dgm:pt modelId="{C82F04DE-7280-4986-BA4C-BE595785996B}" type="pres">
      <dgm:prSet presAssocID="{EDED09C0-DC34-4EEC-A2B7-A9DA059A8649}" presName="hierChild2" presStyleCnt="0"/>
      <dgm:spPr/>
    </dgm:pt>
    <dgm:pt modelId="{CAE896D4-CEA3-4F14-B790-0EA7412F6341}" type="pres">
      <dgm:prSet presAssocID="{93252862-23A1-4491-BF07-F7B20A6CDC2C}" presName="hierRoot1" presStyleCnt="0"/>
      <dgm:spPr/>
    </dgm:pt>
    <dgm:pt modelId="{EBC17EDA-FB68-49CF-A6BE-4E0F43A42119}" type="pres">
      <dgm:prSet presAssocID="{93252862-23A1-4491-BF07-F7B20A6CDC2C}" presName="composite" presStyleCnt="0"/>
      <dgm:spPr/>
    </dgm:pt>
    <dgm:pt modelId="{86EEC15C-349C-437F-92C8-0F72FA2FE50D}" type="pres">
      <dgm:prSet presAssocID="{93252862-23A1-4491-BF07-F7B20A6CDC2C}" presName="background" presStyleLbl="node0" presStyleIdx="1" presStyleCnt="4"/>
      <dgm:spPr/>
    </dgm:pt>
    <dgm:pt modelId="{571B33ED-04E2-4913-A086-50CC8FC9E385}" type="pres">
      <dgm:prSet presAssocID="{93252862-23A1-4491-BF07-F7B20A6CDC2C}" presName="text" presStyleLbl="fgAcc0" presStyleIdx="1" presStyleCnt="4">
        <dgm:presLayoutVars>
          <dgm:chPref val="3"/>
        </dgm:presLayoutVars>
      </dgm:prSet>
      <dgm:spPr/>
    </dgm:pt>
    <dgm:pt modelId="{43502B46-1A64-4FCF-A5DB-7671DEB0EE8C}" type="pres">
      <dgm:prSet presAssocID="{93252862-23A1-4491-BF07-F7B20A6CDC2C}" presName="hierChild2" presStyleCnt="0"/>
      <dgm:spPr/>
    </dgm:pt>
    <dgm:pt modelId="{3818C3F8-C1B9-4867-9BB0-3B704471E60B}" type="pres">
      <dgm:prSet presAssocID="{0E105B56-1F4A-46A7-9EC6-D22E2511D08F}" presName="hierRoot1" presStyleCnt="0"/>
      <dgm:spPr/>
    </dgm:pt>
    <dgm:pt modelId="{C838FE09-1DA8-4576-A2A0-4B91CA554C15}" type="pres">
      <dgm:prSet presAssocID="{0E105B56-1F4A-46A7-9EC6-D22E2511D08F}" presName="composite" presStyleCnt="0"/>
      <dgm:spPr/>
    </dgm:pt>
    <dgm:pt modelId="{E5078AA2-EE34-4036-BB20-77277053128F}" type="pres">
      <dgm:prSet presAssocID="{0E105B56-1F4A-46A7-9EC6-D22E2511D08F}" presName="background" presStyleLbl="node0" presStyleIdx="2" presStyleCnt="4"/>
      <dgm:spPr/>
    </dgm:pt>
    <dgm:pt modelId="{10F16B10-12E3-4B74-ACC3-5CBEAE426FA2}" type="pres">
      <dgm:prSet presAssocID="{0E105B56-1F4A-46A7-9EC6-D22E2511D08F}" presName="text" presStyleLbl="fgAcc0" presStyleIdx="2" presStyleCnt="4">
        <dgm:presLayoutVars>
          <dgm:chPref val="3"/>
        </dgm:presLayoutVars>
      </dgm:prSet>
      <dgm:spPr/>
    </dgm:pt>
    <dgm:pt modelId="{A683D992-0ACF-48C8-AE3F-CC30B9873FB7}" type="pres">
      <dgm:prSet presAssocID="{0E105B56-1F4A-46A7-9EC6-D22E2511D08F}" presName="hierChild2" presStyleCnt="0"/>
      <dgm:spPr/>
    </dgm:pt>
    <dgm:pt modelId="{402E3A24-1B6F-4278-9A4C-AFDFD25756AD}" type="pres">
      <dgm:prSet presAssocID="{397A7847-FA3D-47A1-B669-1A55A1F97E02}" presName="hierRoot1" presStyleCnt="0"/>
      <dgm:spPr/>
    </dgm:pt>
    <dgm:pt modelId="{AA7C5ADC-4F0E-4C42-A131-C0BE101D260D}" type="pres">
      <dgm:prSet presAssocID="{397A7847-FA3D-47A1-B669-1A55A1F97E02}" presName="composite" presStyleCnt="0"/>
      <dgm:spPr/>
    </dgm:pt>
    <dgm:pt modelId="{48FABFB5-2680-4A92-A473-B92832F9D2BF}" type="pres">
      <dgm:prSet presAssocID="{397A7847-FA3D-47A1-B669-1A55A1F97E02}" presName="background" presStyleLbl="node0" presStyleIdx="3" presStyleCnt="4"/>
      <dgm:spPr/>
    </dgm:pt>
    <dgm:pt modelId="{07EEFD7D-9162-439E-B5DD-E89B3BE71BB3}" type="pres">
      <dgm:prSet presAssocID="{397A7847-FA3D-47A1-B669-1A55A1F97E02}" presName="text" presStyleLbl="fgAcc0" presStyleIdx="3" presStyleCnt="4">
        <dgm:presLayoutVars>
          <dgm:chPref val="3"/>
        </dgm:presLayoutVars>
      </dgm:prSet>
      <dgm:spPr/>
    </dgm:pt>
    <dgm:pt modelId="{B2C8284A-F92B-4E5A-B45E-7B6C9B35551C}" type="pres">
      <dgm:prSet presAssocID="{397A7847-FA3D-47A1-B669-1A55A1F97E02}" presName="hierChild2" presStyleCnt="0"/>
      <dgm:spPr/>
    </dgm:pt>
  </dgm:ptLst>
  <dgm:cxnLst>
    <dgm:cxn modelId="{5873A617-08D3-44D1-BC84-8EB141B986EB}" type="presOf" srcId="{0E105B56-1F4A-46A7-9EC6-D22E2511D08F}" destId="{10F16B10-12E3-4B74-ACC3-5CBEAE426FA2}" srcOrd="0" destOrd="0" presId="urn:microsoft.com/office/officeart/2005/8/layout/hierarchy1"/>
    <dgm:cxn modelId="{689C6538-3AC7-4A68-A289-73825610246B}" type="presOf" srcId="{397A7847-FA3D-47A1-B669-1A55A1F97E02}" destId="{07EEFD7D-9162-439E-B5DD-E89B3BE71BB3}" srcOrd="0" destOrd="0" presId="urn:microsoft.com/office/officeart/2005/8/layout/hierarchy1"/>
    <dgm:cxn modelId="{187DC747-3191-4D7C-A5E7-9F13156D92BB}" srcId="{405685DA-18F2-4B75-B118-446844317342}" destId="{EDED09C0-DC34-4EEC-A2B7-A9DA059A8649}" srcOrd="0" destOrd="0" parTransId="{A9FE317E-9906-47E6-94C2-68B165844A01}" sibTransId="{EA86AA3E-6F4A-406F-B545-987A1D431321}"/>
    <dgm:cxn modelId="{226CF372-F252-4EA0-8C4C-ED0F3810B2D1}" type="presOf" srcId="{405685DA-18F2-4B75-B118-446844317342}" destId="{AD528F96-A9D0-4151-83CC-C2F55C329075}" srcOrd="0" destOrd="0" presId="urn:microsoft.com/office/officeart/2005/8/layout/hierarchy1"/>
    <dgm:cxn modelId="{7C88B590-7B2A-4086-8D63-EB5D18099CD3}" srcId="{405685DA-18F2-4B75-B118-446844317342}" destId="{397A7847-FA3D-47A1-B669-1A55A1F97E02}" srcOrd="3" destOrd="0" parTransId="{17A713CF-C443-4B3A-A40D-DF74A5D2E801}" sibTransId="{42DAE36D-4845-4241-B2BD-708062110747}"/>
    <dgm:cxn modelId="{99A716D1-CDBA-469F-BDD6-847D5E064584}" srcId="{405685DA-18F2-4B75-B118-446844317342}" destId="{0E105B56-1F4A-46A7-9EC6-D22E2511D08F}" srcOrd="2" destOrd="0" parTransId="{C038E1F8-C15E-49C6-8742-F1FDAAD66F79}" sibTransId="{C2416FAB-14CC-46E7-B031-59C30A7B65CA}"/>
    <dgm:cxn modelId="{9DEC91D3-7F08-4FCB-ADD6-983805DF6306}" type="presOf" srcId="{93252862-23A1-4491-BF07-F7B20A6CDC2C}" destId="{571B33ED-04E2-4913-A086-50CC8FC9E385}" srcOrd="0" destOrd="0" presId="urn:microsoft.com/office/officeart/2005/8/layout/hierarchy1"/>
    <dgm:cxn modelId="{977930FA-BEAF-4EC0-9D84-F01CE932F4C3}" type="presOf" srcId="{EDED09C0-DC34-4EEC-A2B7-A9DA059A8649}" destId="{F0618DD2-5A3A-4EF0-A055-F27454E5067A}" srcOrd="0" destOrd="0" presId="urn:microsoft.com/office/officeart/2005/8/layout/hierarchy1"/>
    <dgm:cxn modelId="{417588FB-BE36-4CD4-B5E3-0F1EF78C2917}" srcId="{405685DA-18F2-4B75-B118-446844317342}" destId="{93252862-23A1-4491-BF07-F7B20A6CDC2C}" srcOrd="1" destOrd="0" parTransId="{5CAABFE3-05A9-4E82-BAF3-9F6C6B12BED0}" sibTransId="{FF8C0E92-4598-4D2B-AB8B-4C4A47840CD2}"/>
    <dgm:cxn modelId="{9F6E13E8-05ED-4640-A865-EDBB614AEB95}" type="presParOf" srcId="{AD528F96-A9D0-4151-83CC-C2F55C329075}" destId="{3622F946-569A-4688-A5CC-C72B13A882CB}" srcOrd="0" destOrd="0" presId="urn:microsoft.com/office/officeart/2005/8/layout/hierarchy1"/>
    <dgm:cxn modelId="{EA87C434-909E-4E4B-82D8-F2AF80F05DD5}" type="presParOf" srcId="{3622F946-569A-4688-A5CC-C72B13A882CB}" destId="{97A4500A-D6B5-44E0-9230-97A29A55C769}" srcOrd="0" destOrd="0" presId="urn:microsoft.com/office/officeart/2005/8/layout/hierarchy1"/>
    <dgm:cxn modelId="{7983FC6E-53E7-4894-B5F7-9B3BCF8D22C3}" type="presParOf" srcId="{97A4500A-D6B5-44E0-9230-97A29A55C769}" destId="{DB7D2E6F-0031-4D9E-9E9F-1C05C96D7D0A}" srcOrd="0" destOrd="0" presId="urn:microsoft.com/office/officeart/2005/8/layout/hierarchy1"/>
    <dgm:cxn modelId="{4C529F8F-1DD0-4969-8905-47828251FC71}" type="presParOf" srcId="{97A4500A-D6B5-44E0-9230-97A29A55C769}" destId="{F0618DD2-5A3A-4EF0-A055-F27454E5067A}" srcOrd="1" destOrd="0" presId="urn:microsoft.com/office/officeart/2005/8/layout/hierarchy1"/>
    <dgm:cxn modelId="{1E257599-E10D-4F15-B351-1B7E48FC11C2}" type="presParOf" srcId="{3622F946-569A-4688-A5CC-C72B13A882CB}" destId="{C82F04DE-7280-4986-BA4C-BE595785996B}" srcOrd="1" destOrd="0" presId="urn:microsoft.com/office/officeart/2005/8/layout/hierarchy1"/>
    <dgm:cxn modelId="{C44C0A1E-7DA3-427D-B9A0-67B0B49F326C}" type="presParOf" srcId="{AD528F96-A9D0-4151-83CC-C2F55C329075}" destId="{CAE896D4-CEA3-4F14-B790-0EA7412F6341}" srcOrd="1" destOrd="0" presId="urn:microsoft.com/office/officeart/2005/8/layout/hierarchy1"/>
    <dgm:cxn modelId="{4D40D2D7-1BF5-4AB4-BE0D-0C2FDEB475BB}" type="presParOf" srcId="{CAE896D4-CEA3-4F14-B790-0EA7412F6341}" destId="{EBC17EDA-FB68-49CF-A6BE-4E0F43A42119}" srcOrd="0" destOrd="0" presId="urn:microsoft.com/office/officeart/2005/8/layout/hierarchy1"/>
    <dgm:cxn modelId="{7A430836-A21E-4CB5-A3B2-9A8F5AAD9DBE}" type="presParOf" srcId="{EBC17EDA-FB68-49CF-A6BE-4E0F43A42119}" destId="{86EEC15C-349C-437F-92C8-0F72FA2FE50D}" srcOrd="0" destOrd="0" presId="urn:microsoft.com/office/officeart/2005/8/layout/hierarchy1"/>
    <dgm:cxn modelId="{C094843A-508A-4626-9CF1-4DD30DBC11C1}" type="presParOf" srcId="{EBC17EDA-FB68-49CF-A6BE-4E0F43A42119}" destId="{571B33ED-04E2-4913-A086-50CC8FC9E385}" srcOrd="1" destOrd="0" presId="urn:microsoft.com/office/officeart/2005/8/layout/hierarchy1"/>
    <dgm:cxn modelId="{7E4B2D9F-D837-4313-ABAB-0CA545009884}" type="presParOf" srcId="{CAE896D4-CEA3-4F14-B790-0EA7412F6341}" destId="{43502B46-1A64-4FCF-A5DB-7671DEB0EE8C}" srcOrd="1" destOrd="0" presId="urn:microsoft.com/office/officeart/2005/8/layout/hierarchy1"/>
    <dgm:cxn modelId="{927E1ED7-406D-422C-910D-2F7A6BD05E90}" type="presParOf" srcId="{AD528F96-A9D0-4151-83CC-C2F55C329075}" destId="{3818C3F8-C1B9-4867-9BB0-3B704471E60B}" srcOrd="2" destOrd="0" presId="urn:microsoft.com/office/officeart/2005/8/layout/hierarchy1"/>
    <dgm:cxn modelId="{D9D846B0-AB31-4860-90A3-B9A54B61D87F}" type="presParOf" srcId="{3818C3F8-C1B9-4867-9BB0-3B704471E60B}" destId="{C838FE09-1DA8-4576-A2A0-4B91CA554C15}" srcOrd="0" destOrd="0" presId="urn:microsoft.com/office/officeart/2005/8/layout/hierarchy1"/>
    <dgm:cxn modelId="{90015F38-1B57-4D04-B960-9A02C3B1D247}" type="presParOf" srcId="{C838FE09-1DA8-4576-A2A0-4B91CA554C15}" destId="{E5078AA2-EE34-4036-BB20-77277053128F}" srcOrd="0" destOrd="0" presId="urn:microsoft.com/office/officeart/2005/8/layout/hierarchy1"/>
    <dgm:cxn modelId="{E7F3E84D-E617-41A9-983F-CD9E31E02C19}" type="presParOf" srcId="{C838FE09-1DA8-4576-A2A0-4B91CA554C15}" destId="{10F16B10-12E3-4B74-ACC3-5CBEAE426FA2}" srcOrd="1" destOrd="0" presId="urn:microsoft.com/office/officeart/2005/8/layout/hierarchy1"/>
    <dgm:cxn modelId="{52AD2024-7AA4-4D71-A943-5CF3220B8025}" type="presParOf" srcId="{3818C3F8-C1B9-4867-9BB0-3B704471E60B}" destId="{A683D992-0ACF-48C8-AE3F-CC30B9873FB7}" srcOrd="1" destOrd="0" presId="urn:microsoft.com/office/officeart/2005/8/layout/hierarchy1"/>
    <dgm:cxn modelId="{E7B4C719-3CAE-4BE6-BAFE-AC649BFB1D8C}" type="presParOf" srcId="{AD528F96-A9D0-4151-83CC-C2F55C329075}" destId="{402E3A24-1B6F-4278-9A4C-AFDFD25756AD}" srcOrd="3" destOrd="0" presId="urn:microsoft.com/office/officeart/2005/8/layout/hierarchy1"/>
    <dgm:cxn modelId="{12749079-E91A-47A1-95E0-DD886F803F8F}" type="presParOf" srcId="{402E3A24-1B6F-4278-9A4C-AFDFD25756AD}" destId="{AA7C5ADC-4F0E-4C42-A131-C0BE101D260D}" srcOrd="0" destOrd="0" presId="urn:microsoft.com/office/officeart/2005/8/layout/hierarchy1"/>
    <dgm:cxn modelId="{EE0512DA-4341-44E5-BF14-2DB996575438}" type="presParOf" srcId="{AA7C5ADC-4F0E-4C42-A131-C0BE101D260D}" destId="{48FABFB5-2680-4A92-A473-B92832F9D2BF}" srcOrd="0" destOrd="0" presId="urn:microsoft.com/office/officeart/2005/8/layout/hierarchy1"/>
    <dgm:cxn modelId="{91464896-427B-4335-B77A-B11B390268E4}" type="presParOf" srcId="{AA7C5ADC-4F0E-4C42-A131-C0BE101D260D}" destId="{07EEFD7D-9162-439E-B5DD-E89B3BE71BB3}" srcOrd="1" destOrd="0" presId="urn:microsoft.com/office/officeart/2005/8/layout/hierarchy1"/>
    <dgm:cxn modelId="{50A5A566-857A-43ED-BD72-0361D37497D9}" type="presParOf" srcId="{402E3A24-1B6F-4278-9A4C-AFDFD25756AD}" destId="{B2C8284A-F92B-4E5A-B45E-7B6C9B35551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7D2E6F-0031-4D9E-9E9F-1C05C96D7D0A}">
      <dsp:nvSpPr>
        <dsp:cNvPr id="0" name=""/>
        <dsp:cNvSpPr/>
      </dsp:nvSpPr>
      <dsp:spPr>
        <a:xfrm>
          <a:off x="3201" y="998291"/>
          <a:ext cx="2285879" cy="145153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618DD2-5A3A-4EF0-A055-F27454E5067A}">
      <dsp:nvSpPr>
        <dsp:cNvPr id="0" name=""/>
        <dsp:cNvSpPr/>
      </dsp:nvSpPr>
      <dsp:spPr>
        <a:xfrm>
          <a:off x="257188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/>
            <a:t>Jeopardy </a:t>
          </a:r>
          <a:endParaRPr lang="en-US" sz="2300" kern="1200"/>
        </a:p>
      </dsp:txBody>
      <dsp:txXfrm>
        <a:off x="299702" y="1282093"/>
        <a:ext cx="2200851" cy="1366505"/>
      </dsp:txXfrm>
    </dsp:sp>
    <dsp:sp modelId="{86EEC15C-349C-437F-92C8-0F72FA2FE50D}">
      <dsp:nvSpPr>
        <dsp:cNvPr id="0" name=""/>
        <dsp:cNvSpPr/>
      </dsp:nvSpPr>
      <dsp:spPr>
        <a:xfrm>
          <a:off x="2797054" y="998291"/>
          <a:ext cx="2285879" cy="145153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71B33ED-04E2-4913-A086-50CC8FC9E385}">
      <dsp:nvSpPr>
        <dsp:cNvPr id="0" name=""/>
        <dsp:cNvSpPr/>
      </dsp:nvSpPr>
      <dsp:spPr>
        <a:xfrm>
          <a:off x="3051041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/>
            <a:t>Ultra-kort læreroplæg </a:t>
          </a:r>
          <a:r>
            <a:rPr lang="da-DK" sz="2300" kern="1200">
              <a:sym typeface="Wingdings" panose="05000000000000000000" pitchFamily="2" charset="2"/>
            </a:rPr>
            <a:t></a:t>
          </a:r>
          <a:endParaRPr lang="en-US" sz="2300" kern="1200"/>
        </a:p>
      </dsp:txBody>
      <dsp:txXfrm>
        <a:off x="3093555" y="1282093"/>
        <a:ext cx="2200851" cy="1366505"/>
      </dsp:txXfrm>
    </dsp:sp>
    <dsp:sp modelId="{E5078AA2-EE34-4036-BB20-77277053128F}">
      <dsp:nvSpPr>
        <dsp:cNvPr id="0" name=""/>
        <dsp:cNvSpPr/>
      </dsp:nvSpPr>
      <dsp:spPr>
        <a:xfrm>
          <a:off x="5590907" y="998291"/>
          <a:ext cx="2285879" cy="145153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F16B10-12E3-4B74-ACC3-5CBEAE426FA2}">
      <dsp:nvSpPr>
        <dsp:cNvPr id="0" name=""/>
        <dsp:cNvSpPr/>
      </dsp:nvSpPr>
      <dsp:spPr>
        <a:xfrm>
          <a:off x="5844894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/>
            <a:t>Casearbejde</a:t>
          </a:r>
          <a:endParaRPr lang="en-US" sz="2300" kern="1200"/>
        </a:p>
      </dsp:txBody>
      <dsp:txXfrm>
        <a:off x="5887408" y="1282093"/>
        <a:ext cx="2200851" cy="1366505"/>
      </dsp:txXfrm>
    </dsp:sp>
    <dsp:sp modelId="{48FABFB5-2680-4A92-A473-B92832F9D2BF}">
      <dsp:nvSpPr>
        <dsp:cNvPr id="0" name=""/>
        <dsp:cNvSpPr/>
      </dsp:nvSpPr>
      <dsp:spPr>
        <a:xfrm>
          <a:off x="8384760" y="998291"/>
          <a:ext cx="2285879" cy="1451533"/>
        </a:xfrm>
        <a:prstGeom prst="roundRect">
          <a:avLst>
            <a:gd name="adj" fmla="val 10000"/>
          </a:avLst>
        </a:prstGeom>
        <a:solidFill>
          <a:schemeClr val="dk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7EEFD7D-9162-439E-B5DD-E89B3BE71BB3}">
      <dsp:nvSpPr>
        <dsp:cNvPr id="0" name=""/>
        <dsp:cNvSpPr/>
      </dsp:nvSpPr>
      <dsp:spPr>
        <a:xfrm>
          <a:off x="8638747" y="1239579"/>
          <a:ext cx="2285879" cy="1451533"/>
        </a:xfrm>
        <a:prstGeom prst="roundRect">
          <a:avLst>
            <a:gd name="adj" fmla="val 10000"/>
          </a:avLst>
        </a:prstGeom>
        <a:solidFill>
          <a:schemeClr val="lt2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/>
            <a:t>Præsentationer</a:t>
          </a:r>
          <a:endParaRPr lang="en-US" sz="2300" kern="1200"/>
        </a:p>
      </dsp:txBody>
      <dsp:txXfrm>
        <a:off x="8681261" y="1282093"/>
        <a:ext cx="2200851" cy="136650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84205C8-1733-831B-662F-E008B1AE00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3C2124D6-0268-3AD1-5147-6242920F91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6E3073A-93E3-9142-3876-7475DB213F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7346-CD4F-4A6B-AEC8-B5356F4B084C}" type="datetimeFigureOut">
              <a:rPr lang="da-DK" smtClean="0"/>
              <a:t>15-01-2026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5CFD008-A6A2-2BF9-CFCE-4E0CFE698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4D4A13C-A568-0F6D-35E4-1B6C81B69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22F5B-40AB-4BB4-B01F-97CCDBF396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9760994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8CE7B9E-AC1C-F834-9213-6C353BFB60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E3DFC9BD-A12B-8485-06B0-770AE2C99D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985E5F94-CDAC-8AE5-4B18-3BC9ADF577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7346-CD4F-4A6B-AEC8-B5356F4B084C}" type="datetimeFigureOut">
              <a:rPr lang="da-DK" smtClean="0"/>
              <a:t>15-01-2026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0CE8E240-4146-AD7F-0654-14F6C29C06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0A64D231-9FF2-AC3D-92B7-9A343ED7F0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22F5B-40AB-4BB4-B01F-97CCDBF396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56297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9A8D530A-5A59-B24C-70A0-C4B8EFFC33D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9D1FB8EF-A86D-68CB-A997-79FD16BB0F6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BE366C2-1420-770E-61FD-A662690209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7346-CD4F-4A6B-AEC8-B5356F4B084C}" type="datetimeFigureOut">
              <a:rPr lang="da-DK" smtClean="0"/>
              <a:t>15-01-2026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E0C6847-9E10-2058-32FB-65B2B408D1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7FF51B6-FC51-4380-FFC9-D5E54181E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22F5B-40AB-4BB4-B01F-97CCDBF396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462100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532328-1192-AD42-2368-9C4FB62F7F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6725BB6-32CC-9444-3979-D543B58BA8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8B782BEF-2B5C-45B5-47A0-02C2DA3366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7346-CD4F-4A6B-AEC8-B5356F4B084C}" type="datetimeFigureOut">
              <a:rPr lang="da-DK" smtClean="0"/>
              <a:t>15-01-2026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D88B36B-71BF-5C4A-69E1-34868CA35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A6DCAEFF-4B7D-B81B-84AA-69591FEB0C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22F5B-40AB-4BB4-B01F-97CCDBF396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544872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7FCD968-8E0E-DA01-AE3F-20654E7EE6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305D75C2-D724-799F-DCE1-FD09B1604ED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0ECF0C2-6984-7415-BFFF-B3B6172571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7346-CD4F-4A6B-AEC8-B5356F4B084C}" type="datetimeFigureOut">
              <a:rPr lang="da-DK" smtClean="0"/>
              <a:t>15-01-2026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41EBEA0-1C5B-7D0E-5C15-351C62DAE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5F4F658A-4797-E016-5844-9CAB7DDE9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22F5B-40AB-4BB4-B01F-97CCDBF396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355538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FD8C844-4029-3D76-9787-FBB585D6D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6950297-2DE1-D4FE-D7B4-BB1DA140CC5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D3769462-CBCC-EF36-EC7E-158C0D9E664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C8E5EB8E-3F94-D494-04A4-544FA410D4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7346-CD4F-4A6B-AEC8-B5356F4B084C}" type="datetimeFigureOut">
              <a:rPr lang="da-DK" smtClean="0"/>
              <a:t>15-01-2026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3F6935E-65F2-7BF2-0FB9-7068F32AD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43BD9B3-1A20-21CA-A8BD-F23DF4F44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22F5B-40AB-4BB4-B01F-97CCDBF396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881908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D1779D3-0F4D-C542-9574-760A463DCE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86BF14C3-1FC0-C1D1-9F81-57E24A7090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9D5C712A-F3E0-FDBE-7A9C-18D49118AF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9DE5BFDC-7C65-BFF0-1E7B-08CD2D04E43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4B7D8D86-B527-D746-7E67-22EACBF0FDA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43698181-E472-DC1B-8BCE-F10FB58FF3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7346-CD4F-4A6B-AEC8-B5356F4B084C}" type="datetimeFigureOut">
              <a:rPr lang="da-DK" smtClean="0"/>
              <a:t>15-01-2026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8914D317-0319-BBB0-D632-26CF83AB60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D69F31CC-95EA-0E10-6D7E-D8ECB2048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22F5B-40AB-4BB4-B01F-97CCDBF396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27816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49A690B-6DB7-F8A2-B5E9-6C9FE59B9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D43BA893-F9D6-37D3-85C6-A5604E7E6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7346-CD4F-4A6B-AEC8-B5356F4B084C}" type="datetimeFigureOut">
              <a:rPr lang="da-DK" smtClean="0"/>
              <a:t>15-01-2026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10E51856-549D-B3CD-AF7C-45B0CABB3C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45D4A28C-B099-A99A-1185-8CAD1AEAD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22F5B-40AB-4BB4-B01F-97CCDBF396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1450960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6042C21-D29F-F79F-5A66-E4559E515A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7346-CD4F-4A6B-AEC8-B5356F4B084C}" type="datetimeFigureOut">
              <a:rPr lang="da-DK" smtClean="0"/>
              <a:t>15-01-2026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5059FEE7-C7DA-2B46-3CE3-BDDCCB5C36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226AE2B2-8F67-BA7A-D13F-65C75D3C1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22F5B-40AB-4BB4-B01F-97CCDBF396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98068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586C229-26CA-297D-FC00-95CB98B685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E0F6FE7-B95A-014F-8017-24FDA756A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946FA4E-6231-4FF3-9983-A955A5537D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B198C241-F940-ADC2-4D2C-CEE3C8FBC4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7346-CD4F-4A6B-AEC8-B5356F4B084C}" type="datetimeFigureOut">
              <a:rPr lang="da-DK" smtClean="0"/>
              <a:t>15-01-2026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5547070E-E447-30A8-651D-BB7E9C0A43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6097BECB-3F76-A77A-2859-7F3141D0D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22F5B-40AB-4BB4-B01F-97CCDBF396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80269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ECFFC23-2D38-4539-E6CC-2A93B5BC81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A82E88B9-10BD-F999-607B-07FBD3BDF8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8EE6931-2F0C-584F-960B-EBCF1B27C8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B8A66E6-CAF1-28A3-2003-4DAB05CFB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A7346-CD4F-4A6B-AEC8-B5356F4B084C}" type="datetimeFigureOut">
              <a:rPr lang="da-DK" smtClean="0"/>
              <a:t>15-01-2026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EFAB9DAF-8EA3-E811-86D2-401BEB6F2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6923188-77F0-20CF-9966-3F734AAAD1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722F5B-40AB-4BB4-B01F-97CCDBF396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983815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6C80352D-E634-8E9B-4EA5-A1D5C8AC64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9CFCF39-40D7-1157-743C-7FDF811FF1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F7820EE-FFC3-38A9-90C8-4152101CF9E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ACA7346-CD4F-4A6B-AEC8-B5356F4B084C}" type="datetimeFigureOut">
              <a:rPr lang="da-DK" smtClean="0"/>
              <a:t>15-01-2026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F73062A9-C04F-E973-47ED-A4697909DF2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932D6FED-3886-9F53-9CD0-717DD09CC9B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4722F5B-40AB-4BB4-B01F-97CCDBF3963E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606562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jeopardylabs.com/play/opsamling-p-ip-teorierne-3d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079" name="Rectangle 3078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1" name="Rectangle 3080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3" name="Rectangle 3082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85" name="Rectangle 3084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093D6FB4-D866-4BFA-8411-0EB8562CD6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da-DK" sz="3700">
                <a:solidFill>
                  <a:srgbClr val="FFFFFF"/>
                </a:solidFill>
              </a:rPr>
              <a:t>Modul 8: USA, Kina, Rusland, Indien og civilisationernes sammenstød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3F5FABC7-0B22-3B03-5468-EBDEA19B2F3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r>
              <a:rPr lang="da-DK" sz="2000">
                <a:solidFill>
                  <a:srgbClr val="FFFFFF"/>
                </a:solidFill>
              </a:rPr>
              <a:t>Forløb: En ny verdensorden?</a:t>
            </a:r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747DE803-37CF-1E9B-0E22-1DFE2E05D8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065310" y="1966293"/>
            <a:ext cx="10061378" cy="4452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09761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68B3F68-107C-434F-AA38-110D5EA91B8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2" y="0"/>
            <a:ext cx="12191998" cy="2170031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19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D0DBB9-1A4B-4391-81D4-CB19F9AB91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082819" y="0"/>
            <a:ext cx="4097211" cy="2170661"/>
          </a:xfrm>
          <a:prstGeom prst="rect">
            <a:avLst/>
          </a:prstGeom>
          <a:gradFill>
            <a:gsLst>
              <a:gs pos="19000">
                <a:schemeClr val="accent1">
                  <a:lumMod val="50000"/>
                  <a:alpha val="68000"/>
                </a:schemeClr>
              </a:gs>
              <a:gs pos="100000">
                <a:schemeClr val="accent1">
                  <a:alpha val="48000"/>
                </a:schemeClr>
              </a:gs>
            </a:gsLst>
            <a:lin ang="19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63BBA22-50EA-4C4D-BE05-F1CE4E63A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5010646" y="-5010043"/>
            <a:ext cx="2170709" cy="12192000"/>
          </a:xfrm>
          <a:prstGeom prst="rect">
            <a:avLst/>
          </a:prstGeom>
          <a:gradFill>
            <a:gsLst>
              <a:gs pos="23000">
                <a:schemeClr val="accent1">
                  <a:lumMod val="75000"/>
                  <a:alpha val="16000"/>
                </a:schemeClr>
              </a:gs>
              <a:gs pos="99000">
                <a:srgbClr val="000000">
                  <a:alpha val="45000"/>
                </a:srgbClr>
              </a:gs>
            </a:gsLst>
            <a:lin ang="21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C72FA72-E5F2-273D-5B94-F16285828C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3564" y="348865"/>
            <a:ext cx="9718111" cy="1576446"/>
          </a:xfrm>
        </p:spPr>
        <p:txBody>
          <a:bodyPr anchor="ctr">
            <a:normAutofit/>
          </a:bodyPr>
          <a:lstStyle/>
          <a:p>
            <a:r>
              <a:rPr lang="da-DK" sz="4000">
                <a:solidFill>
                  <a:srgbClr val="FFFFFF"/>
                </a:solidFill>
              </a:rPr>
              <a:t>Plan for modulet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3B4D67AF-E4BC-47D4-E150-BDFD3139B96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39269330"/>
              </p:ext>
            </p:extLst>
          </p:nvPr>
        </p:nvGraphicFramePr>
        <p:xfrm>
          <a:off x="644056" y="2615979"/>
          <a:ext cx="10927829" cy="36894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1701724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DB824221-4078-1AA6-28AD-5F2726176B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936" y="640080"/>
            <a:ext cx="4818888" cy="1481328"/>
          </a:xfrm>
        </p:spPr>
        <p:txBody>
          <a:bodyPr anchor="b">
            <a:normAutofit/>
          </a:bodyPr>
          <a:lstStyle/>
          <a:p>
            <a:r>
              <a:rPr lang="da-DK" sz="5000"/>
              <a:t>Grupper til Jeopardy </a:t>
            </a:r>
            <a:r>
              <a:rPr lang="da-DK" sz="5000">
                <a:sym typeface="Wingdings" panose="05000000000000000000" pitchFamily="2" charset="2"/>
              </a:rPr>
              <a:t></a:t>
            </a:r>
            <a:endParaRPr lang="da-DK" sz="5000"/>
          </a:p>
        </p:txBody>
      </p:sp>
      <p:sp>
        <p:nvSpPr>
          <p:cNvPr id="12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1865CA23-A6A9-D5F1-36BE-E463BE4921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660904"/>
            <a:ext cx="4818888" cy="3547872"/>
          </a:xfrm>
        </p:spPr>
        <p:txBody>
          <a:bodyPr anchor="t"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da-DK" sz="2000"/>
              <a:t>Anders, Bertram, Clara, Filucka </a:t>
            </a:r>
            <a:r>
              <a:rPr lang="da-DK" sz="2000">
                <a:sym typeface="Wingdings" panose="05000000000000000000" pitchFamily="2" charset="2"/>
              </a:rPr>
              <a:t> Indien: Tiger eller elefant?</a:t>
            </a:r>
            <a:endParaRPr lang="da-DK" sz="2000"/>
          </a:p>
          <a:p>
            <a:pPr marL="514350" indent="-514350">
              <a:buFont typeface="+mj-lt"/>
              <a:buAutoNum type="arabicPeriod"/>
            </a:pPr>
            <a:r>
              <a:rPr lang="da-DK" sz="2000"/>
              <a:t>Anna, Marie, Wetter, Valdemar, Smilla </a:t>
            </a:r>
            <a:r>
              <a:rPr lang="da-DK" sz="2000">
                <a:sym typeface="Wingdings" panose="05000000000000000000" pitchFamily="2" charset="2"/>
              </a:rPr>
              <a:t>USA: Stadig supermagt</a:t>
            </a:r>
            <a:endParaRPr lang="da-DK" sz="2000"/>
          </a:p>
          <a:p>
            <a:pPr marL="514350" indent="-514350">
              <a:buFont typeface="+mj-lt"/>
              <a:buAutoNum type="arabicPeriod"/>
            </a:pPr>
            <a:r>
              <a:rPr lang="da-DK" sz="2000"/>
              <a:t>Anton, Tim, Silas, Signe, Julie </a:t>
            </a:r>
            <a:r>
              <a:rPr lang="da-DK" sz="2000">
                <a:sym typeface="Wingdings" panose="05000000000000000000" pitchFamily="2" charset="2"/>
              </a:rPr>
              <a:t> Kina: Dragen flyver igen</a:t>
            </a:r>
            <a:endParaRPr lang="da-DK" sz="2000"/>
          </a:p>
          <a:p>
            <a:pPr marL="514350" indent="-514350">
              <a:buFont typeface="+mj-lt"/>
              <a:buAutoNum type="arabicPeriod"/>
            </a:pPr>
            <a:r>
              <a:rPr lang="da-DK" sz="2000"/>
              <a:t>Klokker, Freya, Gry, Liv </a:t>
            </a:r>
            <a:r>
              <a:rPr lang="da-DK" sz="2000">
                <a:sym typeface="Wingdings" panose="05000000000000000000" pitchFamily="2" charset="2"/>
              </a:rPr>
              <a:t>Rusland: Den tirrede bjørn</a:t>
            </a:r>
            <a:endParaRPr lang="da-DK" sz="2000"/>
          </a:p>
          <a:p>
            <a:pPr marL="514350" indent="-514350">
              <a:buFont typeface="+mj-lt"/>
              <a:buAutoNum type="arabicPeriod"/>
            </a:pPr>
            <a:r>
              <a:rPr lang="da-DK" sz="2000"/>
              <a:t>Vester, Johanne, Selma, Pagh </a:t>
            </a:r>
            <a:r>
              <a:rPr lang="da-DK" sz="2000">
                <a:sym typeface="Wingdings" panose="05000000000000000000" pitchFamily="2" charset="2"/>
              </a:rPr>
              <a:t> Civilisationernes sammenstød</a:t>
            </a:r>
          </a:p>
          <a:p>
            <a:endParaRPr lang="da-DK" sz="2000"/>
          </a:p>
        </p:txBody>
      </p:sp>
      <p:pic>
        <p:nvPicPr>
          <p:cNvPr id="7" name="Graphic 6" descr="Elefant">
            <a:extLst>
              <a:ext uri="{FF2B5EF4-FFF2-40B4-BE49-F238E27FC236}">
                <a16:creationId xmlns:a16="http://schemas.microsoft.com/office/drawing/2014/main" id="{0FE33FBF-A920-72F1-F6D8-4757CAF7153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099048" y="699516"/>
            <a:ext cx="5458968" cy="54589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7927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4AC5506-6312-4701-8D3C-40187889A94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51752"/>
            <a:ext cx="12192000" cy="7365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7E45E51-4560-AE5D-2DBD-42F287B464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6532" y="643467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200" kern="1200">
                <a:solidFill>
                  <a:schemeClr val="bg1"/>
                </a:solidFill>
                <a:latin typeface="+mj-lt"/>
                <a:ea typeface="+mj-ea"/>
                <a:cs typeface="+mj-cs"/>
                <a:hlinkClick r:id="rId2"/>
              </a:rPr>
              <a:t>Opsamling på IP-teorierne, 3d Jeopardy Template</a:t>
            </a:r>
            <a:endParaRPr lang="en-US" sz="3200" kern="1200">
              <a:solidFill>
                <a:schemeClr val="bg1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5" name="Pladsholder til indhold 4">
            <a:extLst>
              <a:ext uri="{FF2B5EF4-FFF2-40B4-BE49-F238E27FC236}">
                <a16:creationId xmlns:a16="http://schemas.microsoft.com/office/drawing/2014/main" id="{D80E204B-9897-FBB8-DEE3-FA43C7F8AD4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1158696" y="1675227"/>
            <a:ext cx="9874607" cy="4394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7331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44" name="Rectangle 1030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3205836-F192-16C8-82D1-0448F12117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5938" y="196023"/>
            <a:ext cx="11921509" cy="1138810"/>
          </a:xfrm>
        </p:spPr>
        <p:txBody>
          <a:bodyPr anchor="b">
            <a:normAutofit fontScale="90000"/>
          </a:bodyPr>
          <a:lstStyle/>
          <a:p>
            <a:r>
              <a:rPr lang="da-DK" sz="5000" dirty="0" err="1"/>
              <a:t>Rosenaus</a:t>
            </a:r>
            <a:r>
              <a:rPr lang="da-DK" sz="5000" dirty="0"/>
              <a:t> adaptionsmodel – staters udenrigspolitiske adfærd</a:t>
            </a:r>
          </a:p>
        </p:txBody>
      </p:sp>
      <p:sp>
        <p:nvSpPr>
          <p:cNvPr id="1045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4AB2795-A908-EE21-B9C4-EB53911F0D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5938" y="2533650"/>
            <a:ext cx="4715637" cy="4095750"/>
          </a:xfrm>
        </p:spPr>
        <p:txBody>
          <a:bodyPr anchor="t">
            <a:normAutofit/>
          </a:bodyPr>
          <a:lstStyle/>
          <a:p>
            <a:r>
              <a:rPr lang="da-DK" sz="2400" dirty="0"/>
              <a:t>Den består af to akser:</a:t>
            </a:r>
          </a:p>
          <a:p>
            <a:pPr lvl="1"/>
            <a:r>
              <a:rPr lang="da-DK" sz="2000" dirty="0"/>
              <a:t>Y-aksen: Summen af statens magtressourcer (fra få til mange).</a:t>
            </a:r>
          </a:p>
          <a:p>
            <a:pPr lvl="1"/>
            <a:r>
              <a:rPr lang="da-DK" sz="2000" dirty="0"/>
              <a:t>X-aksen: Graden af pres udefra (fra lavt til højt).</a:t>
            </a:r>
          </a:p>
          <a:p>
            <a:r>
              <a:rPr lang="da-DK" sz="2400" dirty="0"/>
              <a:t>Kombinationen af disse to faktorer placerer stater i én af fire kvadranter, som repræsenterer forskellige typer udenrigspolitisk adfærd.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CBAAEDFB-5E88-2F82-1291-7A52806DCC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81575" y="1258824"/>
            <a:ext cx="6788287" cy="485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109311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62" name="Rectangle 2061">
            <a:extLst>
              <a:ext uri="{FF2B5EF4-FFF2-40B4-BE49-F238E27FC236}">
                <a16:creationId xmlns:a16="http://schemas.microsoft.com/office/drawing/2014/main" id="{743AA782-23D1-4521-8CAD-47662984A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E0EBBCF6-C790-881A-FA81-21D2BC9FAA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0975" y="261297"/>
            <a:ext cx="6369939" cy="1481328"/>
          </a:xfrm>
        </p:spPr>
        <p:txBody>
          <a:bodyPr anchor="b">
            <a:normAutofit/>
          </a:bodyPr>
          <a:lstStyle/>
          <a:p>
            <a:r>
              <a:rPr lang="da-DK" sz="3800" dirty="0"/>
              <a:t>Typer af udenrigspolitik stater kan føre – fire adfærdsformer</a:t>
            </a:r>
          </a:p>
        </p:txBody>
      </p:sp>
      <p:sp>
        <p:nvSpPr>
          <p:cNvPr id="2064" name="sketch line">
            <a:extLst>
              <a:ext uri="{FF2B5EF4-FFF2-40B4-BE49-F238E27FC236}">
                <a16:creationId xmlns:a16="http://schemas.microsoft.com/office/drawing/2014/main" id="{71877DBC-BB60-40F0-AC93-2ACDBAAE60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278" y="2372868"/>
            <a:ext cx="3255095" cy="18288"/>
          </a:xfrm>
          <a:custGeom>
            <a:avLst/>
            <a:gdLst>
              <a:gd name="connsiteX0" fmla="*/ 0 w 3255095"/>
              <a:gd name="connsiteY0" fmla="*/ 0 h 18288"/>
              <a:gd name="connsiteX1" fmla="*/ 618468 w 3255095"/>
              <a:gd name="connsiteY1" fmla="*/ 0 h 18288"/>
              <a:gd name="connsiteX2" fmla="*/ 1269487 w 3255095"/>
              <a:gd name="connsiteY2" fmla="*/ 0 h 18288"/>
              <a:gd name="connsiteX3" fmla="*/ 1953057 w 3255095"/>
              <a:gd name="connsiteY3" fmla="*/ 0 h 18288"/>
              <a:gd name="connsiteX4" fmla="*/ 2636627 w 3255095"/>
              <a:gd name="connsiteY4" fmla="*/ 0 h 18288"/>
              <a:gd name="connsiteX5" fmla="*/ 3255095 w 3255095"/>
              <a:gd name="connsiteY5" fmla="*/ 0 h 18288"/>
              <a:gd name="connsiteX6" fmla="*/ 3255095 w 3255095"/>
              <a:gd name="connsiteY6" fmla="*/ 18288 h 18288"/>
              <a:gd name="connsiteX7" fmla="*/ 2538974 w 3255095"/>
              <a:gd name="connsiteY7" fmla="*/ 18288 h 18288"/>
              <a:gd name="connsiteX8" fmla="*/ 1822853 w 3255095"/>
              <a:gd name="connsiteY8" fmla="*/ 18288 h 18288"/>
              <a:gd name="connsiteX9" fmla="*/ 1171834 w 3255095"/>
              <a:gd name="connsiteY9" fmla="*/ 18288 h 18288"/>
              <a:gd name="connsiteX10" fmla="*/ 0 w 3255095"/>
              <a:gd name="connsiteY10" fmla="*/ 18288 h 18288"/>
              <a:gd name="connsiteX11" fmla="*/ 0 w 3255095"/>
              <a:gd name="connsiteY11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3255095" h="18288" fill="none" extrusionOk="0">
                <a:moveTo>
                  <a:pt x="0" y="0"/>
                </a:moveTo>
                <a:cubicBezTo>
                  <a:pt x="240201" y="-22123"/>
                  <a:pt x="462021" y="-19623"/>
                  <a:pt x="618468" y="0"/>
                </a:cubicBezTo>
                <a:cubicBezTo>
                  <a:pt x="774915" y="19623"/>
                  <a:pt x="974734" y="2035"/>
                  <a:pt x="1269487" y="0"/>
                </a:cubicBezTo>
                <a:cubicBezTo>
                  <a:pt x="1564240" y="-2035"/>
                  <a:pt x="1733579" y="10639"/>
                  <a:pt x="1953057" y="0"/>
                </a:cubicBezTo>
                <a:cubicBezTo>
                  <a:pt x="2172535" y="-10639"/>
                  <a:pt x="2453962" y="14018"/>
                  <a:pt x="2636627" y="0"/>
                </a:cubicBezTo>
                <a:cubicBezTo>
                  <a:pt x="2819292" y="-14018"/>
                  <a:pt x="3121375" y="5399"/>
                  <a:pt x="3255095" y="0"/>
                </a:cubicBezTo>
                <a:cubicBezTo>
                  <a:pt x="3254386" y="8157"/>
                  <a:pt x="3254682" y="12125"/>
                  <a:pt x="3255095" y="18288"/>
                </a:cubicBezTo>
                <a:cubicBezTo>
                  <a:pt x="3088545" y="23203"/>
                  <a:pt x="2687475" y="7419"/>
                  <a:pt x="2538974" y="18288"/>
                </a:cubicBezTo>
                <a:cubicBezTo>
                  <a:pt x="2390473" y="29157"/>
                  <a:pt x="2137381" y="-8959"/>
                  <a:pt x="1822853" y="18288"/>
                </a:cubicBezTo>
                <a:cubicBezTo>
                  <a:pt x="1508325" y="45535"/>
                  <a:pt x="1466437" y="20385"/>
                  <a:pt x="1171834" y="18288"/>
                </a:cubicBezTo>
                <a:cubicBezTo>
                  <a:pt x="877231" y="16191"/>
                  <a:pt x="561097" y="37643"/>
                  <a:pt x="0" y="18288"/>
                </a:cubicBezTo>
                <a:cubicBezTo>
                  <a:pt x="-46" y="12483"/>
                  <a:pt x="-203" y="6491"/>
                  <a:pt x="0" y="0"/>
                </a:cubicBezTo>
                <a:close/>
              </a:path>
              <a:path w="3255095" h="18288" stroke="0" extrusionOk="0">
                <a:moveTo>
                  <a:pt x="0" y="0"/>
                </a:moveTo>
                <a:cubicBezTo>
                  <a:pt x="291965" y="19429"/>
                  <a:pt x="363155" y="8568"/>
                  <a:pt x="618468" y="0"/>
                </a:cubicBezTo>
                <a:cubicBezTo>
                  <a:pt x="873781" y="-8568"/>
                  <a:pt x="904459" y="-19505"/>
                  <a:pt x="1171834" y="0"/>
                </a:cubicBezTo>
                <a:cubicBezTo>
                  <a:pt x="1439209" y="19505"/>
                  <a:pt x="1744369" y="9790"/>
                  <a:pt x="1887955" y="0"/>
                </a:cubicBezTo>
                <a:cubicBezTo>
                  <a:pt x="2031541" y="-9790"/>
                  <a:pt x="2346378" y="21240"/>
                  <a:pt x="2506423" y="0"/>
                </a:cubicBezTo>
                <a:cubicBezTo>
                  <a:pt x="2666468" y="-21240"/>
                  <a:pt x="2990257" y="30414"/>
                  <a:pt x="3255095" y="0"/>
                </a:cubicBezTo>
                <a:cubicBezTo>
                  <a:pt x="3254831" y="4493"/>
                  <a:pt x="3255479" y="9472"/>
                  <a:pt x="3255095" y="18288"/>
                </a:cubicBezTo>
                <a:cubicBezTo>
                  <a:pt x="3120743" y="16690"/>
                  <a:pt x="2759628" y="42462"/>
                  <a:pt x="2604076" y="18288"/>
                </a:cubicBezTo>
                <a:cubicBezTo>
                  <a:pt x="2448524" y="-5886"/>
                  <a:pt x="2184336" y="19599"/>
                  <a:pt x="1887955" y="18288"/>
                </a:cubicBezTo>
                <a:cubicBezTo>
                  <a:pt x="1591574" y="16977"/>
                  <a:pt x="1548845" y="6870"/>
                  <a:pt x="1334589" y="18288"/>
                </a:cubicBezTo>
                <a:cubicBezTo>
                  <a:pt x="1120333" y="29706"/>
                  <a:pt x="996014" y="9662"/>
                  <a:pt x="683570" y="18288"/>
                </a:cubicBezTo>
                <a:cubicBezTo>
                  <a:pt x="371126" y="26914"/>
                  <a:pt x="198687" y="16167"/>
                  <a:pt x="0" y="18288"/>
                </a:cubicBezTo>
                <a:cubicBezTo>
                  <a:pt x="843" y="9577"/>
                  <a:pt x="371" y="690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38100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CE9ECE28-B410-9913-DC8A-6E609AD5DE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0975" y="2391156"/>
            <a:ext cx="10477500" cy="4282579"/>
          </a:xfrm>
        </p:spPr>
        <p:txBody>
          <a:bodyPr anchor="t">
            <a:normAutofit/>
          </a:bodyPr>
          <a:lstStyle/>
          <a:p>
            <a:r>
              <a:rPr lang="da-DK" sz="2000" i="1" dirty="0"/>
              <a:t>Dominanspolitik</a:t>
            </a:r>
            <a:endParaRPr lang="da-DK" sz="1800" i="1" dirty="0"/>
          </a:p>
          <a:p>
            <a:pPr lvl="1"/>
            <a:r>
              <a:rPr lang="da-DK" sz="1600" dirty="0"/>
              <a:t>Stater med mange magtressourcer og lavt pres udefra.</a:t>
            </a:r>
          </a:p>
          <a:p>
            <a:pPr lvl="1"/>
            <a:r>
              <a:rPr lang="da-DK" sz="1600" dirty="0"/>
              <a:t>Eksempel: Kina i Sydasien.</a:t>
            </a:r>
          </a:p>
          <a:p>
            <a:r>
              <a:rPr lang="da-DK" sz="2000" i="1" dirty="0"/>
              <a:t>Balancepolitik</a:t>
            </a:r>
            <a:endParaRPr lang="da-DK" sz="1800" i="1" dirty="0"/>
          </a:p>
          <a:p>
            <a:pPr lvl="1"/>
            <a:r>
              <a:rPr lang="da-DK" sz="1600" dirty="0"/>
              <a:t>Stater med relativt mange ressourcer, men som oplever pres fra andre stater.</a:t>
            </a:r>
          </a:p>
          <a:p>
            <a:pPr lvl="1"/>
            <a:r>
              <a:rPr lang="da-DK" sz="1600" dirty="0"/>
              <a:t>Eksempel: Indien over for Kina og Pakistan.</a:t>
            </a:r>
          </a:p>
          <a:p>
            <a:r>
              <a:rPr lang="da-DK" sz="2000" i="1" dirty="0"/>
              <a:t>Tilpasningspolitik</a:t>
            </a:r>
            <a:endParaRPr lang="da-DK" sz="1800" i="1" dirty="0"/>
          </a:p>
          <a:p>
            <a:pPr lvl="1"/>
            <a:r>
              <a:rPr lang="da-DK" sz="1600" dirty="0"/>
              <a:t>Stater med få ressourcer og højt pres udefra.</a:t>
            </a:r>
          </a:p>
          <a:p>
            <a:pPr lvl="1"/>
            <a:r>
              <a:rPr lang="da-DK" sz="1600" dirty="0"/>
              <a:t>De reagerer mest på andres initiativer.</a:t>
            </a:r>
          </a:p>
          <a:p>
            <a:pPr lvl="1"/>
            <a:r>
              <a:rPr lang="da-DK" sz="1600" dirty="0"/>
              <a:t>Eksempel: Små aktører i regionen.</a:t>
            </a:r>
          </a:p>
          <a:p>
            <a:r>
              <a:rPr lang="da-DK" sz="2000" i="1" dirty="0"/>
              <a:t>Passiv politik </a:t>
            </a:r>
          </a:p>
          <a:p>
            <a:pPr lvl="1"/>
            <a:r>
              <a:rPr lang="da-DK" sz="1600" dirty="0"/>
              <a:t>Stater med få ressourcer og lavt pres udefra.</a:t>
            </a:r>
          </a:p>
          <a:p>
            <a:pPr lvl="1"/>
            <a:r>
              <a:rPr lang="da-DK" sz="1600" dirty="0"/>
              <a:t>De har begrænset handlekraft og holder lav profil.</a:t>
            </a:r>
          </a:p>
        </p:txBody>
      </p:sp>
      <p:pic>
        <p:nvPicPr>
          <p:cNvPr id="2050" name="Picture 2">
            <a:extLst>
              <a:ext uri="{FF2B5EF4-FFF2-40B4-BE49-F238E27FC236}">
                <a16:creationId xmlns:a16="http://schemas.microsoft.com/office/drawing/2014/main" id="{46A801FB-7169-57DE-0EA5-82F3ECBB85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84288" y="90257"/>
            <a:ext cx="4983861" cy="3563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28957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455505-00ED-51F8-2263-40AF0B950D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 err="1"/>
              <a:t>Casearbejde</a:t>
            </a:r>
            <a:endParaRPr lang="da-DK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9C03151-201D-F337-6395-51B7AC37893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056" y="1472184"/>
            <a:ext cx="10905744" cy="5020691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da-DK" dirty="0"/>
              <a:t>Anders, Bertram, Clara, Filucka </a:t>
            </a:r>
            <a:r>
              <a:rPr lang="da-DK" dirty="0">
                <a:sym typeface="Wingdings" panose="05000000000000000000" pitchFamily="2" charset="2"/>
              </a:rPr>
              <a:t> Indien: Tiger eller elefant?</a:t>
            </a:r>
            <a:endParaRPr lang="da-DK" dirty="0"/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Anna, Marie, </a:t>
            </a:r>
            <a:r>
              <a:rPr lang="da-DK" dirty="0" err="1"/>
              <a:t>Wetter</a:t>
            </a:r>
            <a:r>
              <a:rPr lang="da-DK" dirty="0"/>
              <a:t>, Valdemar, Smilla </a:t>
            </a:r>
            <a:r>
              <a:rPr lang="da-DK" dirty="0">
                <a:sym typeface="Wingdings" panose="05000000000000000000" pitchFamily="2" charset="2"/>
              </a:rPr>
              <a:t>USA: Stadig supermagt</a:t>
            </a:r>
            <a:endParaRPr lang="da-DK" dirty="0"/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Anton, Tim, Silas, Signe, Julie </a:t>
            </a:r>
            <a:r>
              <a:rPr lang="da-DK" dirty="0">
                <a:sym typeface="Wingdings" panose="05000000000000000000" pitchFamily="2" charset="2"/>
              </a:rPr>
              <a:t> Kina: Dragen flyver igen</a:t>
            </a:r>
            <a:endParaRPr lang="da-DK" dirty="0"/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Klokker, Freya, Gry, Liv </a:t>
            </a:r>
            <a:r>
              <a:rPr lang="da-DK" dirty="0">
                <a:sym typeface="Wingdings" panose="05000000000000000000" pitchFamily="2" charset="2"/>
              </a:rPr>
              <a:t>Rusland: Den tirrede bjørn</a:t>
            </a:r>
            <a:endParaRPr lang="da-DK" dirty="0"/>
          </a:p>
          <a:p>
            <a:pPr marL="514350" indent="-514350">
              <a:buFont typeface="+mj-lt"/>
              <a:buAutoNum type="arabicPeriod"/>
            </a:pPr>
            <a:r>
              <a:rPr lang="da-DK" dirty="0"/>
              <a:t>Vester, Johanne, Selma, Pagh </a:t>
            </a:r>
            <a:r>
              <a:rPr lang="da-DK" dirty="0">
                <a:sym typeface="Wingdings" panose="05000000000000000000" pitchFamily="2" charset="2"/>
              </a:rPr>
              <a:t> Civilisationernes sammenstød</a:t>
            </a:r>
          </a:p>
          <a:p>
            <a:pPr marL="0" indent="0">
              <a:buNone/>
            </a:pPr>
            <a:endParaRPr lang="da-DK" dirty="0">
              <a:sym typeface="Wingdings" panose="05000000000000000000" pitchFamily="2" charset="2"/>
            </a:endParaRPr>
          </a:p>
          <a:p>
            <a:r>
              <a:rPr lang="da-DK" dirty="0"/>
              <a:t>Alle grupper laver en </a:t>
            </a:r>
            <a:r>
              <a:rPr lang="da-DK" dirty="0" err="1"/>
              <a:t>powerpoint</a:t>
            </a:r>
            <a:r>
              <a:rPr lang="da-DK" dirty="0"/>
              <a:t> præsentation. Når I er færdige med jeres præsentation, skal I indsætte den i følgende fælles-delbare </a:t>
            </a:r>
            <a:r>
              <a:rPr lang="da-DK" dirty="0" err="1"/>
              <a:t>pp</a:t>
            </a:r>
            <a:r>
              <a:rPr lang="da-DK" dirty="0"/>
              <a:t>: </a:t>
            </a:r>
          </a:p>
          <a:p>
            <a:pPr lvl="1"/>
            <a:r>
              <a:rPr lang="da-DK" b="1" i="1" dirty="0"/>
              <a:t>5-6 minutter til at præsentere.</a:t>
            </a:r>
            <a:endParaRPr lang="da-DK" dirty="0"/>
          </a:p>
          <a:p>
            <a:pPr lvl="1"/>
            <a:r>
              <a:rPr lang="da-DK" dirty="0"/>
              <a:t>Det er vigtigt, at jeres </a:t>
            </a:r>
            <a:r>
              <a:rPr lang="da-DK" dirty="0" err="1"/>
              <a:t>powerpoint</a:t>
            </a:r>
            <a:r>
              <a:rPr lang="da-DK" dirty="0"/>
              <a:t> leverer gode noter således, at I senere kan tilgå og forstå jeres </a:t>
            </a:r>
            <a:r>
              <a:rPr lang="da-DK" dirty="0" err="1"/>
              <a:t>casearbejde</a:t>
            </a:r>
            <a:r>
              <a:rPr lang="da-DK" dirty="0"/>
              <a:t>.</a:t>
            </a:r>
          </a:p>
          <a:p>
            <a:pPr marL="0" indent="0">
              <a:buNone/>
            </a:pPr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3421808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124</TotalTime>
  <Words>373</Words>
  <Application>Microsoft Office PowerPoint</Application>
  <PresentationFormat>Widescreen</PresentationFormat>
  <Paragraphs>43</Paragraphs>
  <Slides>7</Slides>
  <Notes>0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2" baseType="lpstr">
      <vt:lpstr>Aptos</vt:lpstr>
      <vt:lpstr>Aptos Display</vt:lpstr>
      <vt:lpstr>Arial</vt:lpstr>
      <vt:lpstr>Wingdings</vt:lpstr>
      <vt:lpstr>Office-tema</vt:lpstr>
      <vt:lpstr>Modul 8: USA, Kina, Rusland, Indien og civilisationernes sammenstød</vt:lpstr>
      <vt:lpstr>Plan for modulet</vt:lpstr>
      <vt:lpstr>Grupper til Jeopardy </vt:lpstr>
      <vt:lpstr>Opsamling på IP-teorierne, 3d Jeopardy Template</vt:lpstr>
      <vt:lpstr>Rosenaus adaptionsmodel – staters udenrigspolitiske adfærd</vt:lpstr>
      <vt:lpstr>Typer af udenrigspolitik stater kan føre – fire adfærdsformer</vt:lpstr>
      <vt:lpstr>Casearbejde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Christoffer Østergaard Carstens</dc:creator>
  <cp:lastModifiedBy>Christoffer Østergaard Carstens</cp:lastModifiedBy>
  <cp:revision>1</cp:revision>
  <dcterms:created xsi:type="dcterms:W3CDTF">2026-01-14T09:03:23Z</dcterms:created>
  <dcterms:modified xsi:type="dcterms:W3CDTF">2026-01-15T09:32:42Z</dcterms:modified>
</cp:coreProperties>
</file>