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8" r:id="rId3"/>
    <p:sldId id="265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13C64-6FDA-4608-998A-99CC56E706F1}" v="22" dt="2026-01-19T09:57:37.281"/>
    <p1510:client id="{93397AEE-E0FF-47D0-914A-50B96F12C245}" v="31" dt="2026-01-19T09:36:40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custSel addSld delSld modSld sldOrd">
      <pc:chgData name="Christoffer Østergaard Carstens" userId="5d542c86-40b2-4e4f-ab37-dc2fab4fc46a" providerId="ADAL" clId="{0DF8EF18-DD9B-46DE-AF1A-1EC96D0E05CF}" dt="2026-01-19T10:00:12.654" v="3046" actId="20577"/>
      <pc:docMkLst>
        <pc:docMk/>
      </pc:docMkLst>
      <pc:sldChg chg="addSp delSp modSp new add del mod setBg">
        <pc:chgData name="Christoffer Østergaard Carstens" userId="5d542c86-40b2-4e4f-ab37-dc2fab4fc46a" providerId="ADAL" clId="{0DF8EF18-DD9B-46DE-AF1A-1EC96D0E05CF}" dt="2026-01-16T13:27:42.782" v="1619" actId="47"/>
        <pc:sldMkLst>
          <pc:docMk/>
          <pc:sldMk cId="2321579068" sldId="265"/>
        </pc:sldMkLst>
        <pc:graphicFrameChg chg="add mod ord modGraphic">
          <ac:chgData name="Christoffer Østergaard Carstens" userId="5d542c86-40b2-4e4f-ab37-dc2fab4fc46a" providerId="ADAL" clId="{0DF8EF18-DD9B-46DE-AF1A-1EC96D0E05CF}" dt="2026-01-16T09:14:36.032" v="1555" actId="20577"/>
          <ac:graphicFrameMkLst>
            <pc:docMk/>
            <pc:sldMk cId="2321579068" sldId="265"/>
            <ac:graphicFrameMk id="4" creationId="{3B85957B-547E-DE59-EAB4-8B85F95EFFC5}"/>
          </ac:graphicFrameMkLst>
        </pc:graphicFrameChg>
      </pc:sldChg>
      <pc:sldChg chg="addSp modSp new del mod setBg">
        <pc:chgData name="Christoffer Østergaard Carstens" userId="5d542c86-40b2-4e4f-ab37-dc2fab4fc46a" providerId="ADAL" clId="{0DF8EF18-DD9B-46DE-AF1A-1EC96D0E05CF}" dt="2026-01-19T09:39:21.623" v="2176" actId="47"/>
        <pc:sldMkLst>
          <pc:docMk/>
          <pc:sldMk cId="2532154543" sldId="268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1-19T09:40:44.237" v="2549" actId="47"/>
        <pc:sldMkLst>
          <pc:docMk/>
          <pc:sldMk cId="1224655856" sldId="269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1-19T09:40:44.394" v="2550" actId="47"/>
        <pc:sldMkLst>
          <pc:docMk/>
          <pc:sldMk cId="2898580213" sldId="270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1-19T09:40:44.535" v="2551" actId="47"/>
        <pc:sldMkLst>
          <pc:docMk/>
          <pc:sldMk cId="1033506471" sldId="271"/>
        </pc:sldMkLst>
      </pc:sldChg>
      <pc:sldChg chg="addSp delSp modSp new del mod setBg setClrOvrMap">
        <pc:chgData name="Christoffer Østergaard Carstens" userId="5d542c86-40b2-4e4f-ab37-dc2fab4fc46a" providerId="ADAL" clId="{0DF8EF18-DD9B-46DE-AF1A-1EC96D0E05CF}" dt="2026-01-19T09:40:43.987" v="2548" actId="47"/>
        <pc:sldMkLst>
          <pc:docMk/>
          <pc:sldMk cId="2842157284" sldId="272"/>
        </pc:sldMkLst>
      </pc:sldChg>
      <pc:sldChg chg="modSp new del mod modNotesTx">
        <pc:chgData name="Christoffer Østergaard Carstens" userId="5d542c86-40b2-4e4f-ab37-dc2fab4fc46a" providerId="ADAL" clId="{0DF8EF18-DD9B-46DE-AF1A-1EC96D0E05CF}" dt="2026-01-19T09:40:45.070" v="2553" actId="47"/>
        <pc:sldMkLst>
          <pc:docMk/>
          <pc:sldMk cId="2228807438" sldId="273"/>
        </pc:sldMkLst>
        <pc:spChg chg="mod">
          <ac:chgData name="Christoffer Østergaard Carstens" userId="5d542c86-40b2-4e4f-ab37-dc2fab4fc46a" providerId="ADAL" clId="{0DF8EF18-DD9B-46DE-AF1A-1EC96D0E05CF}" dt="2026-01-19T09:37:14.935" v="2130" actId="20577"/>
          <ac:spMkLst>
            <pc:docMk/>
            <pc:sldMk cId="2228807438" sldId="273"/>
            <ac:spMk id="3" creationId="{E88A23EC-3D71-564D-3AB8-F10183B13BE7}"/>
          </ac:spMkLst>
        </pc:spChg>
      </pc:sldChg>
      <pc:sldChg chg="addSp delSp modSp new del mod setBg">
        <pc:chgData name="Christoffer Østergaard Carstens" userId="5d542c86-40b2-4e4f-ab37-dc2fab4fc46a" providerId="ADAL" clId="{0DF8EF18-DD9B-46DE-AF1A-1EC96D0E05CF}" dt="2026-01-19T09:40:45.197" v="2554" actId="47"/>
        <pc:sldMkLst>
          <pc:docMk/>
          <pc:sldMk cId="48495791" sldId="274"/>
        </pc:sldMkLst>
        <pc:spChg chg="mod">
          <ac:chgData name="Christoffer Østergaard Carstens" userId="5d542c86-40b2-4e4f-ab37-dc2fab4fc46a" providerId="ADAL" clId="{0DF8EF18-DD9B-46DE-AF1A-1EC96D0E05CF}" dt="2026-01-19T09:35:03.521" v="2125" actId="20577"/>
          <ac:spMkLst>
            <pc:docMk/>
            <pc:sldMk cId="48495791" sldId="274"/>
            <ac:spMk id="2" creationId="{D59AFA40-F2CC-BB8A-B8A5-4ACB5D8E16AE}"/>
          </ac:spMkLst>
        </pc:spChg>
      </pc:sldChg>
      <pc:sldChg chg="modSp new del mod">
        <pc:chgData name="Christoffer Østergaard Carstens" userId="5d542c86-40b2-4e4f-ab37-dc2fab4fc46a" providerId="ADAL" clId="{0DF8EF18-DD9B-46DE-AF1A-1EC96D0E05CF}" dt="2026-01-19T09:40:45.652" v="2555" actId="47"/>
        <pc:sldMkLst>
          <pc:docMk/>
          <pc:sldMk cId="3149929444" sldId="275"/>
        </pc:sldMkLst>
      </pc:sldChg>
      <pc:sldChg chg="addSp modSp new del mod setBg">
        <pc:chgData name="Christoffer Østergaard Carstens" userId="5d542c86-40b2-4e4f-ab37-dc2fab4fc46a" providerId="ADAL" clId="{0DF8EF18-DD9B-46DE-AF1A-1EC96D0E05CF}" dt="2026-01-19T09:40:44.681" v="2552" actId="47"/>
        <pc:sldMkLst>
          <pc:docMk/>
          <pc:sldMk cId="503308015" sldId="276"/>
        </pc:sldMkLst>
      </pc:sldChg>
      <pc:sldChg chg="addSp modSp new mod setBg">
        <pc:chgData name="Christoffer Østergaard Carstens" userId="5d542c86-40b2-4e4f-ab37-dc2fab4fc46a" providerId="ADAL" clId="{0DF8EF18-DD9B-46DE-AF1A-1EC96D0E05CF}" dt="2026-01-19T09:44:19.734" v="2687" actId="26606"/>
        <pc:sldMkLst>
          <pc:docMk/>
          <pc:sldMk cId="1686287777" sldId="277"/>
        </pc:sldMkLst>
        <pc:spChg chg="mod">
          <ac:chgData name="Christoffer Østergaard Carstens" userId="5d542c86-40b2-4e4f-ab37-dc2fab4fc46a" providerId="ADAL" clId="{0DF8EF18-DD9B-46DE-AF1A-1EC96D0E05CF}" dt="2026-01-19T09:44:19.734" v="2687" actId="26606"/>
          <ac:spMkLst>
            <pc:docMk/>
            <pc:sldMk cId="1686287777" sldId="277"/>
            <ac:spMk id="2" creationId="{A9BE6E29-924E-0D30-F844-DB9BB1E9E2A7}"/>
          </ac:spMkLst>
        </pc:spChg>
        <pc:spChg chg="mod">
          <ac:chgData name="Christoffer Østergaard Carstens" userId="5d542c86-40b2-4e4f-ab37-dc2fab4fc46a" providerId="ADAL" clId="{0DF8EF18-DD9B-46DE-AF1A-1EC96D0E05CF}" dt="2026-01-19T09:44:19.734" v="2687" actId="26606"/>
          <ac:spMkLst>
            <pc:docMk/>
            <pc:sldMk cId="1686287777" sldId="277"/>
            <ac:spMk id="3" creationId="{5C91B070-FC79-E73A-A51A-3DD65AF78A6C}"/>
          </ac:spMkLst>
        </pc:spChg>
        <pc:spChg chg="add">
          <ac:chgData name="Christoffer Østergaard Carstens" userId="5d542c86-40b2-4e4f-ab37-dc2fab4fc46a" providerId="ADAL" clId="{0DF8EF18-DD9B-46DE-AF1A-1EC96D0E05CF}" dt="2026-01-19T09:44:19.734" v="2687" actId="26606"/>
          <ac:spMkLst>
            <pc:docMk/>
            <pc:sldMk cId="1686287777" sldId="277"/>
            <ac:spMk id="2055" creationId="{F0A604E4-7307-451C-93BE-F1F7E1BF3BF8}"/>
          </ac:spMkLst>
        </pc:spChg>
        <pc:spChg chg="add">
          <ac:chgData name="Christoffer Østergaard Carstens" userId="5d542c86-40b2-4e4f-ab37-dc2fab4fc46a" providerId="ADAL" clId="{0DF8EF18-DD9B-46DE-AF1A-1EC96D0E05CF}" dt="2026-01-19T09:44:19.734" v="2687" actId="26606"/>
          <ac:spMkLst>
            <pc:docMk/>
            <pc:sldMk cId="1686287777" sldId="277"/>
            <ac:spMk id="2057" creationId="{F7F3A0AA-35E5-4085-942B-737839030604}"/>
          </ac:spMkLst>
        </pc:spChg>
        <pc:spChg chg="add">
          <ac:chgData name="Christoffer Østergaard Carstens" userId="5d542c86-40b2-4e4f-ab37-dc2fab4fc46a" providerId="ADAL" clId="{0DF8EF18-DD9B-46DE-AF1A-1EC96D0E05CF}" dt="2026-01-19T09:44:19.734" v="2687" actId="26606"/>
          <ac:spMkLst>
            <pc:docMk/>
            <pc:sldMk cId="1686287777" sldId="277"/>
            <ac:spMk id="2059" creationId="{402F5C38-C747-4173-ABBF-656E39E82130}"/>
          </ac:spMkLst>
        </pc:spChg>
        <pc:spChg chg="add">
          <ac:chgData name="Christoffer Østergaard Carstens" userId="5d542c86-40b2-4e4f-ab37-dc2fab4fc46a" providerId="ADAL" clId="{0DF8EF18-DD9B-46DE-AF1A-1EC96D0E05CF}" dt="2026-01-19T09:44:19.734" v="2687" actId="26606"/>
          <ac:spMkLst>
            <pc:docMk/>
            <pc:sldMk cId="1686287777" sldId="277"/>
            <ac:spMk id="2061" creationId="{E37EECFC-A684-4391-AE85-4CDAF5565F61}"/>
          </ac:spMkLst>
        </pc:spChg>
        <pc:picChg chg="add mod">
          <ac:chgData name="Christoffer Østergaard Carstens" userId="5d542c86-40b2-4e4f-ab37-dc2fab4fc46a" providerId="ADAL" clId="{0DF8EF18-DD9B-46DE-AF1A-1EC96D0E05CF}" dt="2026-01-19T09:44:19.734" v="2687" actId="26606"/>
          <ac:picMkLst>
            <pc:docMk/>
            <pc:sldMk cId="1686287777" sldId="277"/>
            <ac:picMk id="2050" creationId="{C0F11567-B336-F79B-6FEF-7A89A277758D}"/>
          </ac:picMkLst>
        </pc:picChg>
      </pc:sldChg>
      <pc:sldChg chg="modSp new mod">
        <pc:chgData name="Christoffer Østergaard Carstens" userId="5d542c86-40b2-4e4f-ab37-dc2fab4fc46a" providerId="ADAL" clId="{0DF8EF18-DD9B-46DE-AF1A-1EC96D0E05CF}" dt="2026-01-19T09:40:37.951" v="2547" actId="113"/>
        <pc:sldMkLst>
          <pc:docMk/>
          <pc:sldMk cId="3356378118" sldId="278"/>
        </pc:sldMkLst>
        <pc:spChg chg="mod">
          <ac:chgData name="Christoffer Østergaard Carstens" userId="5d542c86-40b2-4e4f-ab37-dc2fab4fc46a" providerId="ADAL" clId="{0DF8EF18-DD9B-46DE-AF1A-1EC96D0E05CF}" dt="2026-01-19T09:39:30.777" v="2210" actId="20577"/>
          <ac:spMkLst>
            <pc:docMk/>
            <pc:sldMk cId="3356378118" sldId="278"/>
            <ac:spMk id="2" creationId="{9EC6FE3F-731D-B21A-17E8-75354A444185}"/>
          </ac:spMkLst>
        </pc:spChg>
        <pc:spChg chg="mod">
          <ac:chgData name="Christoffer Østergaard Carstens" userId="5d542c86-40b2-4e4f-ab37-dc2fab4fc46a" providerId="ADAL" clId="{0DF8EF18-DD9B-46DE-AF1A-1EC96D0E05CF}" dt="2026-01-19T09:40:37.951" v="2547" actId="113"/>
          <ac:spMkLst>
            <pc:docMk/>
            <pc:sldMk cId="3356378118" sldId="278"/>
            <ac:spMk id="3" creationId="{D4F1183F-768A-34D2-B855-4159D032EDB5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1-19T09:41:06.650" v="2569" actId="26606"/>
        <pc:sldMkLst>
          <pc:docMk/>
          <pc:sldMk cId="3097474077" sldId="279"/>
        </pc:sldMkLst>
        <pc:spChg chg="add del mod">
          <ac:chgData name="Christoffer Østergaard Carstens" userId="5d542c86-40b2-4e4f-ab37-dc2fab4fc46a" providerId="ADAL" clId="{0DF8EF18-DD9B-46DE-AF1A-1EC96D0E05CF}" dt="2026-01-19T09:41:06.650" v="2569" actId="26606"/>
          <ac:spMkLst>
            <pc:docMk/>
            <pc:sldMk cId="3097474077" sldId="279"/>
            <ac:spMk id="2" creationId="{3DE686ED-9389-229F-F1F9-CD38D250C176}"/>
          </ac:spMkLst>
        </pc:spChg>
        <pc:spChg chg="add del">
          <ac:chgData name="Christoffer Østergaard Carstens" userId="5d542c86-40b2-4e4f-ab37-dc2fab4fc46a" providerId="ADAL" clId="{0DF8EF18-DD9B-46DE-AF1A-1EC96D0E05CF}" dt="2026-01-19T09:41:06.650" v="2569" actId="26606"/>
          <ac:spMkLst>
            <pc:docMk/>
            <pc:sldMk cId="3097474077" sldId="279"/>
            <ac:spMk id="3" creationId="{7CA0920B-75A1-B198-D485-12D7A0D32A86}"/>
          </ac:spMkLst>
        </pc:spChg>
        <pc:spChg chg="add del">
          <ac:chgData name="Christoffer Østergaard Carstens" userId="5d542c86-40b2-4e4f-ab37-dc2fab4fc46a" providerId="ADAL" clId="{0DF8EF18-DD9B-46DE-AF1A-1EC96D0E05CF}" dt="2026-01-19T09:41:06.650" v="2568" actId="26606"/>
          <ac:spMkLst>
            <pc:docMk/>
            <pc:sldMk cId="3097474077" sldId="279"/>
            <ac:spMk id="1031" creationId="{F3060C83-F051-4F0E-ABAD-AA0DFC48B218}"/>
          </ac:spMkLst>
        </pc:spChg>
        <pc:spChg chg="add del">
          <ac:chgData name="Christoffer Østergaard Carstens" userId="5d542c86-40b2-4e4f-ab37-dc2fab4fc46a" providerId="ADAL" clId="{0DF8EF18-DD9B-46DE-AF1A-1EC96D0E05CF}" dt="2026-01-19T09:41:06.650" v="2568" actId="26606"/>
          <ac:spMkLst>
            <pc:docMk/>
            <pc:sldMk cId="3097474077" sldId="279"/>
            <ac:spMk id="1033" creationId="{83C98ABE-055B-441F-B07E-44F97F083C39}"/>
          </ac:spMkLst>
        </pc:spChg>
        <pc:spChg chg="add del">
          <ac:chgData name="Christoffer Østergaard Carstens" userId="5d542c86-40b2-4e4f-ab37-dc2fab4fc46a" providerId="ADAL" clId="{0DF8EF18-DD9B-46DE-AF1A-1EC96D0E05CF}" dt="2026-01-19T09:41:06.650" v="2568" actId="26606"/>
          <ac:spMkLst>
            <pc:docMk/>
            <pc:sldMk cId="3097474077" sldId="279"/>
            <ac:spMk id="1035" creationId="{29FDB030-9B49-4CED-8CCD-4D99382388AC}"/>
          </ac:spMkLst>
        </pc:spChg>
        <pc:spChg chg="add del">
          <ac:chgData name="Christoffer Østergaard Carstens" userId="5d542c86-40b2-4e4f-ab37-dc2fab4fc46a" providerId="ADAL" clId="{0DF8EF18-DD9B-46DE-AF1A-1EC96D0E05CF}" dt="2026-01-19T09:41:06.650" v="2568" actId="26606"/>
          <ac:spMkLst>
            <pc:docMk/>
            <pc:sldMk cId="3097474077" sldId="279"/>
            <ac:spMk id="1037" creationId="{3783CA14-24A1-485C-8B30-D6A5D87987AD}"/>
          </ac:spMkLst>
        </pc:spChg>
        <pc:spChg chg="add del">
          <ac:chgData name="Christoffer Østergaard Carstens" userId="5d542c86-40b2-4e4f-ab37-dc2fab4fc46a" providerId="ADAL" clId="{0DF8EF18-DD9B-46DE-AF1A-1EC96D0E05CF}" dt="2026-01-19T09:41:06.650" v="2568" actId="26606"/>
          <ac:spMkLst>
            <pc:docMk/>
            <pc:sldMk cId="3097474077" sldId="279"/>
            <ac:spMk id="1039" creationId="{9A97C86A-04D6-40F7-AE84-31AB43E6A846}"/>
          </ac:spMkLst>
        </pc:spChg>
        <pc:spChg chg="add del">
          <ac:chgData name="Christoffer Østergaard Carstens" userId="5d542c86-40b2-4e4f-ab37-dc2fab4fc46a" providerId="ADAL" clId="{0DF8EF18-DD9B-46DE-AF1A-1EC96D0E05CF}" dt="2026-01-19T09:41:06.650" v="2568" actId="26606"/>
          <ac:spMkLst>
            <pc:docMk/>
            <pc:sldMk cId="3097474077" sldId="279"/>
            <ac:spMk id="1041" creationId="{FF9F2414-84E8-453E-B1F3-389FDE8192D9}"/>
          </ac:spMkLst>
        </pc:spChg>
        <pc:spChg chg="add del">
          <ac:chgData name="Christoffer Østergaard Carstens" userId="5d542c86-40b2-4e4f-ab37-dc2fab4fc46a" providerId="ADAL" clId="{0DF8EF18-DD9B-46DE-AF1A-1EC96D0E05CF}" dt="2026-01-19T09:41:06.650" v="2568" actId="26606"/>
          <ac:spMkLst>
            <pc:docMk/>
            <pc:sldMk cId="3097474077" sldId="279"/>
            <ac:spMk id="1043" creationId="{3ECA69A1-7536-43AC-85EF-C7106179F5ED}"/>
          </ac:spMkLst>
        </pc:spChg>
        <pc:picChg chg="add mod">
          <ac:chgData name="Christoffer Østergaard Carstens" userId="5d542c86-40b2-4e4f-ab37-dc2fab4fc46a" providerId="ADAL" clId="{0DF8EF18-DD9B-46DE-AF1A-1EC96D0E05CF}" dt="2026-01-19T09:41:06.650" v="2569" actId="26606"/>
          <ac:picMkLst>
            <pc:docMk/>
            <pc:sldMk cId="3097474077" sldId="279"/>
            <ac:picMk id="1026" creationId="{BD8CCECB-D880-A1EA-2CD2-20B72F92564B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1-19T09:43:05.027" v="2641" actId="26606"/>
        <pc:sldMkLst>
          <pc:docMk/>
          <pc:sldMk cId="2688581995" sldId="280"/>
        </pc:sldMkLst>
        <pc:spChg chg="mod">
          <ac:chgData name="Christoffer Østergaard Carstens" userId="5d542c86-40b2-4e4f-ab37-dc2fab4fc46a" providerId="ADAL" clId="{0DF8EF18-DD9B-46DE-AF1A-1EC96D0E05CF}" dt="2026-01-19T09:43:05.027" v="2641" actId="26606"/>
          <ac:spMkLst>
            <pc:docMk/>
            <pc:sldMk cId="2688581995" sldId="280"/>
            <ac:spMk id="2" creationId="{E263AA31-5AEB-2CCF-7023-EF04ABF6C2C7}"/>
          </ac:spMkLst>
        </pc:spChg>
        <pc:spChg chg="mod">
          <ac:chgData name="Christoffer Østergaard Carstens" userId="5d542c86-40b2-4e4f-ab37-dc2fab4fc46a" providerId="ADAL" clId="{0DF8EF18-DD9B-46DE-AF1A-1EC96D0E05CF}" dt="2026-01-19T09:43:05.027" v="2641" actId="26606"/>
          <ac:spMkLst>
            <pc:docMk/>
            <pc:sldMk cId="2688581995" sldId="280"/>
            <ac:spMk id="3" creationId="{38B86B4D-38F8-3063-AA36-FB82E9B309D3}"/>
          </ac:spMkLst>
        </pc:spChg>
        <pc:spChg chg="add">
          <ac:chgData name="Christoffer Østergaard Carstens" userId="5d542c86-40b2-4e4f-ab37-dc2fab4fc46a" providerId="ADAL" clId="{0DF8EF18-DD9B-46DE-AF1A-1EC96D0E05CF}" dt="2026-01-19T09:43:05.027" v="2641" actId="26606"/>
          <ac:spMkLst>
            <pc:docMk/>
            <pc:sldMk cId="2688581995" sldId="280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1-19T09:43:05.027" v="2641" actId="26606"/>
          <ac:spMkLst>
            <pc:docMk/>
            <pc:sldMk cId="2688581995" sldId="280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1-19T09:43:05.027" v="2641" actId="26606"/>
          <ac:spMkLst>
            <pc:docMk/>
            <pc:sldMk cId="2688581995" sldId="280"/>
            <ac:spMk id="12" creationId="{081E4A58-353D-44AE-B2FC-2A74E2E400F7}"/>
          </ac:spMkLst>
        </pc:spChg>
      </pc:sldChg>
      <pc:sldChg chg="modSp new mod">
        <pc:chgData name="Christoffer Østergaard Carstens" userId="5d542c86-40b2-4e4f-ab37-dc2fab4fc46a" providerId="ADAL" clId="{0DF8EF18-DD9B-46DE-AF1A-1EC96D0E05CF}" dt="2026-01-19T09:43:59.848" v="2685" actId="12"/>
        <pc:sldMkLst>
          <pc:docMk/>
          <pc:sldMk cId="1217220913" sldId="281"/>
        </pc:sldMkLst>
        <pc:spChg chg="mod">
          <ac:chgData name="Christoffer Østergaard Carstens" userId="5d542c86-40b2-4e4f-ab37-dc2fab4fc46a" providerId="ADAL" clId="{0DF8EF18-DD9B-46DE-AF1A-1EC96D0E05CF}" dt="2026-01-19T09:43:51.048" v="2682" actId="20577"/>
          <ac:spMkLst>
            <pc:docMk/>
            <pc:sldMk cId="1217220913" sldId="281"/>
            <ac:spMk id="2" creationId="{150F0469-0890-B4E8-1857-89C4BD5572BF}"/>
          </ac:spMkLst>
        </pc:spChg>
        <pc:spChg chg="mod">
          <ac:chgData name="Christoffer Østergaard Carstens" userId="5d542c86-40b2-4e4f-ab37-dc2fab4fc46a" providerId="ADAL" clId="{0DF8EF18-DD9B-46DE-AF1A-1EC96D0E05CF}" dt="2026-01-19T09:43:59.848" v="2685" actId="12"/>
          <ac:spMkLst>
            <pc:docMk/>
            <pc:sldMk cId="1217220913" sldId="281"/>
            <ac:spMk id="3" creationId="{8B9D39B0-2979-7E9B-AB2C-FC60A8998807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1-19T09:45:03.599" v="2703" actId="1076"/>
        <pc:sldMkLst>
          <pc:docMk/>
          <pc:sldMk cId="3516860167" sldId="282"/>
        </pc:sldMkLst>
        <pc:spChg chg="mod">
          <ac:chgData name="Christoffer Østergaard Carstens" userId="5d542c86-40b2-4e4f-ab37-dc2fab4fc46a" providerId="ADAL" clId="{0DF8EF18-DD9B-46DE-AF1A-1EC96D0E05CF}" dt="2026-01-19T09:45:00.252" v="2700" actId="26606"/>
          <ac:spMkLst>
            <pc:docMk/>
            <pc:sldMk cId="3516860167" sldId="282"/>
            <ac:spMk id="2" creationId="{2709608D-816C-EAAE-A9E6-38D4001AF4ED}"/>
          </ac:spMkLst>
        </pc:spChg>
        <pc:spChg chg="add del">
          <ac:chgData name="Christoffer Østergaard Carstens" userId="5d542c86-40b2-4e4f-ab37-dc2fab4fc46a" providerId="ADAL" clId="{0DF8EF18-DD9B-46DE-AF1A-1EC96D0E05CF}" dt="2026-01-19T09:44:49.155" v="2695" actId="26606"/>
          <ac:spMkLst>
            <pc:docMk/>
            <pc:sldMk cId="3516860167" sldId="282"/>
            <ac:spMk id="3" creationId="{D28FC718-6539-933A-6ECD-22B12F9ADD0A}"/>
          </ac:spMkLst>
        </pc:spChg>
        <pc:spChg chg="add del">
          <ac:chgData name="Christoffer Østergaard Carstens" userId="5d542c86-40b2-4e4f-ab37-dc2fab4fc46a" providerId="ADAL" clId="{0DF8EF18-DD9B-46DE-AF1A-1EC96D0E05CF}" dt="2026-01-19T09:44:55.427" v="2697" actId="26606"/>
          <ac:spMkLst>
            <pc:docMk/>
            <pc:sldMk cId="3516860167" sldId="282"/>
            <ac:spMk id="3081" creationId="{535742DD-1B16-4E9D-B715-0D74B4574A68}"/>
          </ac:spMkLst>
        </pc:spChg>
        <pc:spChg chg="add del">
          <ac:chgData name="Christoffer Østergaard Carstens" userId="5d542c86-40b2-4e4f-ab37-dc2fab4fc46a" providerId="ADAL" clId="{0DF8EF18-DD9B-46DE-AF1A-1EC96D0E05CF}" dt="2026-01-19T09:44:55.427" v="2697" actId="26606"/>
          <ac:spMkLst>
            <pc:docMk/>
            <pc:sldMk cId="3516860167" sldId="282"/>
            <ac:spMk id="3082" creationId="{A8908DB7-C3A6-4FCB-9820-CEE02B398C4A}"/>
          </ac:spMkLst>
        </pc:spChg>
        <pc:spChg chg="add del">
          <ac:chgData name="Christoffer Østergaard Carstens" userId="5d542c86-40b2-4e4f-ab37-dc2fab4fc46a" providerId="ADAL" clId="{0DF8EF18-DD9B-46DE-AF1A-1EC96D0E05CF}" dt="2026-01-19T09:44:52.660" v="2696" actId="478"/>
          <ac:spMkLst>
            <pc:docMk/>
            <pc:sldMk cId="3516860167" sldId="282"/>
            <ac:spMk id="3083" creationId="{D28FC718-6539-933A-6ECD-22B12F9ADD0A}"/>
          </ac:spMkLst>
        </pc:spChg>
        <pc:spChg chg="add del">
          <ac:chgData name="Christoffer Østergaard Carstens" userId="5d542c86-40b2-4e4f-ab37-dc2fab4fc46a" providerId="ADAL" clId="{0DF8EF18-DD9B-46DE-AF1A-1EC96D0E05CF}" dt="2026-01-19T09:45:00.252" v="2700" actId="26606"/>
          <ac:spMkLst>
            <pc:docMk/>
            <pc:sldMk cId="3516860167" sldId="282"/>
            <ac:spMk id="3087" creationId="{665DBBEF-238B-476B-96AB-8AAC3224ECEA}"/>
          </ac:spMkLst>
        </pc:spChg>
        <pc:spChg chg="add del">
          <ac:chgData name="Christoffer Østergaard Carstens" userId="5d542c86-40b2-4e4f-ab37-dc2fab4fc46a" providerId="ADAL" clId="{0DF8EF18-DD9B-46DE-AF1A-1EC96D0E05CF}" dt="2026-01-19T09:45:00.252" v="2700" actId="26606"/>
          <ac:spMkLst>
            <pc:docMk/>
            <pc:sldMk cId="3516860167" sldId="282"/>
            <ac:spMk id="3089" creationId="{3FCFB1DE-0B7E-48CC-BA90-B2AB0889F9D6}"/>
          </ac:spMkLst>
        </pc:spChg>
        <pc:spChg chg="add">
          <ac:chgData name="Christoffer Østergaard Carstens" userId="5d542c86-40b2-4e4f-ab37-dc2fab4fc46a" providerId="ADAL" clId="{0DF8EF18-DD9B-46DE-AF1A-1EC96D0E05CF}" dt="2026-01-19T09:45:00.252" v="2700" actId="26606"/>
          <ac:spMkLst>
            <pc:docMk/>
            <pc:sldMk cId="3516860167" sldId="282"/>
            <ac:spMk id="3094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1-19T09:45:03.599" v="2703" actId="1076"/>
          <ac:picMkLst>
            <pc:docMk/>
            <pc:sldMk cId="3516860167" sldId="282"/>
            <ac:picMk id="3074" creationId="{B5059D6D-B580-84C6-DE12-3492526CCADB}"/>
          </ac:picMkLst>
        </pc:picChg>
        <pc:cxnChg chg="add del">
          <ac:chgData name="Christoffer Østergaard Carstens" userId="5d542c86-40b2-4e4f-ab37-dc2fab4fc46a" providerId="ADAL" clId="{0DF8EF18-DD9B-46DE-AF1A-1EC96D0E05CF}" dt="2026-01-19T09:44:49.155" v="2694" actId="26606"/>
          <ac:cxnSpMkLst>
            <pc:docMk/>
            <pc:sldMk cId="3516860167" sldId="282"/>
            <ac:cxnSpMk id="3079" creationId="{7667AA61-5C27-F30F-D229-06CBE5709F33}"/>
          </ac:cxnSpMkLst>
        </pc:cxnChg>
      </pc:sldChg>
      <pc:sldChg chg="addSp modSp new mod setBg">
        <pc:chgData name="Christoffer Østergaard Carstens" userId="5d542c86-40b2-4e4f-ab37-dc2fab4fc46a" providerId="ADAL" clId="{0DF8EF18-DD9B-46DE-AF1A-1EC96D0E05CF}" dt="2026-01-19T09:59:51.182" v="3022" actId="404"/>
        <pc:sldMkLst>
          <pc:docMk/>
          <pc:sldMk cId="2433841689" sldId="283"/>
        </pc:sldMkLst>
        <pc:spChg chg="mod">
          <ac:chgData name="Christoffer Østergaard Carstens" userId="5d542c86-40b2-4e4f-ab37-dc2fab4fc46a" providerId="ADAL" clId="{0DF8EF18-DD9B-46DE-AF1A-1EC96D0E05CF}" dt="2026-01-19T09:59:51.182" v="3022" actId="404"/>
          <ac:spMkLst>
            <pc:docMk/>
            <pc:sldMk cId="2433841689" sldId="283"/>
            <ac:spMk id="2" creationId="{F354AD66-79F4-E598-0844-9E7277D0129E}"/>
          </ac:spMkLst>
        </pc:spChg>
        <pc:spChg chg="mod">
          <ac:chgData name="Christoffer Østergaard Carstens" userId="5d542c86-40b2-4e4f-ab37-dc2fab4fc46a" providerId="ADAL" clId="{0DF8EF18-DD9B-46DE-AF1A-1EC96D0E05CF}" dt="2026-01-19T09:46:08.744" v="2719" actId="27636"/>
          <ac:spMkLst>
            <pc:docMk/>
            <pc:sldMk cId="2433841689" sldId="283"/>
            <ac:spMk id="3" creationId="{079CD323-C136-028C-E7F9-4C80D53AB8CE}"/>
          </ac:spMkLst>
        </pc:spChg>
        <pc:spChg chg="add">
          <ac:chgData name="Christoffer Østergaard Carstens" userId="5d542c86-40b2-4e4f-ab37-dc2fab4fc46a" providerId="ADAL" clId="{0DF8EF18-DD9B-46DE-AF1A-1EC96D0E05CF}" dt="2026-01-19T09:46:00.859" v="2707" actId="26606"/>
          <ac:spMkLst>
            <pc:docMk/>
            <pc:sldMk cId="2433841689" sldId="283"/>
            <ac:spMk id="9" creationId="{2B97F24A-32CE-4C1C-A50D-3016B394DCFB}"/>
          </ac:spMkLst>
        </pc:spChg>
        <pc:spChg chg="add">
          <ac:chgData name="Christoffer Østergaard Carstens" userId="5d542c86-40b2-4e4f-ab37-dc2fab4fc46a" providerId="ADAL" clId="{0DF8EF18-DD9B-46DE-AF1A-1EC96D0E05CF}" dt="2026-01-19T09:46:00.859" v="2707" actId="26606"/>
          <ac:spMkLst>
            <pc:docMk/>
            <pc:sldMk cId="2433841689" sldId="283"/>
            <ac:spMk id="11" creationId="{CD8B4F24-440B-49E9-B85D-733523DC064B}"/>
          </ac:spMkLst>
        </pc:spChg>
        <pc:picChg chg="add mod">
          <ac:chgData name="Christoffer Østergaard Carstens" userId="5d542c86-40b2-4e4f-ab37-dc2fab4fc46a" providerId="ADAL" clId="{0DF8EF18-DD9B-46DE-AF1A-1EC96D0E05CF}" dt="2026-01-19T09:46:00.859" v="2707" actId="26606"/>
          <ac:picMkLst>
            <pc:docMk/>
            <pc:sldMk cId="2433841689" sldId="283"/>
            <ac:picMk id="4" creationId="{BA91C4F6-C9E6-F53A-750A-601A831845BA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1-19T09:47:21.111" v="2874" actId="1076"/>
        <pc:sldMkLst>
          <pc:docMk/>
          <pc:sldMk cId="1585916138" sldId="284"/>
        </pc:sldMkLst>
        <pc:spChg chg="mod">
          <ac:chgData name="Christoffer Østergaard Carstens" userId="5d542c86-40b2-4e4f-ab37-dc2fab4fc46a" providerId="ADAL" clId="{0DF8EF18-DD9B-46DE-AF1A-1EC96D0E05CF}" dt="2026-01-19T09:47:17.528" v="2871" actId="26606"/>
          <ac:spMkLst>
            <pc:docMk/>
            <pc:sldMk cId="1585916138" sldId="284"/>
            <ac:spMk id="2" creationId="{A2A8AFCE-8C7F-FE43-2898-9FED1004F00F}"/>
          </ac:spMkLst>
        </pc:spChg>
        <pc:spChg chg="del">
          <ac:chgData name="Christoffer Østergaard Carstens" userId="5d542c86-40b2-4e4f-ab37-dc2fab4fc46a" providerId="ADAL" clId="{0DF8EF18-DD9B-46DE-AF1A-1EC96D0E05CF}" dt="2026-01-19T09:47:16.032" v="2870" actId="478"/>
          <ac:spMkLst>
            <pc:docMk/>
            <pc:sldMk cId="1585916138" sldId="284"/>
            <ac:spMk id="3" creationId="{65740A30-8FA2-A915-4FBE-0517C653C3E0}"/>
          </ac:spMkLst>
        </pc:spChg>
        <pc:spChg chg="add">
          <ac:chgData name="Christoffer Østergaard Carstens" userId="5d542c86-40b2-4e4f-ab37-dc2fab4fc46a" providerId="ADAL" clId="{0DF8EF18-DD9B-46DE-AF1A-1EC96D0E05CF}" dt="2026-01-19T09:47:17.528" v="2871" actId="26606"/>
          <ac:spMkLst>
            <pc:docMk/>
            <pc:sldMk cId="1585916138" sldId="284"/>
            <ac:spMk id="10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1-19T09:47:21.111" v="2874" actId="1076"/>
          <ac:picMkLst>
            <pc:docMk/>
            <pc:sldMk cId="1585916138" sldId="284"/>
            <ac:picMk id="5" creationId="{CAA54CCE-55E9-2280-0C5D-D1C68243CA51}"/>
          </ac:picMkLst>
        </pc:picChg>
      </pc:sldChg>
      <pc:sldChg chg="modSp new mod">
        <pc:chgData name="Christoffer Østergaard Carstens" userId="5d542c86-40b2-4e4f-ab37-dc2fab4fc46a" providerId="ADAL" clId="{0DF8EF18-DD9B-46DE-AF1A-1EC96D0E05CF}" dt="2026-01-19T10:00:05.205" v="3035" actId="20577"/>
        <pc:sldMkLst>
          <pc:docMk/>
          <pc:sldMk cId="3113287615" sldId="285"/>
        </pc:sldMkLst>
        <pc:spChg chg="mod">
          <ac:chgData name="Christoffer Østergaard Carstens" userId="5d542c86-40b2-4e4f-ab37-dc2fab4fc46a" providerId="ADAL" clId="{0DF8EF18-DD9B-46DE-AF1A-1EC96D0E05CF}" dt="2026-01-19T09:48:39.165" v="2889"/>
          <ac:spMkLst>
            <pc:docMk/>
            <pc:sldMk cId="3113287615" sldId="285"/>
            <ac:spMk id="2" creationId="{6C212C52-092E-05C4-7484-61527752B5D8}"/>
          </ac:spMkLst>
        </pc:spChg>
        <pc:spChg chg="mod">
          <ac:chgData name="Christoffer Østergaard Carstens" userId="5d542c86-40b2-4e4f-ab37-dc2fab4fc46a" providerId="ADAL" clId="{0DF8EF18-DD9B-46DE-AF1A-1EC96D0E05CF}" dt="2026-01-19T10:00:05.205" v="3035" actId="20577"/>
          <ac:spMkLst>
            <pc:docMk/>
            <pc:sldMk cId="3113287615" sldId="285"/>
            <ac:spMk id="3" creationId="{E87D101C-0548-E15D-AA8A-78540EBE2005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1-19T10:00:12.654" v="3046" actId="20577"/>
        <pc:sldMkLst>
          <pc:docMk/>
          <pc:sldMk cId="3485888888" sldId="286"/>
        </pc:sldMkLst>
        <pc:spChg chg="mod">
          <ac:chgData name="Christoffer Østergaard Carstens" userId="5d542c86-40b2-4e4f-ab37-dc2fab4fc46a" providerId="ADAL" clId="{0DF8EF18-DD9B-46DE-AF1A-1EC96D0E05CF}" dt="2026-01-19T10:00:12.654" v="3046" actId="20577"/>
          <ac:spMkLst>
            <pc:docMk/>
            <pc:sldMk cId="3485888888" sldId="286"/>
            <ac:spMk id="2" creationId="{A22CC275-D77B-7F64-9760-9845198C8B05}"/>
          </ac:spMkLst>
        </pc:spChg>
        <pc:spChg chg="mod">
          <ac:chgData name="Christoffer Østergaard Carstens" userId="5d542c86-40b2-4e4f-ab37-dc2fab4fc46a" providerId="ADAL" clId="{0DF8EF18-DD9B-46DE-AF1A-1EC96D0E05CF}" dt="2026-01-19T09:52:45.300" v="2979" actId="27636"/>
          <ac:spMkLst>
            <pc:docMk/>
            <pc:sldMk cId="3485888888" sldId="286"/>
            <ac:spMk id="3" creationId="{A828DF8A-D007-082C-F6D1-551ED7663AAA}"/>
          </ac:spMkLst>
        </pc:spChg>
        <pc:spChg chg="add">
          <ac:chgData name="Christoffer Østergaard Carstens" userId="5d542c86-40b2-4e4f-ab37-dc2fab4fc46a" providerId="ADAL" clId="{0DF8EF18-DD9B-46DE-AF1A-1EC96D0E05CF}" dt="2026-01-19T09:52:24.742" v="2969" actId="26606"/>
          <ac:spMkLst>
            <pc:docMk/>
            <pc:sldMk cId="3485888888" sldId="286"/>
            <ac:spMk id="4103" creationId="{C0763A76-9F1C-4FC5-82B7-DD475DA461B2}"/>
          </ac:spMkLst>
        </pc:spChg>
        <pc:spChg chg="add">
          <ac:chgData name="Christoffer Østergaard Carstens" userId="5d542c86-40b2-4e4f-ab37-dc2fab4fc46a" providerId="ADAL" clId="{0DF8EF18-DD9B-46DE-AF1A-1EC96D0E05CF}" dt="2026-01-19T09:52:24.742" v="2969" actId="26606"/>
          <ac:spMkLst>
            <pc:docMk/>
            <pc:sldMk cId="3485888888" sldId="286"/>
            <ac:spMk id="4105" creationId="{E81BF4F6-F2CF-4984-9D14-D6966D92F99F}"/>
          </ac:spMkLst>
        </pc:spChg>
        <pc:picChg chg="add mod">
          <ac:chgData name="Christoffer Østergaard Carstens" userId="5d542c86-40b2-4e4f-ab37-dc2fab4fc46a" providerId="ADAL" clId="{0DF8EF18-DD9B-46DE-AF1A-1EC96D0E05CF}" dt="2026-01-19T09:52:24.742" v="2969" actId="26606"/>
          <ac:picMkLst>
            <pc:docMk/>
            <pc:sldMk cId="3485888888" sldId="286"/>
            <ac:picMk id="4098" creationId="{60F9C7ED-3BE0-DE6C-F711-FBB6840F3C0F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1-19T09:58:42.303" v="3006" actId="14100"/>
        <pc:sldMkLst>
          <pc:docMk/>
          <pc:sldMk cId="3853824724" sldId="287"/>
        </pc:sldMkLst>
        <pc:spChg chg="mod">
          <ac:chgData name="Christoffer Østergaard Carstens" userId="5d542c86-40b2-4e4f-ab37-dc2fab4fc46a" providerId="ADAL" clId="{0DF8EF18-DD9B-46DE-AF1A-1EC96D0E05CF}" dt="2026-01-19T09:58:30.028" v="3002" actId="26606"/>
          <ac:spMkLst>
            <pc:docMk/>
            <pc:sldMk cId="3853824724" sldId="287"/>
            <ac:spMk id="2" creationId="{E051203C-1994-D4AE-2940-EF59440AADCC}"/>
          </ac:spMkLst>
        </pc:spChg>
        <pc:spChg chg="mod ord">
          <ac:chgData name="Christoffer Østergaard Carstens" userId="5d542c86-40b2-4e4f-ab37-dc2fab4fc46a" providerId="ADAL" clId="{0DF8EF18-DD9B-46DE-AF1A-1EC96D0E05CF}" dt="2026-01-19T09:58:42.303" v="3006" actId="14100"/>
          <ac:spMkLst>
            <pc:docMk/>
            <pc:sldMk cId="3853824724" sldId="287"/>
            <ac:spMk id="3" creationId="{176ABCC8-8B1D-68C8-8CED-2BFAAEBBD04B}"/>
          </ac:spMkLst>
        </pc:spChg>
        <pc:spChg chg="add">
          <ac:chgData name="Christoffer Østergaard Carstens" userId="5d542c86-40b2-4e4f-ab37-dc2fab4fc46a" providerId="ADAL" clId="{0DF8EF18-DD9B-46DE-AF1A-1EC96D0E05CF}" dt="2026-01-19T09:58:30.028" v="3002" actId="26606"/>
          <ac:spMkLst>
            <pc:docMk/>
            <pc:sldMk cId="3853824724" sldId="287"/>
            <ac:spMk id="10" creationId="{2B97F24A-32CE-4C1C-A50D-3016B394DCFB}"/>
          </ac:spMkLst>
        </pc:spChg>
        <pc:spChg chg="add">
          <ac:chgData name="Christoffer Østergaard Carstens" userId="5d542c86-40b2-4e4f-ab37-dc2fab4fc46a" providerId="ADAL" clId="{0DF8EF18-DD9B-46DE-AF1A-1EC96D0E05CF}" dt="2026-01-19T09:58:30.028" v="3002" actId="26606"/>
          <ac:spMkLst>
            <pc:docMk/>
            <pc:sldMk cId="3853824724" sldId="287"/>
            <ac:spMk id="12" creationId="{CD8B4F24-440B-49E9-B85D-733523DC064B}"/>
          </ac:spMkLst>
        </pc:spChg>
        <pc:picChg chg="add mod">
          <ac:chgData name="Christoffer Østergaard Carstens" userId="5d542c86-40b2-4e4f-ab37-dc2fab4fc46a" providerId="ADAL" clId="{0DF8EF18-DD9B-46DE-AF1A-1EC96D0E05CF}" dt="2026-01-19T09:58:30.028" v="3002" actId="26606"/>
          <ac:picMkLst>
            <pc:docMk/>
            <pc:sldMk cId="3853824724" sldId="287"/>
            <ac:picMk id="5" creationId="{9394EBA1-A395-9203-9113-ADD5B776FB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69F32-20EE-4775-84EF-C9B07FF0F80A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ED057-EC69-4EB9-97DB-A83B6702A2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529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205C8-1733-831B-662F-E008B1AE0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C2124D6-0268-3AD1-5147-6242920F9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E3073A-93E3-9142-3876-7475DB21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CFD008-A6A2-2BF9-CFCE-4E0CFE69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D4A13C-A568-0F6D-35E4-1B6C81B6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09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E7B9E-AC1C-F834-9213-6C353BFB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DFC9BD-A12B-8485-06B0-770AE2C99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5E5F94-CDAC-8AE5-4B18-3BC9ADF5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E8E240-4146-AD7F-0654-14F6C29C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64D231-9FF2-AC3D-92B7-9A343ED7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29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A8D530A-5A59-B24C-70A0-C4B8EFFC3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D1FB8EF-A86D-68CB-A997-79FD16BB0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E366C2-1420-770E-61FD-A6626902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0C6847-9E10-2058-32FB-65B2B408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FF51B6-FC51-4380-FFC9-D5E54181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10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32328-1192-AD42-2368-9C4FB62F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725BB6-32CC-9444-3979-D543B58BA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782BEF-2B5C-45B5-47A0-02C2DA33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88B36B-71BF-5C4A-69E1-34868CA3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DCAEFF-4B7D-B81B-84AA-69591FEB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48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CD968-8E0E-DA01-AE3F-20654E7E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5D75C2-D724-799F-DCE1-FD09B1604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ECF0C2-6984-7415-BFFF-B3B61725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1EBEA0-1C5B-7D0E-5C15-351C62DA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4F658A-4797-E016-5844-9CAB7DDE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55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8C844-4029-3D76-9787-FBB585D6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50297-2DE1-D4FE-D7B4-BB1DA140C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769462-CBCC-EF36-EC7E-158C0D9E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E5EB8E-3F94-D494-04A4-544FA410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F6935E-65F2-7BF2-0FB9-7068F32A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43BD9B3-1A20-21CA-A8BD-F23DF4F4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90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779D3-0F4D-C542-9574-760A463D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BF14C3-1FC0-C1D1-9F81-57E24A709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D5C712A-F3E0-FDBE-7A9C-18D49118A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DE5BFDC-7C65-BFF0-1E7B-08CD2D04E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B7D8D86-B527-D746-7E67-22EACBF0F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3698181-E472-DC1B-8BCE-F10FB58F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914D317-0319-BBB0-D632-26CF83AB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69F31CC-95EA-0E10-6D7E-D8ECB204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16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A690B-6DB7-F8A2-B5E9-6C9FE59B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3BA893-F9D6-37D3-85C6-A5604E7E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0E51856-549D-B3CD-AF7C-45B0CABB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5D4A28C-B099-A99A-1185-8CAD1AEA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09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6042C21-D29F-F79F-5A66-E4559E51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059FEE7-C7DA-2B46-3CE3-BDDCCB5C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26AE2B2-8F67-BA7A-D13F-65C75D3C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80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6C229-26CA-297D-FC00-95CB98B6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0F6FE7-B95A-014F-8017-24FDA756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46FA4E-6231-4FF3-9983-A955A5537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198C241-F940-ADC2-4D2C-CEE3C8FB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47070E-E447-30A8-651D-BB7E9C0A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97BECB-3F76-A77A-2859-7F3141D0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026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FC23-2D38-4539-E6CC-2A93B5BC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82E88B9-10BD-F999-607B-07FBD3BDF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8EE6931-2F0C-584F-960B-EBCF1B27C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8A66E6-CAF1-28A3-2003-4DAB05CF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FAB9DAF-8EA3-E811-86D2-401BEB6F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923188-77F0-20CF-9966-3F734AAA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381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C80352D-E634-8E9B-4EA5-A1D5C8AC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9CFCF39-40D7-1157-743C-7FDF811FF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7820EE-FFC3-38A9-90C8-4152101CF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A7346-CD4F-4A6B-AEC8-B5356F4B084C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3062A9-C04F-E973-47ED-A4697909D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2D6FED-3886-9F53-9CD0-717DD09CC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65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politikskernestof.ibog.forlagetcolumbus.dk/?id=17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a.wikipedia.org/wiki/Krigens_regl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r.dk/drtv/se/deadline_-nyt-aar-ny-verdensorden_56970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a.wikipedia.org/wiki/Igangv%C3%A6rende_v%C3%A6bnede_konflikt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BE6E29-924E-0D30-F844-DB9BB1E9E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da-DK" sz="4000">
                <a:solidFill>
                  <a:srgbClr val="FFFFFF"/>
                </a:solidFill>
              </a:rPr>
              <a:t>Modul 11: Krige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C91B070-FC79-E73A-A51A-3DD65AF78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da-DK" sz="2000">
                <a:solidFill>
                  <a:srgbClr val="FFFFFF"/>
                </a:solidFill>
              </a:rPr>
              <a:t>Forløb: En ny verdensorden?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F11567-B336-F79B-6FEF-7A89A2777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3429" y="390832"/>
            <a:ext cx="9317760" cy="45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8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12C52-092E-05C4-7484-61527752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2: </a:t>
            </a:r>
            <a:r>
              <a:rPr lang="da-DK" dirty="0">
                <a:hlinkClick r:id="rId2"/>
              </a:rPr>
              <a:t>4.3: Hvorfor opstår krige? | INTERNATIONAL POLITIKS KERNESTOF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7D101C-0548-E15D-AA8A-78540EBE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157984"/>
            <a:ext cx="9546336" cy="3863530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15 min</a:t>
            </a:r>
          </a:p>
          <a:p>
            <a:pPr marL="0" indent="0">
              <a:buNone/>
            </a:pPr>
            <a:r>
              <a:rPr lang="da-DK" sz="2000" dirty="0"/>
              <a:t>Læs </a:t>
            </a:r>
            <a:r>
              <a:rPr lang="da-DK" sz="2000" dirty="0">
                <a:hlinkClick r:id="rId2"/>
              </a:rPr>
              <a:t>4.3: Hvorfor opstår krige? | INTERNATIONAL POLITIKS KERNESTOF</a:t>
            </a:r>
            <a:r>
              <a:rPr lang="da-DK" sz="2000" dirty="0"/>
              <a:t> og besvar derefter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Hvad er ifølge realismen og neorealismen årsagerne til krig? Og hvad er forskellen mellem klassisk realisme og neorealisme i dette spørgsmål?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Hvad er ifølge liberalismen årsagerne til krig?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Hvad er ifølge konstruktivismen årsagerne til krig?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328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2CC275-D77B-7F64-9760-9845198C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a-DK" sz="4000" dirty="0"/>
              <a:t>Opgave 3: Krigens regler (15 min)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28DF8A-D007-082C-F6D1-551ED7663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636194"/>
            <a:ext cx="5103907" cy="3955105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000" dirty="0"/>
              <a:t>Redegør for krigens regler ud fra </a:t>
            </a:r>
            <a:r>
              <a:rPr lang="da-DK" sz="2000" u="sng" dirty="0">
                <a:hlinkClick r:id="rId2"/>
              </a:rPr>
              <a:t>dette opslag fra Wikipedia</a:t>
            </a:r>
            <a:r>
              <a:rPr lang="da-DK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I reglerne indgår som noget centralt, at man ikke må angribe civile, boliger, skoler og hospitaler. Undersøg på nettet, i hvilket omfang Israel og Hamas har overtrådt disse regler i krigen, der startede i oktober 2023.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Undersøg også, i hvilket omfang Rusland og Ukraine har overtrådt disse regler i krigen, der startede i februar 2022.</a:t>
            </a:r>
          </a:p>
          <a:p>
            <a:endParaRPr lang="da-DK" sz="1600" dirty="0"/>
          </a:p>
        </p:txBody>
      </p:sp>
      <p:pic>
        <p:nvPicPr>
          <p:cNvPr id="4098" name="Picture 2" descr="Hvilke regler gælder i krig?">
            <a:extLst>
              <a:ext uri="{FF2B5EF4-FFF2-40B4-BE49-F238E27FC236}">
                <a16:creationId xmlns:a16="http://schemas.microsoft.com/office/drawing/2014/main" id="{60F9C7ED-3BE0-DE6C-F711-FBB6840F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r="29877" b="-2"/>
          <a:stretch>
            <a:fillRect/>
          </a:stretch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8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51203C-1994-D4AE-2940-EF59440A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a-DK" sz="2600" dirty="0">
                <a:hlinkClick r:id="rId2"/>
              </a:rPr>
              <a:t>Deadline: Sæson 2026 – Nyt år, ny verdensorden? | DRTV</a:t>
            </a:r>
            <a:endParaRPr lang="da-DK" sz="26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6ABCC8-8B1D-68C8-8CED-2BFAAEBBD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788664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2000" i="1" dirty="0"/>
              <a:t>Med sit angreb på Venezuela har den amerikanske præsident skudt 2026 i gang og rystet en i forvejen vaklende verdensorden.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/>
              <a:t>Er Grønland de næste i rækken? Og hvor efterlader Trumps magtpolitik europæiske småstater?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394EBA1-A395-9203-9113-ADD5B776F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892923"/>
            <a:ext cx="6903720" cy="30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2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6FE3F-731D-B21A-17E8-75354A44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Forløb: En ny verdensorden?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F1183F-768A-34D2-B855-4159D032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Det internationale system under forandring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Aktører i international politik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De syv stormagters magtressourcer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Realisme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Neorealisme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Liberalisme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Konstruktivisme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USA, Kina, Rusland, Indien og civilisationernes sammenstød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IP-teorierne (opsamling)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Sikkerhed og trusler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I dag: </a:t>
            </a:r>
            <a:r>
              <a:rPr lang="da-DK" dirty="0"/>
              <a:t>Krige</a:t>
            </a:r>
          </a:p>
        </p:txBody>
      </p:sp>
    </p:spTree>
    <p:extLst>
      <p:ext uri="{BB962C8B-B14F-4D97-AF65-F5344CB8AC3E}">
        <p14:creationId xmlns:p14="http://schemas.microsoft.com/office/powerpoint/2010/main" val="335637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3B85957B-547E-DE59-EAB4-8B85F95EFF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543755"/>
              </p:ext>
            </p:extLst>
          </p:nvPr>
        </p:nvGraphicFramePr>
        <p:xfrm>
          <a:off x="250371" y="587829"/>
          <a:ext cx="11691257" cy="6108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010">
                  <a:extLst>
                    <a:ext uri="{9D8B030D-6E8A-4147-A177-3AD203B41FA5}">
                      <a16:colId xmlns:a16="http://schemas.microsoft.com/office/drawing/2014/main" val="3136364708"/>
                    </a:ext>
                  </a:extLst>
                </a:gridCol>
                <a:gridCol w="3573229">
                  <a:extLst>
                    <a:ext uri="{9D8B030D-6E8A-4147-A177-3AD203B41FA5}">
                      <a16:colId xmlns:a16="http://schemas.microsoft.com/office/drawing/2014/main" val="663854941"/>
                    </a:ext>
                  </a:extLst>
                </a:gridCol>
                <a:gridCol w="2924745">
                  <a:extLst>
                    <a:ext uri="{9D8B030D-6E8A-4147-A177-3AD203B41FA5}">
                      <a16:colId xmlns:a16="http://schemas.microsoft.com/office/drawing/2014/main" val="1471560488"/>
                    </a:ext>
                  </a:extLst>
                </a:gridCol>
                <a:gridCol w="2772273">
                  <a:extLst>
                    <a:ext uri="{9D8B030D-6E8A-4147-A177-3AD203B41FA5}">
                      <a16:colId xmlns:a16="http://schemas.microsoft.com/office/drawing/2014/main" val="2353407432"/>
                    </a:ext>
                  </a:extLst>
                </a:gridCol>
              </a:tblGrid>
              <a:tr h="100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000" dirty="0"/>
                        <a:t>Teori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000" dirty="0"/>
                        <a:t>Grundlæggende antagelser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000"/>
                        <a:t>Syn på aktører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000"/>
                        <a:t>Syn på konflikt og samarbejde</a:t>
                      </a:r>
                    </a:p>
                  </a:txBody>
                  <a:tcPr marL="103693" marR="103693" marT="51847" marB="51847"/>
                </a:tc>
                <a:extLst>
                  <a:ext uri="{0D108BD9-81ED-4DB2-BD59-A6C34878D82A}">
                    <a16:rowId xmlns:a16="http://schemas.microsoft.com/office/drawing/2014/main" val="3904281573"/>
                  </a:ext>
                </a:extLst>
              </a:tr>
              <a:tr h="1354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000"/>
                        <a:t>Realisme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da-DK" sz="2000" b="0" i="0" dirty="0">
                          <a:effectLst/>
                          <a:latin typeface="Aptos (tekst)"/>
                        </a:rPr>
                        <a:t>Verden er anarkisk (ingen overordnet myndighed). </a:t>
                      </a:r>
                      <a:br>
                        <a:rPr lang="da-DK" sz="2000" b="0" i="0" dirty="0">
                          <a:effectLst/>
                          <a:latin typeface="Aptos (tekst)"/>
                        </a:rPr>
                      </a:br>
                      <a:r>
                        <a:rPr lang="da-DK" sz="2000" b="0" i="0" dirty="0">
                          <a:effectLst/>
                          <a:latin typeface="Aptos (tekst)"/>
                        </a:rPr>
                        <a:t>Stater søger magt og sikkerhed.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da-DK" sz="2000" b="0" i="0">
                          <a:effectLst/>
                          <a:latin typeface="Segoe UI" panose="020B0502040204020203" pitchFamily="34" charset="0"/>
                        </a:rPr>
                        <a:t>Stater er de vigtigste aktører.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da-DK" sz="2000" b="0" i="0">
                          <a:effectLst/>
                          <a:latin typeface="Segoe UI" panose="020B0502040204020203" pitchFamily="34" charset="0"/>
                        </a:rPr>
                        <a:t>Konflikt er uundgåelig, samarbejde er svært.</a:t>
                      </a:r>
                    </a:p>
                  </a:txBody>
                  <a:tcPr marL="103693" marR="103693" marT="51847" marB="51847"/>
                </a:tc>
                <a:extLst>
                  <a:ext uri="{0D108BD9-81ED-4DB2-BD59-A6C34878D82A}">
                    <a16:rowId xmlns:a16="http://schemas.microsoft.com/office/drawing/2014/main" val="641412599"/>
                  </a:ext>
                </a:extLst>
              </a:tr>
              <a:tr h="107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000"/>
                        <a:t>Neorealisme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da-DK" sz="2000" b="0" i="0" dirty="0">
                          <a:effectLst/>
                          <a:latin typeface="Segoe UI" panose="020B0502040204020203" pitchFamily="34" charset="0"/>
                        </a:rPr>
                        <a:t>Fokus på strukturen i det internationale system (ressourcer og magtfordeling).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da-DK" sz="2000" b="0" i="0" dirty="0">
                          <a:effectLst/>
                          <a:latin typeface="Segoe UI" panose="020B0502040204020203" pitchFamily="34" charset="0"/>
                        </a:rPr>
                        <a:t>Stater er rationelle og reagerer på systemets struktur.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da-DK" sz="2000" b="0" i="0">
                          <a:effectLst/>
                          <a:latin typeface="Segoe UI" panose="020B0502040204020203" pitchFamily="34" charset="0"/>
                        </a:rPr>
                        <a:t>Konflikt opstår pga. systemets opbygning.</a:t>
                      </a:r>
                    </a:p>
                  </a:txBody>
                  <a:tcPr marL="103693" marR="103693" marT="51847" marB="51847"/>
                </a:tc>
                <a:extLst>
                  <a:ext uri="{0D108BD9-81ED-4DB2-BD59-A6C34878D82A}">
                    <a16:rowId xmlns:a16="http://schemas.microsoft.com/office/drawing/2014/main" val="301002924"/>
                  </a:ext>
                </a:extLst>
              </a:tr>
              <a:tr h="107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000"/>
                        <a:t>Liberalisme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da-DK" sz="2000" b="0" i="0">
                          <a:effectLst/>
                          <a:latin typeface="Segoe UI" panose="020B0502040204020203" pitchFamily="34" charset="0"/>
                        </a:rPr>
                        <a:t>Samarbejde er muligt gennem institutioner og interdependens.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da-DK" sz="2000" b="0" i="0" dirty="0">
                          <a:effectLst/>
                          <a:latin typeface="Segoe UI" panose="020B0502040204020203" pitchFamily="34" charset="0"/>
                        </a:rPr>
                        <a:t>Flere aktører: stater, organisationer, virksomheder.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da-DK" sz="2000" b="0" i="0" dirty="0">
                          <a:effectLst/>
                          <a:latin typeface="Segoe UI" panose="020B0502040204020203" pitchFamily="34" charset="0"/>
                        </a:rPr>
                        <a:t>Samarbejde kan reducere konflikt og skabe fred.</a:t>
                      </a:r>
                    </a:p>
                  </a:txBody>
                  <a:tcPr marL="103693" marR="103693" marT="51847" marB="51847"/>
                </a:tc>
                <a:extLst>
                  <a:ext uri="{0D108BD9-81ED-4DB2-BD59-A6C34878D82A}">
                    <a16:rowId xmlns:a16="http://schemas.microsoft.com/office/drawing/2014/main" val="1226635480"/>
                  </a:ext>
                </a:extLst>
              </a:tr>
              <a:tr h="1354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000"/>
                        <a:t>Konstruktivisme 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da-DK" sz="2000" b="0" i="0">
                          <a:effectLst/>
                          <a:latin typeface="Segoe UI" panose="020B0502040204020203" pitchFamily="34" charset="0"/>
                        </a:rPr>
                        <a:t>Virkeligheden er socialt konstrueret gennem normer, ideer og identiteter.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da-DK" sz="2000" b="0" i="0">
                          <a:effectLst/>
                          <a:latin typeface="Segoe UI" panose="020B0502040204020203" pitchFamily="34" charset="0"/>
                        </a:rPr>
                        <a:t>Aktører formes af normer og identiteter.</a:t>
                      </a:r>
                    </a:p>
                  </a:txBody>
                  <a:tcPr marL="103693" marR="103693" marT="51847" marB="51847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da-DK" sz="2000" b="0" i="0" dirty="0">
                          <a:effectLst/>
                          <a:latin typeface="Segoe UI" panose="020B0502040204020203" pitchFamily="34" charset="0"/>
                        </a:rPr>
                        <a:t>Konflikt og samarbejde afhænger af sociale konstruktioner.</a:t>
                      </a:r>
                    </a:p>
                  </a:txBody>
                  <a:tcPr marL="103693" marR="103693" marT="51847" marB="51847"/>
                </a:tc>
                <a:extLst>
                  <a:ext uri="{0D108BD9-81ED-4DB2-BD59-A6C34878D82A}">
                    <a16:rowId xmlns:a16="http://schemas.microsoft.com/office/drawing/2014/main" val="386654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57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ktuelt">
            <a:extLst>
              <a:ext uri="{FF2B5EF4-FFF2-40B4-BE49-F238E27FC236}">
                <a16:creationId xmlns:a16="http://schemas.microsoft.com/office/drawing/2014/main" id="{BD8CCECB-D880-A1EA-2CD2-20B72F9256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52345"/>
            <a:ext cx="10905066" cy="33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7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63AA31-5AEB-2CCF-7023-EF04ABF6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Definitionen af ”krig”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B86B4D-38F8-3063-AA36-FB82E9B3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Defineres som en organiseret, væbnet konflikt mellem to eller flere politiske grupper, som har en målsætning med konflikten. </a:t>
            </a:r>
          </a:p>
          <a:p>
            <a:pPr lvl="1"/>
            <a:r>
              <a:rPr lang="da-DK" dirty="0"/>
              <a:t>Det drejer sig ofte om territorier eller den ene parts ønske om at dominere den anden. </a:t>
            </a:r>
          </a:p>
          <a:p>
            <a:pPr lvl="1"/>
            <a:r>
              <a:rPr lang="da-DK" dirty="0"/>
              <a:t>FN definerer en ”større konflikt” som en, hvori der er mindst 1.000 dræbte om året. </a:t>
            </a:r>
          </a:p>
        </p:txBody>
      </p:sp>
    </p:spTree>
    <p:extLst>
      <p:ext uri="{BB962C8B-B14F-4D97-AF65-F5344CB8AC3E}">
        <p14:creationId xmlns:p14="http://schemas.microsoft.com/office/powerpoint/2010/main" val="268858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F0469-0890-B4E8-1857-89C4BD55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Tjek-på-lektien (to og to)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9D39B0-2979-7E9B-AB2C-FC60A8998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764792"/>
            <a:ext cx="10860024" cy="44121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Hvilke typer af krige kan man opstille? Og hvilken forskel er der mellem ”gamle” og ”nye” krige?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Redegør for begreberne </a:t>
            </a:r>
            <a:r>
              <a:rPr lang="da-DK" i="1" dirty="0"/>
              <a:t>asymmetrisk krig</a:t>
            </a:r>
            <a:r>
              <a:rPr lang="da-DK" dirty="0"/>
              <a:t> og </a:t>
            </a:r>
            <a:r>
              <a:rPr lang="da-DK" i="1" dirty="0"/>
              <a:t>guerillakrigstaktik</a:t>
            </a:r>
            <a:r>
              <a:rPr lang="da-DK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er </a:t>
            </a:r>
            <a:r>
              <a:rPr lang="da-DK" dirty="0" err="1"/>
              <a:t>cyberkrige</a:t>
            </a:r>
            <a:r>
              <a:rPr lang="da-DK" dirty="0"/>
              <a:t>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722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309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9608D-816C-EAAE-A9E6-38D4001A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Væbnede konflikter ultimo 2023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5059D6D-B580-84C6-DE12-3492526CC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7" y="1650478"/>
            <a:ext cx="9759327" cy="47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6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54AD66-79F4-E598-0844-9E7277D0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a-DK" dirty="0"/>
              <a:t>Opgave 1 </a:t>
            </a:r>
            <a:br>
              <a:rPr lang="da-DK" dirty="0"/>
            </a:br>
            <a:r>
              <a:rPr lang="da-DK" dirty="0"/>
              <a:t>5 min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9CD323-C136-028C-E7F9-4C80D53A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r>
              <a:rPr lang="da-DK" sz="2000" dirty="0"/>
              <a:t>Du kan på kortet i figur 4.3 se, at de fire mest omfattende krige ved udgangen af 2023 foregik i Ukraine, Sudan, Nigeria og Myanmar. </a:t>
            </a:r>
          </a:p>
          <a:p>
            <a:r>
              <a:rPr lang="da-DK" sz="2000" dirty="0"/>
              <a:t>Undersøg på </a:t>
            </a:r>
            <a:r>
              <a:rPr lang="da-DK" sz="2000" u="sng" dirty="0">
                <a:hlinkClick r:id="rId2"/>
              </a:rPr>
              <a:t>Igangværende væbnede konflikter – Wikipedia, den frie encyklopædi</a:t>
            </a:r>
            <a:r>
              <a:rPr lang="da-DK" sz="2000" dirty="0"/>
              <a:t>, hvori konflikterne består, og hvornår de er startet.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A91C4F6-C9E6-F53A-750A-601A8318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754848"/>
            <a:ext cx="6903720" cy="33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4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A8AFCE-8C7F-FE43-2898-9FED1004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Forklaringer på tabellens placeringer/mønstre?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AA54CCE-55E9-2280-0C5D-D1C68243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308" y="1742633"/>
            <a:ext cx="8329242" cy="47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16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549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Aptos</vt:lpstr>
      <vt:lpstr>Aptos (tekst)</vt:lpstr>
      <vt:lpstr>Aptos Display</vt:lpstr>
      <vt:lpstr>Arial</vt:lpstr>
      <vt:lpstr>Segoe UI</vt:lpstr>
      <vt:lpstr>Office-tema</vt:lpstr>
      <vt:lpstr>Modul 11: Krige</vt:lpstr>
      <vt:lpstr>Forløb: En ny verdensorden?</vt:lpstr>
      <vt:lpstr>PowerPoint-præsentation</vt:lpstr>
      <vt:lpstr>PowerPoint-præsentation</vt:lpstr>
      <vt:lpstr>Definitionen af ”krig”</vt:lpstr>
      <vt:lpstr>Tjek-på-lektien (to og to)</vt:lpstr>
      <vt:lpstr>Væbnede konflikter ultimo 2023</vt:lpstr>
      <vt:lpstr>Opgave 1  5 min</vt:lpstr>
      <vt:lpstr>Forklaringer på tabellens placeringer/mønstre?</vt:lpstr>
      <vt:lpstr>Opgave 2: 4.3: Hvorfor opstår krige? | INTERNATIONAL POLITIKS KERNESTOF</vt:lpstr>
      <vt:lpstr>Opgave 3: Krigens regler (15 min)</vt:lpstr>
      <vt:lpstr>Deadline: Sæson 2026 – Nyt år, ny verdensorden? | DRTV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Christoffer Østergaard Carstens</dc:creator>
  <cp:lastModifiedBy>Christoffer Østergaard Carstens</cp:lastModifiedBy>
  <cp:revision>1</cp:revision>
  <dcterms:created xsi:type="dcterms:W3CDTF">2026-01-14T09:03:23Z</dcterms:created>
  <dcterms:modified xsi:type="dcterms:W3CDTF">2026-01-19T10:00:18Z</dcterms:modified>
</cp:coreProperties>
</file>