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5" r:id="rId3"/>
    <p:sldId id="287" r:id="rId4"/>
    <p:sldId id="290" r:id="rId5"/>
    <p:sldId id="291" r:id="rId6"/>
    <p:sldId id="306" r:id="rId7"/>
    <p:sldId id="307" r:id="rId8"/>
    <p:sldId id="297" r:id="rId9"/>
    <p:sldId id="304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296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AE013-EB59-4055-AA3A-4D55396A1AFA}" v="108" dt="2026-01-21T11:12:01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1-23T08:06:25.463" v="5160" actId="20577"/>
      <pc:docMkLst>
        <pc:docMk/>
      </pc:docMkLst>
      <pc:sldChg chg="addSp modSp new mod setBg">
        <pc:chgData name="Christoffer Østergaard Carstens" userId="5d542c86-40b2-4e4f-ab37-dc2fab4fc46a" providerId="ADAL" clId="{0DF8EF18-DD9B-46DE-AF1A-1EC96D0E05CF}" dt="2026-01-21T10:08:33.498" v="3468" actId="207"/>
        <pc:sldMkLst>
          <pc:docMk/>
          <pc:sldMk cId="3853824724" sldId="287"/>
        </pc:sldMkLst>
        <pc:spChg chg="mod">
          <ac:chgData name="Christoffer Østergaard Carstens" userId="5d542c86-40b2-4e4f-ab37-dc2fab4fc46a" providerId="ADAL" clId="{0DF8EF18-DD9B-46DE-AF1A-1EC96D0E05CF}" dt="2026-01-19T09:58:30.028" v="3002" actId="26606"/>
          <ac:spMkLst>
            <pc:docMk/>
            <pc:sldMk cId="3853824724" sldId="287"/>
            <ac:spMk id="2" creationId="{E051203C-1994-D4AE-2940-EF59440AADCC}"/>
          </ac:spMkLst>
        </pc:spChg>
        <pc:spChg chg="mod ord">
          <ac:chgData name="Christoffer Østergaard Carstens" userId="5d542c86-40b2-4e4f-ab37-dc2fab4fc46a" providerId="ADAL" clId="{0DF8EF18-DD9B-46DE-AF1A-1EC96D0E05CF}" dt="2026-01-21T10:08:33.498" v="3468" actId="207"/>
          <ac:spMkLst>
            <pc:docMk/>
            <pc:sldMk cId="3853824724" sldId="287"/>
            <ac:spMk id="3" creationId="{176ABCC8-8B1D-68C8-8CED-2BFAAEBBD04B}"/>
          </ac:spMkLst>
        </pc:spChg>
        <pc:spChg chg="add">
          <ac:chgData name="Christoffer Østergaard Carstens" userId="5d542c86-40b2-4e4f-ab37-dc2fab4fc46a" providerId="ADAL" clId="{0DF8EF18-DD9B-46DE-AF1A-1EC96D0E05CF}" dt="2026-01-19T09:58:30.028" v="3002" actId="26606"/>
          <ac:spMkLst>
            <pc:docMk/>
            <pc:sldMk cId="3853824724" sldId="287"/>
            <ac:spMk id="10" creationId="{2B97F24A-32CE-4C1C-A50D-3016B394DCFB}"/>
          </ac:spMkLst>
        </pc:spChg>
        <pc:spChg chg="add">
          <ac:chgData name="Christoffer Østergaard Carstens" userId="5d542c86-40b2-4e4f-ab37-dc2fab4fc46a" providerId="ADAL" clId="{0DF8EF18-DD9B-46DE-AF1A-1EC96D0E05CF}" dt="2026-01-19T09:58:30.028" v="3002" actId="26606"/>
          <ac:spMkLst>
            <pc:docMk/>
            <pc:sldMk cId="3853824724" sldId="287"/>
            <ac:spMk id="12" creationId="{CD8B4F24-440B-49E9-B85D-733523DC064B}"/>
          </ac:spMkLst>
        </pc:spChg>
        <pc:picChg chg="add mod">
          <ac:chgData name="Christoffer Østergaard Carstens" userId="5d542c86-40b2-4e4f-ab37-dc2fab4fc46a" providerId="ADAL" clId="{0DF8EF18-DD9B-46DE-AF1A-1EC96D0E05CF}" dt="2026-01-19T09:58:30.028" v="3002" actId="26606"/>
          <ac:picMkLst>
            <pc:docMk/>
            <pc:sldMk cId="3853824724" sldId="287"/>
            <ac:picMk id="5" creationId="{9394EBA1-A395-9203-9113-ADD5B776FB30}"/>
          </ac:picMkLst>
        </pc:picChg>
      </pc:sldChg>
      <pc:sldChg chg="addSp delSp modSp new mod setBg addAnim delAnim setClrOvrMap">
        <pc:chgData name="Christoffer Østergaard Carstens" userId="5d542c86-40b2-4e4f-ab37-dc2fab4fc46a" providerId="ADAL" clId="{0DF8EF18-DD9B-46DE-AF1A-1EC96D0E05CF}" dt="2026-01-21T10:01:40.466" v="3246" actId="26606"/>
        <pc:sldMkLst>
          <pc:docMk/>
          <pc:sldMk cId="2685811055" sldId="289"/>
        </pc:sldMkLst>
        <pc:spChg chg="mod">
          <ac:chgData name="Christoffer Østergaard Carstens" userId="5d542c86-40b2-4e4f-ab37-dc2fab4fc46a" providerId="ADAL" clId="{0DF8EF18-DD9B-46DE-AF1A-1EC96D0E05CF}" dt="2026-01-21T10:01:40.466" v="3246" actId="26606"/>
          <ac:spMkLst>
            <pc:docMk/>
            <pc:sldMk cId="2685811055" sldId="289"/>
            <ac:spMk id="2" creationId="{BD89ED15-AF4F-05B7-7FD0-8F65BA4E7B00}"/>
          </ac:spMkLst>
        </pc:spChg>
        <pc:spChg chg="mod">
          <ac:chgData name="Christoffer Østergaard Carstens" userId="5d542c86-40b2-4e4f-ab37-dc2fab4fc46a" providerId="ADAL" clId="{0DF8EF18-DD9B-46DE-AF1A-1EC96D0E05CF}" dt="2026-01-21T10:01:40.466" v="3246" actId="26606"/>
          <ac:spMkLst>
            <pc:docMk/>
            <pc:sldMk cId="2685811055" sldId="289"/>
            <ac:spMk id="3" creationId="{FEBF1BD3-9951-DE55-0BEE-C7C098B2D47D}"/>
          </ac:spMkLst>
        </pc:spChg>
        <pc:spChg chg="add">
          <ac:chgData name="Christoffer Østergaard Carstens" userId="5d542c86-40b2-4e4f-ab37-dc2fab4fc46a" providerId="ADAL" clId="{0DF8EF18-DD9B-46DE-AF1A-1EC96D0E05CF}" dt="2026-01-21T10:01:40.466" v="3246" actId="26606"/>
          <ac:spMkLst>
            <pc:docMk/>
            <pc:sldMk cId="2685811055" sldId="289"/>
            <ac:spMk id="2064" creationId="{71B2258F-86CA-4D4D-8270-BC05FCDEBFB3}"/>
          </ac:spMkLst>
        </pc:spChg>
        <pc:picChg chg="add mod ord">
          <ac:chgData name="Christoffer Østergaard Carstens" userId="5d542c86-40b2-4e4f-ab37-dc2fab4fc46a" providerId="ADAL" clId="{0DF8EF18-DD9B-46DE-AF1A-1EC96D0E05CF}" dt="2026-01-21T10:01:40.466" v="3246" actId="26606"/>
          <ac:picMkLst>
            <pc:docMk/>
            <pc:sldMk cId="2685811055" sldId="289"/>
            <ac:picMk id="2050" creationId="{F9DB0C13-DA3B-4EE5-78B9-6F904C7BE8EF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21T10:54:02.469" v="4299" actId="1076"/>
        <pc:sldMkLst>
          <pc:docMk/>
          <pc:sldMk cId="2890491727" sldId="290"/>
        </pc:sldMkLst>
        <pc:spChg chg="mod">
          <ac:chgData name="Christoffer Østergaard Carstens" userId="5d542c86-40b2-4e4f-ab37-dc2fab4fc46a" providerId="ADAL" clId="{0DF8EF18-DD9B-46DE-AF1A-1EC96D0E05CF}" dt="2026-01-21T10:52:52.425" v="4294" actId="26606"/>
          <ac:spMkLst>
            <pc:docMk/>
            <pc:sldMk cId="2890491727" sldId="290"/>
            <ac:spMk id="2" creationId="{EE5A7304-4307-FA37-19F0-520A10C6B46A}"/>
          </ac:spMkLst>
        </pc:spChg>
        <pc:spChg chg="add">
          <ac:chgData name="Christoffer Østergaard Carstens" userId="5d542c86-40b2-4e4f-ab37-dc2fab4fc46a" providerId="ADAL" clId="{0DF8EF18-DD9B-46DE-AF1A-1EC96D0E05CF}" dt="2026-01-21T10:52:52.425" v="4294" actId="26606"/>
          <ac:spMkLst>
            <pc:docMk/>
            <pc:sldMk cId="2890491727" sldId="290"/>
            <ac:spMk id="3079" creationId="{A8384FB5-9ADC-4DDC-881B-597D56F5B15D}"/>
          </ac:spMkLst>
        </pc:spChg>
        <pc:spChg chg="add">
          <ac:chgData name="Christoffer Østergaard Carstens" userId="5d542c86-40b2-4e4f-ab37-dc2fab4fc46a" providerId="ADAL" clId="{0DF8EF18-DD9B-46DE-AF1A-1EC96D0E05CF}" dt="2026-01-21T10:52:52.425" v="4294" actId="26606"/>
          <ac:spMkLst>
            <pc:docMk/>
            <pc:sldMk cId="2890491727" sldId="290"/>
            <ac:spMk id="3081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1-21T10:52:52.425" v="4294" actId="26606"/>
          <ac:spMkLst>
            <pc:docMk/>
            <pc:sldMk cId="2890491727" sldId="290"/>
            <ac:spMk id="3083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1-21T10:52:52.425" v="4294" actId="26606"/>
          <ac:spMkLst>
            <pc:docMk/>
            <pc:sldMk cId="2890491727" sldId="290"/>
            <ac:spMk id="3085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1-21T10:52:52.425" v="4294" actId="26606"/>
          <ac:spMkLst>
            <pc:docMk/>
            <pc:sldMk cId="2890491727" sldId="290"/>
            <ac:spMk id="3087" creationId="{F8260ED5-17F7-4158-B241-D51DD4CF1B7E}"/>
          </ac:spMkLst>
        </pc:spChg>
        <pc:picChg chg="add mod">
          <ac:chgData name="Christoffer Østergaard Carstens" userId="5d542c86-40b2-4e4f-ab37-dc2fab4fc46a" providerId="ADAL" clId="{0DF8EF18-DD9B-46DE-AF1A-1EC96D0E05CF}" dt="2026-01-21T10:54:02.469" v="4299" actId="1076"/>
          <ac:picMkLst>
            <pc:docMk/>
            <pc:sldMk cId="2890491727" sldId="290"/>
            <ac:picMk id="3074" creationId="{F25D56A1-D009-1675-B137-C0844941DA4B}"/>
          </ac:picMkLst>
        </pc:picChg>
      </pc:sldChg>
      <pc:sldChg chg="addSp delSp modSp new mod ord setBg">
        <pc:chgData name="Christoffer Østergaard Carstens" userId="5d542c86-40b2-4e4f-ab37-dc2fab4fc46a" providerId="ADAL" clId="{0DF8EF18-DD9B-46DE-AF1A-1EC96D0E05CF}" dt="2026-01-21T10:54:35.040" v="4301"/>
        <pc:sldMkLst>
          <pc:docMk/>
          <pc:sldMk cId="3747813816" sldId="291"/>
        </pc:sldMkLst>
        <pc:spChg chg="mod">
          <ac:chgData name="Christoffer Østergaard Carstens" userId="5d542c86-40b2-4e4f-ab37-dc2fab4fc46a" providerId="ADAL" clId="{0DF8EF18-DD9B-46DE-AF1A-1EC96D0E05CF}" dt="2026-01-21T10:06:07.649" v="3337" actId="26606"/>
          <ac:spMkLst>
            <pc:docMk/>
            <pc:sldMk cId="3747813816" sldId="291"/>
            <ac:spMk id="2" creationId="{65166317-A54A-44C0-F036-CD2351FAF1C4}"/>
          </ac:spMkLst>
        </pc:spChg>
        <pc:spChg chg="add">
          <ac:chgData name="Christoffer Østergaard Carstens" userId="5d542c86-40b2-4e4f-ab37-dc2fab4fc46a" providerId="ADAL" clId="{0DF8EF18-DD9B-46DE-AF1A-1EC96D0E05CF}" dt="2026-01-21T10:06:07.649" v="3337" actId="26606"/>
          <ac:spMkLst>
            <pc:docMk/>
            <pc:sldMk cId="3747813816" sldId="291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1-21T10:06:15.186" v="3340" actId="1076"/>
          <ac:picMkLst>
            <pc:docMk/>
            <pc:sldMk cId="3747813816" sldId="291"/>
            <ac:picMk id="5" creationId="{A15F68A2-3E9B-886F-A27F-66DA0E4270CC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1-21T10:52:29.576" v="4292" actId="255"/>
        <pc:sldMkLst>
          <pc:docMk/>
          <pc:sldMk cId="1394169992" sldId="295"/>
        </pc:sldMkLst>
        <pc:spChg chg="mod">
          <ac:chgData name="Christoffer Østergaard Carstens" userId="5d542c86-40b2-4e4f-ab37-dc2fab4fc46a" providerId="ADAL" clId="{0DF8EF18-DD9B-46DE-AF1A-1EC96D0E05CF}" dt="2026-01-21T10:52:23.744" v="4291" actId="26606"/>
          <ac:spMkLst>
            <pc:docMk/>
            <pc:sldMk cId="1394169992" sldId="295"/>
            <ac:spMk id="2" creationId="{FCCD4E0B-ACB5-122A-FE0C-34BAED24DA21}"/>
          </ac:spMkLst>
        </pc:spChg>
        <pc:spChg chg="mod">
          <ac:chgData name="Christoffer Østergaard Carstens" userId="5d542c86-40b2-4e4f-ab37-dc2fab4fc46a" providerId="ADAL" clId="{0DF8EF18-DD9B-46DE-AF1A-1EC96D0E05CF}" dt="2026-01-21T10:52:29.576" v="4292" actId="255"/>
          <ac:spMkLst>
            <pc:docMk/>
            <pc:sldMk cId="1394169992" sldId="295"/>
            <ac:spMk id="3" creationId="{757CAE47-F75E-9F53-0B49-0AA06ACB3FB1}"/>
          </ac:spMkLst>
        </pc:spChg>
        <pc:spChg chg="add">
          <ac:chgData name="Christoffer Østergaard Carstens" userId="5d542c86-40b2-4e4f-ab37-dc2fab4fc46a" providerId="ADAL" clId="{0DF8EF18-DD9B-46DE-AF1A-1EC96D0E05CF}" dt="2026-01-21T10:52:23.744" v="4291" actId="26606"/>
          <ac:spMkLst>
            <pc:docMk/>
            <pc:sldMk cId="1394169992" sldId="295"/>
            <ac:spMk id="8" creationId="{327D73B4-9F5C-4A64-A179-51B9500CB8B5}"/>
          </ac:spMkLst>
        </pc:spChg>
        <pc:spChg chg="add">
          <ac:chgData name="Christoffer Østergaard Carstens" userId="5d542c86-40b2-4e4f-ab37-dc2fab4fc46a" providerId="ADAL" clId="{0DF8EF18-DD9B-46DE-AF1A-1EC96D0E05CF}" dt="2026-01-21T10:52:23.744" v="4291" actId="26606"/>
          <ac:spMkLst>
            <pc:docMk/>
            <pc:sldMk cId="1394169992" sldId="295"/>
            <ac:spMk id="10" creationId="{C1F06963-6374-4B48-844F-071A9BAAAE02}"/>
          </ac:spMkLst>
        </pc:spChg>
        <pc:spChg chg="add">
          <ac:chgData name="Christoffer Østergaard Carstens" userId="5d542c86-40b2-4e4f-ab37-dc2fab4fc46a" providerId="ADAL" clId="{0DF8EF18-DD9B-46DE-AF1A-1EC96D0E05CF}" dt="2026-01-21T10:52:23.744" v="4291" actId="26606"/>
          <ac:spMkLst>
            <pc:docMk/>
            <pc:sldMk cId="1394169992" sldId="295"/>
            <ac:spMk id="12" creationId="{6CB927A4-E432-4310-9CD5-E89FF5063179}"/>
          </ac:spMkLst>
        </pc:spChg>
        <pc:spChg chg="add">
          <ac:chgData name="Christoffer Østergaard Carstens" userId="5d542c86-40b2-4e4f-ab37-dc2fab4fc46a" providerId="ADAL" clId="{0DF8EF18-DD9B-46DE-AF1A-1EC96D0E05CF}" dt="2026-01-21T10:52:23.744" v="4291" actId="26606"/>
          <ac:spMkLst>
            <pc:docMk/>
            <pc:sldMk cId="1394169992" sldId="295"/>
            <ac:spMk id="14" creationId="{1453BF6C-B012-48B7-B4E8-6D7AC7C27D02}"/>
          </ac:spMkLst>
        </pc:spChg>
        <pc:spChg chg="add">
          <ac:chgData name="Christoffer Østergaard Carstens" userId="5d542c86-40b2-4e4f-ab37-dc2fab4fc46a" providerId="ADAL" clId="{0DF8EF18-DD9B-46DE-AF1A-1EC96D0E05CF}" dt="2026-01-21T10:52:23.744" v="4291" actId="26606"/>
          <ac:spMkLst>
            <pc:docMk/>
            <pc:sldMk cId="1394169992" sldId="295"/>
            <ac:spMk id="16" creationId="{E3020543-B24B-4EC4-8FFC-8DD88EEA91A8}"/>
          </ac:spMkLst>
        </pc:spChg>
        <pc:cxnChg chg="add">
          <ac:chgData name="Christoffer Østergaard Carstens" userId="5d542c86-40b2-4e4f-ab37-dc2fab4fc46a" providerId="ADAL" clId="{0DF8EF18-DD9B-46DE-AF1A-1EC96D0E05CF}" dt="2026-01-21T10:52:23.744" v="4291" actId="26606"/>
          <ac:cxnSpMkLst>
            <pc:docMk/>
            <pc:sldMk cId="1394169992" sldId="295"/>
            <ac:cxnSpMk id="18" creationId="{C49DA8F6-BCC1-4447-B54C-57856834B94B}"/>
          </ac:cxnSpMkLst>
        </pc:cxnChg>
      </pc:sldChg>
      <pc:sldChg chg="addSp delSp modSp new mod setBg">
        <pc:chgData name="Christoffer Østergaard Carstens" userId="5d542c86-40b2-4e4f-ab37-dc2fab4fc46a" providerId="ADAL" clId="{0DF8EF18-DD9B-46DE-AF1A-1EC96D0E05CF}" dt="2026-01-21T10:59:18.383" v="4934" actId="113"/>
        <pc:sldMkLst>
          <pc:docMk/>
          <pc:sldMk cId="3552758876" sldId="296"/>
        </pc:sldMkLst>
        <pc:spChg chg="mod ord">
          <ac:chgData name="Christoffer Østergaard Carstens" userId="5d542c86-40b2-4e4f-ab37-dc2fab4fc46a" providerId="ADAL" clId="{0DF8EF18-DD9B-46DE-AF1A-1EC96D0E05CF}" dt="2026-01-21T10:59:18.383" v="4934" actId="113"/>
          <ac:spMkLst>
            <pc:docMk/>
            <pc:sldMk cId="3552758876" sldId="296"/>
            <ac:spMk id="2" creationId="{D1349488-C6E0-AAE9-2290-4A207BCEF9F7}"/>
          </ac:spMkLst>
        </pc:spChg>
        <pc:spChg chg="mod ord">
          <ac:chgData name="Christoffer Østergaard Carstens" userId="5d542c86-40b2-4e4f-ab37-dc2fab4fc46a" providerId="ADAL" clId="{0DF8EF18-DD9B-46DE-AF1A-1EC96D0E05CF}" dt="2026-01-21T10:59:13.521" v="4933" actId="27636"/>
          <ac:spMkLst>
            <pc:docMk/>
            <pc:sldMk cId="3552758876" sldId="296"/>
            <ac:spMk id="3" creationId="{69B1CE51-6BF0-725D-2634-380A266C1589}"/>
          </ac:spMkLst>
        </pc:spChg>
        <pc:spChg chg="add">
          <ac:chgData name="Christoffer Østergaard Carstens" userId="5d542c86-40b2-4e4f-ab37-dc2fab4fc46a" providerId="ADAL" clId="{0DF8EF18-DD9B-46DE-AF1A-1EC96D0E05CF}" dt="2026-01-21T10:58:42.086" v="4922" actId="26606"/>
          <ac:spMkLst>
            <pc:docMk/>
            <pc:sldMk cId="3552758876" sldId="296"/>
            <ac:spMk id="15388" creationId="{A3C210E6-A35A-4F68-8D60-801A019C75B8}"/>
          </ac:spMkLst>
        </pc:spChg>
        <pc:spChg chg="add">
          <ac:chgData name="Christoffer Østergaard Carstens" userId="5d542c86-40b2-4e4f-ab37-dc2fab4fc46a" providerId="ADAL" clId="{0DF8EF18-DD9B-46DE-AF1A-1EC96D0E05CF}" dt="2026-01-21T10:58:42.086" v="4922" actId="26606"/>
          <ac:spMkLst>
            <pc:docMk/>
            <pc:sldMk cId="3552758876" sldId="296"/>
            <ac:spMk id="15389" creationId="{AC0D06B0-F19C-459E-B221-A34B506FB5E3}"/>
          </ac:spMkLst>
        </pc:spChg>
        <pc:spChg chg="add">
          <ac:chgData name="Christoffer Østergaard Carstens" userId="5d542c86-40b2-4e4f-ab37-dc2fab4fc46a" providerId="ADAL" clId="{0DF8EF18-DD9B-46DE-AF1A-1EC96D0E05CF}" dt="2026-01-21T10:58:42.086" v="4922" actId="26606"/>
          <ac:spMkLst>
            <pc:docMk/>
            <pc:sldMk cId="3552758876" sldId="296"/>
            <ac:spMk id="15390" creationId="{345B26DA-1C6B-4C66-81C9-9C1877FC2DB1}"/>
          </ac:spMkLst>
        </pc:spChg>
        <pc:spChg chg="add">
          <ac:chgData name="Christoffer Østergaard Carstens" userId="5d542c86-40b2-4e4f-ab37-dc2fab4fc46a" providerId="ADAL" clId="{0DF8EF18-DD9B-46DE-AF1A-1EC96D0E05CF}" dt="2026-01-21T10:58:42.086" v="4922" actId="26606"/>
          <ac:spMkLst>
            <pc:docMk/>
            <pc:sldMk cId="3552758876" sldId="296"/>
            <ac:spMk id="15391" creationId="{98DE6C44-43F8-4DE4-AB81-66853FFEA09A}"/>
          </ac:spMkLst>
        </pc:spChg>
        <pc:spChg chg="add">
          <ac:chgData name="Christoffer Østergaard Carstens" userId="5d542c86-40b2-4e4f-ab37-dc2fab4fc46a" providerId="ADAL" clId="{0DF8EF18-DD9B-46DE-AF1A-1EC96D0E05CF}" dt="2026-01-21T10:58:42.086" v="4922" actId="26606"/>
          <ac:spMkLst>
            <pc:docMk/>
            <pc:sldMk cId="3552758876" sldId="296"/>
            <ac:spMk id="15392" creationId="{2409529B-9B56-4F10-BE4D-F934DB89E57E}"/>
          </ac:spMkLst>
        </pc:spChg>
        <pc:picChg chg="add mod ord">
          <ac:chgData name="Christoffer Østergaard Carstens" userId="5d542c86-40b2-4e4f-ab37-dc2fab4fc46a" providerId="ADAL" clId="{0DF8EF18-DD9B-46DE-AF1A-1EC96D0E05CF}" dt="2026-01-21T10:58:42.086" v="4922" actId="26606"/>
          <ac:picMkLst>
            <pc:docMk/>
            <pc:sldMk cId="3552758876" sldId="296"/>
            <ac:picMk id="5" creationId="{764DCD24-DB8A-07FB-A9E6-ECA614A88C06}"/>
          </ac:picMkLst>
        </pc:picChg>
        <pc:picChg chg="add mod ord">
          <ac:chgData name="Christoffer Østergaard Carstens" userId="5d542c86-40b2-4e4f-ab37-dc2fab4fc46a" providerId="ADAL" clId="{0DF8EF18-DD9B-46DE-AF1A-1EC96D0E05CF}" dt="2026-01-21T10:58:42.086" v="4922" actId="26606"/>
          <ac:picMkLst>
            <pc:docMk/>
            <pc:sldMk cId="3552758876" sldId="296"/>
            <ac:picMk id="15364" creationId="{41DB6C35-36D8-3D9E-33BB-0E5AC72C803D}"/>
          </ac:picMkLst>
        </pc:picChg>
        <pc:picChg chg="add mod ord">
          <ac:chgData name="Christoffer Østergaard Carstens" userId="5d542c86-40b2-4e4f-ab37-dc2fab4fc46a" providerId="ADAL" clId="{0DF8EF18-DD9B-46DE-AF1A-1EC96D0E05CF}" dt="2026-01-21T10:58:42.086" v="4922" actId="26606"/>
          <ac:picMkLst>
            <pc:docMk/>
            <pc:sldMk cId="3552758876" sldId="296"/>
            <ac:picMk id="15366" creationId="{44E18BB5-2B6E-1FBA-7781-12F2659939AA}"/>
          </ac:picMkLst>
        </pc:picChg>
        <pc:picChg chg="add mod">
          <ac:chgData name="Christoffer Østergaard Carstens" userId="5d542c86-40b2-4e4f-ab37-dc2fab4fc46a" providerId="ADAL" clId="{0DF8EF18-DD9B-46DE-AF1A-1EC96D0E05CF}" dt="2026-01-21T10:58:42.054" v="4921" actId="26606"/>
          <ac:picMkLst>
            <pc:docMk/>
            <pc:sldMk cId="3552758876" sldId="296"/>
            <ac:picMk id="15368" creationId="{AFCA2F91-EF70-AF43-EBB7-CAB750A040C1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21T11:11:00.811" v="5142" actId="20577"/>
        <pc:sldMkLst>
          <pc:docMk/>
          <pc:sldMk cId="4117438651" sldId="297"/>
        </pc:sldMkLst>
        <pc:spChg chg="mod">
          <ac:chgData name="Christoffer Østergaard Carstens" userId="5d542c86-40b2-4e4f-ab37-dc2fab4fc46a" providerId="ADAL" clId="{0DF8EF18-DD9B-46DE-AF1A-1EC96D0E05CF}" dt="2026-01-21T10:29:20.108" v="3641" actId="26606"/>
          <ac:spMkLst>
            <pc:docMk/>
            <pc:sldMk cId="4117438651" sldId="297"/>
            <ac:spMk id="2" creationId="{B442F508-5F3B-F32D-9B64-5B7AE782B6A5}"/>
          </ac:spMkLst>
        </pc:spChg>
        <pc:spChg chg="add del mod">
          <ac:chgData name="Christoffer Østergaard Carstens" userId="5d542c86-40b2-4e4f-ab37-dc2fab4fc46a" providerId="ADAL" clId="{0DF8EF18-DD9B-46DE-AF1A-1EC96D0E05CF}" dt="2026-01-21T11:11:00.811" v="5142" actId="20577"/>
          <ac:spMkLst>
            <pc:docMk/>
            <pc:sldMk cId="4117438651" sldId="297"/>
            <ac:spMk id="3" creationId="{4500B24C-0210-4CF9-9E4D-ABE3D07D7433}"/>
          </ac:spMkLst>
        </pc:spChg>
        <pc:spChg chg="add">
          <ac:chgData name="Christoffer Østergaard Carstens" userId="5d542c86-40b2-4e4f-ab37-dc2fab4fc46a" providerId="ADAL" clId="{0DF8EF18-DD9B-46DE-AF1A-1EC96D0E05CF}" dt="2026-01-21T10:29:20.108" v="3641" actId="26606"/>
          <ac:spMkLst>
            <pc:docMk/>
            <pc:sldMk cId="4117438651" sldId="297"/>
            <ac:spMk id="6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21T10:29:20.108" v="3641" actId="26606"/>
          <ac:spMkLst>
            <pc:docMk/>
            <pc:sldMk cId="4117438651" sldId="297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21T10:29:20.108" v="3641" actId="26606"/>
          <ac:spMkLst>
            <pc:docMk/>
            <pc:sldMk cId="4117438651" sldId="297"/>
            <ac:spMk id="12" creationId="{081E4A58-353D-44AE-B2FC-2A74E2E400F7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21T11:11:36.873" v="5151" actId="113"/>
        <pc:sldMkLst>
          <pc:docMk/>
          <pc:sldMk cId="2993422298" sldId="298"/>
        </pc:sldMkLst>
        <pc:spChg chg="mod">
          <ac:chgData name="Christoffer Østergaard Carstens" userId="5d542c86-40b2-4e4f-ab37-dc2fab4fc46a" providerId="ADAL" clId="{0DF8EF18-DD9B-46DE-AF1A-1EC96D0E05CF}" dt="2026-01-21T11:11:28.837" v="5148" actId="26606"/>
          <ac:spMkLst>
            <pc:docMk/>
            <pc:sldMk cId="2993422298" sldId="298"/>
            <ac:spMk id="2" creationId="{40FA2C5B-9349-0198-9D4A-AEE3428345AF}"/>
          </ac:spMkLst>
        </pc:spChg>
        <pc:spChg chg="add del mod">
          <ac:chgData name="Christoffer Østergaard Carstens" userId="5d542c86-40b2-4e4f-ab37-dc2fab4fc46a" providerId="ADAL" clId="{0DF8EF18-DD9B-46DE-AF1A-1EC96D0E05CF}" dt="2026-01-21T11:11:36.873" v="5151" actId="113"/>
          <ac:spMkLst>
            <pc:docMk/>
            <pc:sldMk cId="2993422298" sldId="298"/>
            <ac:spMk id="3" creationId="{DB61B454-87B8-52BC-CA78-F1E06AE6B6AB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21T11:11:46.009" v="5155" actId="113"/>
        <pc:sldMkLst>
          <pc:docMk/>
          <pc:sldMk cId="4098696455" sldId="299"/>
        </pc:sldMkLst>
        <pc:spChg chg="mod">
          <ac:chgData name="Christoffer Østergaard Carstens" userId="5d542c86-40b2-4e4f-ab37-dc2fab4fc46a" providerId="ADAL" clId="{0DF8EF18-DD9B-46DE-AF1A-1EC96D0E05CF}" dt="2026-01-21T10:34:28.564" v="3817" actId="26606"/>
          <ac:spMkLst>
            <pc:docMk/>
            <pc:sldMk cId="4098696455" sldId="299"/>
            <ac:spMk id="2" creationId="{06E925AB-FEBF-367C-897A-881A4CC52FD9}"/>
          </ac:spMkLst>
        </pc:spChg>
        <pc:spChg chg="add del mod">
          <ac:chgData name="Christoffer Østergaard Carstens" userId="5d542c86-40b2-4e4f-ab37-dc2fab4fc46a" providerId="ADAL" clId="{0DF8EF18-DD9B-46DE-AF1A-1EC96D0E05CF}" dt="2026-01-21T11:11:46.009" v="5155" actId="113"/>
          <ac:spMkLst>
            <pc:docMk/>
            <pc:sldMk cId="4098696455" sldId="299"/>
            <ac:spMk id="3" creationId="{7C0AF982-908C-D4BD-5105-46164CDDE61D}"/>
          </ac:spMkLst>
        </pc:spChg>
        <pc:spChg chg="add">
          <ac:chgData name="Christoffer Østergaard Carstens" userId="5d542c86-40b2-4e4f-ab37-dc2fab4fc46a" providerId="ADAL" clId="{0DF8EF18-DD9B-46DE-AF1A-1EC96D0E05CF}" dt="2026-01-21T10:34:28.564" v="3817" actId="26606"/>
          <ac:spMkLst>
            <pc:docMk/>
            <pc:sldMk cId="4098696455" sldId="299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21T10:34:28.564" v="3817" actId="26606"/>
          <ac:spMkLst>
            <pc:docMk/>
            <pc:sldMk cId="4098696455" sldId="299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21T10:34:28.564" v="3817" actId="26606"/>
          <ac:spMkLst>
            <pc:docMk/>
            <pc:sldMk cId="4098696455" sldId="299"/>
            <ac:spMk id="12" creationId="{081E4A58-353D-44AE-B2FC-2A74E2E400F7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21T11:12:01.062" v="5159" actId="1076"/>
        <pc:sldMkLst>
          <pc:docMk/>
          <pc:sldMk cId="4124779449" sldId="300"/>
        </pc:sldMkLst>
        <pc:spChg chg="mod">
          <ac:chgData name="Christoffer Østergaard Carstens" userId="5d542c86-40b2-4e4f-ab37-dc2fab4fc46a" providerId="ADAL" clId="{0DF8EF18-DD9B-46DE-AF1A-1EC96D0E05CF}" dt="2026-01-21T10:37:25.405" v="3945" actId="20577"/>
          <ac:spMkLst>
            <pc:docMk/>
            <pc:sldMk cId="4124779449" sldId="300"/>
            <ac:spMk id="2" creationId="{1CB123E2-7E37-FE8F-0689-9CB9C08D9796}"/>
          </ac:spMkLst>
        </pc:spChg>
        <pc:spChg chg="add del mod">
          <ac:chgData name="Christoffer Østergaard Carstens" userId="5d542c86-40b2-4e4f-ab37-dc2fab4fc46a" providerId="ADAL" clId="{0DF8EF18-DD9B-46DE-AF1A-1EC96D0E05CF}" dt="2026-01-21T11:11:52.275" v="5157" actId="27636"/>
          <ac:spMkLst>
            <pc:docMk/>
            <pc:sldMk cId="4124779449" sldId="300"/>
            <ac:spMk id="3" creationId="{D463F2ED-D61C-F01F-441E-D30B860E5A68}"/>
          </ac:spMkLst>
        </pc:spChg>
        <pc:picChg chg="add mod ord">
          <ac:chgData name="Christoffer Østergaard Carstens" userId="5d542c86-40b2-4e4f-ab37-dc2fab4fc46a" providerId="ADAL" clId="{0DF8EF18-DD9B-46DE-AF1A-1EC96D0E05CF}" dt="2026-01-21T11:12:01.062" v="5159" actId="1076"/>
          <ac:picMkLst>
            <pc:docMk/>
            <pc:sldMk cId="4124779449" sldId="300"/>
            <ac:picMk id="4" creationId="{68F74BF9-653E-721C-951A-D2319B13E141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21T10:41:24.826" v="3981" actId="255"/>
        <pc:sldMkLst>
          <pc:docMk/>
          <pc:sldMk cId="1798199918" sldId="301"/>
        </pc:sldMkLst>
        <pc:spChg chg="mod">
          <ac:chgData name="Christoffer Østergaard Carstens" userId="5d542c86-40b2-4e4f-ab37-dc2fab4fc46a" providerId="ADAL" clId="{0DF8EF18-DD9B-46DE-AF1A-1EC96D0E05CF}" dt="2026-01-21T10:40:59.147" v="3975" actId="26606"/>
          <ac:spMkLst>
            <pc:docMk/>
            <pc:sldMk cId="1798199918" sldId="301"/>
            <ac:spMk id="2" creationId="{A757CE16-40D5-EA77-8D8A-730997A2CCDA}"/>
          </ac:spMkLst>
        </pc:spChg>
        <pc:spChg chg="add del mod">
          <ac:chgData name="Christoffer Østergaard Carstens" userId="5d542c86-40b2-4e4f-ab37-dc2fab4fc46a" providerId="ADAL" clId="{0DF8EF18-DD9B-46DE-AF1A-1EC96D0E05CF}" dt="2026-01-21T10:41:24.826" v="3981" actId="255"/>
          <ac:spMkLst>
            <pc:docMk/>
            <pc:sldMk cId="1798199918" sldId="301"/>
            <ac:spMk id="3" creationId="{7B725062-8B8B-55A6-57CD-60411BBF1051}"/>
          </ac:spMkLst>
        </pc:spChg>
        <pc:spChg chg="add">
          <ac:chgData name="Christoffer Østergaard Carstens" userId="5d542c86-40b2-4e4f-ab37-dc2fab4fc46a" providerId="ADAL" clId="{0DF8EF18-DD9B-46DE-AF1A-1EC96D0E05CF}" dt="2026-01-21T10:40:59.147" v="3975" actId="26606"/>
          <ac:spMkLst>
            <pc:docMk/>
            <pc:sldMk cId="1798199918" sldId="301"/>
            <ac:spMk id="11" creationId="{058A14AF-9FB5-4CC7-BA35-E8E85D3EDF0E}"/>
          </ac:spMkLst>
        </pc:spChg>
        <pc:spChg chg="add">
          <ac:chgData name="Christoffer Østergaard Carstens" userId="5d542c86-40b2-4e4f-ab37-dc2fab4fc46a" providerId="ADAL" clId="{0DF8EF18-DD9B-46DE-AF1A-1EC96D0E05CF}" dt="2026-01-21T10:40:59.147" v="3975" actId="26606"/>
          <ac:spMkLst>
            <pc:docMk/>
            <pc:sldMk cId="1798199918" sldId="301"/>
            <ac:spMk id="13" creationId="{3A9A4357-BD1D-4622-A4FE-766E6AB8DE84}"/>
          </ac:spMkLst>
        </pc:spChg>
        <pc:spChg chg="add">
          <ac:chgData name="Christoffer Østergaard Carstens" userId="5d542c86-40b2-4e4f-ab37-dc2fab4fc46a" providerId="ADAL" clId="{0DF8EF18-DD9B-46DE-AF1A-1EC96D0E05CF}" dt="2026-01-21T10:40:59.147" v="3975" actId="26606"/>
          <ac:spMkLst>
            <pc:docMk/>
            <pc:sldMk cId="1798199918" sldId="301"/>
            <ac:spMk id="15" creationId="{E659831F-0D9A-4C63-9EBB-8435B85A440F}"/>
          </ac:spMkLst>
        </pc:spChg>
        <pc:spChg chg="add">
          <ac:chgData name="Christoffer Østergaard Carstens" userId="5d542c86-40b2-4e4f-ab37-dc2fab4fc46a" providerId="ADAL" clId="{0DF8EF18-DD9B-46DE-AF1A-1EC96D0E05CF}" dt="2026-01-21T10:40:59.147" v="3975" actId="26606"/>
          <ac:spMkLst>
            <pc:docMk/>
            <pc:sldMk cId="1798199918" sldId="301"/>
            <ac:spMk id="17" creationId="{E6995CE5-F890-4ABA-82A2-26507CE8D2A3}"/>
          </ac:spMkLst>
        </pc:spChg>
        <pc:picChg chg="add mod">
          <ac:chgData name="Christoffer Østergaard Carstens" userId="5d542c86-40b2-4e4f-ab37-dc2fab4fc46a" providerId="ADAL" clId="{0DF8EF18-DD9B-46DE-AF1A-1EC96D0E05CF}" dt="2026-01-21T10:40:59.147" v="3975" actId="26606"/>
          <ac:picMkLst>
            <pc:docMk/>
            <pc:sldMk cId="1798199918" sldId="301"/>
            <ac:picMk id="6" creationId="{9B2CAF15-B1FA-B5D1-C4BC-85BCD07EC1A3}"/>
          </ac:picMkLst>
        </pc:picChg>
      </pc:sldChg>
      <pc:sldChg chg="addSp delSp modSp new mod ord setBg">
        <pc:chgData name="Christoffer Østergaard Carstens" userId="5d542c86-40b2-4e4f-ab37-dc2fab4fc46a" providerId="ADAL" clId="{0DF8EF18-DD9B-46DE-AF1A-1EC96D0E05CF}" dt="2026-01-21T10:42:38.992" v="4030" actId="14100"/>
        <pc:sldMkLst>
          <pc:docMk/>
          <pc:sldMk cId="934013196" sldId="302"/>
        </pc:sldMkLst>
        <pc:spChg chg="mod">
          <ac:chgData name="Christoffer Østergaard Carstens" userId="5d542c86-40b2-4e4f-ab37-dc2fab4fc46a" providerId="ADAL" clId="{0DF8EF18-DD9B-46DE-AF1A-1EC96D0E05CF}" dt="2026-01-21T10:42:33.672" v="4028" actId="26606"/>
          <ac:spMkLst>
            <pc:docMk/>
            <pc:sldMk cId="934013196" sldId="302"/>
            <ac:spMk id="2" creationId="{1921974C-3CD7-E270-032B-87DB8CB95616}"/>
          </ac:spMkLst>
        </pc:spChg>
        <pc:spChg chg="add del mod">
          <ac:chgData name="Christoffer Østergaard Carstens" userId="5d542c86-40b2-4e4f-ab37-dc2fab4fc46a" providerId="ADAL" clId="{0DF8EF18-DD9B-46DE-AF1A-1EC96D0E05CF}" dt="2026-01-21T10:42:38.992" v="4030" actId="14100"/>
          <ac:spMkLst>
            <pc:docMk/>
            <pc:sldMk cId="934013196" sldId="302"/>
            <ac:spMk id="3" creationId="{19CA0A60-0EA1-C7E9-4B2D-A65335718256}"/>
          </ac:spMkLst>
        </pc:spChg>
        <pc:spChg chg="add">
          <ac:chgData name="Christoffer Østergaard Carstens" userId="5d542c86-40b2-4e4f-ab37-dc2fab4fc46a" providerId="ADAL" clId="{0DF8EF18-DD9B-46DE-AF1A-1EC96D0E05CF}" dt="2026-01-21T10:42:33.672" v="4028" actId="26606"/>
          <ac:spMkLst>
            <pc:docMk/>
            <pc:sldMk cId="934013196" sldId="302"/>
            <ac:spMk id="19" creationId="{979E27D9-03C7-44E2-9FF8-15D0C8506AF7}"/>
          </ac:spMkLst>
        </pc:spChg>
        <pc:spChg chg="add">
          <ac:chgData name="Christoffer Østergaard Carstens" userId="5d542c86-40b2-4e4f-ab37-dc2fab4fc46a" providerId="ADAL" clId="{0DF8EF18-DD9B-46DE-AF1A-1EC96D0E05CF}" dt="2026-01-21T10:42:33.672" v="4028" actId="26606"/>
          <ac:spMkLst>
            <pc:docMk/>
            <pc:sldMk cId="934013196" sldId="302"/>
            <ac:spMk id="21" creationId="{EEBF1590-3B36-48EE-A89D-3B6F3CB256AB}"/>
          </ac:spMkLst>
        </pc:spChg>
        <pc:spChg chg="add">
          <ac:chgData name="Christoffer Østergaard Carstens" userId="5d542c86-40b2-4e4f-ab37-dc2fab4fc46a" providerId="ADAL" clId="{0DF8EF18-DD9B-46DE-AF1A-1EC96D0E05CF}" dt="2026-01-21T10:42:33.672" v="4028" actId="26606"/>
          <ac:spMkLst>
            <pc:docMk/>
            <pc:sldMk cId="934013196" sldId="302"/>
            <ac:spMk id="23" creationId="{AC8F6C8C-AB5A-4548-942D-E3FD40ACBC49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21T10:47:46.591" v="4145" actId="255"/>
        <pc:sldMkLst>
          <pc:docMk/>
          <pc:sldMk cId="3116517519" sldId="303"/>
        </pc:sldMkLst>
        <pc:spChg chg="mod">
          <ac:chgData name="Christoffer Østergaard Carstens" userId="5d542c86-40b2-4e4f-ab37-dc2fab4fc46a" providerId="ADAL" clId="{0DF8EF18-DD9B-46DE-AF1A-1EC96D0E05CF}" dt="2026-01-21T10:46:54.742" v="4133" actId="26606"/>
          <ac:spMkLst>
            <pc:docMk/>
            <pc:sldMk cId="3116517519" sldId="303"/>
            <ac:spMk id="2" creationId="{33F95BA7-2903-AE41-2234-D7E04606A905}"/>
          </ac:spMkLst>
        </pc:spChg>
        <pc:spChg chg="add del mod ord">
          <ac:chgData name="Christoffer Østergaard Carstens" userId="5d542c86-40b2-4e4f-ab37-dc2fab4fc46a" providerId="ADAL" clId="{0DF8EF18-DD9B-46DE-AF1A-1EC96D0E05CF}" dt="2026-01-21T10:47:46.591" v="4145" actId="255"/>
          <ac:spMkLst>
            <pc:docMk/>
            <pc:sldMk cId="3116517519" sldId="303"/>
            <ac:spMk id="3" creationId="{286D99E5-29F0-7666-01DD-94AC5C2F737A}"/>
          </ac:spMkLst>
        </pc:spChg>
        <pc:spChg chg="add">
          <ac:chgData name="Christoffer Østergaard Carstens" userId="5d542c86-40b2-4e4f-ab37-dc2fab4fc46a" providerId="ADAL" clId="{0DF8EF18-DD9B-46DE-AF1A-1EC96D0E05CF}" dt="2026-01-21T10:46:54.742" v="4133" actId="26606"/>
          <ac:spMkLst>
            <pc:docMk/>
            <pc:sldMk cId="3116517519" sldId="303"/>
            <ac:spMk id="11" creationId="{8D1AA55E-40D5-461B-A5A8-4AE8AAB71B08}"/>
          </ac:spMkLst>
        </pc:spChg>
        <pc:spChg chg="add">
          <ac:chgData name="Christoffer Østergaard Carstens" userId="5d542c86-40b2-4e4f-ab37-dc2fab4fc46a" providerId="ADAL" clId="{0DF8EF18-DD9B-46DE-AF1A-1EC96D0E05CF}" dt="2026-01-21T10:46:54.742" v="4133" actId="26606"/>
          <ac:spMkLst>
            <pc:docMk/>
            <pc:sldMk cId="3116517519" sldId="303"/>
            <ac:spMk id="20" creationId="{2CA8D992-BB3F-47CD-BA18-71D54539202C}"/>
          </ac:spMkLst>
        </pc:spChg>
        <pc:grpChg chg="add">
          <ac:chgData name="Christoffer Østergaard Carstens" userId="5d542c86-40b2-4e4f-ab37-dc2fab4fc46a" providerId="ADAL" clId="{0DF8EF18-DD9B-46DE-AF1A-1EC96D0E05CF}" dt="2026-01-21T10:46:54.742" v="4133" actId="26606"/>
          <ac:grpSpMkLst>
            <pc:docMk/>
            <pc:sldMk cId="3116517519" sldId="303"/>
            <ac:grpSpMk id="15" creationId="{0FE0E4CA-04FD-4712-9979-0D4FACCA607F}"/>
          </ac:grpSpMkLst>
        </pc:grpChg>
        <pc:picChg chg="add mod">
          <ac:chgData name="Christoffer Østergaard Carstens" userId="5d542c86-40b2-4e4f-ab37-dc2fab4fc46a" providerId="ADAL" clId="{0DF8EF18-DD9B-46DE-AF1A-1EC96D0E05CF}" dt="2026-01-21T10:47:39.068" v="4142" actId="1076"/>
          <ac:picMkLst>
            <pc:docMk/>
            <pc:sldMk cId="3116517519" sldId="303"/>
            <ac:picMk id="7" creationId="{A3B1BC78-FB73-1CAD-7F63-A934B0018DE2}"/>
          </ac:picMkLst>
        </pc:picChg>
        <pc:cxnChg chg="add">
          <ac:chgData name="Christoffer Østergaard Carstens" userId="5d542c86-40b2-4e4f-ab37-dc2fab4fc46a" providerId="ADAL" clId="{0DF8EF18-DD9B-46DE-AF1A-1EC96D0E05CF}" dt="2026-01-21T10:46:54.742" v="4133" actId="26606"/>
          <ac:cxnSpMkLst>
            <pc:docMk/>
            <pc:sldMk cId="3116517519" sldId="303"/>
            <ac:cxnSpMk id="13" creationId="{C49DA8F6-BCC1-4447-B54C-57856834B94B}"/>
          </ac:cxnSpMkLst>
        </pc:cxnChg>
      </pc:sldChg>
      <pc:sldChg chg="addSp delSp modSp new mod setBg">
        <pc:chgData name="Christoffer Østergaard Carstens" userId="5d542c86-40b2-4e4f-ab37-dc2fab4fc46a" providerId="ADAL" clId="{0DF8EF18-DD9B-46DE-AF1A-1EC96D0E05CF}" dt="2026-01-21T10:52:01.995" v="4270" actId="255"/>
        <pc:sldMkLst>
          <pc:docMk/>
          <pc:sldMk cId="82515111" sldId="304"/>
        </pc:sldMkLst>
        <pc:spChg chg="mod">
          <ac:chgData name="Christoffer Østergaard Carstens" userId="5d542c86-40b2-4e4f-ab37-dc2fab4fc46a" providerId="ADAL" clId="{0DF8EF18-DD9B-46DE-AF1A-1EC96D0E05CF}" dt="2026-01-21T10:51:58.342" v="4269" actId="26606"/>
          <ac:spMkLst>
            <pc:docMk/>
            <pc:sldMk cId="82515111" sldId="304"/>
            <ac:spMk id="2" creationId="{147AE8D3-CE36-D11D-B68C-A595D03EBA3D}"/>
          </ac:spMkLst>
        </pc:spChg>
        <pc:spChg chg="add del mod">
          <ac:chgData name="Christoffer Østergaard Carstens" userId="5d542c86-40b2-4e4f-ab37-dc2fab4fc46a" providerId="ADAL" clId="{0DF8EF18-DD9B-46DE-AF1A-1EC96D0E05CF}" dt="2026-01-21T10:52:01.995" v="4270" actId="255"/>
          <ac:spMkLst>
            <pc:docMk/>
            <pc:sldMk cId="82515111" sldId="304"/>
            <ac:spMk id="3" creationId="{382C863D-D3E5-430B-90DE-81523C9B4C83}"/>
          </ac:spMkLst>
        </pc:spChg>
        <pc:spChg chg="add">
          <ac:chgData name="Christoffer Østergaard Carstens" userId="5d542c86-40b2-4e4f-ab37-dc2fab4fc46a" providerId="ADAL" clId="{0DF8EF18-DD9B-46DE-AF1A-1EC96D0E05CF}" dt="2026-01-21T10:51:58.342" v="4269" actId="26606"/>
          <ac:spMkLst>
            <pc:docMk/>
            <pc:sldMk cId="82515111" sldId="304"/>
            <ac:spMk id="8" creationId="{327D73B4-9F5C-4A64-A179-51B9500CB8B5}"/>
          </ac:spMkLst>
        </pc:spChg>
        <pc:spChg chg="add">
          <ac:chgData name="Christoffer Østergaard Carstens" userId="5d542c86-40b2-4e4f-ab37-dc2fab4fc46a" providerId="ADAL" clId="{0DF8EF18-DD9B-46DE-AF1A-1EC96D0E05CF}" dt="2026-01-21T10:51:58.342" v="4269" actId="26606"/>
          <ac:spMkLst>
            <pc:docMk/>
            <pc:sldMk cId="82515111" sldId="304"/>
            <ac:spMk id="10" creationId="{C1F06963-6374-4B48-844F-071A9BAAAE02}"/>
          </ac:spMkLst>
        </pc:spChg>
        <pc:spChg chg="add">
          <ac:chgData name="Christoffer Østergaard Carstens" userId="5d542c86-40b2-4e4f-ab37-dc2fab4fc46a" providerId="ADAL" clId="{0DF8EF18-DD9B-46DE-AF1A-1EC96D0E05CF}" dt="2026-01-21T10:51:58.342" v="4269" actId="26606"/>
          <ac:spMkLst>
            <pc:docMk/>
            <pc:sldMk cId="82515111" sldId="304"/>
            <ac:spMk id="12" creationId="{6CB927A4-E432-4310-9CD5-E89FF5063179}"/>
          </ac:spMkLst>
        </pc:spChg>
        <pc:spChg chg="add">
          <ac:chgData name="Christoffer Østergaard Carstens" userId="5d542c86-40b2-4e4f-ab37-dc2fab4fc46a" providerId="ADAL" clId="{0DF8EF18-DD9B-46DE-AF1A-1EC96D0E05CF}" dt="2026-01-21T10:51:58.342" v="4269" actId="26606"/>
          <ac:spMkLst>
            <pc:docMk/>
            <pc:sldMk cId="82515111" sldId="304"/>
            <ac:spMk id="14" creationId="{1453BF6C-B012-48B7-B4E8-6D7AC7C27D02}"/>
          </ac:spMkLst>
        </pc:spChg>
        <pc:spChg chg="add">
          <ac:chgData name="Christoffer Østergaard Carstens" userId="5d542c86-40b2-4e4f-ab37-dc2fab4fc46a" providerId="ADAL" clId="{0DF8EF18-DD9B-46DE-AF1A-1EC96D0E05CF}" dt="2026-01-21T10:51:58.342" v="4269" actId="26606"/>
          <ac:spMkLst>
            <pc:docMk/>
            <pc:sldMk cId="82515111" sldId="304"/>
            <ac:spMk id="16" creationId="{E3020543-B24B-4EC4-8FFC-8DD88EEA91A8}"/>
          </ac:spMkLst>
        </pc:spChg>
        <pc:cxnChg chg="add">
          <ac:chgData name="Christoffer Østergaard Carstens" userId="5d542c86-40b2-4e4f-ab37-dc2fab4fc46a" providerId="ADAL" clId="{0DF8EF18-DD9B-46DE-AF1A-1EC96D0E05CF}" dt="2026-01-21T10:51:58.342" v="4269" actId="26606"/>
          <ac:cxnSpMkLst>
            <pc:docMk/>
            <pc:sldMk cId="82515111" sldId="304"/>
            <ac:cxnSpMk id="18" creationId="{C49DA8F6-BCC1-4447-B54C-57856834B94B}"/>
          </ac:cxnSpMkLst>
        </pc:cxnChg>
      </pc:sldChg>
      <pc:sldChg chg="modSp new mod">
        <pc:chgData name="Christoffer Østergaard Carstens" userId="5d542c86-40b2-4e4f-ab37-dc2fab4fc46a" providerId="ADAL" clId="{0DF8EF18-DD9B-46DE-AF1A-1EC96D0E05CF}" dt="2026-01-21T10:55:15.024" v="4449" actId="5793"/>
        <pc:sldMkLst>
          <pc:docMk/>
          <pc:sldMk cId="2285614487" sldId="305"/>
        </pc:sldMkLst>
        <pc:spChg chg="mod">
          <ac:chgData name="Christoffer Østergaard Carstens" userId="5d542c86-40b2-4e4f-ab37-dc2fab4fc46a" providerId="ADAL" clId="{0DF8EF18-DD9B-46DE-AF1A-1EC96D0E05CF}" dt="2026-01-21T10:55:00.707" v="4379" actId="5793"/>
          <ac:spMkLst>
            <pc:docMk/>
            <pc:sldMk cId="2285614487" sldId="305"/>
            <ac:spMk id="2" creationId="{702F10D8-79CD-DE14-5AF0-D34D3460DDEC}"/>
          </ac:spMkLst>
        </pc:spChg>
        <pc:spChg chg="mod">
          <ac:chgData name="Christoffer Østergaard Carstens" userId="5d542c86-40b2-4e4f-ab37-dc2fab4fc46a" providerId="ADAL" clId="{0DF8EF18-DD9B-46DE-AF1A-1EC96D0E05CF}" dt="2026-01-21T10:55:15.024" v="4449" actId="5793"/>
          <ac:spMkLst>
            <pc:docMk/>
            <pc:sldMk cId="2285614487" sldId="305"/>
            <ac:spMk id="3" creationId="{2A74B636-649D-8286-4208-6F6E9CA33A83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1-23T08:06:25.463" v="5160" actId="20577"/>
        <pc:sldMkLst>
          <pc:docMk/>
          <pc:sldMk cId="2560428828" sldId="306"/>
        </pc:sldMkLst>
        <pc:spChg chg="mod">
          <ac:chgData name="Christoffer Østergaard Carstens" userId="5d542c86-40b2-4e4f-ab37-dc2fab4fc46a" providerId="ADAL" clId="{0DF8EF18-DD9B-46DE-AF1A-1EC96D0E05CF}" dt="2026-01-21T10:55:29.256" v="4475" actId="5793"/>
          <ac:spMkLst>
            <pc:docMk/>
            <pc:sldMk cId="2560428828" sldId="306"/>
            <ac:spMk id="2" creationId="{E3A8580C-D766-D398-2B04-B653289E3288}"/>
          </ac:spMkLst>
        </pc:spChg>
        <pc:spChg chg="mod">
          <ac:chgData name="Christoffer Østergaard Carstens" userId="5d542c86-40b2-4e4f-ab37-dc2fab4fc46a" providerId="ADAL" clId="{0DF8EF18-DD9B-46DE-AF1A-1EC96D0E05CF}" dt="2026-01-23T08:06:25.463" v="5160" actId="20577"/>
          <ac:spMkLst>
            <pc:docMk/>
            <pc:sldMk cId="2560428828" sldId="306"/>
            <ac:spMk id="3" creationId="{26B49683-BCA2-3EA9-04F2-55A90537DB74}"/>
          </ac:spMkLst>
        </pc:spChg>
      </pc:sldChg>
      <pc:sldChg chg="addSp delSp modSp new mod setBg modNotesTx">
        <pc:chgData name="Christoffer Østergaard Carstens" userId="5d542c86-40b2-4e4f-ab37-dc2fab4fc46a" providerId="ADAL" clId="{0DF8EF18-DD9B-46DE-AF1A-1EC96D0E05CF}" dt="2026-01-21T11:10:52.015" v="5141" actId="26606"/>
        <pc:sldMkLst>
          <pc:docMk/>
          <pc:sldMk cId="2740377695" sldId="307"/>
        </pc:sldMkLst>
        <pc:spChg chg="mod">
          <ac:chgData name="Christoffer Østergaard Carstens" userId="5d542c86-40b2-4e4f-ab37-dc2fab4fc46a" providerId="ADAL" clId="{0DF8EF18-DD9B-46DE-AF1A-1EC96D0E05CF}" dt="2026-01-21T11:10:52.015" v="5141" actId="26606"/>
          <ac:spMkLst>
            <pc:docMk/>
            <pc:sldMk cId="2740377695" sldId="307"/>
            <ac:spMk id="2" creationId="{E426217C-405E-363B-97E9-A73050AFC4F1}"/>
          </ac:spMkLst>
        </pc:spChg>
        <pc:spChg chg="add">
          <ac:chgData name="Christoffer Østergaard Carstens" userId="5d542c86-40b2-4e4f-ab37-dc2fab4fc46a" providerId="ADAL" clId="{0DF8EF18-DD9B-46DE-AF1A-1EC96D0E05CF}" dt="2026-01-21T11:10:52.015" v="5141" actId="26606"/>
          <ac:spMkLst>
            <pc:docMk/>
            <pc:sldMk cId="2740377695" sldId="307"/>
            <ac:spMk id="21" creationId="{B50AB553-2A96-4A92-96F2-93548E096954}"/>
          </ac:spMkLst>
        </pc:spChg>
        <pc:graphicFrameChg chg="add">
          <ac:chgData name="Christoffer Østergaard Carstens" userId="5d542c86-40b2-4e4f-ab37-dc2fab4fc46a" providerId="ADAL" clId="{0DF8EF18-DD9B-46DE-AF1A-1EC96D0E05CF}" dt="2026-01-21T11:10:52.015" v="5141" actId="26606"/>
          <ac:graphicFrameMkLst>
            <pc:docMk/>
            <pc:sldMk cId="2740377695" sldId="307"/>
            <ac:graphicFrameMk id="16" creationId="{61B67C9C-80F3-B545-790B-8353F218CF69}"/>
          </ac:graphicFrameMkLst>
        </pc:graphicFrameChg>
        <pc:picChg chg="add">
          <ac:chgData name="Christoffer Østergaard Carstens" userId="5d542c86-40b2-4e4f-ab37-dc2fab4fc46a" providerId="ADAL" clId="{0DF8EF18-DD9B-46DE-AF1A-1EC96D0E05CF}" dt="2026-01-21T11:10:52.015" v="5141" actId="26606"/>
          <ac:picMkLst>
            <pc:docMk/>
            <pc:sldMk cId="2740377695" sldId="307"/>
            <ac:picMk id="17" creationId="{7A6F90A3-B3EC-6775-7B33-CA180912A6D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624B5-DBF6-4C45-A45F-D254B454267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F8816A-344D-4371-A3B1-0DA82817A94A}">
      <dgm:prSet/>
      <dgm:spPr/>
      <dgm:t>
        <a:bodyPr/>
        <a:lstStyle/>
        <a:p>
          <a:r>
            <a:rPr lang="da-DK"/>
            <a:t>Freya, Gry, Clara, Anna</a:t>
          </a:r>
          <a:endParaRPr lang="en-US"/>
        </a:p>
      </dgm:t>
    </dgm:pt>
    <dgm:pt modelId="{7AB0E6FF-9C8E-4F51-8810-DC3EB1126E67}" type="parTrans" cxnId="{406315D2-8F1A-40BB-A7B3-5CF77E8346DF}">
      <dgm:prSet/>
      <dgm:spPr/>
      <dgm:t>
        <a:bodyPr/>
        <a:lstStyle/>
        <a:p>
          <a:endParaRPr lang="en-US"/>
        </a:p>
      </dgm:t>
    </dgm:pt>
    <dgm:pt modelId="{FEBC6BF1-317D-46BD-8BDF-19CE0339B016}" type="sibTrans" cxnId="{406315D2-8F1A-40BB-A7B3-5CF77E8346DF}">
      <dgm:prSet/>
      <dgm:spPr/>
      <dgm:t>
        <a:bodyPr/>
        <a:lstStyle/>
        <a:p>
          <a:endParaRPr lang="en-US"/>
        </a:p>
      </dgm:t>
    </dgm:pt>
    <dgm:pt modelId="{698CAA70-0E55-4EB8-8C3F-B0EC15420E95}">
      <dgm:prSet/>
      <dgm:spPr/>
      <dgm:t>
        <a:bodyPr/>
        <a:lstStyle/>
        <a:p>
          <a:r>
            <a:rPr lang="da-DK"/>
            <a:t>Julie, Signe, Bertram, Anders</a:t>
          </a:r>
          <a:endParaRPr lang="en-US"/>
        </a:p>
      </dgm:t>
    </dgm:pt>
    <dgm:pt modelId="{3CB40628-2ADE-4BE8-AA92-11C7E4D681E0}" type="parTrans" cxnId="{E0EC1880-6E66-4DA3-A79C-8DE11AB81FEB}">
      <dgm:prSet/>
      <dgm:spPr/>
      <dgm:t>
        <a:bodyPr/>
        <a:lstStyle/>
        <a:p>
          <a:endParaRPr lang="en-US"/>
        </a:p>
      </dgm:t>
    </dgm:pt>
    <dgm:pt modelId="{26877373-113C-4AB7-93CD-9403B5781DB6}" type="sibTrans" cxnId="{E0EC1880-6E66-4DA3-A79C-8DE11AB81FEB}">
      <dgm:prSet/>
      <dgm:spPr/>
      <dgm:t>
        <a:bodyPr/>
        <a:lstStyle/>
        <a:p>
          <a:endParaRPr lang="en-US"/>
        </a:p>
      </dgm:t>
    </dgm:pt>
    <dgm:pt modelId="{C9566C15-1DCE-4AF4-9469-B812A757A801}">
      <dgm:prSet/>
      <dgm:spPr/>
      <dgm:t>
        <a:bodyPr/>
        <a:lstStyle/>
        <a:p>
          <a:r>
            <a:rPr lang="da-DK"/>
            <a:t>Vester, Smilla, Johanne</a:t>
          </a:r>
          <a:endParaRPr lang="en-US"/>
        </a:p>
      </dgm:t>
    </dgm:pt>
    <dgm:pt modelId="{429017E1-937E-42FC-BA19-54C2EBC71544}" type="parTrans" cxnId="{AFDB606E-79A1-487B-A666-483409346B0D}">
      <dgm:prSet/>
      <dgm:spPr/>
      <dgm:t>
        <a:bodyPr/>
        <a:lstStyle/>
        <a:p>
          <a:endParaRPr lang="en-US"/>
        </a:p>
      </dgm:t>
    </dgm:pt>
    <dgm:pt modelId="{4F53FBD9-E486-4C22-B76B-501B03EA566C}" type="sibTrans" cxnId="{AFDB606E-79A1-487B-A666-483409346B0D}">
      <dgm:prSet/>
      <dgm:spPr/>
      <dgm:t>
        <a:bodyPr/>
        <a:lstStyle/>
        <a:p>
          <a:endParaRPr lang="en-US"/>
        </a:p>
      </dgm:t>
    </dgm:pt>
    <dgm:pt modelId="{E4D24368-1D04-495F-9850-898D2E24F7D0}">
      <dgm:prSet/>
      <dgm:spPr/>
      <dgm:t>
        <a:bodyPr/>
        <a:lstStyle/>
        <a:p>
          <a:r>
            <a:rPr lang="da-DK"/>
            <a:t>Anton, Valdemar, Tim, Silas</a:t>
          </a:r>
          <a:endParaRPr lang="en-US"/>
        </a:p>
      </dgm:t>
    </dgm:pt>
    <dgm:pt modelId="{54AFDB73-AF7A-46D6-A1D3-151DE558555F}" type="parTrans" cxnId="{0B9987AE-75AA-4298-BDA0-863B092C8EB2}">
      <dgm:prSet/>
      <dgm:spPr/>
      <dgm:t>
        <a:bodyPr/>
        <a:lstStyle/>
        <a:p>
          <a:endParaRPr lang="en-US"/>
        </a:p>
      </dgm:t>
    </dgm:pt>
    <dgm:pt modelId="{2489FD37-00CD-49DF-B77A-7ECAE1307993}" type="sibTrans" cxnId="{0B9987AE-75AA-4298-BDA0-863B092C8EB2}">
      <dgm:prSet/>
      <dgm:spPr/>
      <dgm:t>
        <a:bodyPr/>
        <a:lstStyle/>
        <a:p>
          <a:endParaRPr lang="en-US"/>
        </a:p>
      </dgm:t>
    </dgm:pt>
    <dgm:pt modelId="{123C43BB-E89C-4144-9BE1-302B81DE4508}">
      <dgm:prSet/>
      <dgm:spPr/>
      <dgm:t>
        <a:bodyPr/>
        <a:lstStyle/>
        <a:p>
          <a:r>
            <a:rPr lang="da-DK"/>
            <a:t>Selma, Wetter, Pagh, </a:t>
          </a:r>
          <a:endParaRPr lang="en-US"/>
        </a:p>
      </dgm:t>
    </dgm:pt>
    <dgm:pt modelId="{D1955E91-8686-4F22-83A9-3A2DD48B1D3E}" type="parTrans" cxnId="{58D4A817-6717-4E1E-9F3D-6F95B824E9F7}">
      <dgm:prSet/>
      <dgm:spPr/>
      <dgm:t>
        <a:bodyPr/>
        <a:lstStyle/>
        <a:p>
          <a:endParaRPr lang="en-US"/>
        </a:p>
      </dgm:t>
    </dgm:pt>
    <dgm:pt modelId="{22652419-F9B9-497C-B389-6C8E7373EB7B}" type="sibTrans" cxnId="{58D4A817-6717-4E1E-9F3D-6F95B824E9F7}">
      <dgm:prSet/>
      <dgm:spPr/>
      <dgm:t>
        <a:bodyPr/>
        <a:lstStyle/>
        <a:p>
          <a:endParaRPr lang="en-US"/>
        </a:p>
      </dgm:t>
    </dgm:pt>
    <dgm:pt modelId="{9E5C41D9-7DAC-46C5-8CC3-49254386526B}">
      <dgm:prSet/>
      <dgm:spPr/>
      <dgm:t>
        <a:bodyPr/>
        <a:lstStyle/>
        <a:p>
          <a:r>
            <a:rPr lang="da-DK"/>
            <a:t>Liv, Klokker, Marie, Filucka</a:t>
          </a:r>
          <a:endParaRPr lang="en-US"/>
        </a:p>
      </dgm:t>
    </dgm:pt>
    <dgm:pt modelId="{176FF361-CB57-41CD-87B9-C26DA2186FA6}" type="parTrans" cxnId="{0A297F2C-01A4-4E68-B011-02C5882F3BC6}">
      <dgm:prSet/>
      <dgm:spPr/>
      <dgm:t>
        <a:bodyPr/>
        <a:lstStyle/>
        <a:p>
          <a:endParaRPr lang="en-US"/>
        </a:p>
      </dgm:t>
    </dgm:pt>
    <dgm:pt modelId="{3DD98C4D-9BE3-45FA-A3A2-9F98C82B4254}" type="sibTrans" cxnId="{0A297F2C-01A4-4E68-B011-02C5882F3BC6}">
      <dgm:prSet/>
      <dgm:spPr/>
      <dgm:t>
        <a:bodyPr/>
        <a:lstStyle/>
        <a:p>
          <a:endParaRPr lang="en-US"/>
        </a:p>
      </dgm:t>
    </dgm:pt>
    <dgm:pt modelId="{689E619F-12B2-4B3F-B245-723DAB9A1BAD}" type="pres">
      <dgm:prSet presAssocID="{967624B5-DBF6-4C45-A45F-D254B454267E}" presName="diagram" presStyleCnt="0">
        <dgm:presLayoutVars>
          <dgm:dir/>
          <dgm:resizeHandles val="exact"/>
        </dgm:presLayoutVars>
      </dgm:prSet>
      <dgm:spPr/>
    </dgm:pt>
    <dgm:pt modelId="{0FDCEE4B-5EF6-4AA0-B1A8-3D18D4CA9B40}" type="pres">
      <dgm:prSet presAssocID="{94F8816A-344D-4371-A3B1-0DA82817A94A}" presName="node" presStyleLbl="node1" presStyleIdx="0" presStyleCnt="6">
        <dgm:presLayoutVars>
          <dgm:bulletEnabled val="1"/>
        </dgm:presLayoutVars>
      </dgm:prSet>
      <dgm:spPr/>
    </dgm:pt>
    <dgm:pt modelId="{AB24C2DF-E01E-4A63-B88D-1A299CB6950A}" type="pres">
      <dgm:prSet presAssocID="{FEBC6BF1-317D-46BD-8BDF-19CE0339B016}" presName="sibTrans" presStyleCnt="0"/>
      <dgm:spPr/>
    </dgm:pt>
    <dgm:pt modelId="{B6E26AE7-2251-41AF-A73B-FE9BD171D4E4}" type="pres">
      <dgm:prSet presAssocID="{698CAA70-0E55-4EB8-8C3F-B0EC15420E95}" presName="node" presStyleLbl="node1" presStyleIdx="1" presStyleCnt="6">
        <dgm:presLayoutVars>
          <dgm:bulletEnabled val="1"/>
        </dgm:presLayoutVars>
      </dgm:prSet>
      <dgm:spPr/>
    </dgm:pt>
    <dgm:pt modelId="{1D4DB0A2-8226-4BFB-B80E-3B0246365256}" type="pres">
      <dgm:prSet presAssocID="{26877373-113C-4AB7-93CD-9403B5781DB6}" presName="sibTrans" presStyleCnt="0"/>
      <dgm:spPr/>
    </dgm:pt>
    <dgm:pt modelId="{2D01EF4D-13E4-421F-A4E5-ABCC993692FD}" type="pres">
      <dgm:prSet presAssocID="{C9566C15-1DCE-4AF4-9469-B812A757A801}" presName="node" presStyleLbl="node1" presStyleIdx="2" presStyleCnt="6">
        <dgm:presLayoutVars>
          <dgm:bulletEnabled val="1"/>
        </dgm:presLayoutVars>
      </dgm:prSet>
      <dgm:spPr/>
    </dgm:pt>
    <dgm:pt modelId="{A26D7F1E-9718-4B5D-A909-B1B4E006FFC6}" type="pres">
      <dgm:prSet presAssocID="{4F53FBD9-E486-4C22-B76B-501B03EA566C}" presName="sibTrans" presStyleCnt="0"/>
      <dgm:spPr/>
    </dgm:pt>
    <dgm:pt modelId="{BDE88EA1-A600-4DB6-90F2-84622257ECAC}" type="pres">
      <dgm:prSet presAssocID="{E4D24368-1D04-495F-9850-898D2E24F7D0}" presName="node" presStyleLbl="node1" presStyleIdx="3" presStyleCnt="6">
        <dgm:presLayoutVars>
          <dgm:bulletEnabled val="1"/>
        </dgm:presLayoutVars>
      </dgm:prSet>
      <dgm:spPr/>
    </dgm:pt>
    <dgm:pt modelId="{D19B68FE-ACE3-457A-AC0C-A8B1BDFB5337}" type="pres">
      <dgm:prSet presAssocID="{2489FD37-00CD-49DF-B77A-7ECAE1307993}" presName="sibTrans" presStyleCnt="0"/>
      <dgm:spPr/>
    </dgm:pt>
    <dgm:pt modelId="{745EF4B2-DB11-440A-BC53-647EA215BD2E}" type="pres">
      <dgm:prSet presAssocID="{123C43BB-E89C-4144-9BE1-302B81DE4508}" presName="node" presStyleLbl="node1" presStyleIdx="4" presStyleCnt="6">
        <dgm:presLayoutVars>
          <dgm:bulletEnabled val="1"/>
        </dgm:presLayoutVars>
      </dgm:prSet>
      <dgm:spPr/>
    </dgm:pt>
    <dgm:pt modelId="{1A9E00A1-0676-43B5-AB2E-166A1B6BBC4E}" type="pres">
      <dgm:prSet presAssocID="{22652419-F9B9-497C-B389-6C8E7373EB7B}" presName="sibTrans" presStyleCnt="0"/>
      <dgm:spPr/>
    </dgm:pt>
    <dgm:pt modelId="{B1A9E068-B360-475E-A290-D393B5D07C49}" type="pres">
      <dgm:prSet presAssocID="{9E5C41D9-7DAC-46C5-8CC3-49254386526B}" presName="node" presStyleLbl="node1" presStyleIdx="5" presStyleCnt="6">
        <dgm:presLayoutVars>
          <dgm:bulletEnabled val="1"/>
        </dgm:presLayoutVars>
      </dgm:prSet>
      <dgm:spPr/>
    </dgm:pt>
  </dgm:ptLst>
  <dgm:cxnLst>
    <dgm:cxn modelId="{9BBF9F02-EA44-4D11-9E0F-72E12DBB06B9}" type="presOf" srcId="{123C43BB-E89C-4144-9BE1-302B81DE4508}" destId="{745EF4B2-DB11-440A-BC53-647EA215BD2E}" srcOrd="0" destOrd="0" presId="urn:microsoft.com/office/officeart/2005/8/layout/default"/>
    <dgm:cxn modelId="{3460370A-5108-431C-BC48-650DF4485B50}" type="presOf" srcId="{967624B5-DBF6-4C45-A45F-D254B454267E}" destId="{689E619F-12B2-4B3F-B245-723DAB9A1BAD}" srcOrd="0" destOrd="0" presId="urn:microsoft.com/office/officeart/2005/8/layout/default"/>
    <dgm:cxn modelId="{4816AB0A-F59D-48C1-A324-E08982329968}" type="presOf" srcId="{9E5C41D9-7DAC-46C5-8CC3-49254386526B}" destId="{B1A9E068-B360-475E-A290-D393B5D07C49}" srcOrd="0" destOrd="0" presId="urn:microsoft.com/office/officeart/2005/8/layout/default"/>
    <dgm:cxn modelId="{58D4A817-6717-4E1E-9F3D-6F95B824E9F7}" srcId="{967624B5-DBF6-4C45-A45F-D254B454267E}" destId="{123C43BB-E89C-4144-9BE1-302B81DE4508}" srcOrd="4" destOrd="0" parTransId="{D1955E91-8686-4F22-83A9-3A2DD48B1D3E}" sibTransId="{22652419-F9B9-497C-B389-6C8E7373EB7B}"/>
    <dgm:cxn modelId="{0A297F2C-01A4-4E68-B011-02C5882F3BC6}" srcId="{967624B5-DBF6-4C45-A45F-D254B454267E}" destId="{9E5C41D9-7DAC-46C5-8CC3-49254386526B}" srcOrd="5" destOrd="0" parTransId="{176FF361-CB57-41CD-87B9-C26DA2186FA6}" sibTransId="{3DD98C4D-9BE3-45FA-A3A2-9F98C82B4254}"/>
    <dgm:cxn modelId="{AFDB606E-79A1-487B-A666-483409346B0D}" srcId="{967624B5-DBF6-4C45-A45F-D254B454267E}" destId="{C9566C15-1DCE-4AF4-9469-B812A757A801}" srcOrd="2" destOrd="0" parTransId="{429017E1-937E-42FC-BA19-54C2EBC71544}" sibTransId="{4F53FBD9-E486-4C22-B76B-501B03EA566C}"/>
    <dgm:cxn modelId="{88029474-D2E8-41AD-983A-10B919EC75AA}" type="presOf" srcId="{94F8816A-344D-4371-A3B1-0DA82817A94A}" destId="{0FDCEE4B-5EF6-4AA0-B1A8-3D18D4CA9B40}" srcOrd="0" destOrd="0" presId="urn:microsoft.com/office/officeart/2005/8/layout/default"/>
    <dgm:cxn modelId="{E0EC1880-6E66-4DA3-A79C-8DE11AB81FEB}" srcId="{967624B5-DBF6-4C45-A45F-D254B454267E}" destId="{698CAA70-0E55-4EB8-8C3F-B0EC15420E95}" srcOrd="1" destOrd="0" parTransId="{3CB40628-2ADE-4BE8-AA92-11C7E4D681E0}" sibTransId="{26877373-113C-4AB7-93CD-9403B5781DB6}"/>
    <dgm:cxn modelId="{802F4EAD-074C-44AC-808B-B82776C0FF75}" type="presOf" srcId="{E4D24368-1D04-495F-9850-898D2E24F7D0}" destId="{BDE88EA1-A600-4DB6-90F2-84622257ECAC}" srcOrd="0" destOrd="0" presId="urn:microsoft.com/office/officeart/2005/8/layout/default"/>
    <dgm:cxn modelId="{0B9987AE-75AA-4298-BDA0-863B092C8EB2}" srcId="{967624B5-DBF6-4C45-A45F-D254B454267E}" destId="{E4D24368-1D04-495F-9850-898D2E24F7D0}" srcOrd="3" destOrd="0" parTransId="{54AFDB73-AF7A-46D6-A1D3-151DE558555F}" sibTransId="{2489FD37-00CD-49DF-B77A-7ECAE1307993}"/>
    <dgm:cxn modelId="{406315D2-8F1A-40BB-A7B3-5CF77E8346DF}" srcId="{967624B5-DBF6-4C45-A45F-D254B454267E}" destId="{94F8816A-344D-4371-A3B1-0DA82817A94A}" srcOrd="0" destOrd="0" parTransId="{7AB0E6FF-9C8E-4F51-8810-DC3EB1126E67}" sibTransId="{FEBC6BF1-317D-46BD-8BDF-19CE0339B016}"/>
    <dgm:cxn modelId="{2E2EFEE6-5E9A-489B-9E25-7E519B6BD99F}" type="presOf" srcId="{698CAA70-0E55-4EB8-8C3F-B0EC15420E95}" destId="{B6E26AE7-2251-41AF-A73B-FE9BD171D4E4}" srcOrd="0" destOrd="0" presId="urn:microsoft.com/office/officeart/2005/8/layout/default"/>
    <dgm:cxn modelId="{DEF658F1-A66E-4530-B8A4-F6240E2AFA4B}" type="presOf" srcId="{C9566C15-1DCE-4AF4-9469-B812A757A801}" destId="{2D01EF4D-13E4-421F-A4E5-ABCC993692FD}" srcOrd="0" destOrd="0" presId="urn:microsoft.com/office/officeart/2005/8/layout/default"/>
    <dgm:cxn modelId="{6B69CB27-48A9-4DB1-AC17-18FC3B37365B}" type="presParOf" srcId="{689E619F-12B2-4B3F-B245-723DAB9A1BAD}" destId="{0FDCEE4B-5EF6-4AA0-B1A8-3D18D4CA9B40}" srcOrd="0" destOrd="0" presId="urn:microsoft.com/office/officeart/2005/8/layout/default"/>
    <dgm:cxn modelId="{B2C94202-E6BA-4B47-A0AF-FF78A4694A7F}" type="presParOf" srcId="{689E619F-12B2-4B3F-B245-723DAB9A1BAD}" destId="{AB24C2DF-E01E-4A63-B88D-1A299CB6950A}" srcOrd="1" destOrd="0" presId="urn:microsoft.com/office/officeart/2005/8/layout/default"/>
    <dgm:cxn modelId="{B6FD035D-B041-4539-84C3-D3444447E74D}" type="presParOf" srcId="{689E619F-12B2-4B3F-B245-723DAB9A1BAD}" destId="{B6E26AE7-2251-41AF-A73B-FE9BD171D4E4}" srcOrd="2" destOrd="0" presId="urn:microsoft.com/office/officeart/2005/8/layout/default"/>
    <dgm:cxn modelId="{170ED91C-B564-4E0C-93F8-8CB21B192A81}" type="presParOf" srcId="{689E619F-12B2-4B3F-B245-723DAB9A1BAD}" destId="{1D4DB0A2-8226-4BFB-B80E-3B0246365256}" srcOrd="3" destOrd="0" presId="urn:microsoft.com/office/officeart/2005/8/layout/default"/>
    <dgm:cxn modelId="{FCD9B046-B863-4949-97F3-DFE537245222}" type="presParOf" srcId="{689E619F-12B2-4B3F-B245-723DAB9A1BAD}" destId="{2D01EF4D-13E4-421F-A4E5-ABCC993692FD}" srcOrd="4" destOrd="0" presId="urn:microsoft.com/office/officeart/2005/8/layout/default"/>
    <dgm:cxn modelId="{535A3892-1A47-4B24-8E60-D5F2E2DE46B2}" type="presParOf" srcId="{689E619F-12B2-4B3F-B245-723DAB9A1BAD}" destId="{A26D7F1E-9718-4B5D-A909-B1B4E006FFC6}" srcOrd="5" destOrd="0" presId="urn:microsoft.com/office/officeart/2005/8/layout/default"/>
    <dgm:cxn modelId="{9686D807-5A55-4D2C-89B8-A2400B41D01A}" type="presParOf" srcId="{689E619F-12B2-4B3F-B245-723DAB9A1BAD}" destId="{BDE88EA1-A600-4DB6-90F2-84622257ECAC}" srcOrd="6" destOrd="0" presId="urn:microsoft.com/office/officeart/2005/8/layout/default"/>
    <dgm:cxn modelId="{C6AA891A-6508-4C64-9FE0-7ACC33190401}" type="presParOf" srcId="{689E619F-12B2-4B3F-B245-723DAB9A1BAD}" destId="{D19B68FE-ACE3-457A-AC0C-A8B1BDFB5337}" srcOrd="7" destOrd="0" presId="urn:microsoft.com/office/officeart/2005/8/layout/default"/>
    <dgm:cxn modelId="{F97EF5EF-B84C-4035-B5C2-5F3C4337FF97}" type="presParOf" srcId="{689E619F-12B2-4B3F-B245-723DAB9A1BAD}" destId="{745EF4B2-DB11-440A-BC53-647EA215BD2E}" srcOrd="8" destOrd="0" presId="urn:microsoft.com/office/officeart/2005/8/layout/default"/>
    <dgm:cxn modelId="{765FC64E-10D0-4955-BCBA-ED32DEA52D62}" type="presParOf" srcId="{689E619F-12B2-4B3F-B245-723DAB9A1BAD}" destId="{1A9E00A1-0676-43B5-AB2E-166A1B6BBC4E}" srcOrd="9" destOrd="0" presId="urn:microsoft.com/office/officeart/2005/8/layout/default"/>
    <dgm:cxn modelId="{0B983173-4BA6-4A18-997D-BA17280D2FA4}" type="presParOf" srcId="{689E619F-12B2-4B3F-B245-723DAB9A1BAD}" destId="{B1A9E068-B360-475E-A290-D393B5D07C4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CEE4B-5EF6-4AA0-B1A8-3D18D4CA9B4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Freya, Gry, Clara, Anna</a:t>
          </a:r>
          <a:endParaRPr lang="en-US" sz="3900" kern="1200"/>
        </a:p>
      </dsp:txBody>
      <dsp:txXfrm>
        <a:off x="0" y="39687"/>
        <a:ext cx="3286125" cy="1971675"/>
      </dsp:txXfrm>
    </dsp:sp>
    <dsp:sp modelId="{B6E26AE7-2251-41AF-A73B-FE9BD171D4E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Julie, Signe, Bertram, Anders</a:t>
          </a:r>
          <a:endParaRPr lang="en-US" sz="3900" kern="1200"/>
        </a:p>
      </dsp:txBody>
      <dsp:txXfrm>
        <a:off x="3614737" y="39687"/>
        <a:ext cx="3286125" cy="1971675"/>
      </dsp:txXfrm>
    </dsp:sp>
    <dsp:sp modelId="{2D01EF4D-13E4-421F-A4E5-ABCC993692F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Vester, Smilla, Johanne</a:t>
          </a:r>
          <a:endParaRPr lang="en-US" sz="3900" kern="1200"/>
        </a:p>
      </dsp:txBody>
      <dsp:txXfrm>
        <a:off x="7229475" y="39687"/>
        <a:ext cx="3286125" cy="1971675"/>
      </dsp:txXfrm>
    </dsp:sp>
    <dsp:sp modelId="{BDE88EA1-A600-4DB6-90F2-84622257ECA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Anton, Valdemar, Tim, Silas</a:t>
          </a:r>
          <a:endParaRPr lang="en-US" sz="3900" kern="1200"/>
        </a:p>
      </dsp:txBody>
      <dsp:txXfrm>
        <a:off x="0" y="2339975"/>
        <a:ext cx="3286125" cy="1971675"/>
      </dsp:txXfrm>
    </dsp:sp>
    <dsp:sp modelId="{745EF4B2-DB11-440A-BC53-647EA215BD2E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Selma, Wetter, Pagh, </a:t>
          </a:r>
          <a:endParaRPr lang="en-US" sz="3900" kern="1200"/>
        </a:p>
      </dsp:txBody>
      <dsp:txXfrm>
        <a:off x="3614737" y="2339975"/>
        <a:ext cx="3286125" cy="1971675"/>
      </dsp:txXfrm>
    </dsp:sp>
    <dsp:sp modelId="{B1A9E068-B360-475E-A290-D393B5D07C4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Liv, Klokker, Marie, Filucka</a:t>
          </a:r>
          <a:endParaRPr lang="en-US" sz="39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69F32-20EE-4775-84EF-C9B07FF0F80A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D057-EC69-4EB9-97DB-A83B6702A2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2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ED057-EC69-4EB9-97DB-A83B6702A24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92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205C8-1733-831B-662F-E008B1AE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C2124D6-0268-3AD1-5147-6242920F9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E3073A-93E3-9142-3876-7475DB21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CFD008-A6A2-2BF9-CFCE-4E0CFE69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D4A13C-A568-0F6D-35E4-1B6C81B6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0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E7B9E-AC1C-F834-9213-6C353BF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DFC9BD-A12B-8485-06B0-770AE2C9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5E5F94-CDAC-8AE5-4B18-3BC9ADF5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8E240-4146-AD7F-0654-14F6C29C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64D231-9FF2-AC3D-92B7-9A343ED7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29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A8D530A-5A59-B24C-70A0-C4B8EFFC3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1FB8EF-A86D-68CB-A997-79FD16BB0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E366C2-1420-770E-61FD-A6626902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0C6847-9E10-2058-32FB-65B2B408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FF51B6-FC51-4380-FFC9-D5E5418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10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32328-1192-AD42-2368-9C4FB62F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725BB6-32CC-9444-3979-D543B58B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82BEF-2B5C-45B5-47A0-02C2DA33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88B36B-71BF-5C4A-69E1-34868CA3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CAEFF-4B7D-B81B-84AA-69591FEB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48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CD968-8E0E-DA01-AE3F-20654E7E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5D75C2-D724-799F-DCE1-FD09B1604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ECF0C2-6984-7415-BFFF-B3B61725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1EBEA0-1C5B-7D0E-5C15-351C62DA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4F658A-4797-E016-5844-9CAB7DDE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5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8C844-4029-3D76-9787-FBB585D6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50297-2DE1-D4FE-D7B4-BB1DA140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769462-CBCC-EF36-EC7E-158C0D9E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E5EB8E-3F94-D494-04A4-544FA410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F6935E-65F2-7BF2-0FB9-7068F32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43BD9B3-1A20-21CA-A8BD-F23DF4F4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90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779D3-0F4D-C542-9574-760A463D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F14C3-1FC0-C1D1-9F81-57E24A709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D5C712A-F3E0-FDBE-7A9C-18D49118A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DE5BFDC-7C65-BFF0-1E7B-08CD2D04E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B7D8D86-B527-D746-7E67-22EACBF0F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3698181-E472-DC1B-8BCE-F10FB58F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914D317-0319-BBB0-D632-26CF83AB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69F31CC-95EA-0E10-6D7E-D8ECB204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16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A690B-6DB7-F8A2-B5E9-6C9FE59B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3BA893-F9D6-37D3-85C6-A5604E7E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E51856-549D-B3CD-AF7C-45B0CABB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5D4A28C-B099-A99A-1185-8CAD1AEA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09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6042C21-D29F-F79F-5A66-E4559E51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59FEE7-C7DA-2B46-3CE3-BDDCCB5C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6AE2B2-8F67-BA7A-D13F-65C75D3C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8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6C229-26CA-297D-FC00-95CB98B6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F6FE7-B95A-014F-8017-24FDA756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46FA4E-6231-4FF3-9983-A955A5537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98C241-F940-ADC2-4D2C-CEE3C8FB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47070E-E447-30A8-651D-BB7E9C0A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97BECB-3F76-A77A-2859-7F3141D0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2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FFC23-2D38-4539-E6CC-2A93B5BC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82E88B9-10BD-F999-607B-07FBD3BDF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EE6931-2F0C-584F-960B-EBCF1B27C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8A66E6-CAF1-28A3-2003-4DAB05CF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FAB9DAF-8EA3-E811-86D2-401BEB6F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923188-77F0-20CF-9966-3F734AA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8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C80352D-E634-8E9B-4EA5-A1D5C8AC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CFCF39-40D7-1157-743C-7FDF811FF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7820EE-FFC3-38A9-90C8-4152101CF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A7346-CD4F-4A6B-AEC8-B5356F4B084C}" type="datetimeFigureOut">
              <a:rPr lang="da-DK" smtClean="0"/>
              <a:t>23-01-2026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3062A9-C04F-E973-47ED-A4697909D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2D6FED-3886-9F53-9CD0-717DD09CC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22F5B-40AB-4BB4-B01F-97CCDBF3963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6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hrw.org/world-report/2022/country-chapters/somalia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.dk/drtv/se/deadline_-nyt-aar-ny-verdensorden_5697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DB0C13-DA3B-4EE5-78B9-6F904C7B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" b="20678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89ED15-AF4F-05B7-7FD0-8F65BA4E7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Modul 12: Svage stater og konflikter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BF1BD3-9951-DE55-0BEE-C7C098B2D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Forløb: En ny verdensorden?</a:t>
            </a:r>
          </a:p>
        </p:txBody>
      </p:sp>
    </p:spTree>
    <p:extLst>
      <p:ext uri="{BB962C8B-B14F-4D97-AF65-F5344CB8AC3E}">
        <p14:creationId xmlns:p14="http://schemas.microsoft.com/office/powerpoint/2010/main" val="2685811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A2C5B-9349-0198-9D4A-AEE34283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Land, stat og nation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61B454-87B8-52BC-CA78-F1E06AE6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690688"/>
            <a:ext cx="11234057" cy="4486275"/>
          </a:xfrm>
        </p:spPr>
        <p:txBody>
          <a:bodyPr>
            <a:normAutofit fontScale="92500" lnSpcReduction="10000"/>
          </a:bodyPr>
          <a:lstStyle/>
          <a:p>
            <a:r>
              <a:rPr lang="da-DK" b="1" i="1" dirty="0"/>
              <a:t>Land</a:t>
            </a:r>
            <a:r>
              <a:rPr lang="da-DK" dirty="0"/>
              <a:t>: </a:t>
            </a:r>
          </a:p>
          <a:p>
            <a:pPr lvl="1"/>
            <a:r>
              <a:rPr lang="da-DK" dirty="0"/>
              <a:t>Et geografisk område – fysisk territorium.</a:t>
            </a:r>
          </a:p>
          <a:p>
            <a:r>
              <a:rPr lang="da-DK" b="1" i="1" dirty="0"/>
              <a:t>Stat</a:t>
            </a:r>
            <a:r>
              <a:rPr lang="da-DK" i="1" dirty="0"/>
              <a:t>: </a:t>
            </a:r>
          </a:p>
          <a:p>
            <a:pPr lvl="1"/>
            <a:r>
              <a:rPr lang="da-DK" dirty="0"/>
              <a:t>Centralregeringen, i form af </a:t>
            </a:r>
            <a:r>
              <a:rPr lang="da-DK" dirty="0" err="1"/>
              <a:t>af</a:t>
            </a:r>
            <a:r>
              <a:rPr lang="da-DK" dirty="0"/>
              <a:t> institutionerne har suverænitet, dvs. retten til at kontrollere territoriet, opkræve skat, skabe lov og orden og forsvare befolkningen.</a:t>
            </a:r>
          </a:p>
          <a:p>
            <a:r>
              <a:rPr lang="da-DK" b="1" i="1" dirty="0"/>
              <a:t>Nation</a:t>
            </a:r>
            <a:r>
              <a:rPr lang="da-DK" i="1" dirty="0"/>
              <a:t>: </a:t>
            </a:r>
          </a:p>
          <a:p>
            <a:pPr lvl="1"/>
            <a:r>
              <a:rPr lang="da-DK" dirty="0"/>
              <a:t>Et folk, der deler sprog, kultur, historie og identitet, og som føler et fællesskab.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sz="2600" b="1" dirty="0"/>
              <a:t>Forskelle på nationalstat og multinational stat:</a:t>
            </a:r>
          </a:p>
          <a:p>
            <a:r>
              <a:rPr lang="da-DK" sz="2600" dirty="0"/>
              <a:t>Nationalstat: Én dominerende nation → stærk sammenhængskraft.</a:t>
            </a:r>
          </a:p>
          <a:p>
            <a:r>
              <a:rPr lang="da-DK" sz="2600" dirty="0"/>
              <a:t>Multinational stat: Flere nationer inden for samme stat → svagere sammenhængskraft (fx Rusland og Nigeria).</a:t>
            </a:r>
          </a:p>
        </p:txBody>
      </p:sp>
    </p:spTree>
    <p:extLst>
      <p:ext uri="{BB962C8B-B14F-4D97-AF65-F5344CB8AC3E}">
        <p14:creationId xmlns:p14="http://schemas.microsoft.com/office/powerpoint/2010/main" val="299342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E925AB-FEBF-367C-897A-881A4CC5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Stærke og svage stater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0AF982-908C-D4BD-5105-46164CDDE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r>
              <a:rPr lang="da-DK" sz="2400" b="1" i="1" dirty="0"/>
              <a:t>Stærk stat: </a:t>
            </a:r>
          </a:p>
          <a:p>
            <a:pPr lvl="1"/>
            <a:r>
              <a:rPr lang="da-DK" dirty="0"/>
              <a:t>Effektiv regeringsførelse (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governance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Kontrol over territoriet</a:t>
            </a:r>
          </a:p>
          <a:p>
            <a:pPr lvl="1"/>
            <a:r>
              <a:rPr lang="da-DK" dirty="0"/>
              <a:t>Folkelig opbakning</a:t>
            </a:r>
          </a:p>
          <a:p>
            <a:pPr lvl="1"/>
            <a:r>
              <a:rPr lang="da-DK" dirty="0"/>
              <a:t>Evne til at levere uddannelse, sundhed, sikkerhed, jobs osv.</a:t>
            </a:r>
          </a:p>
          <a:p>
            <a:pPr lvl="1"/>
            <a:r>
              <a:rPr lang="da-DK" dirty="0"/>
              <a:t>Ofte demokratisk</a:t>
            </a:r>
          </a:p>
          <a:p>
            <a:r>
              <a:rPr lang="da-DK" sz="2400" b="1" i="1" dirty="0"/>
              <a:t>Svag stat: </a:t>
            </a:r>
          </a:p>
          <a:p>
            <a:pPr lvl="1"/>
            <a:r>
              <a:rPr lang="da-DK" dirty="0"/>
              <a:t>Manglende kontrol med territoriet</a:t>
            </a:r>
          </a:p>
          <a:p>
            <a:pPr lvl="1"/>
            <a:r>
              <a:rPr lang="da-DK" dirty="0"/>
              <a:t>Lav folkelig støtte til styret</a:t>
            </a:r>
          </a:p>
          <a:p>
            <a:pPr lvl="1"/>
            <a:r>
              <a:rPr lang="da-DK" dirty="0"/>
              <a:t>Udbredt korruption, fattigdom og politisk ustabilitet</a:t>
            </a:r>
          </a:p>
          <a:p>
            <a:pPr lvl="1"/>
            <a:r>
              <a:rPr lang="da-DK" dirty="0"/>
              <a:t>Vanskeligheder ved at levere basale offentlige ydelser</a:t>
            </a:r>
          </a:p>
          <a:p>
            <a:pPr lvl="1"/>
            <a:r>
              <a:rPr lang="da-DK" dirty="0"/>
              <a:t>Kan udvikle sig til en fejlslagen stat</a:t>
            </a:r>
          </a:p>
        </p:txBody>
      </p:sp>
    </p:spTree>
    <p:extLst>
      <p:ext uri="{BB962C8B-B14F-4D97-AF65-F5344CB8AC3E}">
        <p14:creationId xmlns:p14="http://schemas.microsoft.com/office/powerpoint/2010/main" val="409869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123E2-7E37-FE8F-0689-9CB9C08D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Figur 4.6. En skrøbelig stat - Tre forklaringer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63F2ED-D61C-F01F-441E-D30B860E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45" y="1484101"/>
            <a:ext cx="10515600" cy="5103985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1) Kunstige stater</a:t>
            </a:r>
          </a:p>
          <a:p>
            <a:pPr lvl="1"/>
            <a:r>
              <a:rPr lang="da-DK" dirty="0"/>
              <a:t>Grænser trukket af europæiske kolonimagter</a:t>
            </a:r>
          </a:p>
          <a:p>
            <a:pPr lvl="1"/>
            <a:r>
              <a:rPr lang="da-DK" dirty="0"/>
              <a:t>Etniske og religiøse grupper placeret sammen → konflikter og borgerkrig</a:t>
            </a:r>
          </a:p>
          <a:p>
            <a:pPr lvl="1"/>
            <a:r>
              <a:rPr lang="da-DK" dirty="0"/>
              <a:t>En gruppe tager magten og favoriserer sig selv</a:t>
            </a:r>
          </a:p>
          <a:p>
            <a:r>
              <a:rPr lang="da-DK" dirty="0"/>
              <a:t>2) Dårlig regeringsførelse</a:t>
            </a:r>
          </a:p>
          <a:p>
            <a:pPr lvl="1"/>
            <a:r>
              <a:rPr lang="da-DK" dirty="0"/>
              <a:t>Eliter favoriserer egen gruppe (etnisk/stammemæssigt)</a:t>
            </a:r>
          </a:p>
          <a:p>
            <a:pPr lvl="1"/>
            <a:r>
              <a:rPr lang="da-DK" dirty="0"/>
              <a:t>Ressourcer udnyttes ikke til fælles bedste</a:t>
            </a:r>
          </a:p>
          <a:p>
            <a:pPr lvl="1"/>
            <a:r>
              <a:rPr lang="da-DK" dirty="0"/>
              <a:t>Mangel på demokrati og udbredt korruption</a:t>
            </a:r>
          </a:p>
          <a:p>
            <a:pPr lvl="1"/>
            <a:r>
              <a:rPr lang="da-DK" dirty="0"/>
              <a:t>Politisk magt bruges til personlig berigelse</a:t>
            </a:r>
          </a:p>
          <a:p>
            <a:r>
              <a:rPr lang="da-DK" dirty="0"/>
              <a:t>3) Skrøbelige administrative strukturer</a:t>
            </a:r>
          </a:p>
          <a:p>
            <a:pPr lvl="1"/>
            <a:r>
              <a:rPr lang="da-DK" dirty="0"/>
              <a:t>Manglende uddannet embedsapparat efter kolonitiden</a:t>
            </a:r>
          </a:p>
          <a:p>
            <a:pPr lvl="1"/>
            <a:r>
              <a:rPr lang="da-DK" dirty="0"/>
              <a:t>Nepotisme i ansættelser</a:t>
            </a:r>
          </a:p>
          <a:p>
            <a:pPr lvl="1"/>
            <a:r>
              <a:rPr lang="da-DK" dirty="0"/>
              <a:t>Dårlig lovimplementering</a:t>
            </a:r>
          </a:p>
          <a:p>
            <a:pPr lvl="1"/>
            <a:r>
              <a:rPr lang="da-DK" dirty="0"/>
              <a:t>Svag evne til at opkræve skat og bekæmpe korruption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F74BF9-653E-721C-951A-D2319B13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037" y="3513640"/>
            <a:ext cx="4891963" cy="17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7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57CE16-40D5-EA77-8D8A-730997A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da-DK" sz="4800"/>
              <a:t>Figur 4.7 – Patron-klient-systemet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725062-8B8B-55A6-57CD-60411BBF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82" y="2390660"/>
            <a:ext cx="5737250" cy="446670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a-DK" sz="2200" b="1" dirty="0"/>
              <a:t>Et hierarkisk noget-for-noget-system, hvor:</a:t>
            </a:r>
          </a:p>
          <a:p>
            <a:r>
              <a:rPr lang="da-DK" sz="2200" dirty="0"/>
              <a:t>Patron (øverst):</a:t>
            </a:r>
            <a:br>
              <a:rPr lang="da-DK" sz="2200" dirty="0"/>
            </a:br>
            <a:r>
              <a:rPr lang="da-DK" sz="2200" dirty="0"/>
              <a:t>Typisk herskeren eller klanlederen, der deler goder ud (penge, job, beskyttelse).</a:t>
            </a:r>
          </a:p>
          <a:p>
            <a:r>
              <a:rPr lang="da-DK" sz="2200" dirty="0"/>
              <a:t>Klienter:</a:t>
            </a:r>
            <a:br>
              <a:rPr lang="da-DK" sz="2200" dirty="0"/>
            </a:br>
            <a:r>
              <a:rPr lang="da-DK" sz="2200" dirty="0"/>
              <a:t>Giver til gengæld loyalitet, politisk støtte og magtbase.</a:t>
            </a:r>
          </a:p>
          <a:p>
            <a:pPr marL="0" indent="0">
              <a:buNone/>
            </a:pPr>
            <a:r>
              <a:rPr lang="da-DK" sz="2200" dirty="0"/>
              <a:t>Systemet går i flere lag: </a:t>
            </a:r>
            <a:br>
              <a:rPr lang="da-DK" sz="2200" dirty="0"/>
            </a:br>
            <a:r>
              <a:rPr lang="da-DK" sz="2200" dirty="0"/>
              <a:t>Hersker → klanledere → underledere → borgere.</a:t>
            </a:r>
            <a:br>
              <a:rPr lang="da-DK" sz="2200" dirty="0"/>
            </a:br>
            <a:br>
              <a:rPr lang="da-DK" sz="2200" dirty="0"/>
            </a:br>
            <a:r>
              <a:rPr lang="da-DK" sz="2200" dirty="0"/>
              <a:t>Det skaber stabil støtte til magthaveren, men også korruption og ulighed.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2CAF15-B1FA-B5D1-C4BC-85BCD07E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118186"/>
            <a:ext cx="5150277" cy="24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21974C-3CD7-E270-032B-87DB8CB9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da-DK" sz="4000"/>
              <a:t>Årsager til svage stater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CA0A60-0EA1-C7E9-4B2D-A6533571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30" y="2280492"/>
            <a:ext cx="10086563" cy="3592275"/>
          </a:xfrm>
        </p:spPr>
        <p:txBody>
          <a:bodyPr anchor="t">
            <a:noAutofit/>
          </a:bodyPr>
          <a:lstStyle/>
          <a:p>
            <a:r>
              <a:rPr lang="da-DK" sz="2500" dirty="0"/>
              <a:t>Etniske konflikter</a:t>
            </a:r>
          </a:p>
          <a:p>
            <a:r>
              <a:rPr lang="da-DK" sz="2500" dirty="0"/>
              <a:t>Borgerkrig</a:t>
            </a:r>
          </a:p>
          <a:p>
            <a:r>
              <a:rPr lang="da-DK" sz="2500" dirty="0"/>
              <a:t>Terrorgrupper og kriminelle netværk i landet</a:t>
            </a:r>
          </a:p>
          <a:p>
            <a:r>
              <a:rPr lang="da-DK" sz="2500" dirty="0"/>
              <a:t>Dårlig regeringsførelse/korruption</a:t>
            </a:r>
          </a:p>
          <a:p>
            <a:r>
              <a:rPr lang="da-DK" sz="2500" dirty="0"/>
              <a:t>Svage administrative strukturer</a:t>
            </a:r>
          </a:p>
          <a:p>
            <a:r>
              <a:rPr lang="da-DK" sz="2500" dirty="0"/>
              <a:t>Manglende kontrol over territoriet</a:t>
            </a:r>
          </a:p>
          <a:p>
            <a:r>
              <a:rPr lang="da-DK" sz="2500" dirty="0"/>
              <a:t>Økonomisk underudvikling</a:t>
            </a:r>
          </a:p>
          <a:p>
            <a:r>
              <a:rPr lang="da-DK" sz="2500" dirty="0"/>
              <a:t>Flygtningestrømme og befolkningspres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F95BA7-2903-AE41-2234-D7E04606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da-DK" sz="4800"/>
              <a:t>Hvordan trues Vesten af de svage stater?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E0E4CA-04FD-4712-9979-0D4FACCA6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CA8D992-BB3F-47CD-BA18-71D54539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3000055"/>
            <a:ext cx="5243390" cy="299797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20000"/>
                </a:schemeClr>
              </a:gs>
              <a:gs pos="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6D99E5-29F0-7666-01DD-94AC5C2F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867" y="112022"/>
            <a:ext cx="5399468" cy="647606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a-DK" sz="2200" b="1" i="1" dirty="0">
                <a:solidFill>
                  <a:schemeClr val="tx1">
                    <a:alpha val="80000"/>
                  </a:schemeClr>
                </a:solidFill>
              </a:rPr>
              <a:t>Konkrete trusler mod Vesten: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Terrorisme</a:t>
            </a:r>
          </a:p>
          <a:p>
            <a:pPr lvl="1"/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Terrorgrupper får plads i svage stater (fx Al-</a:t>
            </a:r>
            <a:r>
              <a:rPr lang="da-DK" sz="2200" dirty="0" err="1">
                <a:solidFill>
                  <a:schemeClr val="tx1">
                    <a:alpha val="80000"/>
                  </a:schemeClr>
                </a:solidFill>
              </a:rPr>
              <a:t>Shabaab</a:t>
            </a: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 i Somalia).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Flygtningestrømme</a:t>
            </a:r>
          </a:p>
          <a:p>
            <a:pPr lvl="1"/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Konflikter og kollaps fører til migration mod Europa.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Grænseoverskridende kriminalitet</a:t>
            </a:r>
          </a:p>
          <a:p>
            <a:pPr lvl="1"/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Narkotika handel og </a:t>
            </a:r>
            <a:r>
              <a:rPr lang="da-DK" sz="2200" dirty="0" err="1">
                <a:solidFill>
                  <a:schemeClr val="tx1">
                    <a:alpha val="80000"/>
                  </a:schemeClr>
                </a:solidFill>
              </a:rPr>
              <a:t>lIllegal</a:t>
            </a: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 våbenhandel</a:t>
            </a:r>
          </a:p>
          <a:p>
            <a:pPr lvl="1"/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Menneskesmugling og –handel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Ustabilitet</a:t>
            </a:r>
          </a:p>
          <a:p>
            <a:pPr lvl="1"/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Konflikter kan sprede sig til nabolande → ustabil region → påvirker global handel og sikkerhed.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Vestlige militære interventioner</a:t>
            </a:r>
          </a:p>
          <a:p>
            <a:pPr lvl="1"/>
            <a:r>
              <a:rPr lang="da-DK" sz="2200" dirty="0">
                <a:solidFill>
                  <a:schemeClr val="tx1">
                    <a:alpha val="80000"/>
                  </a:schemeClr>
                </a:solidFill>
              </a:rPr>
              <a:t>Humanitære og sikkerhedspolitiske operationer (fx i Afghanistan, Irak, Mali).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B1BC78-FB73-1CAD-7F63-A934B001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75" y="3000055"/>
            <a:ext cx="5821439" cy="3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51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F10D8-79CD-DE14-5AF0-D34D3460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 til vendespil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74B636-649D-8286-4208-6F6E9CA3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Find et spørgsmål og svar, som passer sammen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61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8" name="Rectangle 1537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Exclusive: EU temporarily holds back food aid in Somalia after UN finds  widespread theft | Reuters">
            <a:extLst>
              <a:ext uri="{FF2B5EF4-FFF2-40B4-BE49-F238E27FC236}">
                <a16:creationId xmlns:a16="http://schemas.microsoft.com/office/drawing/2014/main" id="{41DB6C35-36D8-3D9E-33BB-0E5AC72C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99"/>
          <a:stretch>
            <a:fillRect/>
          </a:stretch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omalia - Global Centre for the Responsibility to Protect">
            <a:extLst>
              <a:ext uri="{FF2B5EF4-FFF2-40B4-BE49-F238E27FC236}">
                <a16:creationId xmlns:a16="http://schemas.microsoft.com/office/drawing/2014/main" id="{44E18BB5-2B6E-1FBA-7781-12F26599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11910" b="2"/>
          <a:stretch>
            <a:fillRect/>
          </a:stretch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64DCD24-DB8A-07FB-A9E6-ECA614A88C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1" r="1685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389" name="Freeform: Shape 1537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90" name="Freeform: Shape 1537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349488-C6E0-AAE9-2290-4A207BCE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da-DK" sz="2800" b="1" dirty="0"/>
              <a:t>Opgave</a:t>
            </a:r>
            <a:r>
              <a:rPr lang="da-DK" sz="2800" dirty="0"/>
              <a:t>: Verdens mest fejlslagne stat, Somalia</a:t>
            </a:r>
          </a:p>
        </p:txBody>
      </p:sp>
      <p:sp>
        <p:nvSpPr>
          <p:cNvPr id="15391" name="Rectangle 1537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92" name="Rectangle 1538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B1CE51-6BF0-725D-2634-380A266C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3" y="2788384"/>
            <a:ext cx="3235323" cy="3922776"/>
          </a:xfrm>
        </p:spPr>
        <p:txBody>
          <a:bodyPr>
            <a:normAutofit lnSpcReduction="10000"/>
          </a:bodyPr>
          <a:lstStyle/>
          <a:p>
            <a:r>
              <a:rPr lang="da-DK" sz="2400" dirty="0"/>
              <a:t>Ifølge tabel 4.2 er Somalia verdens mest fejlslagne stat. </a:t>
            </a:r>
          </a:p>
          <a:p>
            <a:r>
              <a:rPr lang="da-DK" sz="2400" dirty="0"/>
              <a:t>Undersøg med afsæt i følgende artikel fra HRW: </a:t>
            </a:r>
            <a:r>
              <a:rPr lang="da-DK" sz="2400" u="sng" dirty="0">
                <a:hlinkClick r:id="rId5"/>
              </a:rPr>
              <a:t>Somalia Events of 2021</a:t>
            </a:r>
            <a:r>
              <a:rPr lang="da-DK" sz="2400" dirty="0"/>
              <a:t> den sociale, økonomiske og politiske situation i Somalia.</a:t>
            </a:r>
          </a:p>
          <a:p>
            <a:pPr marL="0" indent="0">
              <a:buNone/>
            </a:pPr>
            <a:br>
              <a:rPr lang="da-DK" sz="1700" dirty="0"/>
            </a:br>
            <a:endParaRPr lang="da-DK" sz="1700" dirty="0"/>
          </a:p>
        </p:txBody>
      </p:sp>
      <p:pic>
        <p:nvPicPr>
          <p:cNvPr id="15368" name="Picture 8" descr="Somalia Seeks Recruits to Stop al-Shabaab - Africa Defense Forum">
            <a:extLst>
              <a:ext uri="{FF2B5EF4-FFF2-40B4-BE49-F238E27FC236}">
                <a16:creationId xmlns:a16="http://schemas.microsoft.com/office/drawing/2014/main" id="{AFCA2F91-EF70-AF43-EBB7-CAB750A0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1" b="1"/>
          <a:stretch>
            <a:fillRect/>
          </a:stretch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5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CD4E0B-ACB5-122A-FE0C-34BAED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da-DK" sz="5600">
                <a:solidFill>
                  <a:srgbClr val="FFFFFF"/>
                </a:solidFill>
              </a:rPr>
              <a:t>Plan for modulet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7CAE47-F75E-9F53-0B49-0AA06ACB3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Opsamling fra sidst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Gennemgang af PP i grupper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Vendespil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Opgave: Verdens mest fejlslagne stat, Somalia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Fælles opsamling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6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51203C-1994-D4AE-2940-EF59440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a-DK" sz="2600" dirty="0">
                <a:hlinkClick r:id="rId2"/>
              </a:rPr>
              <a:t>Deadline: Sæson 2026 – Nyt år, ny verdensorden? | DRTV</a:t>
            </a:r>
            <a:endParaRPr lang="da-DK" sz="26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6ABCC8-8B1D-68C8-8CED-2BFAAEBB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788664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000" i="1" dirty="0"/>
              <a:t>Med sit angreb på Venezuela har den amerikanske præsident skudt 2026 i gang og rystet en i forvejen vaklende verdensorden.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Er Grønland de næste i rækken? Og hvor efterlader Trumps magtpolitik europæiske småstater?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rgbClr val="FF0000"/>
                </a:solidFill>
              </a:rPr>
              <a:t>OPSAMLING: Relevante begreber.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94EBA1-A395-9203-9113-ADD5B776F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892923"/>
            <a:ext cx="6903720" cy="30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A7304-4307-FA37-19F0-520A10C6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Verdens stater opdelt efter graden af svaghed/styrke 2023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5D56A1-D009-1675-B137-C0844941DA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995" y="422710"/>
            <a:ext cx="8040530" cy="60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9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166317-A54A-44C0-F036-CD2351FA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Verdens mest skrøbelige/fejlslagne stater, 2023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15F68A2-3E9B-886F-A27F-66DA0E427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68" y="1545771"/>
            <a:ext cx="10495413" cy="49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8580C-D766-D398-2B04-B653289E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Opgaver i grupper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B49683-BCA2-3EA9-04F2-55A90537D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Gennemgå </a:t>
            </a:r>
            <a:r>
              <a:rPr lang="da-DK" dirty="0" err="1"/>
              <a:t>powerpoint</a:t>
            </a:r>
            <a:endParaRPr lang="da-DK" dirty="0"/>
          </a:p>
          <a:p>
            <a:pPr lvl="1"/>
            <a:r>
              <a:rPr lang="da-DK" dirty="0"/>
              <a:t>Vigtigt: Sæt jer godt ind i slides, da I skal bruge det til vendespil.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Vendespil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Opgave: Verdens mest fejlslagne stat, Somalia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Fælles opsamling</a:t>
            </a:r>
          </a:p>
          <a:p>
            <a:pPr lvl="1"/>
            <a:r>
              <a:rPr lang="da-DK" dirty="0"/>
              <a:t>Kl. 11.00</a:t>
            </a:r>
          </a:p>
        </p:txBody>
      </p:sp>
    </p:spTree>
    <p:extLst>
      <p:ext uri="{BB962C8B-B14F-4D97-AF65-F5344CB8AC3E}">
        <p14:creationId xmlns:p14="http://schemas.microsoft.com/office/powerpoint/2010/main" val="256042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6F90A3-B3EC-6775-7B33-CA180912A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26217C-405E-363B-97E9-A73050AF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/>
              <a:t>Grupper</a:t>
            </a:r>
          </a:p>
        </p:txBody>
      </p:sp>
      <p:graphicFrame>
        <p:nvGraphicFramePr>
          <p:cNvPr id="16" name="Pladsholder til indhold 2">
            <a:extLst>
              <a:ext uri="{FF2B5EF4-FFF2-40B4-BE49-F238E27FC236}">
                <a16:creationId xmlns:a16="http://schemas.microsoft.com/office/drawing/2014/main" id="{61B67C9C-80F3-B545-790B-8353F218C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2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037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42F508-5F3B-F32D-9B64-5B7AE782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Nationalstat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00B24C-0210-4CF9-9E4D-ABE3D07D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En nationalstat er en stat, hvor én dominerende nation (folk med fælles sprog, kultur, identitet og historie) udgør størstedelen af befolkningen.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Dette giver en stærk sammenhængskraft, fordi statens territoriale og politiske struktur passer til den nationale identitet.</a:t>
            </a:r>
          </a:p>
          <a:p>
            <a:pPr lvl="1"/>
            <a:r>
              <a:rPr lang="da-DK" dirty="0"/>
              <a:t>Eksempler: Danmark, Sverige, Frankrig.</a:t>
            </a:r>
          </a:p>
        </p:txBody>
      </p:sp>
    </p:spTree>
    <p:extLst>
      <p:ext uri="{BB962C8B-B14F-4D97-AF65-F5344CB8AC3E}">
        <p14:creationId xmlns:p14="http://schemas.microsoft.com/office/powerpoint/2010/main" val="411743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7AE8D3-CE36-D11D-B68C-A595D03E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da-DK" sz="5600">
                <a:solidFill>
                  <a:srgbClr val="FFFFFF"/>
                </a:solidFill>
              </a:rPr>
              <a:t>Hvad er et kleptokrati?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2C863D-D3E5-430B-90DE-81523C9B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Et </a:t>
            </a:r>
            <a:r>
              <a:rPr lang="da-DK" sz="2400" dirty="0" err="1">
                <a:solidFill>
                  <a:schemeClr val="tx1">
                    <a:alpha val="80000"/>
                  </a:schemeClr>
                </a:solidFill>
              </a:rPr>
              <a:t>kleptokrati</a:t>
            </a:r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 er et ”tyve-regime”, hvor magthaverne bruger staten til at berige sig selv.</a:t>
            </a:r>
          </a:p>
          <a:p>
            <a:r>
              <a:rPr lang="da-DK" sz="2400" dirty="0">
                <a:solidFill>
                  <a:schemeClr val="tx1">
                    <a:alpha val="80000"/>
                  </a:schemeClr>
                </a:solidFill>
              </a:rPr>
              <a:t>Eksempler:</a:t>
            </a:r>
          </a:p>
          <a:p>
            <a:pPr lvl="1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Mubarak-familien i Egypten (formue 40–60 mia. dollars)</a:t>
            </a:r>
          </a:p>
          <a:p>
            <a:pPr lvl="1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Gadaffi i Libyen (store mængder guld og værdier i udlandet)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786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Wingdings</vt:lpstr>
      <vt:lpstr>Office-tema</vt:lpstr>
      <vt:lpstr>Modul 12: Svage stater og konflikter </vt:lpstr>
      <vt:lpstr>Plan for modulet</vt:lpstr>
      <vt:lpstr>Deadline: Sæson 2026 – Nyt år, ny verdensorden? | DRTV</vt:lpstr>
      <vt:lpstr>Verdens stater opdelt efter graden af svaghed/styrke 2023 </vt:lpstr>
      <vt:lpstr>Verdens mest skrøbelige/fejlslagne stater, 2023</vt:lpstr>
      <vt:lpstr>Opgaver i grupper </vt:lpstr>
      <vt:lpstr>Grupper</vt:lpstr>
      <vt:lpstr>Nationalstat</vt:lpstr>
      <vt:lpstr>Hvad er et kleptokrati?</vt:lpstr>
      <vt:lpstr>Land, stat og nation</vt:lpstr>
      <vt:lpstr>Stærke og svage stater</vt:lpstr>
      <vt:lpstr>Figur 4.6. En skrøbelig stat - Tre forklaringer</vt:lpstr>
      <vt:lpstr>Figur 4.7 – Patron-klient-systemet</vt:lpstr>
      <vt:lpstr>Årsager til svage stater</vt:lpstr>
      <vt:lpstr>Hvordan trues Vesten af de svage stater?</vt:lpstr>
      <vt:lpstr>Tid til vendespil </vt:lpstr>
      <vt:lpstr>Opgave: Verdens mest fejlslagne stat, Somalia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2026-01-14T09:03:23Z</dcterms:created>
  <dcterms:modified xsi:type="dcterms:W3CDTF">2026-01-23T08:06:36Z</dcterms:modified>
</cp:coreProperties>
</file>