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18" r:id="rId2"/>
    <p:sldId id="319" r:id="rId3"/>
    <p:sldId id="323" r:id="rId4"/>
    <p:sldId id="321" r:id="rId5"/>
    <p:sldId id="322" r:id="rId6"/>
    <p:sldId id="313" r:id="rId7"/>
    <p:sldId id="314" r:id="rId8"/>
    <p:sldId id="315" r:id="rId9"/>
    <p:sldId id="316" r:id="rId10"/>
    <p:sldId id="317" r:id="rId11"/>
    <p:sldId id="331" r:id="rId12"/>
    <p:sldId id="324" r:id="rId13"/>
    <p:sldId id="325" r:id="rId14"/>
    <p:sldId id="326" r:id="rId15"/>
    <p:sldId id="327" r:id="rId16"/>
    <p:sldId id="328" r:id="rId17"/>
    <p:sldId id="329" r:id="rId18"/>
    <p:sldId id="330" r:id="rId19"/>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7394EC-9671-4439-BDD5-82596D791C66}" v="67" dt="2026-01-27T21:41:10.622"/>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348" autoAdjust="0"/>
  </p:normalViewPr>
  <p:slideViewPr>
    <p:cSldViewPr snapToGrid="0">
      <p:cViewPr varScale="1">
        <p:scale>
          <a:sx n="65" d="100"/>
          <a:sy n="65" d="100"/>
        </p:scale>
        <p:origin x="724" y="4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ffer Østergaard Carstens" userId="5d542c86-40b2-4e4f-ab37-dc2fab4fc46a" providerId="ADAL" clId="{0DF8EF18-DD9B-46DE-AF1A-1EC96D0E05CF}"/>
    <pc:docChg chg="undo redo custSel addSld delSld modSld sldOrd">
      <pc:chgData name="Christoffer Østergaard Carstens" userId="5d542c86-40b2-4e4f-ab37-dc2fab4fc46a" providerId="ADAL" clId="{0DF8EF18-DD9B-46DE-AF1A-1EC96D0E05CF}" dt="2026-01-29T09:39:10.781" v="6833" actId="20577"/>
      <pc:docMkLst>
        <pc:docMk/>
      </pc:docMkLst>
      <pc:sldChg chg="addSp delSp modSp new mod setBg addAnim delAnim">
        <pc:chgData name="Christoffer Østergaard Carstens" userId="5d542c86-40b2-4e4f-ab37-dc2fab4fc46a" providerId="ADAL" clId="{0DF8EF18-DD9B-46DE-AF1A-1EC96D0E05CF}" dt="2026-01-27T08:25:46.505" v="5619" actId="26606"/>
        <pc:sldMkLst>
          <pc:docMk/>
          <pc:sldMk cId="558447205" sldId="313"/>
        </pc:sldMkLst>
        <pc:spChg chg="mod">
          <ac:chgData name="Christoffer Østergaard Carstens" userId="5d542c86-40b2-4e4f-ab37-dc2fab4fc46a" providerId="ADAL" clId="{0DF8EF18-DD9B-46DE-AF1A-1EC96D0E05CF}" dt="2026-01-27T08:25:46.505" v="5619" actId="26606"/>
          <ac:spMkLst>
            <pc:docMk/>
            <pc:sldMk cId="558447205" sldId="313"/>
            <ac:spMk id="2" creationId="{D60C52FC-63CA-65F0-533F-C95FDEBE1CDE}"/>
          </ac:spMkLst>
        </pc:spChg>
        <pc:spChg chg="mod">
          <ac:chgData name="Christoffer Østergaard Carstens" userId="5d542c86-40b2-4e4f-ab37-dc2fab4fc46a" providerId="ADAL" clId="{0DF8EF18-DD9B-46DE-AF1A-1EC96D0E05CF}" dt="2026-01-27T08:25:46.505" v="5619" actId="26606"/>
          <ac:spMkLst>
            <pc:docMk/>
            <pc:sldMk cId="558447205" sldId="313"/>
            <ac:spMk id="3" creationId="{7388EEDF-139F-C103-68C6-C9214A276F4C}"/>
          </ac:spMkLst>
        </pc:spChg>
        <pc:spChg chg="add">
          <ac:chgData name="Christoffer Østergaard Carstens" userId="5d542c86-40b2-4e4f-ab37-dc2fab4fc46a" providerId="ADAL" clId="{0DF8EF18-DD9B-46DE-AF1A-1EC96D0E05CF}" dt="2026-01-27T08:25:46.505" v="5619" actId="26606"/>
          <ac:spMkLst>
            <pc:docMk/>
            <pc:sldMk cId="558447205" sldId="313"/>
            <ac:spMk id="1039" creationId="{7B1AB9FE-36F5-4FD1-9850-DB5C5AD4828F}"/>
          </ac:spMkLst>
        </pc:spChg>
        <pc:spChg chg="add">
          <ac:chgData name="Christoffer Østergaard Carstens" userId="5d542c86-40b2-4e4f-ab37-dc2fab4fc46a" providerId="ADAL" clId="{0DF8EF18-DD9B-46DE-AF1A-1EC96D0E05CF}" dt="2026-01-27T08:25:46.505" v="5619" actId="26606"/>
          <ac:spMkLst>
            <pc:docMk/>
            <pc:sldMk cId="558447205" sldId="313"/>
            <ac:spMk id="1040" creationId="{F489C2E0-4895-4B72-85EA-7EE9FAFFDC7E}"/>
          </ac:spMkLst>
        </pc:spChg>
        <pc:picChg chg="add mod ord">
          <ac:chgData name="Christoffer Østergaard Carstens" userId="5d542c86-40b2-4e4f-ab37-dc2fab4fc46a" providerId="ADAL" clId="{0DF8EF18-DD9B-46DE-AF1A-1EC96D0E05CF}" dt="2026-01-27T08:25:46.505" v="5619" actId="26606"/>
          <ac:picMkLst>
            <pc:docMk/>
            <pc:sldMk cId="558447205" sldId="313"/>
            <ac:picMk id="1026" creationId="{2368E5D8-BC2A-0ACE-3DB4-B557FA40ADCE}"/>
          </ac:picMkLst>
        </pc:picChg>
      </pc:sldChg>
      <pc:sldChg chg="addSp modSp new mod setBg">
        <pc:chgData name="Christoffer Østergaard Carstens" userId="5d542c86-40b2-4e4f-ab37-dc2fab4fc46a" providerId="ADAL" clId="{0DF8EF18-DD9B-46DE-AF1A-1EC96D0E05CF}" dt="2026-01-27T21:23:53.692" v="6379" actId="26606"/>
        <pc:sldMkLst>
          <pc:docMk/>
          <pc:sldMk cId="311455292" sldId="314"/>
        </pc:sldMkLst>
        <pc:spChg chg="mod">
          <ac:chgData name="Christoffer Østergaard Carstens" userId="5d542c86-40b2-4e4f-ab37-dc2fab4fc46a" providerId="ADAL" clId="{0DF8EF18-DD9B-46DE-AF1A-1EC96D0E05CF}" dt="2026-01-27T21:23:53.692" v="6379" actId="26606"/>
          <ac:spMkLst>
            <pc:docMk/>
            <pc:sldMk cId="311455292" sldId="314"/>
            <ac:spMk id="2" creationId="{27F9ED29-7B6A-03F1-E092-B91407DA5C39}"/>
          </ac:spMkLst>
        </pc:spChg>
        <pc:spChg chg="mod">
          <ac:chgData name="Christoffer Østergaard Carstens" userId="5d542c86-40b2-4e4f-ab37-dc2fab4fc46a" providerId="ADAL" clId="{0DF8EF18-DD9B-46DE-AF1A-1EC96D0E05CF}" dt="2026-01-27T21:23:53.692" v="6379" actId="26606"/>
          <ac:spMkLst>
            <pc:docMk/>
            <pc:sldMk cId="311455292" sldId="314"/>
            <ac:spMk id="3" creationId="{F823AA07-48B4-0B66-B30F-E73036FB5A56}"/>
          </ac:spMkLst>
        </pc:spChg>
        <pc:spChg chg="add">
          <ac:chgData name="Christoffer Østergaard Carstens" userId="5d542c86-40b2-4e4f-ab37-dc2fab4fc46a" providerId="ADAL" clId="{0DF8EF18-DD9B-46DE-AF1A-1EC96D0E05CF}" dt="2026-01-27T21:23:53.692" v="6379" actId="26606"/>
          <ac:spMkLst>
            <pc:docMk/>
            <pc:sldMk cId="311455292" sldId="314"/>
            <ac:spMk id="1031" creationId="{F13C74B1-5B17-4795-BED0-7140497B445A}"/>
          </ac:spMkLst>
        </pc:spChg>
        <pc:spChg chg="add">
          <ac:chgData name="Christoffer Østergaard Carstens" userId="5d542c86-40b2-4e4f-ab37-dc2fab4fc46a" providerId="ADAL" clId="{0DF8EF18-DD9B-46DE-AF1A-1EC96D0E05CF}" dt="2026-01-27T21:23:53.692" v="6379" actId="26606"/>
          <ac:spMkLst>
            <pc:docMk/>
            <pc:sldMk cId="311455292" sldId="314"/>
            <ac:spMk id="1033" creationId="{D4974D33-8DC5-464E-8C6D-BE58F0669C17}"/>
          </ac:spMkLst>
        </pc:spChg>
        <pc:picChg chg="add mod">
          <ac:chgData name="Christoffer Østergaard Carstens" userId="5d542c86-40b2-4e4f-ab37-dc2fab4fc46a" providerId="ADAL" clId="{0DF8EF18-DD9B-46DE-AF1A-1EC96D0E05CF}" dt="2026-01-27T21:23:53.692" v="6379" actId="26606"/>
          <ac:picMkLst>
            <pc:docMk/>
            <pc:sldMk cId="311455292" sldId="314"/>
            <ac:picMk id="1026" creationId="{60C26731-0C38-B2F9-9A1F-B6ACA6C979AD}"/>
          </ac:picMkLst>
        </pc:picChg>
      </pc:sldChg>
      <pc:sldChg chg="addSp delSp modSp new mod setBg">
        <pc:chgData name="Christoffer Østergaard Carstens" userId="5d542c86-40b2-4e4f-ab37-dc2fab4fc46a" providerId="ADAL" clId="{0DF8EF18-DD9B-46DE-AF1A-1EC96D0E05CF}" dt="2026-01-27T08:27:19.116" v="5675" actId="14100"/>
        <pc:sldMkLst>
          <pc:docMk/>
          <pc:sldMk cId="3111771253" sldId="315"/>
        </pc:sldMkLst>
        <pc:spChg chg="mod">
          <ac:chgData name="Christoffer Østergaard Carstens" userId="5d542c86-40b2-4e4f-ab37-dc2fab4fc46a" providerId="ADAL" clId="{0DF8EF18-DD9B-46DE-AF1A-1EC96D0E05CF}" dt="2026-01-27T08:27:15.142" v="5673" actId="26606"/>
          <ac:spMkLst>
            <pc:docMk/>
            <pc:sldMk cId="3111771253" sldId="315"/>
            <ac:spMk id="2" creationId="{83CA623F-D0B5-0B7C-7097-5B1DCEF05820}"/>
          </ac:spMkLst>
        </pc:spChg>
        <pc:spChg chg="add">
          <ac:chgData name="Christoffer Østergaard Carstens" userId="5d542c86-40b2-4e4f-ab37-dc2fab4fc46a" providerId="ADAL" clId="{0DF8EF18-DD9B-46DE-AF1A-1EC96D0E05CF}" dt="2026-01-27T08:27:15.142" v="5673" actId="26606"/>
          <ac:spMkLst>
            <pc:docMk/>
            <pc:sldMk cId="3111771253" sldId="315"/>
            <ac:spMk id="10" creationId="{A4AC5506-6312-4701-8D3C-40187889A947}"/>
          </ac:spMkLst>
        </pc:spChg>
        <pc:picChg chg="add mod">
          <ac:chgData name="Christoffer Østergaard Carstens" userId="5d542c86-40b2-4e4f-ab37-dc2fab4fc46a" providerId="ADAL" clId="{0DF8EF18-DD9B-46DE-AF1A-1EC96D0E05CF}" dt="2026-01-27T08:27:19.116" v="5675" actId="14100"/>
          <ac:picMkLst>
            <pc:docMk/>
            <pc:sldMk cId="3111771253" sldId="315"/>
            <ac:picMk id="5" creationId="{7AA15B7C-CAE4-85C8-8717-53C0A0775BC5}"/>
          </ac:picMkLst>
        </pc:picChg>
      </pc:sldChg>
      <pc:sldChg chg="addSp delSp modSp new mod setBg">
        <pc:chgData name="Christoffer Østergaard Carstens" userId="5d542c86-40b2-4e4f-ab37-dc2fab4fc46a" providerId="ADAL" clId="{0DF8EF18-DD9B-46DE-AF1A-1EC96D0E05CF}" dt="2026-01-27T08:27:47.153" v="5720" actId="1076"/>
        <pc:sldMkLst>
          <pc:docMk/>
          <pc:sldMk cId="2627362155" sldId="316"/>
        </pc:sldMkLst>
        <pc:spChg chg="mod">
          <ac:chgData name="Christoffer Østergaard Carstens" userId="5d542c86-40b2-4e4f-ab37-dc2fab4fc46a" providerId="ADAL" clId="{0DF8EF18-DD9B-46DE-AF1A-1EC96D0E05CF}" dt="2026-01-27T08:27:43.125" v="5717" actId="26606"/>
          <ac:spMkLst>
            <pc:docMk/>
            <pc:sldMk cId="2627362155" sldId="316"/>
            <ac:spMk id="2" creationId="{A3D90F96-A1CD-200C-0BA2-348AEF1A9D4A}"/>
          </ac:spMkLst>
        </pc:spChg>
        <pc:spChg chg="add">
          <ac:chgData name="Christoffer Østergaard Carstens" userId="5d542c86-40b2-4e4f-ab37-dc2fab4fc46a" providerId="ADAL" clId="{0DF8EF18-DD9B-46DE-AF1A-1EC96D0E05CF}" dt="2026-01-27T08:27:43.125" v="5717" actId="26606"/>
          <ac:spMkLst>
            <pc:docMk/>
            <pc:sldMk cId="2627362155" sldId="316"/>
            <ac:spMk id="10" creationId="{A4AC5506-6312-4701-8D3C-40187889A947}"/>
          </ac:spMkLst>
        </pc:spChg>
        <pc:picChg chg="add mod">
          <ac:chgData name="Christoffer Østergaard Carstens" userId="5d542c86-40b2-4e4f-ab37-dc2fab4fc46a" providerId="ADAL" clId="{0DF8EF18-DD9B-46DE-AF1A-1EC96D0E05CF}" dt="2026-01-27T08:27:47.153" v="5720" actId="1076"/>
          <ac:picMkLst>
            <pc:docMk/>
            <pc:sldMk cId="2627362155" sldId="316"/>
            <ac:picMk id="5" creationId="{CA0415C7-93D5-6EBC-B956-C9BE185218D3}"/>
          </ac:picMkLst>
        </pc:picChg>
      </pc:sldChg>
      <pc:sldChg chg="addSp delSp modSp new mod">
        <pc:chgData name="Christoffer Østergaard Carstens" userId="5d542c86-40b2-4e4f-ab37-dc2fab4fc46a" providerId="ADAL" clId="{0DF8EF18-DD9B-46DE-AF1A-1EC96D0E05CF}" dt="2026-01-27T21:09:47.686" v="6155" actId="20577"/>
        <pc:sldMkLst>
          <pc:docMk/>
          <pc:sldMk cId="3614547483" sldId="317"/>
        </pc:sldMkLst>
        <pc:spChg chg="mod">
          <ac:chgData name="Christoffer Østergaard Carstens" userId="5d542c86-40b2-4e4f-ab37-dc2fab4fc46a" providerId="ADAL" clId="{0DF8EF18-DD9B-46DE-AF1A-1EC96D0E05CF}" dt="2026-01-27T21:05:29.123" v="5862" actId="20577"/>
          <ac:spMkLst>
            <pc:docMk/>
            <pc:sldMk cId="3614547483" sldId="317"/>
            <ac:spMk id="2" creationId="{AEFFAE80-2080-934B-7FB9-8565A6D936EF}"/>
          </ac:spMkLst>
        </pc:spChg>
        <pc:spChg chg="mod">
          <ac:chgData name="Christoffer Østergaard Carstens" userId="5d542c86-40b2-4e4f-ab37-dc2fab4fc46a" providerId="ADAL" clId="{0DF8EF18-DD9B-46DE-AF1A-1EC96D0E05CF}" dt="2026-01-27T21:09:47.686" v="6155" actId="20577"/>
          <ac:spMkLst>
            <pc:docMk/>
            <pc:sldMk cId="3614547483" sldId="317"/>
            <ac:spMk id="3" creationId="{5A2945A9-647B-7A5D-2844-4C5184D8C92C}"/>
          </ac:spMkLst>
        </pc:spChg>
      </pc:sldChg>
      <pc:sldChg chg="addSp delSp modSp new mod ord setBg">
        <pc:chgData name="Christoffer Østergaard Carstens" userId="5d542c86-40b2-4e4f-ab37-dc2fab4fc46a" providerId="ADAL" clId="{0DF8EF18-DD9B-46DE-AF1A-1EC96D0E05CF}" dt="2026-01-27T21:14:21.072" v="6213" actId="26606"/>
        <pc:sldMkLst>
          <pc:docMk/>
          <pc:sldMk cId="2132492706" sldId="318"/>
        </pc:sldMkLst>
        <pc:spChg chg="mod">
          <ac:chgData name="Christoffer Østergaard Carstens" userId="5d542c86-40b2-4e4f-ab37-dc2fab4fc46a" providerId="ADAL" clId="{0DF8EF18-DD9B-46DE-AF1A-1EC96D0E05CF}" dt="2026-01-27T21:14:21.072" v="6213" actId="26606"/>
          <ac:spMkLst>
            <pc:docMk/>
            <pc:sldMk cId="2132492706" sldId="318"/>
            <ac:spMk id="2" creationId="{5973DAF6-F6B2-E3ED-E009-368BFD02CE1B}"/>
          </ac:spMkLst>
        </pc:spChg>
        <pc:spChg chg="add">
          <ac:chgData name="Christoffer Østergaard Carstens" userId="5d542c86-40b2-4e4f-ab37-dc2fab4fc46a" providerId="ADAL" clId="{0DF8EF18-DD9B-46DE-AF1A-1EC96D0E05CF}" dt="2026-01-27T21:14:21.072" v="6213" actId="26606"/>
          <ac:spMkLst>
            <pc:docMk/>
            <pc:sldMk cId="2132492706" sldId="318"/>
            <ac:spMk id="10" creationId="{A3363022-C969-41E9-8EB2-E4C94908C1FA}"/>
          </ac:spMkLst>
        </pc:spChg>
        <pc:spChg chg="add">
          <ac:chgData name="Christoffer Østergaard Carstens" userId="5d542c86-40b2-4e4f-ab37-dc2fab4fc46a" providerId="ADAL" clId="{0DF8EF18-DD9B-46DE-AF1A-1EC96D0E05CF}" dt="2026-01-27T21:14:21.072" v="6213" actId="26606"/>
          <ac:spMkLst>
            <pc:docMk/>
            <pc:sldMk cId="2132492706" sldId="318"/>
            <ac:spMk id="12" creationId="{8D1AD6B3-BE88-4CEB-BA17-790657CC4729}"/>
          </ac:spMkLst>
        </pc:spChg>
        <pc:grpChg chg="add">
          <ac:chgData name="Christoffer Østergaard Carstens" userId="5d542c86-40b2-4e4f-ab37-dc2fab4fc46a" providerId="ADAL" clId="{0DF8EF18-DD9B-46DE-AF1A-1EC96D0E05CF}" dt="2026-01-27T21:14:21.072" v="6213" actId="26606"/>
          <ac:grpSpMkLst>
            <pc:docMk/>
            <pc:sldMk cId="2132492706" sldId="318"/>
            <ac:grpSpMk id="14" creationId="{89D1390B-7E13-4B4F-9CB2-391063412E54}"/>
          </ac:grpSpMkLst>
        </pc:grpChg>
        <pc:picChg chg="add">
          <ac:chgData name="Christoffer Østergaard Carstens" userId="5d542c86-40b2-4e4f-ab37-dc2fab4fc46a" providerId="ADAL" clId="{0DF8EF18-DD9B-46DE-AF1A-1EC96D0E05CF}" dt="2026-01-27T21:14:21.072" v="6213" actId="26606"/>
          <ac:picMkLst>
            <pc:docMk/>
            <pc:sldMk cId="2132492706" sldId="318"/>
            <ac:picMk id="7" creationId="{566D9677-63D8-330A-0462-654EC9BDF1F6}"/>
          </ac:picMkLst>
        </pc:picChg>
      </pc:sldChg>
      <pc:sldChg chg="modSp new mod modNotesTx">
        <pc:chgData name="Christoffer Østergaard Carstens" userId="5d542c86-40b2-4e4f-ab37-dc2fab4fc46a" providerId="ADAL" clId="{0DF8EF18-DD9B-46DE-AF1A-1EC96D0E05CF}" dt="2026-01-27T21:17:01.643" v="6266" actId="20577"/>
        <pc:sldMkLst>
          <pc:docMk/>
          <pc:sldMk cId="3437765639" sldId="319"/>
        </pc:sldMkLst>
        <pc:spChg chg="mod">
          <ac:chgData name="Christoffer Østergaard Carstens" userId="5d542c86-40b2-4e4f-ab37-dc2fab4fc46a" providerId="ADAL" clId="{0DF8EF18-DD9B-46DE-AF1A-1EC96D0E05CF}" dt="2026-01-27T21:16:42.877" v="6248" actId="1076"/>
          <ac:spMkLst>
            <pc:docMk/>
            <pc:sldMk cId="3437765639" sldId="319"/>
            <ac:spMk id="2" creationId="{B6A02E4D-F694-A3F1-09E6-CF45CD07D9FB}"/>
          </ac:spMkLst>
        </pc:spChg>
        <pc:spChg chg="mod">
          <ac:chgData name="Christoffer Østergaard Carstens" userId="5d542c86-40b2-4e4f-ab37-dc2fab4fc46a" providerId="ADAL" clId="{0DF8EF18-DD9B-46DE-AF1A-1EC96D0E05CF}" dt="2026-01-27T21:16:45.672" v="6250" actId="27636"/>
          <ac:spMkLst>
            <pc:docMk/>
            <pc:sldMk cId="3437765639" sldId="319"/>
            <ac:spMk id="3" creationId="{FD7B699D-9D77-EDC5-6D56-3C6951988BC0}"/>
          </ac:spMkLst>
        </pc:spChg>
      </pc:sldChg>
      <pc:sldChg chg="addSp delSp modSp new mod setBg addAnim delAnim modNotesTx">
        <pc:chgData name="Christoffer Østergaard Carstens" userId="5d542c86-40b2-4e4f-ab37-dc2fab4fc46a" providerId="ADAL" clId="{0DF8EF18-DD9B-46DE-AF1A-1EC96D0E05CF}" dt="2026-01-27T21:19:10.956" v="6340"/>
        <pc:sldMkLst>
          <pc:docMk/>
          <pc:sldMk cId="3802614704" sldId="321"/>
        </pc:sldMkLst>
        <pc:spChg chg="mod">
          <ac:chgData name="Christoffer Østergaard Carstens" userId="5d542c86-40b2-4e4f-ab37-dc2fab4fc46a" providerId="ADAL" clId="{0DF8EF18-DD9B-46DE-AF1A-1EC96D0E05CF}" dt="2026-01-27T21:19:10.956" v="6339" actId="26606"/>
          <ac:spMkLst>
            <pc:docMk/>
            <pc:sldMk cId="3802614704" sldId="321"/>
            <ac:spMk id="2" creationId="{EEA50F72-E183-FBF4-F1EB-67A0E340A2BC}"/>
          </ac:spMkLst>
        </pc:spChg>
        <pc:spChg chg="add">
          <ac:chgData name="Christoffer Østergaard Carstens" userId="5d542c86-40b2-4e4f-ab37-dc2fab4fc46a" providerId="ADAL" clId="{0DF8EF18-DD9B-46DE-AF1A-1EC96D0E05CF}" dt="2026-01-27T21:19:10.956" v="6339" actId="26606"/>
          <ac:spMkLst>
            <pc:docMk/>
            <pc:sldMk cId="3802614704" sldId="321"/>
            <ac:spMk id="15" creationId="{BAD76F3E-3A97-486B-B402-44400A8B9173}"/>
          </ac:spMkLst>
        </pc:spChg>
        <pc:spChg chg="add">
          <ac:chgData name="Christoffer Østergaard Carstens" userId="5d542c86-40b2-4e4f-ab37-dc2fab4fc46a" providerId="ADAL" clId="{0DF8EF18-DD9B-46DE-AF1A-1EC96D0E05CF}" dt="2026-01-27T21:19:10.956" v="6339" actId="26606"/>
          <ac:spMkLst>
            <pc:docMk/>
            <pc:sldMk cId="3802614704" sldId="321"/>
            <ac:spMk id="16" creationId="{391F6B52-91F4-4AEB-B6DB-29FEBCF28C8B}"/>
          </ac:spMkLst>
        </pc:spChg>
        <pc:spChg chg="add">
          <ac:chgData name="Christoffer Østergaard Carstens" userId="5d542c86-40b2-4e4f-ab37-dc2fab4fc46a" providerId="ADAL" clId="{0DF8EF18-DD9B-46DE-AF1A-1EC96D0E05CF}" dt="2026-01-27T21:19:10.956" v="6339" actId="26606"/>
          <ac:spMkLst>
            <pc:docMk/>
            <pc:sldMk cId="3802614704" sldId="321"/>
            <ac:spMk id="17" creationId="{2CD6F061-7C53-44F4-9794-953DB70A451B}"/>
          </ac:spMkLst>
        </pc:spChg>
      </pc:sldChg>
      <pc:sldChg chg="addSp delSp modSp new mod setBg addAnim delAnim setClrOvrMap modNotesTx">
        <pc:chgData name="Christoffer Østergaard Carstens" userId="5d542c86-40b2-4e4f-ab37-dc2fab4fc46a" providerId="ADAL" clId="{0DF8EF18-DD9B-46DE-AF1A-1EC96D0E05CF}" dt="2026-01-27T21:18:58.960" v="6334" actId="122"/>
        <pc:sldMkLst>
          <pc:docMk/>
          <pc:sldMk cId="1654567639" sldId="322"/>
        </pc:sldMkLst>
        <pc:spChg chg="mod">
          <ac:chgData name="Christoffer Østergaard Carstens" userId="5d542c86-40b2-4e4f-ab37-dc2fab4fc46a" providerId="ADAL" clId="{0DF8EF18-DD9B-46DE-AF1A-1EC96D0E05CF}" dt="2026-01-27T21:18:58.960" v="6334" actId="122"/>
          <ac:spMkLst>
            <pc:docMk/>
            <pc:sldMk cId="1654567639" sldId="322"/>
            <ac:spMk id="2" creationId="{EAB4A6CE-2F83-224C-1FB5-C5C980E969FE}"/>
          </ac:spMkLst>
        </pc:spChg>
        <pc:spChg chg="add">
          <ac:chgData name="Christoffer Østergaard Carstens" userId="5d542c86-40b2-4e4f-ab37-dc2fab4fc46a" providerId="ADAL" clId="{0DF8EF18-DD9B-46DE-AF1A-1EC96D0E05CF}" dt="2026-01-27T21:18:52.817" v="6331" actId="26606"/>
          <ac:spMkLst>
            <pc:docMk/>
            <pc:sldMk cId="1654567639" sldId="322"/>
            <ac:spMk id="15" creationId="{FFD48BC7-DC40-47DE-87EE-9F4B6ECB9ABB}"/>
          </ac:spMkLst>
        </pc:spChg>
        <pc:spChg chg="add">
          <ac:chgData name="Christoffer Østergaard Carstens" userId="5d542c86-40b2-4e4f-ab37-dc2fab4fc46a" providerId="ADAL" clId="{0DF8EF18-DD9B-46DE-AF1A-1EC96D0E05CF}" dt="2026-01-27T21:18:52.817" v="6331" actId="26606"/>
          <ac:spMkLst>
            <pc:docMk/>
            <pc:sldMk cId="1654567639" sldId="322"/>
            <ac:spMk id="16" creationId="{E502BBC7-2C76-46F3-BC24-5985BC13DB88}"/>
          </ac:spMkLst>
        </pc:spChg>
        <pc:spChg chg="add">
          <ac:chgData name="Christoffer Østergaard Carstens" userId="5d542c86-40b2-4e4f-ab37-dc2fab4fc46a" providerId="ADAL" clId="{0DF8EF18-DD9B-46DE-AF1A-1EC96D0E05CF}" dt="2026-01-27T21:18:52.817" v="6331" actId="26606"/>
          <ac:spMkLst>
            <pc:docMk/>
            <pc:sldMk cId="1654567639" sldId="322"/>
            <ac:spMk id="17" creationId="{C7F28D52-2A5F-4D23-81AE-7CB8B591C7AF}"/>
          </ac:spMkLst>
        </pc:spChg>
        <pc:spChg chg="add">
          <ac:chgData name="Christoffer Østergaard Carstens" userId="5d542c86-40b2-4e4f-ab37-dc2fab4fc46a" providerId="ADAL" clId="{0DF8EF18-DD9B-46DE-AF1A-1EC96D0E05CF}" dt="2026-01-27T21:18:52.817" v="6331" actId="26606"/>
          <ac:spMkLst>
            <pc:docMk/>
            <pc:sldMk cId="1654567639" sldId="322"/>
            <ac:spMk id="18" creationId="{3629484E-3792-4B3D-89AD-7C8A1ED0E0D4}"/>
          </ac:spMkLst>
        </pc:spChg>
      </pc:sldChg>
      <pc:sldChg chg="addSp delSp modSp new mod setBg modNotesTx">
        <pc:chgData name="Christoffer Østergaard Carstens" userId="5d542c86-40b2-4e4f-ab37-dc2fab4fc46a" providerId="ADAL" clId="{0DF8EF18-DD9B-46DE-AF1A-1EC96D0E05CF}" dt="2026-01-27T21:21:13.971" v="6376" actId="113"/>
        <pc:sldMkLst>
          <pc:docMk/>
          <pc:sldMk cId="708705572" sldId="323"/>
        </pc:sldMkLst>
        <pc:spChg chg="mod">
          <ac:chgData name="Christoffer Østergaard Carstens" userId="5d542c86-40b2-4e4f-ab37-dc2fab4fc46a" providerId="ADAL" clId="{0DF8EF18-DD9B-46DE-AF1A-1EC96D0E05CF}" dt="2026-01-27T21:21:13.971" v="6376" actId="113"/>
          <ac:spMkLst>
            <pc:docMk/>
            <pc:sldMk cId="708705572" sldId="323"/>
            <ac:spMk id="3" creationId="{DBC68F82-13C8-9C7D-E521-E361E1F04C40}"/>
          </ac:spMkLst>
        </pc:spChg>
        <pc:spChg chg="add">
          <ac:chgData name="Christoffer Østergaard Carstens" userId="5d542c86-40b2-4e4f-ab37-dc2fab4fc46a" providerId="ADAL" clId="{0DF8EF18-DD9B-46DE-AF1A-1EC96D0E05CF}" dt="2026-01-27T21:20:21.953" v="6369" actId="26606"/>
          <ac:spMkLst>
            <pc:docMk/>
            <pc:sldMk cId="708705572" sldId="323"/>
            <ac:spMk id="8" creationId="{100EDD19-6802-4EC3-95CE-CFFAB042CFD6}"/>
          </ac:spMkLst>
        </pc:spChg>
        <pc:spChg chg="add">
          <ac:chgData name="Christoffer Østergaard Carstens" userId="5d542c86-40b2-4e4f-ab37-dc2fab4fc46a" providerId="ADAL" clId="{0DF8EF18-DD9B-46DE-AF1A-1EC96D0E05CF}" dt="2026-01-27T21:20:21.953" v="6369" actId="26606"/>
          <ac:spMkLst>
            <pc:docMk/>
            <pc:sldMk cId="708705572" sldId="323"/>
            <ac:spMk id="10" creationId="{DB17E863-922E-4C26-BD64-E8FD41D28661}"/>
          </ac:spMkLst>
        </pc:spChg>
      </pc:sldChg>
      <pc:sldChg chg="addSp delSp modSp new mod setBg modAnim">
        <pc:chgData name="Christoffer Østergaard Carstens" userId="5d542c86-40b2-4e4f-ab37-dc2fab4fc46a" providerId="ADAL" clId="{0DF8EF18-DD9B-46DE-AF1A-1EC96D0E05CF}" dt="2026-01-27T21:41:10.622" v="6770"/>
        <pc:sldMkLst>
          <pc:docMk/>
          <pc:sldMk cId="2346759556" sldId="324"/>
        </pc:sldMkLst>
        <pc:spChg chg="mod">
          <ac:chgData name="Christoffer Østergaard Carstens" userId="5d542c86-40b2-4e4f-ab37-dc2fab4fc46a" providerId="ADAL" clId="{0DF8EF18-DD9B-46DE-AF1A-1EC96D0E05CF}" dt="2026-01-27T21:25:38.309" v="6408" actId="26606"/>
          <ac:spMkLst>
            <pc:docMk/>
            <pc:sldMk cId="2346759556" sldId="324"/>
            <ac:spMk id="2" creationId="{56345A23-FFBA-4A5A-DE3C-78DC41015C61}"/>
          </ac:spMkLst>
        </pc:spChg>
        <pc:spChg chg="add">
          <ac:chgData name="Christoffer Østergaard Carstens" userId="5d542c86-40b2-4e4f-ab37-dc2fab4fc46a" providerId="ADAL" clId="{0DF8EF18-DD9B-46DE-AF1A-1EC96D0E05CF}" dt="2026-01-27T21:25:38.309" v="6408" actId="26606"/>
          <ac:spMkLst>
            <pc:docMk/>
            <pc:sldMk cId="2346759556" sldId="324"/>
            <ac:spMk id="10" creationId="{BCED4D40-4B67-4331-AC48-79B82B4A47D8}"/>
          </ac:spMkLst>
        </pc:spChg>
        <pc:spChg chg="add">
          <ac:chgData name="Christoffer Østergaard Carstens" userId="5d542c86-40b2-4e4f-ab37-dc2fab4fc46a" providerId="ADAL" clId="{0DF8EF18-DD9B-46DE-AF1A-1EC96D0E05CF}" dt="2026-01-27T21:25:38.309" v="6408" actId="26606"/>
          <ac:spMkLst>
            <pc:docMk/>
            <pc:sldMk cId="2346759556" sldId="324"/>
            <ac:spMk id="12" creationId="{670CEDEF-4F34-412E-84EE-329C1E936AF5}"/>
          </ac:spMkLst>
        </pc:spChg>
        <pc:picChg chg="add mod">
          <ac:chgData name="Christoffer Østergaard Carstens" userId="5d542c86-40b2-4e4f-ab37-dc2fab4fc46a" providerId="ADAL" clId="{0DF8EF18-DD9B-46DE-AF1A-1EC96D0E05CF}" dt="2026-01-27T21:25:38.309" v="6408" actId="26606"/>
          <ac:picMkLst>
            <pc:docMk/>
            <pc:sldMk cId="2346759556" sldId="324"/>
            <ac:picMk id="5" creationId="{E5A5648A-CA75-B2CD-08D9-36257C98D1DE}"/>
          </ac:picMkLst>
        </pc:picChg>
      </pc:sldChg>
      <pc:sldChg chg="addSp delSp modSp new mod">
        <pc:chgData name="Christoffer Østergaard Carstens" userId="5d542c86-40b2-4e4f-ab37-dc2fab4fc46a" providerId="ADAL" clId="{0DF8EF18-DD9B-46DE-AF1A-1EC96D0E05CF}" dt="2026-01-27T21:27:12.813" v="6450" actId="20577"/>
        <pc:sldMkLst>
          <pc:docMk/>
          <pc:sldMk cId="2480444182" sldId="325"/>
        </pc:sldMkLst>
        <pc:spChg chg="mod">
          <ac:chgData name="Christoffer Østergaard Carstens" userId="5d542c86-40b2-4e4f-ab37-dc2fab4fc46a" providerId="ADAL" clId="{0DF8EF18-DD9B-46DE-AF1A-1EC96D0E05CF}" dt="2026-01-27T21:26:57.334" v="6444" actId="20577"/>
          <ac:spMkLst>
            <pc:docMk/>
            <pc:sldMk cId="2480444182" sldId="325"/>
            <ac:spMk id="2" creationId="{459266FF-CDFC-CDDD-7F60-D380AD1200FC}"/>
          </ac:spMkLst>
        </pc:spChg>
        <pc:spChg chg="add del mod">
          <ac:chgData name="Christoffer Østergaard Carstens" userId="5d542c86-40b2-4e4f-ab37-dc2fab4fc46a" providerId="ADAL" clId="{0DF8EF18-DD9B-46DE-AF1A-1EC96D0E05CF}" dt="2026-01-27T21:27:12.813" v="6450" actId="20577"/>
          <ac:spMkLst>
            <pc:docMk/>
            <pc:sldMk cId="2480444182" sldId="325"/>
            <ac:spMk id="3" creationId="{4FF9AAA1-9423-E58E-4CE9-3B0B76E17487}"/>
          </ac:spMkLst>
        </pc:spChg>
      </pc:sldChg>
      <pc:sldChg chg="addSp delSp modSp new mod modAnim modNotesTx">
        <pc:chgData name="Christoffer Østergaard Carstens" userId="5d542c86-40b2-4e4f-ab37-dc2fab4fc46a" providerId="ADAL" clId="{0DF8EF18-DD9B-46DE-AF1A-1EC96D0E05CF}" dt="2026-01-27T21:30:23.693" v="6657"/>
        <pc:sldMkLst>
          <pc:docMk/>
          <pc:sldMk cId="1569418977" sldId="326"/>
        </pc:sldMkLst>
        <pc:spChg chg="mod">
          <ac:chgData name="Christoffer Østergaard Carstens" userId="5d542c86-40b2-4e4f-ab37-dc2fab4fc46a" providerId="ADAL" clId="{0DF8EF18-DD9B-46DE-AF1A-1EC96D0E05CF}" dt="2026-01-27T21:28:27.901" v="6461" actId="20577"/>
          <ac:spMkLst>
            <pc:docMk/>
            <pc:sldMk cId="1569418977" sldId="326"/>
            <ac:spMk id="2" creationId="{FFE93E22-6607-9DA9-18E1-688FA0B888C7}"/>
          </ac:spMkLst>
        </pc:spChg>
        <pc:spChg chg="add del mod">
          <ac:chgData name="Christoffer Østergaard Carstens" userId="5d542c86-40b2-4e4f-ab37-dc2fab4fc46a" providerId="ADAL" clId="{0DF8EF18-DD9B-46DE-AF1A-1EC96D0E05CF}" dt="2026-01-27T21:29:33.487" v="6653" actId="20577"/>
          <ac:spMkLst>
            <pc:docMk/>
            <pc:sldMk cId="1569418977" sldId="326"/>
            <ac:spMk id="3" creationId="{147CA205-D969-2DA1-3D70-418B2DEB985D}"/>
          </ac:spMkLst>
        </pc:spChg>
      </pc:sldChg>
      <pc:sldChg chg="addSp delSp modSp new mod setBg">
        <pc:chgData name="Christoffer Østergaard Carstens" userId="5d542c86-40b2-4e4f-ab37-dc2fab4fc46a" providerId="ADAL" clId="{0DF8EF18-DD9B-46DE-AF1A-1EC96D0E05CF}" dt="2026-01-27T21:31:43.302" v="6682" actId="20577"/>
        <pc:sldMkLst>
          <pc:docMk/>
          <pc:sldMk cId="3291011978" sldId="327"/>
        </pc:sldMkLst>
        <pc:spChg chg="mod">
          <ac:chgData name="Christoffer Østergaard Carstens" userId="5d542c86-40b2-4e4f-ab37-dc2fab4fc46a" providerId="ADAL" clId="{0DF8EF18-DD9B-46DE-AF1A-1EC96D0E05CF}" dt="2026-01-27T21:31:28.406" v="6671" actId="26606"/>
          <ac:spMkLst>
            <pc:docMk/>
            <pc:sldMk cId="3291011978" sldId="327"/>
            <ac:spMk id="2" creationId="{DD9E37C9-B81D-1175-92F2-72367545CE04}"/>
          </ac:spMkLst>
        </pc:spChg>
        <pc:spChg chg="add del mod">
          <ac:chgData name="Christoffer Østergaard Carstens" userId="5d542c86-40b2-4e4f-ab37-dc2fab4fc46a" providerId="ADAL" clId="{0DF8EF18-DD9B-46DE-AF1A-1EC96D0E05CF}" dt="2026-01-27T21:31:43.302" v="6682" actId="20577"/>
          <ac:spMkLst>
            <pc:docMk/>
            <pc:sldMk cId="3291011978" sldId="327"/>
            <ac:spMk id="3" creationId="{32336D39-161C-8865-D0A3-86F17468872C}"/>
          </ac:spMkLst>
        </pc:spChg>
      </pc:sldChg>
      <pc:sldChg chg="addSp delSp modSp new mod">
        <pc:chgData name="Christoffer Østergaard Carstens" userId="5d542c86-40b2-4e4f-ab37-dc2fab4fc46a" providerId="ADAL" clId="{0DF8EF18-DD9B-46DE-AF1A-1EC96D0E05CF}" dt="2026-01-27T21:34:28.256" v="6704" actId="20577"/>
        <pc:sldMkLst>
          <pc:docMk/>
          <pc:sldMk cId="2651779029" sldId="328"/>
        </pc:sldMkLst>
        <pc:spChg chg="mod">
          <ac:chgData name="Christoffer Østergaard Carstens" userId="5d542c86-40b2-4e4f-ab37-dc2fab4fc46a" providerId="ADAL" clId="{0DF8EF18-DD9B-46DE-AF1A-1EC96D0E05CF}" dt="2026-01-27T21:33:59.997" v="6697" actId="20577"/>
          <ac:spMkLst>
            <pc:docMk/>
            <pc:sldMk cId="2651779029" sldId="328"/>
            <ac:spMk id="2" creationId="{EED5440A-27F4-951E-BBE1-FC68598FA45F}"/>
          </ac:spMkLst>
        </pc:spChg>
        <pc:spChg chg="add del mod">
          <ac:chgData name="Christoffer Østergaard Carstens" userId="5d542c86-40b2-4e4f-ab37-dc2fab4fc46a" providerId="ADAL" clId="{0DF8EF18-DD9B-46DE-AF1A-1EC96D0E05CF}" dt="2026-01-27T21:34:28.256" v="6704" actId="20577"/>
          <ac:spMkLst>
            <pc:docMk/>
            <pc:sldMk cId="2651779029" sldId="328"/>
            <ac:spMk id="3" creationId="{F56ACE18-1675-C565-DA56-AC485C4E5A07}"/>
          </ac:spMkLst>
        </pc:spChg>
      </pc:sldChg>
      <pc:sldChg chg="addSp delSp modSp new mod">
        <pc:chgData name="Christoffer Østergaard Carstens" userId="5d542c86-40b2-4e4f-ab37-dc2fab4fc46a" providerId="ADAL" clId="{0DF8EF18-DD9B-46DE-AF1A-1EC96D0E05CF}" dt="2026-01-27T21:35:04.579" v="6724" actId="20577"/>
        <pc:sldMkLst>
          <pc:docMk/>
          <pc:sldMk cId="2698119334" sldId="329"/>
        </pc:sldMkLst>
        <pc:spChg chg="mod">
          <ac:chgData name="Christoffer Østergaard Carstens" userId="5d542c86-40b2-4e4f-ab37-dc2fab4fc46a" providerId="ADAL" clId="{0DF8EF18-DD9B-46DE-AF1A-1EC96D0E05CF}" dt="2026-01-27T21:34:38.713" v="6716" actId="20577"/>
          <ac:spMkLst>
            <pc:docMk/>
            <pc:sldMk cId="2698119334" sldId="329"/>
            <ac:spMk id="2" creationId="{1D540479-DC8A-68E4-05AD-58AC7A761956}"/>
          </ac:spMkLst>
        </pc:spChg>
        <pc:spChg chg="add del mod">
          <ac:chgData name="Christoffer Østergaard Carstens" userId="5d542c86-40b2-4e4f-ab37-dc2fab4fc46a" providerId="ADAL" clId="{0DF8EF18-DD9B-46DE-AF1A-1EC96D0E05CF}" dt="2026-01-27T21:35:04.579" v="6724" actId="20577"/>
          <ac:spMkLst>
            <pc:docMk/>
            <pc:sldMk cId="2698119334" sldId="329"/>
            <ac:spMk id="3" creationId="{6982D67D-E74A-0959-4AE1-505B431AECA3}"/>
          </ac:spMkLst>
        </pc:spChg>
      </pc:sldChg>
      <pc:sldChg chg="addSp delSp modSp new mod modNotesTx">
        <pc:chgData name="Christoffer Østergaard Carstens" userId="5d542c86-40b2-4e4f-ab37-dc2fab4fc46a" providerId="ADAL" clId="{0DF8EF18-DD9B-46DE-AF1A-1EC96D0E05CF}" dt="2026-01-27T21:40:59.033" v="6769" actId="12"/>
        <pc:sldMkLst>
          <pc:docMk/>
          <pc:sldMk cId="2603085341" sldId="330"/>
        </pc:sldMkLst>
        <pc:spChg chg="mod">
          <ac:chgData name="Christoffer Østergaard Carstens" userId="5d542c86-40b2-4e4f-ab37-dc2fab4fc46a" providerId="ADAL" clId="{0DF8EF18-DD9B-46DE-AF1A-1EC96D0E05CF}" dt="2026-01-27T21:36:19.971" v="6730" actId="20577"/>
          <ac:spMkLst>
            <pc:docMk/>
            <pc:sldMk cId="2603085341" sldId="330"/>
            <ac:spMk id="2" creationId="{20D1D9D4-0C65-093D-876A-8F6824FBF569}"/>
          </ac:spMkLst>
        </pc:spChg>
        <pc:spChg chg="add del mod">
          <ac:chgData name="Christoffer Østergaard Carstens" userId="5d542c86-40b2-4e4f-ab37-dc2fab4fc46a" providerId="ADAL" clId="{0DF8EF18-DD9B-46DE-AF1A-1EC96D0E05CF}" dt="2026-01-27T21:40:59.033" v="6769" actId="12"/>
          <ac:spMkLst>
            <pc:docMk/>
            <pc:sldMk cId="2603085341" sldId="330"/>
            <ac:spMk id="3" creationId="{2430850C-EC78-D0DE-B9EB-455B309216C5}"/>
          </ac:spMkLst>
        </pc:spChg>
      </pc:sldChg>
      <pc:sldChg chg="addSp delSp modSp new mod setBg">
        <pc:chgData name="Christoffer Østergaard Carstens" userId="5d542c86-40b2-4e4f-ab37-dc2fab4fc46a" providerId="ADAL" clId="{0DF8EF18-DD9B-46DE-AF1A-1EC96D0E05CF}" dt="2026-01-29T09:39:10.781" v="6833" actId="20577"/>
        <pc:sldMkLst>
          <pc:docMk/>
          <pc:sldMk cId="198385054" sldId="331"/>
        </pc:sldMkLst>
        <pc:spChg chg="mod">
          <ac:chgData name="Christoffer Østergaard Carstens" userId="5d542c86-40b2-4e4f-ab37-dc2fab4fc46a" providerId="ADAL" clId="{0DF8EF18-DD9B-46DE-AF1A-1EC96D0E05CF}" dt="2026-01-29T09:39:10.781" v="6833" actId="20577"/>
          <ac:spMkLst>
            <pc:docMk/>
            <pc:sldMk cId="198385054" sldId="331"/>
            <ac:spMk id="2" creationId="{B5122B2E-B9F5-19BD-B6FB-7F7861A6E37B}"/>
          </ac:spMkLst>
        </pc:spChg>
        <pc:spChg chg="del">
          <ac:chgData name="Christoffer Østergaard Carstens" userId="5d542c86-40b2-4e4f-ab37-dc2fab4fc46a" providerId="ADAL" clId="{0DF8EF18-DD9B-46DE-AF1A-1EC96D0E05CF}" dt="2026-01-29T09:38:51.762" v="6809" actId="26606"/>
          <ac:spMkLst>
            <pc:docMk/>
            <pc:sldMk cId="198385054" sldId="331"/>
            <ac:spMk id="3" creationId="{30F664A6-7DFA-2D4E-A455-69CFB0215A1A}"/>
          </ac:spMkLst>
        </pc:spChg>
        <pc:spChg chg="add">
          <ac:chgData name="Christoffer Østergaard Carstens" userId="5d542c86-40b2-4e4f-ab37-dc2fab4fc46a" providerId="ADAL" clId="{0DF8EF18-DD9B-46DE-AF1A-1EC96D0E05CF}" dt="2026-01-29T09:38:51.762" v="6809" actId="26606"/>
          <ac:spMkLst>
            <pc:docMk/>
            <pc:sldMk cId="198385054" sldId="331"/>
            <ac:spMk id="10" creationId="{A4AC5506-6312-4701-8D3C-40187889A947}"/>
          </ac:spMkLst>
        </pc:spChg>
        <pc:picChg chg="add mod">
          <ac:chgData name="Christoffer Østergaard Carstens" userId="5d542c86-40b2-4e4f-ab37-dc2fab4fc46a" providerId="ADAL" clId="{0DF8EF18-DD9B-46DE-AF1A-1EC96D0E05CF}" dt="2026-01-29T09:38:51.762" v="6809" actId="26606"/>
          <ac:picMkLst>
            <pc:docMk/>
            <pc:sldMk cId="198385054" sldId="331"/>
            <ac:picMk id="5" creationId="{176F72A3-6AD8-D0AB-8EC0-1FB06C9ED19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D69F32-20EE-4775-84EF-C9B07FF0F80A}" type="datetimeFigureOut">
              <a:rPr lang="da-DK" smtClean="0"/>
              <a:t>29-01-2026</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4ED057-EC69-4EB9-97DB-A83B6702A242}" type="slidenum">
              <a:rPr lang="da-DK" smtClean="0"/>
              <a:t>‹nr.›</a:t>
            </a:fld>
            <a:endParaRPr lang="da-DK"/>
          </a:p>
        </p:txBody>
      </p:sp>
    </p:spTree>
    <p:extLst>
      <p:ext uri="{BB962C8B-B14F-4D97-AF65-F5344CB8AC3E}">
        <p14:creationId xmlns:p14="http://schemas.microsoft.com/office/powerpoint/2010/main" val="1605298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Vester - Smilla</a:t>
            </a:r>
          </a:p>
        </p:txBody>
      </p:sp>
      <p:sp>
        <p:nvSpPr>
          <p:cNvPr id="4" name="Pladsholder til slidenummer 3"/>
          <p:cNvSpPr>
            <a:spLocks noGrp="1"/>
          </p:cNvSpPr>
          <p:nvPr>
            <p:ph type="sldNum" sz="quarter" idx="5"/>
          </p:nvPr>
        </p:nvSpPr>
        <p:spPr/>
        <p:txBody>
          <a:bodyPr/>
          <a:lstStyle/>
          <a:p>
            <a:fld id="{B44ED057-EC69-4EB9-97DB-A83B6702A242}" type="slidenum">
              <a:rPr lang="da-DK" smtClean="0"/>
              <a:t>2</a:t>
            </a:fld>
            <a:endParaRPr lang="da-DK"/>
          </a:p>
        </p:txBody>
      </p:sp>
    </p:spTree>
    <p:extLst>
      <p:ext uri="{BB962C8B-B14F-4D97-AF65-F5344CB8AC3E}">
        <p14:creationId xmlns:p14="http://schemas.microsoft.com/office/powerpoint/2010/main" val="439711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Clara og Signe</a:t>
            </a:r>
          </a:p>
        </p:txBody>
      </p:sp>
      <p:sp>
        <p:nvSpPr>
          <p:cNvPr id="4" name="Pladsholder til slidenummer 3"/>
          <p:cNvSpPr>
            <a:spLocks noGrp="1"/>
          </p:cNvSpPr>
          <p:nvPr>
            <p:ph type="sldNum" sz="quarter" idx="5"/>
          </p:nvPr>
        </p:nvSpPr>
        <p:spPr/>
        <p:txBody>
          <a:bodyPr/>
          <a:lstStyle/>
          <a:p>
            <a:fld id="{B44ED057-EC69-4EB9-97DB-A83B6702A242}" type="slidenum">
              <a:rPr lang="da-DK" smtClean="0"/>
              <a:t>3</a:t>
            </a:fld>
            <a:endParaRPr lang="da-DK"/>
          </a:p>
        </p:txBody>
      </p:sp>
    </p:spTree>
    <p:extLst>
      <p:ext uri="{BB962C8B-B14F-4D97-AF65-F5344CB8AC3E}">
        <p14:creationId xmlns:p14="http://schemas.microsoft.com/office/powerpoint/2010/main" val="3962880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Anna og Selma</a:t>
            </a:r>
          </a:p>
        </p:txBody>
      </p:sp>
      <p:sp>
        <p:nvSpPr>
          <p:cNvPr id="4" name="Pladsholder til slidenummer 3"/>
          <p:cNvSpPr>
            <a:spLocks noGrp="1"/>
          </p:cNvSpPr>
          <p:nvPr>
            <p:ph type="sldNum" sz="quarter" idx="5"/>
          </p:nvPr>
        </p:nvSpPr>
        <p:spPr/>
        <p:txBody>
          <a:bodyPr/>
          <a:lstStyle/>
          <a:p>
            <a:fld id="{B44ED057-EC69-4EB9-97DB-A83B6702A242}" type="slidenum">
              <a:rPr lang="da-DK" smtClean="0"/>
              <a:t>4</a:t>
            </a:fld>
            <a:endParaRPr lang="da-DK"/>
          </a:p>
        </p:txBody>
      </p:sp>
    </p:spTree>
    <p:extLst>
      <p:ext uri="{BB962C8B-B14F-4D97-AF65-F5344CB8AC3E}">
        <p14:creationId xmlns:p14="http://schemas.microsoft.com/office/powerpoint/2010/main" val="2892992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Pagh og Johanne</a:t>
            </a:r>
          </a:p>
        </p:txBody>
      </p:sp>
      <p:sp>
        <p:nvSpPr>
          <p:cNvPr id="4" name="Pladsholder til slidenummer 3"/>
          <p:cNvSpPr>
            <a:spLocks noGrp="1"/>
          </p:cNvSpPr>
          <p:nvPr>
            <p:ph type="sldNum" sz="quarter" idx="5"/>
          </p:nvPr>
        </p:nvSpPr>
        <p:spPr/>
        <p:txBody>
          <a:bodyPr/>
          <a:lstStyle/>
          <a:p>
            <a:fld id="{B44ED057-EC69-4EB9-97DB-A83B6702A242}" type="slidenum">
              <a:rPr lang="da-DK" smtClean="0"/>
              <a:t>5</a:t>
            </a:fld>
            <a:endParaRPr lang="da-DK"/>
          </a:p>
        </p:txBody>
      </p:sp>
    </p:spTree>
    <p:extLst>
      <p:ext uri="{BB962C8B-B14F-4D97-AF65-F5344CB8AC3E}">
        <p14:creationId xmlns:p14="http://schemas.microsoft.com/office/powerpoint/2010/main" val="274091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44ED057-EC69-4EB9-97DB-A83B6702A242}" type="slidenum">
              <a:rPr lang="da-DK" smtClean="0"/>
              <a:t>10</a:t>
            </a:fld>
            <a:endParaRPr lang="da-DK"/>
          </a:p>
        </p:txBody>
      </p:sp>
    </p:spTree>
    <p:extLst>
      <p:ext uri="{BB962C8B-B14F-4D97-AF65-F5344CB8AC3E}">
        <p14:creationId xmlns:p14="http://schemas.microsoft.com/office/powerpoint/2010/main" val="32914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Sammenlign de syn på truslen fra Kina og på, hvordan USA skal håndtere denne trussel, som fremgår af bilag B1, B2 og B3</a:t>
            </a:r>
          </a:p>
        </p:txBody>
      </p:sp>
      <p:sp>
        <p:nvSpPr>
          <p:cNvPr id="4" name="Pladsholder til slidenummer 3"/>
          <p:cNvSpPr>
            <a:spLocks noGrp="1"/>
          </p:cNvSpPr>
          <p:nvPr>
            <p:ph type="sldNum" sz="quarter" idx="5"/>
          </p:nvPr>
        </p:nvSpPr>
        <p:spPr/>
        <p:txBody>
          <a:bodyPr/>
          <a:lstStyle/>
          <a:p>
            <a:fld id="{B44ED057-EC69-4EB9-97DB-A83B6702A242}" type="slidenum">
              <a:rPr lang="da-DK" smtClean="0"/>
              <a:t>14</a:t>
            </a:fld>
            <a:endParaRPr lang="da-DK"/>
          </a:p>
        </p:txBody>
      </p:sp>
    </p:spTree>
    <p:extLst>
      <p:ext uri="{BB962C8B-B14F-4D97-AF65-F5344CB8AC3E}">
        <p14:creationId xmlns:p14="http://schemas.microsoft.com/office/powerpoint/2010/main" val="1870572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fontAlgn="t"/>
            <a:r>
              <a:rPr lang="da-DK" sz="1200" b="1" i="0" kern="1200" dirty="0">
                <a:solidFill>
                  <a:schemeClr val="tx1"/>
                </a:solidFill>
                <a:effectLst/>
                <a:latin typeface="+mn-lt"/>
                <a:ea typeface="+mn-ea"/>
                <a:cs typeface="+mn-cs"/>
              </a:rPr>
              <a:t>1. Læs opgaveformuleringen og bilag</a:t>
            </a:r>
          </a:p>
          <a:p>
            <a:pPr fontAlgn="t"/>
            <a:r>
              <a:rPr lang="da-DK" sz="1200" b="0" i="0" kern="1200" dirty="0">
                <a:solidFill>
                  <a:schemeClr val="tx1"/>
                </a:solidFill>
                <a:effectLst/>
                <a:latin typeface="+mn-lt"/>
                <a:ea typeface="+mn-ea"/>
                <a:cs typeface="+mn-cs"/>
              </a:rPr>
              <a:t>Afklar </a:t>
            </a:r>
            <a:r>
              <a:rPr lang="da-DK" sz="1200" b="1" i="0" kern="1200" dirty="0">
                <a:solidFill>
                  <a:schemeClr val="tx1"/>
                </a:solidFill>
                <a:effectLst/>
                <a:latin typeface="+mn-lt"/>
                <a:ea typeface="+mn-ea"/>
                <a:cs typeface="+mn-cs"/>
              </a:rPr>
              <a:t>hvad</a:t>
            </a:r>
            <a:r>
              <a:rPr lang="da-DK" sz="1200" b="0" i="0" kern="1200" dirty="0">
                <a:solidFill>
                  <a:schemeClr val="tx1"/>
                </a:solidFill>
                <a:effectLst/>
                <a:latin typeface="+mn-lt"/>
                <a:ea typeface="+mn-ea"/>
                <a:cs typeface="+mn-cs"/>
              </a:rPr>
              <a:t> du skal sammenligne, og </a:t>
            </a:r>
            <a:r>
              <a:rPr lang="da-DK" sz="1200" b="1" i="0" kern="1200" dirty="0">
                <a:solidFill>
                  <a:schemeClr val="tx1"/>
                </a:solidFill>
                <a:effectLst/>
                <a:latin typeface="+mn-lt"/>
                <a:ea typeface="+mn-ea"/>
                <a:cs typeface="+mn-cs"/>
              </a:rPr>
              <a:t>hvilke parametre</a:t>
            </a:r>
            <a:r>
              <a:rPr lang="da-DK" sz="1200" b="0" i="0" kern="1200" dirty="0">
                <a:solidFill>
                  <a:schemeClr val="tx1"/>
                </a:solidFill>
                <a:effectLst/>
                <a:latin typeface="+mn-lt"/>
                <a:ea typeface="+mn-ea"/>
                <a:cs typeface="+mn-cs"/>
              </a:rPr>
              <a:t> der er givet.</a:t>
            </a:r>
          </a:p>
          <a:p>
            <a:pPr fontAlgn="t"/>
            <a:r>
              <a:rPr lang="da-DK" sz="1200" b="0" i="0" kern="1200" dirty="0">
                <a:solidFill>
                  <a:schemeClr val="tx1"/>
                </a:solidFill>
                <a:effectLst/>
                <a:latin typeface="+mn-lt"/>
                <a:ea typeface="+mn-ea"/>
                <a:cs typeface="+mn-cs"/>
              </a:rPr>
              <a:t>Hvis der kun er ét parameter, så </a:t>
            </a:r>
            <a:r>
              <a:rPr lang="da-DK" sz="1200" b="1" i="0" kern="1200" dirty="0">
                <a:solidFill>
                  <a:schemeClr val="tx1"/>
                </a:solidFill>
                <a:effectLst/>
                <a:latin typeface="+mn-lt"/>
                <a:ea typeface="+mn-ea"/>
                <a:cs typeface="+mn-cs"/>
              </a:rPr>
              <a:t>opdel det i underparametre</a:t>
            </a:r>
            <a:r>
              <a:rPr lang="da-DK" sz="1200" b="0" i="0" kern="1200" dirty="0">
                <a:solidFill>
                  <a:schemeClr val="tx1"/>
                </a:solidFill>
                <a:effectLst/>
                <a:latin typeface="+mn-lt"/>
                <a:ea typeface="+mn-ea"/>
                <a:cs typeface="+mn-cs"/>
              </a:rPr>
              <a:t>.</a:t>
            </a:r>
          </a:p>
          <a:p>
            <a:pPr fontAlgn="t"/>
            <a:r>
              <a:rPr lang="da-DK" sz="1200" b="0" i="0" kern="1200" dirty="0">
                <a:solidFill>
                  <a:schemeClr val="tx1"/>
                </a:solidFill>
                <a:effectLst/>
                <a:latin typeface="+mn-lt"/>
                <a:ea typeface="+mn-ea"/>
                <a:cs typeface="+mn-cs"/>
              </a:rPr>
              <a:t>Identificér </a:t>
            </a:r>
            <a:r>
              <a:rPr lang="da-DK" sz="1200" b="1" i="0" kern="1200" dirty="0">
                <a:solidFill>
                  <a:schemeClr val="tx1"/>
                </a:solidFill>
                <a:effectLst/>
                <a:latin typeface="+mn-lt"/>
                <a:ea typeface="+mn-ea"/>
                <a:cs typeface="+mn-cs"/>
              </a:rPr>
              <a:t>afsendere</a:t>
            </a:r>
            <a:r>
              <a:rPr lang="da-DK" sz="1200" b="0" i="0" kern="1200" dirty="0">
                <a:solidFill>
                  <a:schemeClr val="tx1"/>
                </a:solidFill>
                <a:effectLst/>
                <a:latin typeface="+mn-lt"/>
                <a:ea typeface="+mn-ea"/>
                <a:cs typeface="+mn-cs"/>
              </a:rPr>
              <a:t> og deres mulige holdningsmæssige ståsted.</a:t>
            </a:r>
          </a:p>
          <a:p>
            <a:pPr fontAlgn="t"/>
            <a:r>
              <a:rPr lang="da-DK" sz="1200" b="0" i="0" kern="1200" dirty="0">
                <a:solidFill>
                  <a:schemeClr val="tx1"/>
                </a:solidFill>
                <a:effectLst/>
                <a:latin typeface="+mn-lt"/>
                <a:ea typeface="+mn-ea"/>
                <a:cs typeface="+mn-cs"/>
              </a:rPr>
              <a:t>Notér hvilken </a:t>
            </a:r>
            <a:r>
              <a:rPr lang="da-DK" sz="1200" b="1" i="0" kern="1200" dirty="0">
                <a:solidFill>
                  <a:schemeClr val="tx1"/>
                </a:solidFill>
                <a:effectLst/>
                <a:latin typeface="+mn-lt"/>
                <a:ea typeface="+mn-ea"/>
                <a:cs typeface="+mn-cs"/>
              </a:rPr>
              <a:t>samfundsfaglig viden/teori</a:t>
            </a:r>
            <a:r>
              <a:rPr lang="da-DK" sz="1200" b="0" i="0" kern="1200" dirty="0">
                <a:solidFill>
                  <a:schemeClr val="tx1"/>
                </a:solidFill>
                <a:effectLst/>
                <a:latin typeface="+mn-lt"/>
                <a:ea typeface="+mn-ea"/>
                <a:cs typeface="+mn-cs"/>
              </a:rPr>
              <a:t> du skal bruge.</a:t>
            </a:r>
          </a:p>
          <a:p>
            <a:pPr fontAlgn="t"/>
            <a:br>
              <a:rPr lang="da-DK" sz="1200" b="0" i="0" kern="1200" dirty="0">
                <a:solidFill>
                  <a:schemeClr val="tx1"/>
                </a:solidFill>
                <a:effectLst/>
                <a:latin typeface="+mn-lt"/>
                <a:ea typeface="+mn-ea"/>
                <a:cs typeface="+mn-cs"/>
              </a:rPr>
            </a:br>
            <a:endParaRPr lang="da-DK" sz="1200" b="0" i="0" kern="1200" dirty="0">
              <a:solidFill>
                <a:schemeClr val="tx1"/>
              </a:solidFill>
              <a:effectLst/>
              <a:latin typeface="+mn-lt"/>
              <a:ea typeface="+mn-ea"/>
              <a:cs typeface="+mn-cs"/>
            </a:endParaRPr>
          </a:p>
          <a:p>
            <a:pPr fontAlgn="t"/>
            <a:r>
              <a:rPr lang="da-DK" sz="1200" b="1" i="0" kern="1200" dirty="0">
                <a:solidFill>
                  <a:schemeClr val="tx1"/>
                </a:solidFill>
                <a:effectLst/>
                <a:latin typeface="+mn-lt"/>
                <a:ea typeface="+mn-ea"/>
                <a:cs typeface="+mn-cs"/>
              </a:rPr>
              <a:t>2. Skriv en kort rammesætning</a:t>
            </a:r>
          </a:p>
          <a:p>
            <a:pPr fontAlgn="t"/>
            <a:r>
              <a:rPr lang="da-DK" sz="1200" b="0" i="0" kern="1200" dirty="0">
                <a:solidFill>
                  <a:schemeClr val="tx1"/>
                </a:solidFill>
                <a:effectLst/>
                <a:latin typeface="+mn-lt"/>
                <a:ea typeface="+mn-ea"/>
                <a:cs typeface="+mn-cs"/>
              </a:rPr>
              <a:t>Kort forklaring af, </a:t>
            </a:r>
            <a:r>
              <a:rPr lang="da-DK" sz="1200" b="1" i="0" kern="1200" dirty="0">
                <a:solidFill>
                  <a:schemeClr val="tx1"/>
                </a:solidFill>
                <a:effectLst/>
                <a:latin typeface="+mn-lt"/>
                <a:ea typeface="+mn-ea"/>
                <a:cs typeface="+mn-cs"/>
              </a:rPr>
              <a:t>hvorfor sammenligningen er relevant</a:t>
            </a:r>
            <a:r>
              <a:rPr lang="da-DK" sz="1200" b="0" i="0" kern="1200" dirty="0">
                <a:solidFill>
                  <a:schemeClr val="tx1"/>
                </a:solidFill>
                <a:effectLst/>
                <a:latin typeface="+mn-lt"/>
                <a:ea typeface="+mn-ea"/>
                <a:cs typeface="+mn-cs"/>
              </a:rPr>
              <a:t>.</a:t>
            </a:r>
          </a:p>
          <a:p>
            <a:pPr fontAlgn="t"/>
            <a:r>
              <a:rPr lang="da-DK" sz="1200" b="0" i="0" kern="1200" dirty="0">
                <a:solidFill>
                  <a:schemeClr val="tx1"/>
                </a:solidFill>
                <a:effectLst/>
                <a:latin typeface="+mn-lt"/>
                <a:ea typeface="+mn-ea"/>
                <a:cs typeface="+mn-cs"/>
              </a:rPr>
              <a:t>Brug relevant </a:t>
            </a:r>
            <a:r>
              <a:rPr lang="da-DK" sz="1200" b="1" i="0" kern="1200" dirty="0">
                <a:solidFill>
                  <a:schemeClr val="tx1"/>
                </a:solidFill>
                <a:effectLst/>
                <a:latin typeface="+mn-lt"/>
                <a:ea typeface="+mn-ea"/>
                <a:cs typeface="+mn-cs"/>
              </a:rPr>
              <a:t>pensum</a:t>
            </a:r>
            <a:r>
              <a:rPr lang="da-DK" sz="1200" b="0" i="0" kern="1200" dirty="0">
                <a:solidFill>
                  <a:schemeClr val="tx1"/>
                </a:solidFill>
                <a:effectLst/>
                <a:latin typeface="+mn-lt"/>
                <a:ea typeface="+mn-ea"/>
                <a:cs typeface="+mn-cs"/>
              </a:rPr>
              <a:t> til at introducere temaet.</a:t>
            </a:r>
          </a:p>
          <a:p>
            <a:pPr fontAlgn="t"/>
            <a:r>
              <a:rPr lang="da-DK" sz="1200" b="0" i="0" kern="1200" dirty="0">
                <a:solidFill>
                  <a:schemeClr val="tx1"/>
                </a:solidFill>
                <a:effectLst/>
                <a:latin typeface="+mn-lt"/>
                <a:ea typeface="+mn-ea"/>
                <a:cs typeface="+mn-cs"/>
              </a:rPr>
              <a:t>Definér evt. centrale begreber kort (fx økonomisk krise).</a:t>
            </a:r>
          </a:p>
          <a:p>
            <a:pPr fontAlgn="t"/>
            <a:br>
              <a:rPr lang="da-DK" sz="1200" b="0" i="0" kern="1200" dirty="0">
                <a:solidFill>
                  <a:schemeClr val="tx1"/>
                </a:solidFill>
                <a:effectLst/>
                <a:latin typeface="+mn-lt"/>
                <a:ea typeface="+mn-ea"/>
                <a:cs typeface="+mn-cs"/>
              </a:rPr>
            </a:br>
            <a:endParaRPr lang="da-DK" sz="1200" b="0" i="0" kern="1200" dirty="0">
              <a:solidFill>
                <a:schemeClr val="tx1"/>
              </a:solidFill>
              <a:effectLst/>
              <a:latin typeface="+mn-lt"/>
              <a:ea typeface="+mn-ea"/>
              <a:cs typeface="+mn-cs"/>
            </a:endParaRPr>
          </a:p>
          <a:p>
            <a:pPr fontAlgn="t"/>
            <a:r>
              <a:rPr lang="da-DK" sz="1200" b="1" i="0" kern="1200" dirty="0">
                <a:solidFill>
                  <a:schemeClr val="tx1"/>
                </a:solidFill>
                <a:effectLst/>
                <a:latin typeface="+mn-lt"/>
                <a:ea typeface="+mn-ea"/>
                <a:cs typeface="+mn-cs"/>
              </a:rPr>
              <a:t>3. Lav sammenligningen</a:t>
            </a:r>
          </a:p>
          <a:p>
            <a:pPr fontAlgn="t"/>
            <a:r>
              <a:rPr lang="da-DK" sz="1200" b="0" i="0" kern="1200" dirty="0">
                <a:solidFill>
                  <a:schemeClr val="tx1"/>
                </a:solidFill>
                <a:effectLst/>
                <a:latin typeface="+mn-lt"/>
                <a:ea typeface="+mn-ea"/>
                <a:cs typeface="+mn-cs"/>
              </a:rPr>
              <a:t>Tag udgangspunkt i </a:t>
            </a:r>
            <a:r>
              <a:rPr lang="da-DK" sz="1200" b="1" i="0" kern="1200" dirty="0">
                <a:solidFill>
                  <a:schemeClr val="tx1"/>
                </a:solidFill>
                <a:effectLst/>
                <a:latin typeface="+mn-lt"/>
                <a:ea typeface="+mn-ea"/>
                <a:cs typeface="+mn-cs"/>
              </a:rPr>
              <a:t>parametrene</a:t>
            </a:r>
            <a:r>
              <a:rPr lang="da-DK" sz="1200" b="0" i="0" kern="1200" dirty="0">
                <a:solidFill>
                  <a:schemeClr val="tx1"/>
                </a:solidFill>
                <a:effectLst/>
                <a:latin typeface="+mn-lt"/>
                <a:ea typeface="+mn-ea"/>
                <a:cs typeface="+mn-cs"/>
              </a:rPr>
              <a:t>.</a:t>
            </a:r>
          </a:p>
          <a:p>
            <a:pPr fontAlgn="t"/>
            <a:r>
              <a:rPr lang="da-DK" sz="1200" b="0" i="0" kern="1200" dirty="0">
                <a:solidFill>
                  <a:schemeClr val="tx1"/>
                </a:solidFill>
                <a:effectLst/>
                <a:latin typeface="+mn-lt"/>
                <a:ea typeface="+mn-ea"/>
                <a:cs typeface="+mn-cs"/>
              </a:rPr>
              <a:t>Gennemgå </a:t>
            </a:r>
            <a:r>
              <a:rPr lang="da-DK" sz="1200" b="1" i="0" kern="1200" dirty="0">
                <a:solidFill>
                  <a:schemeClr val="tx1"/>
                </a:solidFill>
                <a:effectLst/>
                <a:latin typeface="+mn-lt"/>
                <a:ea typeface="+mn-ea"/>
                <a:cs typeface="+mn-cs"/>
              </a:rPr>
              <a:t>ét parameter ad gangen</a:t>
            </a:r>
            <a:r>
              <a:rPr lang="da-DK" sz="1200" b="0" i="0" kern="1200" dirty="0">
                <a:solidFill>
                  <a:schemeClr val="tx1"/>
                </a:solidFill>
                <a:effectLst/>
                <a:latin typeface="+mn-lt"/>
                <a:ea typeface="+mn-ea"/>
                <a:cs typeface="+mn-cs"/>
              </a:rPr>
              <a:t> og vurder hvert bilags synspunkt.</a:t>
            </a:r>
          </a:p>
          <a:p>
            <a:pPr fontAlgn="t"/>
            <a:r>
              <a:rPr lang="da-DK" sz="1200" b="0" i="0" kern="1200" dirty="0">
                <a:solidFill>
                  <a:schemeClr val="tx1"/>
                </a:solidFill>
                <a:effectLst/>
                <a:latin typeface="+mn-lt"/>
                <a:ea typeface="+mn-ea"/>
                <a:cs typeface="+mn-cs"/>
              </a:rPr>
              <a:t>Fremhæv tydeligt </a:t>
            </a:r>
            <a:r>
              <a:rPr lang="da-DK" sz="1200" b="1" i="0" kern="1200" dirty="0">
                <a:solidFill>
                  <a:schemeClr val="tx1"/>
                </a:solidFill>
                <a:effectLst/>
                <a:latin typeface="+mn-lt"/>
                <a:ea typeface="+mn-ea"/>
                <a:cs typeface="+mn-cs"/>
              </a:rPr>
              <a:t>forskelle og ligheder</a:t>
            </a:r>
            <a:r>
              <a:rPr lang="da-DK" sz="1200" b="0" i="0" kern="1200" dirty="0">
                <a:solidFill>
                  <a:schemeClr val="tx1"/>
                </a:solidFill>
                <a:effectLst/>
                <a:latin typeface="+mn-lt"/>
                <a:ea typeface="+mn-ea"/>
                <a:cs typeface="+mn-cs"/>
              </a:rPr>
              <a:t> mellem bilagene.</a:t>
            </a:r>
          </a:p>
          <a:p>
            <a:pPr fontAlgn="t"/>
            <a:r>
              <a:rPr lang="da-DK" sz="1200" b="0" i="0" kern="1200" dirty="0">
                <a:solidFill>
                  <a:schemeClr val="tx1"/>
                </a:solidFill>
                <a:effectLst/>
                <a:latin typeface="+mn-lt"/>
                <a:ea typeface="+mn-ea"/>
                <a:cs typeface="+mn-cs"/>
              </a:rPr>
              <a:t>Brug evt. et skema for overblik.</a:t>
            </a:r>
          </a:p>
          <a:p>
            <a:pPr fontAlgn="t"/>
            <a:r>
              <a:rPr lang="da-DK" sz="1200" b="0" i="0" kern="1200" dirty="0">
                <a:solidFill>
                  <a:schemeClr val="tx1"/>
                </a:solidFill>
                <a:effectLst/>
                <a:latin typeface="+mn-lt"/>
                <a:ea typeface="+mn-ea"/>
                <a:cs typeface="+mn-cs"/>
              </a:rPr>
              <a:t>Forklar de </a:t>
            </a:r>
            <a:r>
              <a:rPr lang="da-DK" sz="1200" b="1" i="0" kern="1200" dirty="0">
                <a:solidFill>
                  <a:schemeClr val="tx1"/>
                </a:solidFill>
                <a:effectLst/>
                <a:latin typeface="+mn-lt"/>
                <a:ea typeface="+mn-ea"/>
                <a:cs typeface="+mn-cs"/>
              </a:rPr>
              <a:t>grundlæggende overbevisninger/teorier</a:t>
            </a:r>
            <a:r>
              <a:rPr lang="da-DK" sz="1200" b="0" i="0" kern="1200" dirty="0">
                <a:solidFill>
                  <a:schemeClr val="tx1"/>
                </a:solidFill>
                <a:effectLst/>
                <a:latin typeface="+mn-lt"/>
                <a:ea typeface="+mn-ea"/>
                <a:cs typeface="+mn-cs"/>
              </a:rPr>
              <a:t>, der ligger bag (fx </a:t>
            </a:r>
            <a:r>
              <a:rPr lang="da-DK" sz="1200" b="0" i="0" kern="1200" dirty="0" err="1">
                <a:solidFill>
                  <a:schemeClr val="tx1"/>
                </a:solidFill>
                <a:effectLst/>
                <a:latin typeface="+mn-lt"/>
                <a:ea typeface="+mn-ea"/>
                <a:cs typeface="+mn-cs"/>
              </a:rPr>
              <a:t>keynesianisme</a:t>
            </a:r>
            <a:r>
              <a:rPr lang="da-DK" sz="1200" b="0" i="0" kern="1200" dirty="0">
                <a:solidFill>
                  <a:schemeClr val="tx1"/>
                </a:solidFill>
                <a:effectLst/>
                <a:latin typeface="+mn-lt"/>
                <a:ea typeface="+mn-ea"/>
                <a:cs typeface="+mn-cs"/>
              </a:rPr>
              <a:t> vs. monetarisme, struktur vs. aktør, realisme vs. idealisme, ideologier).</a:t>
            </a:r>
          </a:p>
          <a:p>
            <a:pPr fontAlgn="t"/>
            <a:r>
              <a:rPr lang="da-DK" sz="1200" b="0" i="0" kern="1200" dirty="0">
                <a:solidFill>
                  <a:schemeClr val="tx1"/>
                </a:solidFill>
                <a:effectLst/>
                <a:latin typeface="+mn-lt"/>
                <a:ea typeface="+mn-ea"/>
                <a:cs typeface="+mn-cs"/>
              </a:rPr>
              <a:t>Skriv din tekst med udgangspunkt i skemaet: </a:t>
            </a:r>
          </a:p>
          <a:p>
            <a:pPr lvl="1" fontAlgn="t"/>
            <a:r>
              <a:rPr lang="da-DK" sz="1200" b="0" i="0" kern="1200" dirty="0">
                <a:solidFill>
                  <a:schemeClr val="tx1"/>
                </a:solidFill>
                <a:effectLst/>
                <a:latin typeface="+mn-lt"/>
                <a:ea typeface="+mn-ea"/>
                <a:cs typeface="+mn-cs"/>
              </a:rPr>
              <a:t>Start med parameter 1 og sammenlign bilagene.</a:t>
            </a:r>
          </a:p>
          <a:p>
            <a:pPr lvl="1" fontAlgn="t"/>
            <a:r>
              <a:rPr lang="da-DK" sz="1200" b="0" i="0" kern="1200" dirty="0">
                <a:solidFill>
                  <a:schemeClr val="tx1"/>
                </a:solidFill>
                <a:effectLst/>
                <a:latin typeface="+mn-lt"/>
                <a:ea typeface="+mn-ea"/>
                <a:cs typeface="+mn-cs"/>
              </a:rPr>
              <a:t>Gør det samme for parameter 2 osv.</a:t>
            </a:r>
          </a:p>
          <a:p>
            <a:pPr fontAlgn="t"/>
            <a:r>
              <a:rPr lang="da-DK" sz="1200" b="0" i="0" kern="1200" dirty="0">
                <a:solidFill>
                  <a:schemeClr val="tx1"/>
                </a:solidFill>
                <a:effectLst/>
                <a:latin typeface="+mn-lt"/>
                <a:ea typeface="+mn-ea"/>
                <a:cs typeface="+mn-cs"/>
              </a:rPr>
              <a:t>Indflet løbende </a:t>
            </a:r>
            <a:r>
              <a:rPr lang="da-DK" sz="1200" b="1" i="0" kern="1200" dirty="0">
                <a:solidFill>
                  <a:schemeClr val="tx1"/>
                </a:solidFill>
                <a:effectLst/>
                <a:latin typeface="+mn-lt"/>
                <a:ea typeface="+mn-ea"/>
                <a:cs typeface="+mn-cs"/>
              </a:rPr>
              <a:t>teori og fagbegreber</a:t>
            </a:r>
            <a:r>
              <a:rPr lang="da-DK" sz="1200" b="0" i="0" kern="1200" dirty="0">
                <a:solidFill>
                  <a:schemeClr val="tx1"/>
                </a:solidFill>
                <a:effectLst/>
                <a:latin typeface="+mn-lt"/>
                <a:ea typeface="+mn-ea"/>
                <a:cs typeface="+mn-cs"/>
              </a:rPr>
              <a:t>, når de forklarer bilagenes holdninger.</a:t>
            </a:r>
          </a:p>
          <a:p>
            <a:pPr fontAlgn="t"/>
            <a:br>
              <a:rPr lang="da-DK" sz="1200" b="0" i="0" kern="1200" dirty="0">
                <a:solidFill>
                  <a:schemeClr val="tx1"/>
                </a:solidFill>
                <a:effectLst/>
                <a:latin typeface="+mn-lt"/>
                <a:ea typeface="+mn-ea"/>
                <a:cs typeface="+mn-cs"/>
              </a:rPr>
            </a:br>
            <a:endParaRPr lang="da-DK" sz="1200" b="0" i="0" kern="1200" dirty="0">
              <a:solidFill>
                <a:schemeClr val="tx1"/>
              </a:solidFill>
              <a:effectLst/>
              <a:latin typeface="+mn-lt"/>
              <a:ea typeface="+mn-ea"/>
              <a:cs typeface="+mn-cs"/>
            </a:endParaRPr>
          </a:p>
          <a:p>
            <a:pPr fontAlgn="t"/>
            <a:r>
              <a:rPr lang="da-DK" sz="1200" b="1" i="0" kern="1200" dirty="0">
                <a:solidFill>
                  <a:schemeClr val="tx1"/>
                </a:solidFill>
                <a:effectLst/>
                <a:latin typeface="+mn-lt"/>
                <a:ea typeface="+mn-ea"/>
                <a:cs typeface="+mn-cs"/>
              </a:rPr>
              <a:t>4. Sammenfatning</a:t>
            </a:r>
          </a:p>
          <a:p>
            <a:pPr fontAlgn="t"/>
            <a:r>
              <a:rPr lang="da-DK" sz="1200" b="0" i="0" kern="1200" dirty="0">
                <a:solidFill>
                  <a:schemeClr val="tx1"/>
                </a:solidFill>
                <a:effectLst/>
                <a:latin typeface="+mn-lt"/>
                <a:ea typeface="+mn-ea"/>
                <a:cs typeface="+mn-cs"/>
              </a:rPr>
              <a:t>Opsummér </a:t>
            </a:r>
            <a:r>
              <a:rPr lang="da-DK" sz="1200" b="1" i="0" kern="1200" dirty="0">
                <a:solidFill>
                  <a:schemeClr val="tx1"/>
                </a:solidFill>
                <a:effectLst/>
                <a:latin typeface="+mn-lt"/>
                <a:ea typeface="+mn-ea"/>
                <a:cs typeface="+mn-cs"/>
              </a:rPr>
              <a:t>kort</a:t>
            </a:r>
            <a:r>
              <a:rPr lang="da-DK" sz="1200" b="0" i="0" kern="1200" dirty="0">
                <a:solidFill>
                  <a:schemeClr val="tx1"/>
                </a:solidFill>
                <a:effectLst/>
                <a:latin typeface="+mn-lt"/>
                <a:ea typeface="+mn-ea"/>
                <a:cs typeface="+mn-cs"/>
              </a:rPr>
              <a:t> de vigtigste forskelle og ligheder.</a:t>
            </a:r>
          </a:p>
          <a:p>
            <a:pPr fontAlgn="t"/>
            <a:r>
              <a:rPr lang="da-DK" sz="1200" b="0" i="0" kern="1200" dirty="0">
                <a:solidFill>
                  <a:schemeClr val="tx1"/>
                </a:solidFill>
                <a:effectLst/>
                <a:latin typeface="+mn-lt"/>
                <a:ea typeface="+mn-ea"/>
                <a:cs typeface="+mn-cs"/>
              </a:rPr>
              <a:t>Fremhæv de </a:t>
            </a:r>
            <a:r>
              <a:rPr lang="da-DK" sz="1200" b="1" i="0" kern="1200" dirty="0">
                <a:solidFill>
                  <a:schemeClr val="tx1"/>
                </a:solidFill>
                <a:effectLst/>
                <a:latin typeface="+mn-lt"/>
                <a:ea typeface="+mn-ea"/>
                <a:cs typeface="+mn-cs"/>
              </a:rPr>
              <a:t>bagvedliggende årsager/teorier</a:t>
            </a:r>
            <a:r>
              <a:rPr lang="da-DK" sz="1200" b="0" i="0" kern="1200" dirty="0">
                <a:solidFill>
                  <a:schemeClr val="tx1"/>
                </a:solidFill>
                <a:effectLst/>
                <a:latin typeface="+mn-lt"/>
                <a:ea typeface="+mn-ea"/>
                <a:cs typeface="+mn-cs"/>
              </a:rPr>
              <a:t>.</a:t>
            </a:r>
          </a:p>
          <a:p>
            <a:pPr fontAlgn="t"/>
            <a:r>
              <a:rPr lang="da-DK" sz="1200" b="0" i="0" kern="1200" dirty="0">
                <a:solidFill>
                  <a:schemeClr val="tx1"/>
                </a:solidFill>
                <a:effectLst/>
                <a:latin typeface="+mn-lt"/>
                <a:ea typeface="+mn-ea"/>
                <a:cs typeface="+mn-cs"/>
              </a:rPr>
              <a:t>Hold fast i strukturen omkring </a:t>
            </a:r>
            <a:r>
              <a:rPr lang="da-DK" sz="1200" b="1" i="0" kern="1200" dirty="0">
                <a:solidFill>
                  <a:schemeClr val="tx1"/>
                </a:solidFill>
                <a:effectLst/>
                <a:latin typeface="+mn-lt"/>
                <a:ea typeface="+mn-ea"/>
                <a:cs typeface="+mn-cs"/>
              </a:rPr>
              <a:t>parametrene</a:t>
            </a:r>
            <a:r>
              <a:rPr lang="da-DK" sz="1200" b="0" i="0" kern="1200" dirty="0">
                <a:solidFill>
                  <a:schemeClr val="tx1"/>
                </a:solidFill>
                <a:effectLst/>
                <a:latin typeface="+mn-lt"/>
                <a:ea typeface="+mn-ea"/>
                <a:cs typeface="+mn-cs"/>
              </a:rPr>
              <a:t>.</a:t>
            </a:r>
          </a:p>
          <a:p>
            <a:endParaRPr lang="da-DK" dirty="0"/>
          </a:p>
        </p:txBody>
      </p:sp>
      <p:sp>
        <p:nvSpPr>
          <p:cNvPr id="4" name="Pladsholder til slidenummer 3"/>
          <p:cNvSpPr>
            <a:spLocks noGrp="1"/>
          </p:cNvSpPr>
          <p:nvPr>
            <p:ph type="sldNum" sz="quarter" idx="5"/>
          </p:nvPr>
        </p:nvSpPr>
        <p:spPr/>
        <p:txBody>
          <a:bodyPr/>
          <a:lstStyle/>
          <a:p>
            <a:fld id="{B44ED057-EC69-4EB9-97DB-A83B6702A242}" type="slidenum">
              <a:rPr lang="da-DK" smtClean="0"/>
              <a:t>18</a:t>
            </a:fld>
            <a:endParaRPr lang="da-DK"/>
          </a:p>
        </p:txBody>
      </p:sp>
    </p:spTree>
    <p:extLst>
      <p:ext uri="{BB962C8B-B14F-4D97-AF65-F5344CB8AC3E}">
        <p14:creationId xmlns:p14="http://schemas.microsoft.com/office/powerpoint/2010/main" val="3385306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205C8-1733-831B-662F-E008B1AE00A3}"/>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3C2124D6-0268-3AD1-5147-6242920F91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96E3073A-93E3-9142-3876-7475DB213F92}"/>
              </a:ext>
            </a:extLst>
          </p:cNvPr>
          <p:cNvSpPr>
            <a:spLocks noGrp="1"/>
          </p:cNvSpPr>
          <p:nvPr>
            <p:ph type="dt" sz="half" idx="10"/>
          </p:nvPr>
        </p:nvSpPr>
        <p:spPr/>
        <p:txBody>
          <a:bodyPr/>
          <a:lstStyle/>
          <a:p>
            <a:fld id="{EACA7346-CD4F-4A6B-AEC8-B5356F4B084C}" type="datetimeFigureOut">
              <a:rPr lang="da-DK" smtClean="0"/>
              <a:t>29-01-2026</a:t>
            </a:fld>
            <a:endParaRPr lang="da-DK"/>
          </a:p>
        </p:txBody>
      </p:sp>
      <p:sp>
        <p:nvSpPr>
          <p:cNvPr id="5" name="Pladsholder til sidefod 4">
            <a:extLst>
              <a:ext uri="{FF2B5EF4-FFF2-40B4-BE49-F238E27FC236}">
                <a16:creationId xmlns:a16="http://schemas.microsoft.com/office/drawing/2014/main" id="{25CFD008-A6A2-2BF9-CFCE-4E0CFE69809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4D4A13C-A568-0F6D-35E4-1B6C81B69E1F}"/>
              </a:ext>
            </a:extLst>
          </p:cNvPr>
          <p:cNvSpPr>
            <a:spLocks noGrp="1"/>
          </p:cNvSpPr>
          <p:nvPr>
            <p:ph type="sldNum" sz="quarter" idx="12"/>
          </p:nvPr>
        </p:nvSpPr>
        <p:spPr/>
        <p:txBody>
          <a:bodyPr/>
          <a:lstStyle/>
          <a:p>
            <a:fld id="{24722F5B-40AB-4BB4-B01F-97CCDBF3963E}" type="slidenum">
              <a:rPr lang="da-DK" smtClean="0"/>
              <a:t>‹nr.›</a:t>
            </a:fld>
            <a:endParaRPr lang="da-DK"/>
          </a:p>
        </p:txBody>
      </p:sp>
    </p:spTree>
    <p:extLst>
      <p:ext uri="{BB962C8B-B14F-4D97-AF65-F5344CB8AC3E}">
        <p14:creationId xmlns:p14="http://schemas.microsoft.com/office/powerpoint/2010/main" val="2976099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CE7B9E-AC1C-F834-9213-6C353BFB603A}"/>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E3DFC9BD-A12B-8485-06B0-770AE2C99D89}"/>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85E5F94-CDAC-8AE5-4B18-3BC9ADF57701}"/>
              </a:ext>
            </a:extLst>
          </p:cNvPr>
          <p:cNvSpPr>
            <a:spLocks noGrp="1"/>
          </p:cNvSpPr>
          <p:nvPr>
            <p:ph type="dt" sz="half" idx="10"/>
          </p:nvPr>
        </p:nvSpPr>
        <p:spPr/>
        <p:txBody>
          <a:bodyPr/>
          <a:lstStyle/>
          <a:p>
            <a:fld id="{EACA7346-CD4F-4A6B-AEC8-B5356F4B084C}" type="datetimeFigureOut">
              <a:rPr lang="da-DK" smtClean="0"/>
              <a:t>29-01-2026</a:t>
            </a:fld>
            <a:endParaRPr lang="da-DK"/>
          </a:p>
        </p:txBody>
      </p:sp>
      <p:sp>
        <p:nvSpPr>
          <p:cNvPr id="5" name="Pladsholder til sidefod 4">
            <a:extLst>
              <a:ext uri="{FF2B5EF4-FFF2-40B4-BE49-F238E27FC236}">
                <a16:creationId xmlns:a16="http://schemas.microsoft.com/office/drawing/2014/main" id="{0CE8E240-4146-AD7F-0654-14F6C29C06F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A64D231-9FF2-AC3D-92B7-9A343ED7F0E2}"/>
              </a:ext>
            </a:extLst>
          </p:cNvPr>
          <p:cNvSpPr>
            <a:spLocks noGrp="1"/>
          </p:cNvSpPr>
          <p:nvPr>
            <p:ph type="sldNum" sz="quarter" idx="12"/>
          </p:nvPr>
        </p:nvSpPr>
        <p:spPr/>
        <p:txBody>
          <a:bodyPr/>
          <a:lstStyle/>
          <a:p>
            <a:fld id="{24722F5B-40AB-4BB4-B01F-97CCDBF3963E}" type="slidenum">
              <a:rPr lang="da-DK" smtClean="0"/>
              <a:t>‹nr.›</a:t>
            </a:fld>
            <a:endParaRPr lang="da-DK"/>
          </a:p>
        </p:txBody>
      </p:sp>
    </p:spTree>
    <p:extLst>
      <p:ext uri="{BB962C8B-B14F-4D97-AF65-F5344CB8AC3E}">
        <p14:creationId xmlns:p14="http://schemas.microsoft.com/office/powerpoint/2010/main" val="3056297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9A8D530A-5A59-B24C-70A0-C4B8EFFC33D0}"/>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9D1FB8EF-A86D-68CB-A997-79FD16BB0F63}"/>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BE366C2-1420-770E-61FD-A662690209F6}"/>
              </a:ext>
            </a:extLst>
          </p:cNvPr>
          <p:cNvSpPr>
            <a:spLocks noGrp="1"/>
          </p:cNvSpPr>
          <p:nvPr>
            <p:ph type="dt" sz="half" idx="10"/>
          </p:nvPr>
        </p:nvSpPr>
        <p:spPr/>
        <p:txBody>
          <a:bodyPr/>
          <a:lstStyle/>
          <a:p>
            <a:fld id="{EACA7346-CD4F-4A6B-AEC8-B5356F4B084C}" type="datetimeFigureOut">
              <a:rPr lang="da-DK" smtClean="0"/>
              <a:t>29-01-2026</a:t>
            </a:fld>
            <a:endParaRPr lang="da-DK"/>
          </a:p>
        </p:txBody>
      </p:sp>
      <p:sp>
        <p:nvSpPr>
          <p:cNvPr id="5" name="Pladsholder til sidefod 4">
            <a:extLst>
              <a:ext uri="{FF2B5EF4-FFF2-40B4-BE49-F238E27FC236}">
                <a16:creationId xmlns:a16="http://schemas.microsoft.com/office/drawing/2014/main" id="{9E0C6847-9E10-2058-32FB-65B2B408D1D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7FF51B6-FC51-4380-FFC9-D5E54181E00A}"/>
              </a:ext>
            </a:extLst>
          </p:cNvPr>
          <p:cNvSpPr>
            <a:spLocks noGrp="1"/>
          </p:cNvSpPr>
          <p:nvPr>
            <p:ph type="sldNum" sz="quarter" idx="12"/>
          </p:nvPr>
        </p:nvSpPr>
        <p:spPr/>
        <p:txBody>
          <a:bodyPr/>
          <a:lstStyle/>
          <a:p>
            <a:fld id="{24722F5B-40AB-4BB4-B01F-97CCDBF3963E}" type="slidenum">
              <a:rPr lang="da-DK" smtClean="0"/>
              <a:t>‹nr.›</a:t>
            </a:fld>
            <a:endParaRPr lang="da-DK"/>
          </a:p>
        </p:txBody>
      </p:sp>
    </p:spTree>
    <p:extLst>
      <p:ext uri="{BB962C8B-B14F-4D97-AF65-F5344CB8AC3E}">
        <p14:creationId xmlns:p14="http://schemas.microsoft.com/office/powerpoint/2010/main" val="1462100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532328-1192-AD42-2368-9C4FB62F7FC2}"/>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C6725BB6-32CC-9444-3979-D543B58BA8AA}"/>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B782BEF-2B5C-45B5-47A0-02C2DA336696}"/>
              </a:ext>
            </a:extLst>
          </p:cNvPr>
          <p:cNvSpPr>
            <a:spLocks noGrp="1"/>
          </p:cNvSpPr>
          <p:nvPr>
            <p:ph type="dt" sz="half" idx="10"/>
          </p:nvPr>
        </p:nvSpPr>
        <p:spPr/>
        <p:txBody>
          <a:bodyPr/>
          <a:lstStyle/>
          <a:p>
            <a:fld id="{EACA7346-CD4F-4A6B-AEC8-B5356F4B084C}" type="datetimeFigureOut">
              <a:rPr lang="da-DK" smtClean="0"/>
              <a:t>29-01-2026</a:t>
            </a:fld>
            <a:endParaRPr lang="da-DK"/>
          </a:p>
        </p:txBody>
      </p:sp>
      <p:sp>
        <p:nvSpPr>
          <p:cNvPr id="5" name="Pladsholder til sidefod 4">
            <a:extLst>
              <a:ext uri="{FF2B5EF4-FFF2-40B4-BE49-F238E27FC236}">
                <a16:creationId xmlns:a16="http://schemas.microsoft.com/office/drawing/2014/main" id="{4D88B36B-71BF-5C4A-69E1-34868CA3559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6DCAEFF-4B7D-B81B-84AA-69591FEB0C5B}"/>
              </a:ext>
            </a:extLst>
          </p:cNvPr>
          <p:cNvSpPr>
            <a:spLocks noGrp="1"/>
          </p:cNvSpPr>
          <p:nvPr>
            <p:ph type="sldNum" sz="quarter" idx="12"/>
          </p:nvPr>
        </p:nvSpPr>
        <p:spPr/>
        <p:txBody>
          <a:bodyPr/>
          <a:lstStyle/>
          <a:p>
            <a:fld id="{24722F5B-40AB-4BB4-B01F-97CCDBF3963E}" type="slidenum">
              <a:rPr lang="da-DK" smtClean="0"/>
              <a:t>‹nr.›</a:t>
            </a:fld>
            <a:endParaRPr lang="da-DK"/>
          </a:p>
        </p:txBody>
      </p:sp>
    </p:spTree>
    <p:extLst>
      <p:ext uri="{BB962C8B-B14F-4D97-AF65-F5344CB8AC3E}">
        <p14:creationId xmlns:p14="http://schemas.microsoft.com/office/powerpoint/2010/main" val="2254487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FCD968-8E0E-DA01-AE3F-20654E7EE6F7}"/>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305D75C2-D724-799F-DCE1-FD09B1604ED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A0ECF0C2-6984-7415-BFFF-B3B61725714A}"/>
              </a:ext>
            </a:extLst>
          </p:cNvPr>
          <p:cNvSpPr>
            <a:spLocks noGrp="1"/>
          </p:cNvSpPr>
          <p:nvPr>
            <p:ph type="dt" sz="half" idx="10"/>
          </p:nvPr>
        </p:nvSpPr>
        <p:spPr/>
        <p:txBody>
          <a:bodyPr/>
          <a:lstStyle/>
          <a:p>
            <a:fld id="{EACA7346-CD4F-4A6B-AEC8-B5356F4B084C}" type="datetimeFigureOut">
              <a:rPr lang="da-DK" smtClean="0"/>
              <a:t>29-01-2026</a:t>
            </a:fld>
            <a:endParaRPr lang="da-DK"/>
          </a:p>
        </p:txBody>
      </p:sp>
      <p:sp>
        <p:nvSpPr>
          <p:cNvPr id="5" name="Pladsholder til sidefod 4">
            <a:extLst>
              <a:ext uri="{FF2B5EF4-FFF2-40B4-BE49-F238E27FC236}">
                <a16:creationId xmlns:a16="http://schemas.microsoft.com/office/drawing/2014/main" id="{941EBEA0-1C5B-7D0E-5C15-351C62DAE44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F4F658A-4797-E016-5844-9CAB7DDE9598}"/>
              </a:ext>
            </a:extLst>
          </p:cNvPr>
          <p:cNvSpPr>
            <a:spLocks noGrp="1"/>
          </p:cNvSpPr>
          <p:nvPr>
            <p:ph type="sldNum" sz="quarter" idx="12"/>
          </p:nvPr>
        </p:nvSpPr>
        <p:spPr/>
        <p:txBody>
          <a:bodyPr/>
          <a:lstStyle/>
          <a:p>
            <a:fld id="{24722F5B-40AB-4BB4-B01F-97CCDBF3963E}" type="slidenum">
              <a:rPr lang="da-DK" smtClean="0"/>
              <a:t>‹nr.›</a:t>
            </a:fld>
            <a:endParaRPr lang="da-DK"/>
          </a:p>
        </p:txBody>
      </p:sp>
    </p:spTree>
    <p:extLst>
      <p:ext uri="{BB962C8B-B14F-4D97-AF65-F5344CB8AC3E}">
        <p14:creationId xmlns:p14="http://schemas.microsoft.com/office/powerpoint/2010/main" val="235553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D8C844-4029-3D76-9787-FBB585D6DC88}"/>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46950297-2DE1-D4FE-D7B4-BB1DA140CC5B}"/>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D3769462-CBCC-EF36-EC7E-158C0D9E6641}"/>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C8E5EB8E-3F94-D494-04A4-544FA410D4A3}"/>
              </a:ext>
            </a:extLst>
          </p:cNvPr>
          <p:cNvSpPr>
            <a:spLocks noGrp="1"/>
          </p:cNvSpPr>
          <p:nvPr>
            <p:ph type="dt" sz="half" idx="10"/>
          </p:nvPr>
        </p:nvSpPr>
        <p:spPr/>
        <p:txBody>
          <a:bodyPr/>
          <a:lstStyle/>
          <a:p>
            <a:fld id="{EACA7346-CD4F-4A6B-AEC8-B5356F4B084C}" type="datetimeFigureOut">
              <a:rPr lang="da-DK" smtClean="0"/>
              <a:t>29-01-2026</a:t>
            </a:fld>
            <a:endParaRPr lang="da-DK"/>
          </a:p>
        </p:txBody>
      </p:sp>
      <p:sp>
        <p:nvSpPr>
          <p:cNvPr id="6" name="Pladsholder til sidefod 5">
            <a:extLst>
              <a:ext uri="{FF2B5EF4-FFF2-40B4-BE49-F238E27FC236}">
                <a16:creationId xmlns:a16="http://schemas.microsoft.com/office/drawing/2014/main" id="{33F6935E-65F2-7BF2-0FB9-7068F32AD797}"/>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543BD9B3-1A20-21CA-A8BD-F23DF4F4482A}"/>
              </a:ext>
            </a:extLst>
          </p:cNvPr>
          <p:cNvSpPr>
            <a:spLocks noGrp="1"/>
          </p:cNvSpPr>
          <p:nvPr>
            <p:ph type="sldNum" sz="quarter" idx="12"/>
          </p:nvPr>
        </p:nvSpPr>
        <p:spPr/>
        <p:txBody>
          <a:bodyPr/>
          <a:lstStyle/>
          <a:p>
            <a:fld id="{24722F5B-40AB-4BB4-B01F-97CCDBF3963E}" type="slidenum">
              <a:rPr lang="da-DK" smtClean="0"/>
              <a:t>‹nr.›</a:t>
            </a:fld>
            <a:endParaRPr lang="da-DK"/>
          </a:p>
        </p:txBody>
      </p:sp>
    </p:spTree>
    <p:extLst>
      <p:ext uri="{BB962C8B-B14F-4D97-AF65-F5344CB8AC3E}">
        <p14:creationId xmlns:p14="http://schemas.microsoft.com/office/powerpoint/2010/main" val="881908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1779D3-0F4D-C542-9574-760A463DCE94}"/>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86BF14C3-1FC0-C1D1-9F81-57E24A7090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9D5C712A-F3E0-FDBE-7A9C-18D49118AFF2}"/>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9DE5BFDC-7C65-BFF0-1E7B-08CD2D04E4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4B7D8D86-B527-D746-7E67-22EACBF0FDA4}"/>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43698181-E472-DC1B-8BCE-F10FB58FF32C}"/>
              </a:ext>
            </a:extLst>
          </p:cNvPr>
          <p:cNvSpPr>
            <a:spLocks noGrp="1"/>
          </p:cNvSpPr>
          <p:nvPr>
            <p:ph type="dt" sz="half" idx="10"/>
          </p:nvPr>
        </p:nvSpPr>
        <p:spPr/>
        <p:txBody>
          <a:bodyPr/>
          <a:lstStyle/>
          <a:p>
            <a:fld id="{EACA7346-CD4F-4A6B-AEC8-B5356F4B084C}" type="datetimeFigureOut">
              <a:rPr lang="da-DK" smtClean="0"/>
              <a:t>29-01-2026</a:t>
            </a:fld>
            <a:endParaRPr lang="da-DK"/>
          </a:p>
        </p:txBody>
      </p:sp>
      <p:sp>
        <p:nvSpPr>
          <p:cNvPr id="8" name="Pladsholder til sidefod 7">
            <a:extLst>
              <a:ext uri="{FF2B5EF4-FFF2-40B4-BE49-F238E27FC236}">
                <a16:creationId xmlns:a16="http://schemas.microsoft.com/office/drawing/2014/main" id="{8914D317-0319-BBB0-D632-26CF83AB6095}"/>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D69F31CC-95EA-0E10-6D7E-D8ECB2048E2D}"/>
              </a:ext>
            </a:extLst>
          </p:cNvPr>
          <p:cNvSpPr>
            <a:spLocks noGrp="1"/>
          </p:cNvSpPr>
          <p:nvPr>
            <p:ph type="sldNum" sz="quarter" idx="12"/>
          </p:nvPr>
        </p:nvSpPr>
        <p:spPr/>
        <p:txBody>
          <a:bodyPr/>
          <a:lstStyle/>
          <a:p>
            <a:fld id="{24722F5B-40AB-4BB4-B01F-97CCDBF3963E}" type="slidenum">
              <a:rPr lang="da-DK" smtClean="0"/>
              <a:t>‹nr.›</a:t>
            </a:fld>
            <a:endParaRPr lang="da-DK"/>
          </a:p>
        </p:txBody>
      </p:sp>
    </p:spTree>
    <p:extLst>
      <p:ext uri="{BB962C8B-B14F-4D97-AF65-F5344CB8AC3E}">
        <p14:creationId xmlns:p14="http://schemas.microsoft.com/office/powerpoint/2010/main" val="1278165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9A690B-6DB7-F8A2-B5E9-6C9FE59B92D2}"/>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D43BA893-F9D6-37D3-85C6-A5604E7E60A5}"/>
              </a:ext>
            </a:extLst>
          </p:cNvPr>
          <p:cNvSpPr>
            <a:spLocks noGrp="1"/>
          </p:cNvSpPr>
          <p:nvPr>
            <p:ph type="dt" sz="half" idx="10"/>
          </p:nvPr>
        </p:nvSpPr>
        <p:spPr/>
        <p:txBody>
          <a:bodyPr/>
          <a:lstStyle/>
          <a:p>
            <a:fld id="{EACA7346-CD4F-4A6B-AEC8-B5356F4B084C}" type="datetimeFigureOut">
              <a:rPr lang="da-DK" smtClean="0"/>
              <a:t>29-01-2026</a:t>
            </a:fld>
            <a:endParaRPr lang="da-DK"/>
          </a:p>
        </p:txBody>
      </p:sp>
      <p:sp>
        <p:nvSpPr>
          <p:cNvPr id="4" name="Pladsholder til sidefod 3">
            <a:extLst>
              <a:ext uri="{FF2B5EF4-FFF2-40B4-BE49-F238E27FC236}">
                <a16:creationId xmlns:a16="http://schemas.microsoft.com/office/drawing/2014/main" id="{10E51856-549D-B3CD-AF7C-45B0CABB3C21}"/>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45D4A28C-B099-A99A-1185-8CAD1AEAD0C2}"/>
              </a:ext>
            </a:extLst>
          </p:cNvPr>
          <p:cNvSpPr>
            <a:spLocks noGrp="1"/>
          </p:cNvSpPr>
          <p:nvPr>
            <p:ph type="sldNum" sz="quarter" idx="12"/>
          </p:nvPr>
        </p:nvSpPr>
        <p:spPr/>
        <p:txBody>
          <a:bodyPr/>
          <a:lstStyle/>
          <a:p>
            <a:fld id="{24722F5B-40AB-4BB4-B01F-97CCDBF3963E}" type="slidenum">
              <a:rPr lang="da-DK" smtClean="0"/>
              <a:t>‹nr.›</a:t>
            </a:fld>
            <a:endParaRPr lang="da-DK"/>
          </a:p>
        </p:txBody>
      </p:sp>
    </p:spTree>
    <p:extLst>
      <p:ext uri="{BB962C8B-B14F-4D97-AF65-F5344CB8AC3E}">
        <p14:creationId xmlns:p14="http://schemas.microsoft.com/office/powerpoint/2010/main" val="2145096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56042C21-D29F-F79F-5A66-E4559E515A99}"/>
              </a:ext>
            </a:extLst>
          </p:cNvPr>
          <p:cNvSpPr>
            <a:spLocks noGrp="1"/>
          </p:cNvSpPr>
          <p:nvPr>
            <p:ph type="dt" sz="half" idx="10"/>
          </p:nvPr>
        </p:nvSpPr>
        <p:spPr/>
        <p:txBody>
          <a:bodyPr/>
          <a:lstStyle/>
          <a:p>
            <a:fld id="{EACA7346-CD4F-4A6B-AEC8-B5356F4B084C}" type="datetimeFigureOut">
              <a:rPr lang="da-DK" smtClean="0"/>
              <a:t>29-01-2026</a:t>
            </a:fld>
            <a:endParaRPr lang="da-DK"/>
          </a:p>
        </p:txBody>
      </p:sp>
      <p:sp>
        <p:nvSpPr>
          <p:cNvPr id="3" name="Pladsholder til sidefod 2">
            <a:extLst>
              <a:ext uri="{FF2B5EF4-FFF2-40B4-BE49-F238E27FC236}">
                <a16:creationId xmlns:a16="http://schemas.microsoft.com/office/drawing/2014/main" id="{5059FEE7-C7DA-2B46-3CE3-BDDCCB5C3610}"/>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226AE2B2-8F67-BA7A-D13F-65C75D3C19E2}"/>
              </a:ext>
            </a:extLst>
          </p:cNvPr>
          <p:cNvSpPr>
            <a:spLocks noGrp="1"/>
          </p:cNvSpPr>
          <p:nvPr>
            <p:ph type="sldNum" sz="quarter" idx="12"/>
          </p:nvPr>
        </p:nvSpPr>
        <p:spPr/>
        <p:txBody>
          <a:bodyPr/>
          <a:lstStyle/>
          <a:p>
            <a:fld id="{24722F5B-40AB-4BB4-B01F-97CCDBF3963E}" type="slidenum">
              <a:rPr lang="da-DK" smtClean="0"/>
              <a:t>‹nr.›</a:t>
            </a:fld>
            <a:endParaRPr lang="da-DK"/>
          </a:p>
        </p:txBody>
      </p:sp>
    </p:spTree>
    <p:extLst>
      <p:ext uri="{BB962C8B-B14F-4D97-AF65-F5344CB8AC3E}">
        <p14:creationId xmlns:p14="http://schemas.microsoft.com/office/powerpoint/2010/main" val="1349806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86C229-26CA-297D-FC00-95CB98B685F0}"/>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FE0F6FE7-B95A-014F-8017-24FDA756AC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C946FA4E-6231-4FF3-9983-A955A5537D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B198C241-F940-ADC2-4D2C-CEE3C8FBC4B4}"/>
              </a:ext>
            </a:extLst>
          </p:cNvPr>
          <p:cNvSpPr>
            <a:spLocks noGrp="1"/>
          </p:cNvSpPr>
          <p:nvPr>
            <p:ph type="dt" sz="half" idx="10"/>
          </p:nvPr>
        </p:nvSpPr>
        <p:spPr/>
        <p:txBody>
          <a:bodyPr/>
          <a:lstStyle/>
          <a:p>
            <a:fld id="{EACA7346-CD4F-4A6B-AEC8-B5356F4B084C}" type="datetimeFigureOut">
              <a:rPr lang="da-DK" smtClean="0"/>
              <a:t>29-01-2026</a:t>
            </a:fld>
            <a:endParaRPr lang="da-DK"/>
          </a:p>
        </p:txBody>
      </p:sp>
      <p:sp>
        <p:nvSpPr>
          <p:cNvPr id="6" name="Pladsholder til sidefod 5">
            <a:extLst>
              <a:ext uri="{FF2B5EF4-FFF2-40B4-BE49-F238E27FC236}">
                <a16:creationId xmlns:a16="http://schemas.microsoft.com/office/drawing/2014/main" id="{5547070E-E447-30A8-651D-BB7E9C0A43E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097BECB-3F76-A77A-2859-7F3141D0DDAE}"/>
              </a:ext>
            </a:extLst>
          </p:cNvPr>
          <p:cNvSpPr>
            <a:spLocks noGrp="1"/>
          </p:cNvSpPr>
          <p:nvPr>
            <p:ph type="sldNum" sz="quarter" idx="12"/>
          </p:nvPr>
        </p:nvSpPr>
        <p:spPr/>
        <p:txBody>
          <a:bodyPr/>
          <a:lstStyle/>
          <a:p>
            <a:fld id="{24722F5B-40AB-4BB4-B01F-97CCDBF3963E}" type="slidenum">
              <a:rPr lang="da-DK" smtClean="0"/>
              <a:t>‹nr.›</a:t>
            </a:fld>
            <a:endParaRPr lang="da-DK"/>
          </a:p>
        </p:txBody>
      </p:sp>
    </p:spTree>
    <p:extLst>
      <p:ext uri="{BB962C8B-B14F-4D97-AF65-F5344CB8AC3E}">
        <p14:creationId xmlns:p14="http://schemas.microsoft.com/office/powerpoint/2010/main" val="3480269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CFFC23-2D38-4539-E6CC-2A93B5BC8166}"/>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A82E88B9-10BD-F999-607B-07FBD3BDF8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D8EE6931-2F0C-584F-960B-EBCF1B27C8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0B8A66E6-CAF1-28A3-2003-4DAB05CFB735}"/>
              </a:ext>
            </a:extLst>
          </p:cNvPr>
          <p:cNvSpPr>
            <a:spLocks noGrp="1"/>
          </p:cNvSpPr>
          <p:nvPr>
            <p:ph type="dt" sz="half" idx="10"/>
          </p:nvPr>
        </p:nvSpPr>
        <p:spPr/>
        <p:txBody>
          <a:bodyPr/>
          <a:lstStyle/>
          <a:p>
            <a:fld id="{EACA7346-CD4F-4A6B-AEC8-B5356F4B084C}" type="datetimeFigureOut">
              <a:rPr lang="da-DK" smtClean="0"/>
              <a:t>29-01-2026</a:t>
            </a:fld>
            <a:endParaRPr lang="da-DK"/>
          </a:p>
        </p:txBody>
      </p:sp>
      <p:sp>
        <p:nvSpPr>
          <p:cNvPr id="6" name="Pladsholder til sidefod 5">
            <a:extLst>
              <a:ext uri="{FF2B5EF4-FFF2-40B4-BE49-F238E27FC236}">
                <a16:creationId xmlns:a16="http://schemas.microsoft.com/office/drawing/2014/main" id="{EFAB9DAF-8EA3-E811-86D2-401BEB6F2CB6}"/>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86923188-77F0-20CF-9966-3F734AAAD1B9}"/>
              </a:ext>
            </a:extLst>
          </p:cNvPr>
          <p:cNvSpPr>
            <a:spLocks noGrp="1"/>
          </p:cNvSpPr>
          <p:nvPr>
            <p:ph type="sldNum" sz="quarter" idx="12"/>
          </p:nvPr>
        </p:nvSpPr>
        <p:spPr/>
        <p:txBody>
          <a:bodyPr/>
          <a:lstStyle/>
          <a:p>
            <a:fld id="{24722F5B-40AB-4BB4-B01F-97CCDBF3963E}" type="slidenum">
              <a:rPr lang="da-DK" smtClean="0"/>
              <a:t>‹nr.›</a:t>
            </a:fld>
            <a:endParaRPr lang="da-DK"/>
          </a:p>
        </p:txBody>
      </p:sp>
    </p:spTree>
    <p:extLst>
      <p:ext uri="{BB962C8B-B14F-4D97-AF65-F5344CB8AC3E}">
        <p14:creationId xmlns:p14="http://schemas.microsoft.com/office/powerpoint/2010/main" val="3983815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6C80352D-E634-8E9B-4EA5-A1D5C8AC64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49CFCF39-40D7-1157-743C-7FDF811FF1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F7820EE-FFC3-38A9-90C8-4152101CF9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ACA7346-CD4F-4A6B-AEC8-B5356F4B084C}" type="datetimeFigureOut">
              <a:rPr lang="da-DK" smtClean="0"/>
              <a:t>29-01-2026</a:t>
            </a:fld>
            <a:endParaRPr lang="da-DK"/>
          </a:p>
        </p:txBody>
      </p:sp>
      <p:sp>
        <p:nvSpPr>
          <p:cNvPr id="5" name="Pladsholder til sidefod 4">
            <a:extLst>
              <a:ext uri="{FF2B5EF4-FFF2-40B4-BE49-F238E27FC236}">
                <a16:creationId xmlns:a16="http://schemas.microsoft.com/office/drawing/2014/main" id="{F73062A9-C04F-E973-47ED-A4697909DF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932D6FED-3886-9F53-9CD0-717DD09CC9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4722F5B-40AB-4BB4-B01F-97CCDBF3963E}" type="slidenum">
              <a:rPr lang="da-DK" smtClean="0"/>
              <a:t>‹nr.›</a:t>
            </a:fld>
            <a:endParaRPr lang="da-DK"/>
          </a:p>
        </p:txBody>
      </p:sp>
    </p:spTree>
    <p:extLst>
      <p:ext uri="{BB962C8B-B14F-4D97-AF65-F5344CB8AC3E}">
        <p14:creationId xmlns:p14="http://schemas.microsoft.com/office/powerpoint/2010/main" val="2060656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internationalpolitikskernestof.ibog.forlagetcolumbus.dk/?id=169" TargetMode="External"/><Relationship Id="rId7" Type="http://schemas.openxmlformats.org/officeDocument/2006/relationships/hyperlink" Target="https://internationalpolitikskernestof.ibog.forlagetcolumbus.dk/?id=164"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internationalpolitikskernestof.ibog.forlagetcolumbus.dk/?id=166" TargetMode="External"/><Relationship Id="rId5" Type="http://schemas.openxmlformats.org/officeDocument/2006/relationships/hyperlink" Target="https://internationalpolitikskernestof.ibog.forlagetcolumbus.dk/?id=167" TargetMode="External"/><Relationship Id="rId4" Type="http://schemas.openxmlformats.org/officeDocument/2006/relationships/hyperlink" Target="https://internationalpolitikskernestof.ibog.forlagetcolumbus.dk/?id=168"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973DAF6-F6B2-E3ED-E009-368BFD02CE1B}"/>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4000" kern="1200">
                <a:solidFill>
                  <a:schemeClr val="tx2"/>
                </a:solidFill>
                <a:latin typeface="+mj-lt"/>
                <a:ea typeface="+mj-ea"/>
                <a:cs typeface="+mj-cs"/>
              </a:rPr>
              <a:t>Opsamling fra sidste gang – Hypoteser</a:t>
            </a:r>
          </a:p>
        </p:txBody>
      </p:sp>
      <p:pic>
        <p:nvPicPr>
          <p:cNvPr id="7" name="Graphic 6" descr="Statistik">
            <a:extLst>
              <a:ext uri="{FF2B5EF4-FFF2-40B4-BE49-F238E27FC236}">
                <a16:creationId xmlns:a16="http://schemas.microsoft.com/office/drawing/2014/main" id="{566D9677-63D8-330A-0462-654EC9BDF1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132492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FFAE80-2080-934B-7FB9-8565A6D936EF}"/>
              </a:ext>
            </a:extLst>
          </p:cNvPr>
          <p:cNvSpPr>
            <a:spLocks noGrp="1"/>
          </p:cNvSpPr>
          <p:nvPr>
            <p:ph type="title"/>
          </p:nvPr>
        </p:nvSpPr>
        <p:spPr/>
        <p:txBody>
          <a:bodyPr/>
          <a:lstStyle/>
          <a:p>
            <a:r>
              <a:rPr lang="da-DK" dirty="0"/>
              <a:t>Internationale organisationer </a:t>
            </a:r>
            <a:br>
              <a:rPr lang="da-DK" dirty="0"/>
            </a:br>
            <a:r>
              <a:rPr lang="da-DK" dirty="0"/>
              <a:t>Opgave: Læs + skriv fem stikordssætninger)</a:t>
            </a:r>
          </a:p>
        </p:txBody>
      </p:sp>
      <p:sp>
        <p:nvSpPr>
          <p:cNvPr id="3" name="Pladsholder til indhold 2">
            <a:extLst>
              <a:ext uri="{FF2B5EF4-FFF2-40B4-BE49-F238E27FC236}">
                <a16:creationId xmlns:a16="http://schemas.microsoft.com/office/drawing/2014/main" id="{5A2945A9-647B-7A5D-2844-4C5184D8C92C}"/>
              </a:ext>
            </a:extLst>
          </p:cNvPr>
          <p:cNvSpPr>
            <a:spLocks noGrp="1"/>
          </p:cNvSpPr>
          <p:nvPr>
            <p:ph idx="1"/>
          </p:nvPr>
        </p:nvSpPr>
        <p:spPr>
          <a:xfrm>
            <a:off x="838200" y="1825625"/>
            <a:ext cx="11039168" cy="4830814"/>
          </a:xfrm>
        </p:spPr>
        <p:txBody>
          <a:bodyPr>
            <a:normAutofit fontScale="92500" lnSpcReduction="20000"/>
          </a:bodyPr>
          <a:lstStyle/>
          <a:p>
            <a:r>
              <a:rPr lang="da-DK" dirty="0">
                <a:hlinkClick r:id="rId3"/>
              </a:rPr>
              <a:t>5.2: FN - </a:t>
            </a:r>
            <a:r>
              <a:rPr lang="da-DK" dirty="0" err="1">
                <a:hlinkClick r:id="rId3"/>
              </a:rPr>
              <a:t>IGO'ernes</a:t>
            </a:r>
            <a:r>
              <a:rPr lang="da-DK" dirty="0">
                <a:hlinkClick r:id="rId3"/>
              </a:rPr>
              <a:t> konge | INTERNATIONAL POLITIKS KERNESTOF</a:t>
            </a:r>
            <a:r>
              <a:rPr lang="da-DK" dirty="0"/>
              <a:t> </a:t>
            </a:r>
            <a:br>
              <a:rPr lang="da-DK" dirty="0"/>
            </a:br>
            <a:r>
              <a:rPr lang="da-DK" dirty="0">
                <a:sym typeface="Wingdings" panose="05000000000000000000" pitchFamily="2" charset="2"/>
              </a:rPr>
              <a:t> Marie, Pagh, Klokker, Liv</a:t>
            </a:r>
            <a:endParaRPr lang="da-DK" dirty="0"/>
          </a:p>
          <a:p>
            <a:r>
              <a:rPr lang="da-DK" dirty="0">
                <a:hlinkClick r:id="rId4"/>
              </a:rPr>
              <a:t>5.3: Økonomiske </a:t>
            </a:r>
            <a:r>
              <a:rPr lang="da-DK" dirty="0" err="1">
                <a:hlinkClick r:id="rId4"/>
              </a:rPr>
              <a:t>IGO'er</a:t>
            </a:r>
            <a:r>
              <a:rPr lang="da-DK" dirty="0">
                <a:hlinkClick r:id="rId4"/>
              </a:rPr>
              <a:t> i den amerikanske verdensorden: IMF, Verdensbanken, GATT og WTO | INTERNATIONAL POLITIKS KERNESTOF</a:t>
            </a:r>
            <a:r>
              <a:rPr lang="da-DK" dirty="0"/>
              <a:t> </a:t>
            </a:r>
            <a:br>
              <a:rPr lang="da-DK" dirty="0"/>
            </a:br>
            <a:r>
              <a:rPr lang="da-DK" dirty="0">
                <a:sym typeface="Wingdings" panose="05000000000000000000" pitchFamily="2" charset="2"/>
              </a:rPr>
              <a:t> Filucka, Signe, Bertram, Tim, Silas</a:t>
            </a:r>
            <a:endParaRPr lang="da-DK" dirty="0"/>
          </a:p>
          <a:p>
            <a:r>
              <a:rPr lang="da-DK" dirty="0">
                <a:hlinkClick r:id="rId5"/>
              </a:rPr>
              <a:t>5.4: Uformelle koordinerende økonomiske </a:t>
            </a:r>
            <a:r>
              <a:rPr lang="da-DK" dirty="0" err="1">
                <a:hlinkClick r:id="rId5"/>
              </a:rPr>
              <a:t>IGO'er</a:t>
            </a:r>
            <a:r>
              <a:rPr lang="da-DK" dirty="0">
                <a:hlinkClick r:id="rId5"/>
              </a:rPr>
              <a:t> | INTERNATIONAL POLITIKS KERNESTOF</a:t>
            </a:r>
            <a:r>
              <a:rPr lang="da-DK" dirty="0"/>
              <a:t> </a:t>
            </a:r>
            <a:br>
              <a:rPr lang="da-DK" dirty="0"/>
            </a:br>
            <a:r>
              <a:rPr lang="da-DK" dirty="0">
                <a:sym typeface="Wingdings" panose="05000000000000000000" pitchFamily="2" charset="2"/>
              </a:rPr>
              <a:t> Anna, Valdemar, Julie, Anton</a:t>
            </a:r>
            <a:endParaRPr lang="da-DK" dirty="0"/>
          </a:p>
          <a:p>
            <a:r>
              <a:rPr lang="da-DK" dirty="0">
                <a:hlinkClick r:id="rId6"/>
              </a:rPr>
              <a:t>5.5: Den Europæiske Union (EU): Økonomisk kæmpe og udenrigspolitisk dværg? | INTERNATIONAL POLITIKS KERNESTOF</a:t>
            </a:r>
            <a:r>
              <a:rPr lang="da-DK" dirty="0"/>
              <a:t> </a:t>
            </a:r>
            <a:br>
              <a:rPr lang="da-DK" dirty="0"/>
            </a:br>
            <a:r>
              <a:rPr lang="da-DK" dirty="0">
                <a:sym typeface="Wingdings" panose="05000000000000000000" pitchFamily="2" charset="2"/>
              </a:rPr>
              <a:t>Vester, Smilla, </a:t>
            </a:r>
            <a:r>
              <a:rPr lang="da-DK" dirty="0" err="1">
                <a:sym typeface="Wingdings" panose="05000000000000000000" pitchFamily="2" charset="2"/>
              </a:rPr>
              <a:t>Wetter</a:t>
            </a:r>
            <a:r>
              <a:rPr lang="da-DK" dirty="0">
                <a:sym typeface="Wingdings" panose="05000000000000000000" pitchFamily="2" charset="2"/>
              </a:rPr>
              <a:t>, Freya</a:t>
            </a:r>
            <a:endParaRPr lang="da-DK" dirty="0"/>
          </a:p>
          <a:p>
            <a:r>
              <a:rPr lang="da-DK" dirty="0">
                <a:hlinkClick r:id="rId7"/>
              </a:rPr>
              <a:t>5.7: </a:t>
            </a:r>
            <a:r>
              <a:rPr lang="da-DK" dirty="0" err="1">
                <a:hlinkClick r:id="rId7"/>
              </a:rPr>
              <a:t>INGO'er</a:t>
            </a:r>
            <a:r>
              <a:rPr lang="da-DK" dirty="0">
                <a:hlinkClick r:id="rId7"/>
              </a:rPr>
              <a:t> - ikke-statslige internationale organisationer | INTERNATIONAL POLITIKS KERNESTOF</a:t>
            </a:r>
            <a:r>
              <a:rPr lang="da-DK" dirty="0"/>
              <a:t> </a:t>
            </a:r>
            <a:br>
              <a:rPr lang="da-DK" dirty="0"/>
            </a:br>
            <a:r>
              <a:rPr lang="da-DK" dirty="0">
                <a:sym typeface="Wingdings" panose="05000000000000000000" pitchFamily="2" charset="2"/>
              </a:rPr>
              <a:t> Johanne, Gry, Clara, Anders, Selma</a:t>
            </a:r>
            <a:endParaRPr lang="da-DK" dirty="0"/>
          </a:p>
        </p:txBody>
      </p:sp>
    </p:spTree>
    <p:extLst>
      <p:ext uri="{BB962C8B-B14F-4D97-AF65-F5344CB8AC3E}">
        <p14:creationId xmlns:p14="http://schemas.microsoft.com/office/powerpoint/2010/main" val="3614547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5122B2E-B9F5-19BD-B6FB-7F7861A6E37B}"/>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EKSKURSION TIL HOBRO BIOGRAF, 09.03 – 09.30-11.50</a:t>
            </a:r>
          </a:p>
        </p:txBody>
      </p:sp>
      <p:pic>
        <p:nvPicPr>
          <p:cNvPr id="5" name="Pladsholder til indhold 4" descr="Et billede, der indeholder Ansigt, jakkesæt, person, skærmbillede&#10;&#10;AI-genereret indhold kan være ukorrekt.">
            <a:extLst>
              <a:ext uri="{FF2B5EF4-FFF2-40B4-BE49-F238E27FC236}">
                <a16:creationId xmlns:a16="http://schemas.microsoft.com/office/drawing/2014/main" id="{176F72A3-6AD8-D0AB-8EC0-1FB06C9ED191}"/>
              </a:ext>
            </a:extLst>
          </p:cNvPr>
          <p:cNvPicPr>
            <a:picLocks noGrp="1" noChangeAspect="1"/>
          </p:cNvPicPr>
          <p:nvPr>
            <p:ph idx="1"/>
          </p:nvPr>
        </p:nvPicPr>
        <p:blipFill>
          <a:blip r:embed="rId2"/>
          <a:stretch>
            <a:fillRect/>
          </a:stretch>
        </p:blipFill>
        <p:spPr>
          <a:xfrm>
            <a:off x="643467" y="1732208"/>
            <a:ext cx="10905066" cy="4280236"/>
          </a:xfrm>
          <a:prstGeom prst="rect">
            <a:avLst/>
          </a:prstGeom>
        </p:spPr>
      </p:pic>
    </p:spTree>
    <p:extLst>
      <p:ext uri="{BB962C8B-B14F-4D97-AF65-F5344CB8AC3E}">
        <p14:creationId xmlns:p14="http://schemas.microsoft.com/office/powerpoint/2010/main" val="198385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6345A23-FFBA-4A5A-DE3C-78DC41015C61}"/>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6600" kern="1200">
                <a:solidFill>
                  <a:schemeClr val="tx1"/>
                </a:solidFill>
                <a:latin typeface="+mj-lt"/>
                <a:ea typeface="+mj-ea"/>
                <a:cs typeface="+mj-cs"/>
              </a:rPr>
              <a:t>Aflevering 4: Sammenlign</a:t>
            </a:r>
          </a:p>
        </p:txBody>
      </p:sp>
      <p:sp>
        <p:nvSpPr>
          <p:cNvPr id="12"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sX0" fmla="*/ 0 w 4572000"/>
              <a:gd name="csY0" fmla="*/ 0 h 18288"/>
              <a:gd name="csX1" fmla="*/ 515983 w 4572000"/>
              <a:gd name="csY1" fmla="*/ 0 h 18288"/>
              <a:gd name="csX2" fmla="*/ 1031966 w 4572000"/>
              <a:gd name="csY2" fmla="*/ 0 h 18288"/>
              <a:gd name="csX3" fmla="*/ 1639389 w 4572000"/>
              <a:gd name="csY3" fmla="*/ 0 h 18288"/>
              <a:gd name="csX4" fmla="*/ 2383971 w 4572000"/>
              <a:gd name="csY4" fmla="*/ 0 h 18288"/>
              <a:gd name="csX5" fmla="*/ 2945674 w 4572000"/>
              <a:gd name="csY5" fmla="*/ 0 h 18288"/>
              <a:gd name="csX6" fmla="*/ 3507377 w 4572000"/>
              <a:gd name="csY6" fmla="*/ 0 h 18288"/>
              <a:gd name="csX7" fmla="*/ 4572000 w 4572000"/>
              <a:gd name="csY7" fmla="*/ 0 h 18288"/>
              <a:gd name="csX8" fmla="*/ 4572000 w 4572000"/>
              <a:gd name="csY8" fmla="*/ 18288 h 18288"/>
              <a:gd name="csX9" fmla="*/ 3873137 w 4572000"/>
              <a:gd name="csY9" fmla="*/ 18288 h 18288"/>
              <a:gd name="csX10" fmla="*/ 3311434 w 4572000"/>
              <a:gd name="csY10" fmla="*/ 18288 h 18288"/>
              <a:gd name="csX11" fmla="*/ 2749731 w 4572000"/>
              <a:gd name="csY11" fmla="*/ 18288 h 18288"/>
              <a:gd name="csX12" fmla="*/ 2050869 w 4572000"/>
              <a:gd name="csY12" fmla="*/ 18288 h 18288"/>
              <a:gd name="csX13" fmla="*/ 1306286 w 4572000"/>
              <a:gd name="csY13" fmla="*/ 18288 h 18288"/>
              <a:gd name="csX14" fmla="*/ 790303 w 4572000"/>
              <a:gd name="csY14" fmla="*/ 18288 h 18288"/>
              <a:gd name="csX15" fmla="*/ 0 w 4572000"/>
              <a:gd name="csY15" fmla="*/ 18288 h 18288"/>
              <a:gd name="csX16" fmla="*/ 0 w 4572000"/>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dsholder til indhold 4" descr="Et billede, der indeholder tekst, Font/skrifttype, skærmbillede, hvid&#10;&#10;AI-genereret indhold kan være ukorrekt.">
            <a:extLst>
              <a:ext uri="{FF2B5EF4-FFF2-40B4-BE49-F238E27FC236}">
                <a16:creationId xmlns:a16="http://schemas.microsoft.com/office/drawing/2014/main" id="{E5A5648A-CA75-B2CD-08D9-36257C98D1DE}"/>
              </a:ext>
            </a:extLst>
          </p:cNvPr>
          <p:cNvPicPr>
            <a:picLocks noGrp="1" noChangeAspect="1"/>
          </p:cNvPicPr>
          <p:nvPr>
            <p:ph idx="1"/>
          </p:nvPr>
        </p:nvPicPr>
        <p:blipFill>
          <a:blip r:embed="rId2"/>
          <a:stretch>
            <a:fillRect/>
          </a:stretch>
        </p:blipFill>
        <p:spPr>
          <a:xfrm>
            <a:off x="320040" y="3271762"/>
            <a:ext cx="11548872" cy="2309773"/>
          </a:xfrm>
          <a:prstGeom prst="rect">
            <a:avLst/>
          </a:prstGeom>
        </p:spPr>
      </p:pic>
    </p:spTree>
    <p:extLst>
      <p:ext uri="{BB962C8B-B14F-4D97-AF65-F5344CB8AC3E}">
        <p14:creationId xmlns:p14="http://schemas.microsoft.com/office/powerpoint/2010/main" val="234675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9266FF-CDFC-CDDD-7F60-D380AD1200FC}"/>
              </a:ext>
            </a:extLst>
          </p:cNvPr>
          <p:cNvSpPr>
            <a:spLocks noGrp="1"/>
          </p:cNvSpPr>
          <p:nvPr>
            <p:ph type="title"/>
          </p:nvPr>
        </p:nvSpPr>
        <p:spPr/>
        <p:txBody>
          <a:bodyPr/>
          <a:lstStyle/>
          <a:p>
            <a:r>
              <a:rPr lang="da-DK" dirty="0"/>
              <a:t>Sammenlign som opgavetype</a:t>
            </a:r>
          </a:p>
        </p:txBody>
      </p:sp>
      <p:sp>
        <p:nvSpPr>
          <p:cNvPr id="3" name="Pladsholder til indhold 2">
            <a:extLst>
              <a:ext uri="{FF2B5EF4-FFF2-40B4-BE49-F238E27FC236}">
                <a16:creationId xmlns:a16="http://schemas.microsoft.com/office/drawing/2014/main" id="{4FF9AAA1-9423-E58E-4CE9-3B0B76E17487}"/>
              </a:ext>
            </a:extLst>
          </p:cNvPr>
          <p:cNvSpPr>
            <a:spLocks noGrp="1"/>
          </p:cNvSpPr>
          <p:nvPr>
            <p:ph idx="1"/>
          </p:nvPr>
        </p:nvSpPr>
        <p:spPr/>
        <p:txBody>
          <a:bodyPr/>
          <a:lstStyle/>
          <a:p>
            <a:r>
              <a:rPr lang="da-DK" dirty="0"/>
              <a:t>Opgaven går ud på at finde ligheder og forskelle mellem synspunkter i typisk tre bilag.</a:t>
            </a:r>
          </a:p>
          <a:p>
            <a:endParaRPr lang="da-DK" dirty="0"/>
          </a:p>
          <a:p>
            <a:r>
              <a:rPr lang="da-DK" dirty="0"/>
              <a:t>Sammenligningen handler både om konkrete holdninger og de grundlæggende samfundssyn eller ideologier, der ligger bag.</a:t>
            </a:r>
          </a:p>
        </p:txBody>
      </p:sp>
    </p:spTree>
    <p:extLst>
      <p:ext uri="{BB962C8B-B14F-4D97-AF65-F5344CB8AC3E}">
        <p14:creationId xmlns:p14="http://schemas.microsoft.com/office/powerpoint/2010/main" val="2480444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E93E22-6607-9DA9-18E1-688FA0B888C7}"/>
              </a:ext>
            </a:extLst>
          </p:cNvPr>
          <p:cNvSpPr>
            <a:spLocks noGrp="1"/>
          </p:cNvSpPr>
          <p:nvPr>
            <p:ph type="title"/>
          </p:nvPr>
        </p:nvSpPr>
        <p:spPr/>
        <p:txBody>
          <a:bodyPr/>
          <a:lstStyle/>
          <a:p>
            <a:r>
              <a:rPr lang="da-DK" dirty="0"/>
              <a:t>Parametre </a:t>
            </a:r>
          </a:p>
        </p:txBody>
      </p:sp>
      <p:sp>
        <p:nvSpPr>
          <p:cNvPr id="3" name="Pladsholder til indhold 2">
            <a:extLst>
              <a:ext uri="{FF2B5EF4-FFF2-40B4-BE49-F238E27FC236}">
                <a16:creationId xmlns:a16="http://schemas.microsoft.com/office/drawing/2014/main" id="{147CA205-D969-2DA1-3D70-418B2DEB985D}"/>
              </a:ext>
            </a:extLst>
          </p:cNvPr>
          <p:cNvSpPr>
            <a:spLocks noGrp="1"/>
          </p:cNvSpPr>
          <p:nvPr>
            <p:ph idx="1"/>
          </p:nvPr>
        </p:nvSpPr>
        <p:spPr/>
        <p:txBody>
          <a:bodyPr/>
          <a:lstStyle/>
          <a:p>
            <a:r>
              <a:rPr lang="da-DK" dirty="0"/>
              <a:t>Sammenligningen skal være struktureret efter parametre, som angives i opgaveformuleringen (fx årsager til en krise, konsekvenser af en politik).</a:t>
            </a:r>
          </a:p>
          <a:p>
            <a:r>
              <a:rPr lang="da-DK" dirty="0"/>
              <a:t>Hvis der kun er ét parameter, bør man selv opstille underparametre for at skabe struktur.</a:t>
            </a:r>
          </a:p>
          <a:p>
            <a:pPr marL="0" indent="0">
              <a:buNone/>
            </a:pPr>
            <a:endParaRPr lang="da-DK" dirty="0"/>
          </a:p>
          <a:p>
            <a:pPr marL="0" indent="0">
              <a:buNone/>
            </a:pPr>
            <a:r>
              <a:rPr lang="da-DK" dirty="0"/>
              <a:t>Hvor mange parametre er der i denne aflevering?</a:t>
            </a:r>
          </a:p>
          <a:p>
            <a:r>
              <a:rPr lang="da-DK" i="1" dirty="0"/>
              <a:t>Sammenlign de syn på truslen fra Kina og på, hvordan USA skal håndtere denne trussel, som fremgår af bilag B1, B2 og B3</a:t>
            </a:r>
          </a:p>
          <a:p>
            <a:endParaRPr lang="da-DK" dirty="0"/>
          </a:p>
        </p:txBody>
      </p:sp>
    </p:spTree>
    <p:extLst>
      <p:ext uri="{BB962C8B-B14F-4D97-AF65-F5344CB8AC3E}">
        <p14:creationId xmlns:p14="http://schemas.microsoft.com/office/powerpoint/2010/main" val="1569418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9E37C9-B81D-1175-92F2-72367545CE04}"/>
              </a:ext>
            </a:extLst>
          </p:cNvPr>
          <p:cNvSpPr>
            <a:spLocks noGrp="1"/>
          </p:cNvSpPr>
          <p:nvPr>
            <p:ph type="title"/>
          </p:nvPr>
        </p:nvSpPr>
        <p:spPr/>
        <p:txBody>
          <a:bodyPr/>
          <a:lstStyle/>
          <a:p>
            <a:r>
              <a:rPr lang="da-DK"/>
              <a:t>Bedømmelse</a:t>
            </a:r>
            <a:endParaRPr lang="da-DK" dirty="0"/>
          </a:p>
        </p:txBody>
      </p:sp>
      <p:sp>
        <p:nvSpPr>
          <p:cNvPr id="3" name="Pladsholder til indhold 2">
            <a:extLst>
              <a:ext uri="{FF2B5EF4-FFF2-40B4-BE49-F238E27FC236}">
                <a16:creationId xmlns:a16="http://schemas.microsoft.com/office/drawing/2014/main" id="{32336D39-161C-8865-D0A3-86F17468872C}"/>
              </a:ext>
            </a:extLst>
          </p:cNvPr>
          <p:cNvSpPr>
            <a:spLocks noGrp="1"/>
          </p:cNvSpPr>
          <p:nvPr>
            <p:ph idx="1"/>
          </p:nvPr>
        </p:nvSpPr>
        <p:spPr/>
        <p:txBody>
          <a:bodyPr/>
          <a:lstStyle/>
          <a:p>
            <a:r>
              <a:rPr lang="da-DK" dirty="0"/>
              <a:t>Der lægges vægt på:</a:t>
            </a:r>
          </a:p>
          <a:p>
            <a:pPr lvl="1"/>
            <a:r>
              <a:rPr lang="da-DK" dirty="0"/>
              <a:t>At man besvarer det, der spørges om.</a:t>
            </a:r>
          </a:p>
          <a:p>
            <a:pPr lvl="1"/>
            <a:r>
              <a:rPr lang="da-DK" dirty="0"/>
              <a:t>At besvarelsen er struktureret efter parametre, ikke bilag for bilag.</a:t>
            </a:r>
          </a:p>
          <a:p>
            <a:pPr lvl="1"/>
            <a:r>
              <a:rPr lang="da-DK" dirty="0"/>
              <a:t>At man ikke refererer bilagene, men sammenligner dem.</a:t>
            </a:r>
          </a:p>
          <a:p>
            <a:pPr lvl="1"/>
            <a:r>
              <a:rPr lang="da-DK" dirty="0"/>
              <a:t>At forskelle og ligheder tydeligt vises.</a:t>
            </a:r>
          </a:p>
          <a:p>
            <a:pPr lvl="1"/>
            <a:r>
              <a:rPr lang="da-DK" dirty="0"/>
              <a:t>At man afslutter med en sammenfatning.</a:t>
            </a:r>
          </a:p>
        </p:txBody>
      </p:sp>
    </p:spTree>
    <p:extLst>
      <p:ext uri="{BB962C8B-B14F-4D97-AF65-F5344CB8AC3E}">
        <p14:creationId xmlns:p14="http://schemas.microsoft.com/office/powerpoint/2010/main" val="3291011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D5440A-27F4-951E-BBE1-FC68598FA45F}"/>
              </a:ext>
            </a:extLst>
          </p:cNvPr>
          <p:cNvSpPr>
            <a:spLocks noGrp="1"/>
          </p:cNvSpPr>
          <p:nvPr>
            <p:ph type="title"/>
          </p:nvPr>
        </p:nvSpPr>
        <p:spPr/>
        <p:txBody>
          <a:bodyPr/>
          <a:lstStyle/>
          <a:p>
            <a:r>
              <a:rPr lang="da-DK" dirty="0"/>
              <a:t>Typiske fejl</a:t>
            </a:r>
          </a:p>
        </p:txBody>
      </p:sp>
      <p:sp>
        <p:nvSpPr>
          <p:cNvPr id="3" name="Pladsholder til indhold 2">
            <a:extLst>
              <a:ext uri="{FF2B5EF4-FFF2-40B4-BE49-F238E27FC236}">
                <a16:creationId xmlns:a16="http://schemas.microsoft.com/office/drawing/2014/main" id="{F56ACE18-1675-C565-DA56-AC485C4E5A07}"/>
              </a:ext>
            </a:extLst>
          </p:cNvPr>
          <p:cNvSpPr>
            <a:spLocks noGrp="1"/>
          </p:cNvSpPr>
          <p:nvPr>
            <p:ph idx="1"/>
          </p:nvPr>
        </p:nvSpPr>
        <p:spPr/>
        <p:txBody>
          <a:bodyPr/>
          <a:lstStyle/>
          <a:p>
            <a:r>
              <a:rPr lang="da-DK" dirty="0"/>
              <a:t>Manglende struktur efter parametre.</a:t>
            </a:r>
          </a:p>
          <a:p>
            <a:r>
              <a:rPr lang="da-DK" dirty="0"/>
              <a:t>Gennemgang af bilag ét for ét.</a:t>
            </a:r>
          </a:p>
          <a:p>
            <a:r>
              <a:rPr lang="da-DK" dirty="0"/>
              <a:t>Ingen tydelig sammenligning (mangler forskelle/ligheder).</a:t>
            </a:r>
          </a:p>
          <a:p>
            <a:r>
              <a:rPr lang="da-DK" dirty="0"/>
              <a:t>Manglende brug af teori/begreber.</a:t>
            </a:r>
          </a:p>
        </p:txBody>
      </p:sp>
    </p:spTree>
    <p:extLst>
      <p:ext uri="{BB962C8B-B14F-4D97-AF65-F5344CB8AC3E}">
        <p14:creationId xmlns:p14="http://schemas.microsoft.com/office/powerpoint/2010/main" val="2651779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540479-DC8A-68E4-05AD-58AC7A761956}"/>
              </a:ext>
            </a:extLst>
          </p:cNvPr>
          <p:cNvSpPr>
            <a:spLocks noGrp="1"/>
          </p:cNvSpPr>
          <p:nvPr>
            <p:ph type="title"/>
          </p:nvPr>
        </p:nvSpPr>
        <p:spPr/>
        <p:txBody>
          <a:bodyPr/>
          <a:lstStyle/>
          <a:p>
            <a:r>
              <a:rPr lang="da-DK" dirty="0"/>
              <a:t>Tjekliste</a:t>
            </a:r>
          </a:p>
        </p:txBody>
      </p:sp>
      <p:sp>
        <p:nvSpPr>
          <p:cNvPr id="3" name="Pladsholder til indhold 2">
            <a:extLst>
              <a:ext uri="{FF2B5EF4-FFF2-40B4-BE49-F238E27FC236}">
                <a16:creationId xmlns:a16="http://schemas.microsoft.com/office/drawing/2014/main" id="{6982D67D-E74A-0959-4AE1-505B431AECA3}"/>
              </a:ext>
            </a:extLst>
          </p:cNvPr>
          <p:cNvSpPr>
            <a:spLocks noGrp="1"/>
          </p:cNvSpPr>
          <p:nvPr>
            <p:ph idx="1"/>
          </p:nvPr>
        </p:nvSpPr>
        <p:spPr/>
        <p:txBody>
          <a:bodyPr/>
          <a:lstStyle/>
          <a:p>
            <a:r>
              <a:rPr lang="da-DK" dirty="0"/>
              <a:t>Du har en rammesætning.</a:t>
            </a:r>
          </a:p>
          <a:p>
            <a:r>
              <a:rPr lang="da-DK" dirty="0"/>
              <a:t>Du bruger 2–3 parametre.</a:t>
            </a:r>
          </a:p>
          <a:p>
            <a:r>
              <a:rPr lang="da-DK" dirty="0"/>
              <a:t>Du viser forskelle og ligheder.</a:t>
            </a:r>
          </a:p>
          <a:p>
            <a:r>
              <a:rPr lang="da-DK" dirty="0"/>
              <a:t>Du overvejer bagvedliggende synspunkter (ideologier/teorier).</a:t>
            </a:r>
          </a:p>
          <a:p>
            <a:r>
              <a:rPr lang="da-DK" dirty="0"/>
              <a:t>Du afslutter med en sammenfatning.</a:t>
            </a:r>
          </a:p>
        </p:txBody>
      </p:sp>
    </p:spTree>
    <p:extLst>
      <p:ext uri="{BB962C8B-B14F-4D97-AF65-F5344CB8AC3E}">
        <p14:creationId xmlns:p14="http://schemas.microsoft.com/office/powerpoint/2010/main" val="2698119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D1D9D4-0C65-093D-876A-8F6824FBF569}"/>
              </a:ext>
            </a:extLst>
          </p:cNvPr>
          <p:cNvSpPr>
            <a:spLocks noGrp="1"/>
          </p:cNvSpPr>
          <p:nvPr>
            <p:ph type="title"/>
          </p:nvPr>
        </p:nvSpPr>
        <p:spPr/>
        <p:txBody>
          <a:bodyPr/>
          <a:lstStyle/>
          <a:p>
            <a:r>
              <a:rPr lang="da-DK" dirty="0"/>
              <a:t>Guide</a:t>
            </a:r>
          </a:p>
        </p:txBody>
      </p:sp>
      <p:sp>
        <p:nvSpPr>
          <p:cNvPr id="3" name="Pladsholder til indhold 2">
            <a:extLst>
              <a:ext uri="{FF2B5EF4-FFF2-40B4-BE49-F238E27FC236}">
                <a16:creationId xmlns:a16="http://schemas.microsoft.com/office/drawing/2014/main" id="{2430850C-EC78-D0DE-B9EB-455B309216C5}"/>
              </a:ext>
            </a:extLst>
          </p:cNvPr>
          <p:cNvSpPr>
            <a:spLocks noGrp="1"/>
          </p:cNvSpPr>
          <p:nvPr>
            <p:ph idx="1"/>
          </p:nvPr>
        </p:nvSpPr>
        <p:spPr>
          <a:xfrm>
            <a:off x="226142" y="1445342"/>
            <a:ext cx="11798710" cy="5047533"/>
          </a:xfrm>
        </p:spPr>
        <p:txBody>
          <a:bodyPr numCol="2">
            <a:normAutofit fontScale="70000" lnSpcReduction="20000"/>
          </a:bodyPr>
          <a:lstStyle/>
          <a:p>
            <a:pPr marL="0" indent="0">
              <a:buNone/>
            </a:pPr>
            <a:r>
              <a:rPr lang="da-DK" b="1" dirty="0"/>
              <a:t>1. Læs opgaveformuleringen og bilag</a:t>
            </a:r>
            <a:endParaRPr lang="da-DK" dirty="0"/>
          </a:p>
          <a:p>
            <a:pPr marL="0" lvl="0" indent="0">
              <a:buNone/>
            </a:pPr>
            <a:r>
              <a:rPr lang="da-DK" dirty="0"/>
              <a:t>Afklar hvad du skal sammenligne, og hvilke parametre der er givet.</a:t>
            </a:r>
          </a:p>
          <a:p>
            <a:pPr marL="0" lvl="0" indent="0">
              <a:buNone/>
            </a:pPr>
            <a:r>
              <a:rPr lang="da-DK" dirty="0"/>
              <a:t>Hvis der kun er ét parameter, så opdel det i underparametre.</a:t>
            </a:r>
          </a:p>
          <a:p>
            <a:pPr marL="0" lvl="0" indent="0">
              <a:buNone/>
            </a:pPr>
            <a:r>
              <a:rPr lang="da-DK" dirty="0"/>
              <a:t>Identificér afsendere og deres mulige holdningsmæssige ståsted.</a:t>
            </a:r>
          </a:p>
          <a:p>
            <a:pPr marL="0" lvl="0" indent="0">
              <a:buNone/>
            </a:pPr>
            <a:r>
              <a:rPr lang="da-DK" dirty="0"/>
              <a:t>Notér hvilken samfundsfaglig viden/teori du skal bruge.</a:t>
            </a:r>
          </a:p>
          <a:p>
            <a:pPr marL="0" indent="0">
              <a:buNone/>
            </a:pPr>
            <a:r>
              <a:rPr lang="da-DK" b="1" dirty="0"/>
              <a:t>2. Skriv en kort rammesætning</a:t>
            </a:r>
            <a:endParaRPr lang="da-DK" dirty="0"/>
          </a:p>
          <a:p>
            <a:pPr marL="0" lvl="0" indent="0">
              <a:buNone/>
            </a:pPr>
            <a:r>
              <a:rPr lang="da-DK" dirty="0"/>
              <a:t>Kort forklaring af, hvorfor sammenligningen er relevant.</a:t>
            </a:r>
          </a:p>
          <a:p>
            <a:pPr marL="0" lvl="0" indent="0">
              <a:buNone/>
            </a:pPr>
            <a:r>
              <a:rPr lang="da-DK" dirty="0"/>
              <a:t>Brug relevant faglig viden til at introducere temaet.</a:t>
            </a:r>
          </a:p>
          <a:p>
            <a:pPr marL="0" lvl="0" indent="0">
              <a:buNone/>
            </a:pPr>
            <a:r>
              <a:rPr lang="da-DK" dirty="0"/>
              <a:t>Definér evt. centrale begreber kort (fx økonomisk krise).</a:t>
            </a:r>
          </a:p>
          <a:p>
            <a:pPr marL="0" indent="0">
              <a:buNone/>
            </a:pPr>
            <a:r>
              <a:rPr lang="da-DK" b="1" dirty="0"/>
              <a:t>3. Lav sammenligningen</a:t>
            </a:r>
            <a:endParaRPr lang="da-DK" dirty="0"/>
          </a:p>
          <a:p>
            <a:pPr marL="0" lvl="0" indent="0">
              <a:buNone/>
            </a:pPr>
            <a:r>
              <a:rPr lang="da-DK" dirty="0"/>
              <a:t>Tag udgangspunkt i parametrene.</a:t>
            </a:r>
          </a:p>
          <a:p>
            <a:pPr marL="0" lvl="0" indent="0">
              <a:buNone/>
            </a:pPr>
            <a:r>
              <a:rPr lang="da-DK" dirty="0"/>
              <a:t>Gennemgå ét parameter ad gangen og vurder hvert bilags synspunkt.</a:t>
            </a:r>
          </a:p>
          <a:p>
            <a:pPr marL="0" lvl="0" indent="0">
              <a:buNone/>
            </a:pPr>
            <a:r>
              <a:rPr lang="da-DK" dirty="0"/>
              <a:t>Fremhæv tydeligt forskelle og ligheder mellem bilagene.</a:t>
            </a:r>
          </a:p>
          <a:p>
            <a:pPr marL="0" lvl="0" indent="0">
              <a:buNone/>
            </a:pPr>
            <a:r>
              <a:rPr lang="da-DK" dirty="0"/>
              <a:t>Brug evt. et skema for overblik (se nedenfor)</a:t>
            </a:r>
          </a:p>
          <a:p>
            <a:pPr marL="0" lvl="0" indent="0">
              <a:buNone/>
            </a:pPr>
            <a:r>
              <a:rPr lang="da-DK" dirty="0"/>
              <a:t>Forklar de grundlæggende overbevisninger/teorier, der ligger bag (fx </a:t>
            </a:r>
            <a:r>
              <a:rPr lang="da-DK" dirty="0" err="1"/>
              <a:t>keynesianisme</a:t>
            </a:r>
            <a:r>
              <a:rPr lang="da-DK" dirty="0"/>
              <a:t> vs. monetarisme, struktur vs. aktør, realisme vs. liberalisme, ideologier).</a:t>
            </a:r>
          </a:p>
          <a:p>
            <a:pPr marL="0" lvl="0" indent="0">
              <a:buNone/>
            </a:pPr>
            <a:r>
              <a:rPr lang="da-DK" dirty="0"/>
              <a:t>Indflet løbende teori og begreber, når de forklarer bilagenes holdninger.</a:t>
            </a:r>
          </a:p>
          <a:p>
            <a:pPr marL="0" indent="0">
              <a:buNone/>
            </a:pPr>
            <a:r>
              <a:rPr lang="da-DK" dirty="0"/>
              <a:t>4. </a:t>
            </a:r>
            <a:r>
              <a:rPr lang="da-DK" b="1" dirty="0"/>
              <a:t>Sammenfatning/afslutning</a:t>
            </a:r>
            <a:endParaRPr lang="da-DK" dirty="0"/>
          </a:p>
          <a:p>
            <a:pPr marL="0" lvl="0" indent="0">
              <a:buNone/>
            </a:pPr>
            <a:r>
              <a:rPr lang="da-DK" dirty="0"/>
              <a:t>Opsummér kort de vigtigste forskelle og ligheder.</a:t>
            </a:r>
          </a:p>
          <a:p>
            <a:pPr marL="0" lvl="0" indent="0">
              <a:buNone/>
            </a:pPr>
            <a:r>
              <a:rPr lang="da-DK" dirty="0"/>
              <a:t>Fremhæv de bagvedliggende årsager/teorier.</a:t>
            </a:r>
          </a:p>
          <a:p>
            <a:pPr marL="0" lvl="0" indent="0">
              <a:buNone/>
            </a:pPr>
            <a:r>
              <a:rPr lang="da-DK" dirty="0"/>
              <a:t>Hold fast i strukturen omkring parametrene.</a:t>
            </a:r>
          </a:p>
          <a:p>
            <a:endParaRPr lang="da-DK" dirty="0"/>
          </a:p>
        </p:txBody>
      </p:sp>
    </p:spTree>
    <p:extLst>
      <p:ext uri="{BB962C8B-B14F-4D97-AF65-F5344CB8AC3E}">
        <p14:creationId xmlns:p14="http://schemas.microsoft.com/office/powerpoint/2010/main" val="2603085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A02E4D-F694-A3F1-09E6-CF45CD07D9FB}"/>
              </a:ext>
            </a:extLst>
          </p:cNvPr>
          <p:cNvSpPr>
            <a:spLocks noGrp="1"/>
          </p:cNvSpPr>
          <p:nvPr>
            <p:ph type="title"/>
          </p:nvPr>
        </p:nvSpPr>
        <p:spPr>
          <a:xfrm>
            <a:off x="173294" y="610932"/>
            <a:ext cx="11916696" cy="1325563"/>
          </a:xfrm>
        </p:spPr>
        <p:txBody>
          <a:bodyPr>
            <a:normAutofit fontScale="90000"/>
          </a:bodyPr>
          <a:lstStyle/>
          <a:p>
            <a:r>
              <a:rPr lang="da-DK" sz="2800" b="1" dirty="0"/>
              <a:t>H2: Ud af NATO’s 32 medlemslande er det kun Island der udfordrer medlemskravet, og bruger under 2% af deres BNP på militærudgifter, hvilket kan forklares med landets geografiske placering som isoleret østat uden direkte militære nabotrusselsbilleder.</a:t>
            </a:r>
            <a:br>
              <a:rPr lang="da-DK" dirty="0"/>
            </a:br>
            <a:br>
              <a:rPr lang="da-DK" dirty="0"/>
            </a:br>
            <a:endParaRPr lang="da-DK" dirty="0"/>
          </a:p>
        </p:txBody>
      </p:sp>
      <p:sp>
        <p:nvSpPr>
          <p:cNvPr id="3" name="Pladsholder til indhold 2">
            <a:extLst>
              <a:ext uri="{FF2B5EF4-FFF2-40B4-BE49-F238E27FC236}">
                <a16:creationId xmlns:a16="http://schemas.microsoft.com/office/drawing/2014/main" id="{FD7B699D-9D77-EDC5-6D56-3C6951988BC0}"/>
              </a:ext>
            </a:extLst>
          </p:cNvPr>
          <p:cNvSpPr>
            <a:spLocks noGrp="1"/>
          </p:cNvSpPr>
          <p:nvPr>
            <p:ph idx="1"/>
          </p:nvPr>
        </p:nvSpPr>
        <p:spPr>
          <a:xfrm>
            <a:off x="294968" y="1809135"/>
            <a:ext cx="11673348" cy="4934079"/>
          </a:xfrm>
        </p:spPr>
        <p:txBody>
          <a:bodyPr>
            <a:normAutofit fontScale="85000" lnSpcReduction="20000"/>
          </a:bodyPr>
          <a:lstStyle/>
          <a:p>
            <a:pPr marL="0" indent="0">
              <a:buNone/>
            </a:pPr>
            <a:r>
              <a:rPr lang="da-DK" dirty="0"/>
              <a:t>Som østat har Island en geografisk beskyttende placering, der giver dem mulighed for at kunne trække sig tilbage fra konflikter på fastlandet. Dette skaber et mindre behov for, at opbygge en stor militærbase. </a:t>
            </a:r>
            <a:br>
              <a:rPr lang="da-DK" dirty="0"/>
            </a:br>
            <a:br>
              <a:rPr lang="da-DK" dirty="0"/>
            </a:br>
            <a:r>
              <a:rPr lang="da-DK" dirty="0"/>
              <a:t>Alligevel skaber dette en undren, at Island i en krigsdomineret verden udfordrer kravene til medlemslandene. En grund til, at Island ikke møder modstand kan forstås, som et politisk magtspil i Arktis, hvor Island har en rolle i </a:t>
            </a:r>
            <a:r>
              <a:rPr lang="da-DK" b="1" dirty="0"/>
              <a:t>NATO</a:t>
            </a:r>
            <a:r>
              <a:rPr lang="da-DK" dirty="0"/>
              <a:t>, der ikke omhandler </a:t>
            </a:r>
            <a:r>
              <a:rPr lang="da-DK" b="1" dirty="0"/>
              <a:t>militær magt </a:t>
            </a:r>
            <a:r>
              <a:rPr lang="da-DK" dirty="0"/>
              <a:t>og samarbejde, men en vigtige geografiske rolle i den politiske kamp om Arktis. </a:t>
            </a:r>
          </a:p>
          <a:p>
            <a:pPr marL="0" indent="0">
              <a:buNone/>
            </a:pPr>
            <a:endParaRPr lang="da-DK" dirty="0"/>
          </a:p>
          <a:p>
            <a:pPr marL="0" indent="0">
              <a:buNone/>
            </a:pPr>
            <a:r>
              <a:rPr lang="da-DK" dirty="0"/>
              <a:t>I den nuværende internationale situation, kan man mærke arktisk vigtige rolle med stigende </a:t>
            </a:r>
            <a:r>
              <a:rPr lang="da-DK" b="1" dirty="0"/>
              <a:t>geopolitisk</a:t>
            </a:r>
            <a:r>
              <a:rPr lang="da-DK" dirty="0"/>
              <a:t> betydning. Med øget interesse fra Præsident Trump og </a:t>
            </a:r>
            <a:r>
              <a:rPr lang="da-DK" b="1" dirty="0"/>
              <a:t>stormagterne</a:t>
            </a:r>
            <a:r>
              <a:rPr lang="da-DK" dirty="0"/>
              <a:t> Kina og Rusland. For Trump fremhæver han ønsket om at kontroller Arktis og endda truer med </a:t>
            </a:r>
            <a:r>
              <a:rPr lang="da-DK" b="1" dirty="0"/>
              <a:t>hård magt</a:t>
            </a:r>
            <a:r>
              <a:rPr lang="da-DK" dirty="0"/>
              <a:t>. I denne kontekst bliver Islands rolle som </a:t>
            </a:r>
            <a:r>
              <a:rPr lang="da-DK" b="1" dirty="0"/>
              <a:t>strategisk knudepunkt </a:t>
            </a:r>
            <a:r>
              <a:rPr lang="da-DK" dirty="0"/>
              <a:t>for NATO særlig central, hvilket kan forklare, hvorfor landet fortsat accepteres som medlem, selvom det ikke lever op til de traditionelle militære udgiftskrav.</a:t>
            </a:r>
          </a:p>
          <a:p>
            <a:endParaRPr lang="da-DK" dirty="0"/>
          </a:p>
        </p:txBody>
      </p:sp>
    </p:spTree>
    <p:extLst>
      <p:ext uri="{BB962C8B-B14F-4D97-AF65-F5344CB8AC3E}">
        <p14:creationId xmlns:p14="http://schemas.microsoft.com/office/powerpoint/2010/main" val="3437765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DBC68F82-13C8-9C7D-E521-E361E1F04C40}"/>
              </a:ext>
            </a:extLst>
          </p:cNvPr>
          <p:cNvSpPr>
            <a:spLocks noGrp="1"/>
          </p:cNvSpPr>
          <p:nvPr>
            <p:ph idx="1"/>
          </p:nvPr>
        </p:nvSpPr>
        <p:spPr>
          <a:xfrm>
            <a:off x="370113" y="1929384"/>
            <a:ext cx="11495315" cy="4605528"/>
          </a:xfrm>
        </p:spPr>
        <p:txBody>
          <a:bodyPr>
            <a:normAutofit/>
          </a:bodyPr>
          <a:lstStyle/>
          <a:p>
            <a:pPr marL="0" indent="0">
              <a:buNone/>
            </a:pPr>
            <a:r>
              <a:rPr lang="da-DK" sz="2200" b="1" dirty="0"/>
              <a:t>H1. Næsten alle NATO-lande bruger over 2 % af BNP på forsvar, fordi Ruslands militære aggression har øget trusselsopfattelsen.</a:t>
            </a:r>
            <a:endParaRPr lang="da-DK" sz="2200" dirty="0"/>
          </a:p>
          <a:p>
            <a:pPr marL="0" indent="0">
              <a:buNone/>
            </a:pPr>
            <a:r>
              <a:rPr lang="da-DK" sz="2200" dirty="0"/>
              <a:t>Den øgede trusselsopfattelse kan forklares med </a:t>
            </a:r>
            <a:r>
              <a:rPr lang="da-DK" sz="2200" b="1" dirty="0"/>
              <a:t>neorealistisk teori, </a:t>
            </a:r>
            <a:r>
              <a:rPr lang="da-DK" sz="2200" dirty="0"/>
              <a:t>som siger, at stater lever i et internationalt system uden en overordnet myndighed, der kan beskytte dem. Derfor må hvert land selv sørge for sin egen sikkerhed. Ruslands militære handlinger har skabt større usikkerhed i Europa og fået mange lande til at føle sig mere truede.</a:t>
            </a:r>
          </a:p>
          <a:p>
            <a:pPr marL="0" indent="0">
              <a:buNone/>
            </a:pPr>
            <a:r>
              <a:rPr lang="da-DK" sz="2200" dirty="0"/>
              <a:t>Det har ført til et s</a:t>
            </a:r>
            <a:r>
              <a:rPr lang="da-DK" sz="2200" b="1" dirty="0"/>
              <a:t>ikkerhedsdilemma</a:t>
            </a:r>
            <a:r>
              <a:rPr lang="da-DK" sz="2200" dirty="0"/>
              <a:t>, hvor lande opruster for at beskytte sig selv, men hvor denne oprustning samtidig kan få andre til også at opruste. De øgede </a:t>
            </a:r>
            <a:r>
              <a:rPr lang="da-DK" sz="2200" b="1" dirty="0"/>
              <a:t>forsvarsudgifter</a:t>
            </a:r>
            <a:r>
              <a:rPr lang="da-DK" sz="2200" dirty="0"/>
              <a:t> bruges til at afskrække Rusland og vise, at landene har både vilje og evne til at forsvare sig. På den måde forsøger </a:t>
            </a:r>
            <a:r>
              <a:rPr lang="da-DK" sz="2200" b="1" dirty="0"/>
              <a:t>NATO-landene</a:t>
            </a:r>
            <a:r>
              <a:rPr lang="da-DK" sz="2200" dirty="0"/>
              <a:t> at bevare en </a:t>
            </a:r>
            <a:r>
              <a:rPr lang="da-DK" sz="2200" b="1" dirty="0"/>
              <a:t>balance</a:t>
            </a:r>
            <a:r>
              <a:rPr lang="da-DK" sz="2200" dirty="0"/>
              <a:t> i styrkeforholdet, så ingen får en klar militær fordel.</a:t>
            </a:r>
          </a:p>
          <a:p>
            <a:endParaRPr lang="da-DK" sz="2200" dirty="0"/>
          </a:p>
        </p:txBody>
      </p:sp>
    </p:spTree>
    <p:extLst>
      <p:ext uri="{BB962C8B-B14F-4D97-AF65-F5344CB8AC3E}">
        <p14:creationId xmlns:p14="http://schemas.microsoft.com/office/powerpoint/2010/main" val="708705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6">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EA50F72-E183-FBF4-F1EB-67A0E340A2BC}"/>
              </a:ext>
            </a:extLst>
          </p:cNvPr>
          <p:cNvSpPr>
            <a:spLocks noGrp="1"/>
          </p:cNvSpPr>
          <p:nvPr>
            <p:ph type="title"/>
          </p:nvPr>
        </p:nvSpPr>
        <p:spPr>
          <a:xfrm>
            <a:off x="838199" y="1093788"/>
            <a:ext cx="10506455" cy="2967208"/>
          </a:xfrm>
        </p:spPr>
        <p:txBody>
          <a:bodyPr vert="horz" lIns="91440" tIns="45720" rIns="91440" bIns="45720" rtlCol="0" anchor="b">
            <a:normAutofit/>
          </a:bodyPr>
          <a:lstStyle/>
          <a:p>
            <a:r>
              <a:rPr lang="en-US" b="1" kern="1200">
                <a:solidFill>
                  <a:schemeClr val="tx1"/>
                </a:solidFill>
                <a:latin typeface="+mj-lt"/>
                <a:ea typeface="+mj-ea"/>
                <a:cs typeface="+mj-cs"/>
              </a:rPr>
              <a:t>H1: 5,4% af Polens BNP i 2025 bliver brugt på militær, fordi sikkerhedssituationen trues af deres geografiske placering ift. Ruslands invasion af Ukraine. </a:t>
            </a:r>
          </a:p>
        </p:txBody>
      </p:sp>
      <p:sp>
        <p:nvSpPr>
          <p:cNvPr id="16" name="Rectangle 8">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0">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261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EAB4A6CE-2F83-224C-1FB5-C5C980E969FE}"/>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3400" b="1" kern="1200" dirty="0">
                <a:solidFill>
                  <a:schemeClr val="tx1"/>
                </a:solidFill>
                <a:latin typeface="+mj-lt"/>
                <a:ea typeface="+mj-ea"/>
                <a:cs typeface="+mj-cs"/>
              </a:rPr>
              <a:t>H1:Alle NATO-</a:t>
            </a:r>
            <a:r>
              <a:rPr lang="en-US" sz="3400" b="1" kern="1200" dirty="0" err="1">
                <a:solidFill>
                  <a:schemeClr val="tx1"/>
                </a:solidFill>
                <a:latin typeface="+mj-lt"/>
                <a:ea typeface="+mj-ea"/>
                <a:cs typeface="+mj-cs"/>
              </a:rPr>
              <a:t>lande</a:t>
            </a:r>
            <a:r>
              <a:rPr lang="en-US" sz="3400" b="1" kern="1200" dirty="0">
                <a:solidFill>
                  <a:schemeClr val="tx1"/>
                </a:solidFill>
                <a:latin typeface="+mj-lt"/>
                <a:ea typeface="+mj-ea"/>
                <a:cs typeface="+mj-cs"/>
              </a:rPr>
              <a:t> </a:t>
            </a:r>
            <a:r>
              <a:rPr lang="en-US" sz="3400" b="1" kern="1200" dirty="0" err="1">
                <a:solidFill>
                  <a:schemeClr val="tx1"/>
                </a:solidFill>
                <a:latin typeface="+mj-lt"/>
                <a:ea typeface="+mj-ea"/>
                <a:cs typeface="+mj-cs"/>
              </a:rPr>
              <a:t>undtagen</a:t>
            </a:r>
            <a:r>
              <a:rPr lang="en-US" sz="3400" b="1" kern="1200" dirty="0">
                <a:solidFill>
                  <a:schemeClr val="tx1"/>
                </a:solidFill>
                <a:latin typeface="+mj-lt"/>
                <a:ea typeface="+mj-ea"/>
                <a:cs typeface="+mj-cs"/>
              </a:rPr>
              <a:t> Island </a:t>
            </a:r>
            <a:r>
              <a:rPr lang="en-US" sz="3400" b="1" kern="1200" dirty="0" err="1">
                <a:solidFill>
                  <a:schemeClr val="tx1"/>
                </a:solidFill>
                <a:latin typeface="+mj-lt"/>
                <a:ea typeface="+mj-ea"/>
                <a:cs typeface="+mj-cs"/>
              </a:rPr>
              <a:t>bruger</a:t>
            </a:r>
            <a:r>
              <a:rPr lang="en-US" sz="3400" b="1" kern="1200" dirty="0">
                <a:solidFill>
                  <a:schemeClr val="tx1"/>
                </a:solidFill>
                <a:latin typeface="+mj-lt"/>
                <a:ea typeface="+mj-ea"/>
                <a:cs typeface="+mj-cs"/>
              </a:rPr>
              <a:t> over 2 % </a:t>
            </a:r>
            <a:r>
              <a:rPr lang="en-US" sz="3400" b="1" kern="1200" dirty="0" err="1">
                <a:solidFill>
                  <a:schemeClr val="tx1"/>
                </a:solidFill>
                <a:latin typeface="+mj-lt"/>
                <a:ea typeface="+mj-ea"/>
                <a:cs typeface="+mj-cs"/>
              </a:rPr>
              <a:t>af</a:t>
            </a:r>
            <a:r>
              <a:rPr lang="en-US" sz="3400" b="1" kern="1200" dirty="0">
                <a:solidFill>
                  <a:schemeClr val="tx1"/>
                </a:solidFill>
                <a:latin typeface="+mj-lt"/>
                <a:ea typeface="+mj-ea"/>
                <a:cs typeface="+mj-cs"/>
              </a:rPr>
              <a:t> BNP </a:t>
            </a:r>
            <a:r>
              <a:rPr lang="en-US" sz="3400" b="1" kern="1200" dirty="0" err="1">
                <a:solidFill>
                  <a:schemeClr val="tx1"/>
                </a:solidFill>
                <a:latin typeface="+mj-lt"/>
                <a:ea typeface="+mj-ea"/>
                <a:cs typeface="+mj-cs"/>
              </a:rPr>
              <a:t>på</a:t>
            </a:r>
            <a:r>
              <a:rPr lang="en-US" sz="3400" b="1" kern="1200" dirty="0">
                <a:solidFill>
                  <a:schemeClr val="tx1"/>
                </a:solidFill>
                <a:latin typeface="+mj-lt"/>
                <a:ea typeface="+mj-ea"/>
                <a:cs typeface="+mj-cs"/>
              </a:rPr>
              <a:t> </a:t>
            </a:r>
            <a:r>
              <a:rPr lang="en-US" sz="3400" b="1" kern="1200" dirty="0" err="1">
                <a:solidFill>
                  <a:schemeClr val="tx1"/>
                </a:solidFill>
                <a:latin typeface="+mj-lt"/>
                <a:ea typeface="+mj-ea"/>
                <a:cs typeface="+mj-cs"/>
              </a:rPr>
              <a:t>forsvar</a:t>
            </a:r>
            <a:r>
              <a:rPr lang="en-US" sz="3400" b="1" kern="1200" dirty="0">
                <a:solidFill>
                  <a:schemeClr val="tx1"/>
                </a:solidFill>
                <a:latin typeface="+mj-lt"/>
                <a:ea typeface="+mj-ea"/>
                <a:cs typeface="+mj-cs"/>
              </a:rPr>
              <a:t>, </a:t>
            </a:r>
            <a:r>
              <a:rPr lang="en-US" sz="3400" b="1" kern="1200" dirty="0" err="1">
                <a:solidFill>
                  <a:schemeClr val="tx1"/>
                </a:solidFill>
                <a:latin typeface="+mj-lt"/>
                <a:ea typeface="+mj-ea"/>
                <a:cs typeface="+mj-cs"/>
              </a:rPr>
              <a:t>fordi</a:t>
            </a:r>
            <a:r>
              <a:rPr lang="en-US" sz="3400" b="1" kern="1200" dirty="0">
                <a:solidFill>
                  <a:schemeClr val="tx1"/>
                </a:solidFill>
                <a:latin typeface="+mj-lt"/>
                <a:ea typeface="+mj-ea"/>
                <a:cs typeface="+mj-cs"/>
              </a:rPr>
              <a:t> de </a:t>
            </a:r>
            <a:r>
              <a:rPr lang="en-US" sz="3400" b="1" kern="1200" dirty="0" err="1">
                <a:solidFill>
                  <a:schemeClr val="tx1"/>
                </a:solidFill>
                <a:latin typeface="+mj-lt"/>
                <a:ea typeface="+mj-ea"/>
                <a:cs typeface="+mj-cs"/>
              </a:rPr>
              <a:t>oplever</a:t>
            </a:r>
            <a:r>
              <a:rPr lang="en-US" sz="3400" b="1" kern="1200" dirty="0">
                <a:solidFill>
                  <a:schemeClr val="tx1"/>
                </a:solidFill>
                <a:latin typeface="+mj-lt"/>
                <a:ea typeface="+mj-ea"/>
                <a:cs typeface="+mj-cs"/>
              </a:rPr>
              <a:t> et </a:t>
            </a:r>
            <a:r>
              <a:rPr lang="en-US" sz="3400" b="1" kern="1200" dirty="0" err="1">
                <a:solidFill>
                  <a:schemeClr val="tx1"/>
                </a:solidFill>
                <a:latin typeface="+mj-lt"/>
                <a:ea typeface="+mj-ea"/>
                <a:cs typeface="+mj-cs"/>
              </a:rPr>
              <a:t>øget</a:t>
            </a:r>
            <a:r>
              <a:rPr lang="en-US" sz="3400" b="1" kern="1200" dirty="0">
                <a:solidFill>
                  <a:schemeClr val="tx1"/>
                </a:solidFill>
                <a:latin typeface="+mj-lt"/>
                <a:ea typeface="+mj-ea"/>
                <a:cs typeface="+mj-cs"/>
              </a:rPr>
              <a:t> </a:t>
            </a:r>
            <a:r>
              <a:rPr lang="en-US" sz="3400" b="1" kern="1200" dirty="0" err="1">
                <a:solidFill>
                  <a:schemeClr val="tx1"/>
                </a:solidFill>
                <a:latin typeface="+mj-lt"/>
                <a:ea typeface="+mj-ea"/>
                <a:cs typeface="+mj-cs"/>
              </a:rPr>
              <a:t>trusselsbillede</a:t>
            </a:r>
            <a:r>
              <a:rPr lang="en-US" sz="3400" b="1" kern="1200" dirty="0">
                <a:solidFill>
                  <a:schemeClr val="tx1"/>
                </a:solidFill>
                <a:latin typeface="+mj-lt"/>
                <a:ea typeface="+mj-ea"/>
                <a:cs typeface="+mj-cs"/>
              </a:rPr>
              <a:t>, </a:t>
            </a:r>
            <a:r>
              <a:rPr lang="en-US" sz="3400" b="1" kern="1200" dirty="0" err="1">
                <a:solidFill>
                  <a:schemeClr val="tx1"/>
                </a:solidFill>
                <a:latin typeface="+mj-lt"/>
                <a:ea typeface="+mj-ea"/>
                <a:cs typeface="+mj-cs"/>
              </a:rPr>
              <a:t>hvilket</a:t>
            </a:r>
            <a:r>
              <a:rPr lang="en-US" sz="3400" b="1" kern="1200" dirty="0">
                <a:solidFill>
                  <a:schemeClr val="tx1"/>
                </a:solidFill>
                <a:latin typeface="+mj-lt"/>
                <a:ea typeface="+mj-ea"/>
                <a:cs typeface="+mj-cs"/>
              </a:rPr>
              <a:t> </a:t>
            </a:r>
            <a:r>
              <a:rPr lang="en-US" sz="3400" b="1" kern="1200" dirty="0" err="1">
                <a:solidFill>
                  <a:schemeClr val="tx1"/>
                </a:solidFill>
                <a:latin typeface="+mj-lt"/>
                <a:ea typeface="+mj-ea"/>
                <a:cs typeface="+mj-cs"/>
              </a:rPr>
              <a:t>øger</a:t>
            </a:r>
            <a:r>
              <a:rPr lang="en-US" sz="3400" b="1" kern="1200" dirty="0">
                <a:solidFill>
                  <a:schemeClr val="tx1"/>
                </a:solidFill>
                <a:latin typeface="+mj-lt"/>
                <a:ea typeface="+mj-ea"/>
                <a:cs typeface="+mj-cs"/>
              </a:rPr>
              <a:t> </a:t>
            </a:r>
            <a:r>
              <a:rPr lang="en-US" sz="3400" b="1" kern="1200" dirty="0" err="1">
                <a:solidFill>
                  <a:schemeClr val="tx1"/>
                </a:solidFill>
                <a:latin typeface="+mj-lt"/>
                <a:ea typeface="+mj-ea"/>
                <a:cs typeface="+mj-cs"/>
              </a:rPr>
              <a:t>deres</a:t>
            </a:r>
            <a:r>
              <a:rPr lang="en-US" sz="3400" b="1" kern="1200" dirty="0">
                <a:solidFill>
                  <a:schemeClr val="tx1"/>
                </a:solidFill>
                <a:latin typeface="+mj-lt"/>
                <a:ea typeface="+mj-ea"/>
                <a:cs typeface="+mj-cs"/>
              </a:rPr>
              <a:t> </a:t>
            </a:r>
            <a:r>
              <a:rPr lang="en-US" sz="3400" b="1" kern="1200" dirty="0" err="1">
                <a:solidFill>
                  <a:schemeClr val="tx1"/>
                </a:solidFill>
                <a:latin typeface="+mj-lt"/>
                <a:ea typeface="+mj-ea"/>
                <a:cs typeface="+mj-cs"/>
              </a:rPr>
              <a:t>behov</a:t>
            </a:r>
            <a:r>
              <a:rPr lang="en-US" sz="3400" b="1" kern="1200" dirty="0">
                <a:solidFill>
                  <a:schemeClr val="tx1"/>
                </a:solidFill>
                <a:latin typeface="+mj-lt"/>
                <a:ea typeface="+mj-ea"/>
                <a:cs typeface="+mj-cs"/>
              </a:rPr>
              <a:t> for </a:t>
            </a:r>
            <a:r>
              <a:rPr lang="en-US" sz="3400" b="1" kern="1200" dirty="0" err="1">
                <a:solidFill>
                  <a:schemeClr val="tx1"/>
                </a:solidFill>
                <a:latin typeface="+mj-lt"/>
                <a:ea typeface="+mj-ea"/>
                <a:cs typeface="+mj-cs"/>
              </a:rPr>
              <a:t>militær</a:t>
            </a:r>
            <a:r>
              <a:rPr lang="en-US" sz="3400" b="1" kern="1200" dirty="0">
                <a:solidFill>
                  <a:schemeClr val="tx1"/>
                </a:solidFill>
                <a:latin typeface="+mj-lt"/>
                <a:ea typeface="+mj-ea"/>
                <a:cs typeface="+mj-cs"/>
              </a:rPr>
              <a:t> </a:t>
            </a:r>
            <a:r>
              <a:rPr lang="en-US" sz="3400" b="1" kern="1200" dirty="0" err="1">
                <a:solidFill>
                  <a:schemeClr val="tx1"/>
                </a:solidFill>
                <a:latin typeface="+mj-lt"/>
                <a:ea typeface="+mj-ea"/>
                <a:cs typeface="+mj-cs"/>
              </a:rPr>
              <a:t>kapacitet</a:t>
            </a:r>
            <a:r>
              <a:rPr lang="en-US" sz="3400" b="1" kern="1200" dirty="0">
                <a:solidFill>
                  <a:schemeClr val="tx1"/>
                </a:solidFill>
                <a:latin typeface="+mj-lt"/>
                <a:ea typeface="+mj-ea"/>
                <a:cs typeface="+mj-cs"/>
              </a:rPr>
              <a:t> </a:t>
            </a:r>
            <a:r>
              <a:rPr lang="en-US" sz="3400" b="1" kern="1200" dirty="0" err="1">
                <a:solidFill>
                  <a:schemeClr val="tx1"/>
                </a:solidFill>
                <a:latin typeface="+mj-lt"/>
                <a:ea typeface="+mj-ea"/>
                <a:cs typeface="+mj-cs"/>
              </a:rPr>
              <a:t>og</a:t>
            </a:r>
            <a:r>
              <a:rPr lang="en-US" sz="3400" b="1" kern="1200" dirty="0">
                <a:solidFill>
                  <a:schemeClr val="tx1"/>
                </a:solidFill>
                <a:latin typeface="+mj-lt"/>
                <a:ea typeface="+mj-ea"/>
                <a:cs typeface="+mj-cs"/>
              </a:rPr>
              <a:t> at </a:t>
            </a:r>
            <a:r>
              <a:rPr lang="en-US" sz="3400" b="1" kern="1200" dirty="0" err="1">
                <a:solidFill>
                  <a:schemeClr val="tx1"/>
                </a:solidFill>
                <a:latin typeface="+mj-lt"/>
                <a:ea typeface="+mj-ea"/>
                <a:cs typeface="+mj-cs"/>
              </a:rPr>
              <a:t>fremstå</a:t>
            </a:r>
            <a:r>
              <a:rPr lang="en-US" sz="3400" b="1" kern="1200" dirty="0">
                <a:solidFill>
                  <a:schemeClr val="tx1"/>
                </a:solidFill>
                <a:latin typeface="+mj-lt"/>
                <a:ea typeface="+mj-ea"/>
                <a:cs typeface="+mj-cs"/>
              </a:rPr>
              <a:t> </a:t>
            </a:r>
            <a:r>
              <a:rPr lang="en-US" sz="3400" b="1" kern="1200" dirty="0" err="1">
                <a:solidFill>
                  <a:schemeClr val="tx1"/>
                </a:solidFill>
                <a:latin typeface="+mj-lt"/>
                <a:ea typeface="+mj-ea"/>
                <a:cs typeface="+mj-cs"/>
              </a:rPr>
              <a:t>afskrækkelse</a:t>
            </a:r>
            <a:r>
              <a:rPr lang="en-US" sz="3400" b="1" kern="1200" dirty="0">
                <a:solidFill>
                  <a:schemeClr val="tx1"/>
                </a:solidFill>
                <a:latin typeface="+mj-lt"/>
                <a:ea typeface="+mj-ea"/>
                <a:cs typeface="+mj-cs"/>
              </a:rPr>
              <a:t>.</a:t>
            </a:r>
          </a:p>
        </p:txBody>
      </p:sp>
      <p:sp>
        <p:nvSpPr>
          <p:cNvPr id="18"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4567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9" name="Slide Background">
            <a:extLst>
              <a:ext uri="{FF2B5EF4-FFF2-40B4-BE49-F238E27FC236}">
                <a16:creationId xmlns:a16="http://schemas.microsoft.com/office/drawing/2014/main" id="{7B1AB9FE-36F5-4FD1-9850-DB5C5AD48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BRIKS styrker internationalt samarbejde: 13 nye lande bliver partnere">
            <a:extLst>
              <a:ext uri="{FF2B5EF4-FFF2-40B4-BE49-F238E27FC236}">
                <a16:creationId xmlns:a16="http://schemas.microsoft.com/office/drawing/2014/main" id="{2368E5D8-BC2A-0ACE-3DB4-B557FA40AD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8919"/>
          <a:stretch>
            <a:fillRect/>
          </a:stretch>
        </p:blipFill>
        <p:spPr bwMode="auto">
          <a:xfrm>
            <a:off x="20" y="10"/>
            <a:ext cx="12191979" cy="5486390"/>
          </a:xfrm>
          <a:prstGeom prst="rect">
            <a:avLst/>
          </a:prstGeom>
          <a:noFill/>
          <a:effectLst>
            <a:outerShdw blurRad="596900" dist="330200" dir="8820000" sx="87000" sy="87000" algn="ctr" rotWithShape="0">
              <a:srgbClr val="000000">
                <a:alpha val="29000"/>
              </a:srgbClr>
            </a:outerShdw>
          </a:effectLst>
          <a:extLst>
            <a:ext uri="{909E8E84-426E-40DD-AFC4-6F175D3DCCD1}">
              <a14:hiddenFill xmlns:a14="http://schemas.microsoft.com/office/drawing/2010/main">
                <a:solidFill>
                  <a:srgbClr val="FFFFFF"/>
                </a:solidFill>
              </a14:hiddenFill>
            </a:ext>
          </a:extLst>
        </p:spPr>
      </p:pic>
      <p:sp useBgFill="1">
        <p:nvSpPr>
          <p:cNvPr id="1040" name="Rectangle 1032">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2"/>
            <a:ext cx="12192000" cy="1371598"/>
          </a:xfrm>
          <a:prstGeom prst="rect">
            <a:avLst/>
          </a:prstGeom>
          <a:ln>
            <a:noFill/>
          </a:ln>
          <a:effectLst>
            <a:outerShdw blurRad="254000" dist="114300" dir="20340000" sx="89000" sy="89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60C52FC-63CA-65F0-533F-C95FDEBE1CDE}"/>
              </a:ext>
            </a:extLst>
          </p:cNvPr>
          <p:cNvSpPr>
            <a:spLocks noGrp="1"/>
          </p:cNvSpPr>
          <p:nvPr>
            <p:ph type="ctrTitle"/>
          </p:nvPr>
        </p:nvSpPr>
        <p:spPr>
          <a:xfrm>
            <a:off x="589556" y="5746071"/>
            <a:ext cx="7015499" cy="852260"/>
          </a:xfrm>
        </p:spPr>
        <p:txBody>
          <a:bodyPr anchor="ctr">
            <a:normAutofit/>
          </a:bodyPr>
          <a:lstStyle/>
          <a:p>
            <a:pPr algn="l"/>
            <a:r>
              <a:rPr lang="da-DK" sz="3600"/>
              <a:t>Modul 14: Internationalt samarbejde</a:t>
            </a:r>
          </a:p>
        </p:txBody>
      </p:sp>
      <p:sp>
        <p:nvSpPr>
          <p:cNvPr id="3" name="Undertitel 2">
            <a:extLst>
              <a:ext uri="{FF2B5EF4-FFF2-40B4-BE49-F238E27FC236}">
                <a16:creationId xmlns:a16="http://schemas.microsoft.com/office/drawing/2014/main" id="{7388EEDF-139F-C103-68C6-C9214A276F4C}"/>
              </a:ext>
            </a:extLst>
          </p:cNvPr>
          <p:cNvSpPr>
            <a:spLocks noGrp="1"/>
          </p:cNvSpPr>
          <p:nvPr>
            <p:ph type="subTitle" idx="1"/>
          </p:nvPr>
        </p:nvSpPr>
        <p:spPr>
          <a:xfrm>
            <a:off x="7605056" y="5746071"/>
            <a:ext cx="4114801" cy="852260"/>
          </a:xfrm>
        </p:spPr>
        <p:txBody>
          <a:bodyPr anchor="ctr">
            <a:normAutofit/>
          </a:bodyPr>
          <a:lstStyle/>
          <a:p>
            <a:pPr algn="r"/>
            <a:r>
              <a:rPr lang="da-DK" sz="2000"/>
              <a:t>Forløb: En ny verdensorden?</a:t>
            </a:r>
          </a:p>
        </p:txBody>
      </p:sp>
    </p:spTree>
    <p:extLst>
      <p:ext uri="{BB962C8B-B14F-4D97-AF65-F5344CB8AC3E}">
        <p14:creationId xmlns:p14="http://schemas.microsoft.com/office/powerpoint/2010/main" val="558447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7F9ED29-7B6A-03F1-E092-B91407DA5C39}"/>
              </a:ext>
            </a:extLst>
          </p:cNvPr>
          <p:cNvSpPr>
            <a:spLocks noGrp="1"/>
          </p:cNvSpPr>
          <p:nvPr>
            <p:ph type="title"/>
          </p:nvPr>
        </p:nvSpPr>
        <p:spPr>
          <a:xfrm>
            <a:off x="640080" y="325369"/>
            <a:ext cx="4368602" cy="1956841"/>
          </a:xfrm>
        </p:spPr>
        <p:txBody>
          <a:bodyPr anchor="b">
            <a:normAutofit/>
          </a:bodyPr>
          <a:lstStyle/>
          <a:p>
            <a:r>
              <a:rPr lang="da-DK" sz="5400"/>
              <a:t>IGO og NGO</a:t>
            </a:r>
          </a:p>
        </p:txBody>
      </p:sp>
      <p:sp>
        <p:nvSpPr>
          <p:cNvPr id="103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F823AA07-48B4-0B66-B30F-E73036FB5A56}"/>
              </a:ext>
            </a:extLst>
          </p:cNvPr>
          <p:cNvSpPr>
            <a:spLocks noGrp="1"/>
          </p:cNvSpPr>
          <p:nvPr>
            <p:ph idx="1"/>
          </p:nvPr>
        </p:nvSpPr>
        <p:spPr>
          <a:xfrm>
            <a:off x="640080" y="2872899"/>
            <a:ext cx="4243589" cy="3320668"/>
          </a:xfrm>
        </p:spPr>
        <p:txBody>
          <a:bodyPr>
            <a:normAutofit/>
          </a:bodyPr>
          <a:lstStyle/>
          <a:p>
            <a:r>
              <a:rPr lang="da-DK" sz="2200"/>
              <a:t>Hvordan kan man definere henholdsvis en IGO og en NGO?</a:t>
            </a:r>
          </a:p>
          <a:p>
            <a:endParaRPr lang="da-DK" sz="2200"/>
          </a:p>
        </p:txBody>
      </p:sp>
      <p:pic>
        <p:nvPicPr>
          <p:cNvPr id="1026" name="Picture 2" descr="Relations with intergovernmental organizations and non-governmental  organizations | UNIDO">
            <a:extLst>
              <a:ext uri="{FF2B5EF4-FFF2-40B4-BE49-F238E27FC236}">
                <a16:creationId xmlns:a16="http://schemas.microsoft.com/office/drawing/2014/main" id="{60C26731-0C38-B2F9-9A1F-B6ACA6C979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049" r="19806" b="1"/>
          <a:stretch>
            <a:fillRect/>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55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3CA623F-D0B5-0B7C-7097-5B1DCEF05820}"/>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Oversigt over typer af IGO’er</a:t>
            </a:r>
          </a:p>
        </p:txBody>
      </p:sp>
      <p:pic>
        <p:nvPicPr>
          <p:cNvPr id="5" name="Pladsholder til indhold 4" descr="Et billede, der indeholder tekst, skærmbillede, Font/skrifttype, nummer/tal&#10;&#10;AI-genereret indhold kan være ukorrekt.">
            <a:extLst>
              <a:ext uri="{FF2B5EF4-FFF2-40B4-BE49-F238E27FC236}">
                <a16:creationId xmlns:a16="http://schemas.microsoft.com/office/drawing/2014/main" id="{7AA15B7C-CAE4-85C8-8717-53C0A0775BC5}"/>
              </a:ext>
            </a:extLst>
          </p:cNvPr>
          <p:cNvPicPr>
            <a:picLocks noGrp="1" noChangeAspect="1"/>
          </p:cNvPicPr>
          <p:nvPr>
            <p:ph idx="1"/>
          </p:nvPr>
        </p:nvPicPr>
        <p:blipFill>
          <a:blip r:embed="rId2"/>
          <a:stretch>
            <a:fillRect/>
          </a:stretch>
        </p:blipFill>
        <p:spPr>
          <a:xfrm>
            <a:off x="732442" y="1515650"/>
            <a:ext cx="11026796" cy="5155026"/>
          </a:xfrm>
          <a:prstGeom prst="rect">
            <a:avLst/>
          </a:prstGeom>
        </p:spPr>
      </p:pic>
    </p:spTree>
    <p:extLst>
      <p:ext uri="{BB962C8B-B14F-4D97-AF65-F5344CB8AC3E}">
        <p14:creationId xmlns:p14="http://schemas.microsoft.com/office/powerpoint/2010/main" val="3111771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3D90F96-A1CD-200C-0BA2-348AEF1A9D4A}"/>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Tre teoretiske synsvinkler på IGO’er</a:t>
            </a:r>
          </a:p>
        </p:txBody>
      </p:sp>
      <p:pic>
        <p:nvPicPr>
          <p:cNvPr id="5" name="Pladsholder til indhold 4" descr="Et billede, der indeholder tekst, skærmbillede, Font/skrifttype, nummer/tal&#10;&#10;AI-genereret indhold kan være ukorrekt.">
            <a:extLst>
              <a:ext uri="{FF2B5EF4-FFF2-40B4-BE49-F238E27FC236}">
                <a16:creationId xmlns:a16="http://schemas.microsoft.com/office/drawing/2014/main" id="{CA0415C7-93D5-6EBC-B956-C9BE185218D3}"/>
              </a:ext>
            </a:extLst>
          </p:cNvPr>
          <p:cNvPicPr>
            <a:picLocks noGrp="1" noChangeAspect="1"/>
          </p:cNvPicPr>
          <p:nvPr>
            <p:ph idx="1"/>
          </p:nvPr>
        </p:nvPicPr>
        <p:blipFill>
          <a:blip r:embed="rId2"/>
          <a:stretch>
            <a:fillRect/>
          </a:stretch>
        </p:blipFill>
        <p:spPr>
          <a:xfrm>
            <a:off x="890560" y="1553227"/>
            <a:ext cx="10158367" cy="5129975"/>
          </a:xfrm>
          <a:prstGeom prst="rect">
            <a:avLst/>
          </a:prstGeom>
        </p:spPr>
      </p:pic>
    </p:spTree>
    <p:extLst>
      <p:ext uri="{BB962C8B-B14F-4D97-AF65-F5344CB8AC3E}">
        <p14:creationId xmlns:p14="http://schemas.microsoft.com/office/powerpoint/2010/main" val="262736215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571</TotalTime>
  <Words>1301</Words>
  <Application>Microsoft Office PowerPoint</Application>
  <PresentationFormat>Widescreen</PresentationFormat>
  <Paragraphs>111</Paragraphs>
  <Slides>18</Slides>
  <Notes>7</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18</vt:i4>
      </vt:variant>
    </vt:vector>
  </HeadingPairs>
  <TitlesOfParts>
    <vt:vector size="24" baseType="lpstr">
      <vt:lpstr>Aptos</vt:lpstr>
      <vt:lpstr>Aptos Display</vt:lpstr>
      <vt:lpstr>Arial</vt:lpstr>
      <vt:lpstr>Calibri</vt:lpstr>
      <vt:lpstr>Wingdings</vt:lpstr>
      <vt:lpstr>Office-tema</vt:lpstr>
      <vt:lpstr>Opsamling fra sidste gang – Hypoteser</vt:lpstr>
      <vt:lpstr>H2: Ud af NATO’s 32 medlemslande er det kun Island der udfordrer medlemskravet, og bruger under 2% af deres BNP på militærudgifter, hvilket kan forklares med landets geografiske placering som isoleret østat uden direkte militære nabotrusselsbilleder.  </vt:lpstr>
      <vt:lpstr>PowerPoint-præsentation</vt:lpstr>
      <vt:lpstr>H1: 5,4% af Polens BNP i 2025 bliver brugt på militær, fordi sikkerhedssituationen trues af deres geografiske placering ift. Ruslands invasion af Ukraine. </vt:lpstr>
      <vt:lpstr>H1:Alle NATO-lande undtagen Island bruger over 2 % af BNP på forsvar, fordi de oplever et øget trusselsbillede, hvilket øger deres behov for militær kapacitet og at fremstå afskrækkelse.</vt:lpstr>
      <vt:lpstr>Modul 14: Internationalt samarbejde</vt:lpstr>
      <vt:lpstr>IGO og NGO</vt:lpstr>
      <vt:lpstr>Oversigt over typer af IGO’er</vt:lpstr>
      <vt:lpstr>Tre teoretiske synsvinkler på IGO’er</vt:lpstr>
      <vt:lpstr>Internationale organisationer  Opgave: Læs + skriv fem stikordssætninger)</vt:lpstr>
      <vt:lpstr>EKSKURSION TIL HOBRO BIOGRAF, 09.03 – 09.30-11.50</vt:lpstr>
      <vt:lpstr>Aflevering 4: Sammenlign</vt:lpstr>
      <vt:lpstr>Sammenlign som opgavetype</vt:lpstr>
      <vt:lpstr>Parametre </vt:lpstr>
      <vt:lpstr>Bedømmelse</vt:lpstr>
      <vt:lpstr>Typiske fejl</vt:lpstr>
      <vt:lpstr>Tjekliste</vt:lpstr>
      <vt:lpstr>Guide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Christoffer Østergaard Carstens</dc:creator>
  <cp:lastModifiedBy>Christoffer Østergaard Carstens</cp:lastModifiedBy>
  <cp:revision>1</cp:revision>
  <dcterms:created xsi:type="dcterms:W3CDTF">2026-01-14T09:03:23Z</dcterms:created>
  <dcterms:modified xsi:type="dcterms:W3CDTF">2026-01-29T09:39:15Z</dcterms:modified>
</cp:coreProperties>
</file>