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9" r:id="rId2"/>
    <p:sldId id="350" r:id="rId3"/>
    <p:sldId id="340" r:id="rId4"/>
    <p:sldId id="341" r:id="rId5"/>
    <p:sldId id="342" r:id="rId6"/>
    <p:sldId id="344" r:id="rId7"/>
    <p:sldId id="345" r:id="rId8"/>
    <p:sldId id="348" r:id="rId9"/>
    <p:sldId id="349" r:id="rId10"/>
    <p:sldId id="346" r:id="rId11"/>
    <p:sldId id="347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C07D9-FECF-4DCD-8B49-B290C75BD801}" v="29" dt="2026-02-04T10:01:0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7348" autoAdjust="0"/>
  </p:normalViewPr>
  <p:slideViewPr>
    <p:cSldViewPr snapToGrid="0">
      <p:cViewPr varScale="1">
        <p:scale>
          <a:sx n="65" d="100"/>
          <a:sy n="65" d="100"/>
        </p:scale>
        <p:origin x="73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redo custSel addSld delSld modSld sldOrd">
      <pc:chgData name="Christoffer Østergaard Carstens" userId="5d542c86-40b2-4e4f-ab37-dc2fab4fc46a" providerId="ADAL" clId="{0DF8EF18-DD9B-46DE-AF1A-1EC96D0E05CF}" dt="2026-02-05T20:33:40.203" v="8771" actId="20577"/>
      <pc:docMkLst>
        <pc:docMk/>
      </pc:docMkLst>
      <pc:sldChg chg="addSp delSp modSp new del mod setBg addAnim delAnim">
        <pc:chgData name="Christoffer Østergaard Carstens" userId="5d542c86-40b2-4e4f-ab37-dc2fab4fc46a" providerId="ADAL" clId="{0DF8EF18-DD9B-46DE-AF1A-1EC96D0E05CF}" dt="2026-02-04T09:16:22.224" v="7289" actId="47"/>
        <pc:sldMkLst>
          <pc:docMk/>
          <pc:sldMk cId="585281235" sldId="332"/>
        </pc:sldMkLst>
      </pc:sldChg>
      <pc:sldChg chg="addSp delSp modSp new del mod ord setBg">
        <pc:chgData name="Christoffer Østergaard Carstens" userId="5d542c86-40b2-4e4f-ab37-dc2fab4fc46a" providerId="ADAL" clId="{0DF8EF18-DD9B-46DE-AF1A-1EC96D0E05CF}" dt="2026-02-04T09:26:00.869" v="7358" actId="47"/>
        <pc:sldMkLst>
          <pc:docMk/>
          <pc:sldMk cId="3639465764" sldId="333"/>
        </pc:sldMkLst>
      </pc:sldChg>
      <pc:sldChg chg="addSp delSp modSp new del mod ord setBg">
        <pc:chgData name="Christoffer Østergaard Carstens" userId="5d542c86-40b2-4e4f-ab37-dc2fab4fc46a" providerId="ADAL" clId="{0DF8EF18-DD9B-46DE-AF1A-1EC96D0E05CF}" dt="2026-02-04T09:26:00.492" v="7357" actId="47"/>
        <pc:sldMkLst>
          <pc:docMk/>
          <pc:sldMk cId="670713623" sldId="334"/>
        </pc:sldMkLst>
      </pc:sldChg>
      <pc:sldChg chg="modSp new del mod">
        <pc:chgData name="Christoffer Østergaard Carstens" userId="5d542c86-40b2-4e4f-ab37-dc2fab4fc46a" providerId="ADAL" clId="{0DF8EF18-DD9B-46DE-AF1A-1EC96D0E05CF}" dt="2026-02-04T09:26:01.560" v="7361" actId="47"/>
        <pc:sldMkLst>
          <pc:docMk/>
          <pc:sldMk cId="2424822280" sldId="335"/>
        </pc:sldMkLst>
      </pc:sldChg>
      <pc:sldChg chg="modSp new del mod ord">
        <pc:chgData name="Christoffer Østergaard Carstens" userId="5d542c86-40b2-4e4f-ab37-dc2fab4fc46a" providerId="ADAL" clId="{0DF8EF18-DD9B-46DE-AF1A-1EC96D0E05CF}" dt="2026-02-04T09:26:01.215" v="7360" actId="47"/>
        <pc:sldMkLst>
          <pc:docMk/>
          <pc:sldMk cId="1796496538" sldId="336"/>
        </pc:sldMkLst>
      </pc:sldChg>
      <pc:sldChg chg="modSp new del mod">
        <pc:chgData name="Christoffer Østergaard Carstens" userId="5d542c86-40b2-4e4f-ab37-dc2fab4fc46a" providerId="ADAL" clId="{0DF8EF18-DD9B-46DE-AF1A-1EC96D0E05CF}" dt="2026-02-04T09:26:00.319" v="7356" actId="47"/>
        <pc:sldMkLst>
          <pc:docMk/>
          <pc:sldMk cId="1998005678" sldId="337"/>
        </pc:sldMkLst>
      </pc:sldChg>
      <pc:sldChg chg="modSp new del mod">
        <pc:chgData name="Christoffer Østergaard Carstens" userId="5d542c86-40b2-4e4f-ab37-dc2fab4fc46a" providerId="ADAL" clId="{0DF8EF18-DD9B-46DE-AF1A-1EC96D0E05CF}" dt="2026-02-04T09:26:01.026" v="7359" actId="47"/>
        <pc:sldMkLst>
          <pc:docMk/>
          <pc:sldMk cId="2500928091" sldId="338"/>
        </pc:sldMkLst>
      </pc:sldChg>
      <pc:sldChg chg="addSp delSp modSp new mod setBg addAnim delAnim setClrOvrMap">
        <pc:chgData name="Christoffer Østergaard Carstens" userId="5d542c86-40b2-4e4f-ab37-dc2fab4fc46a" providerId="ADAL" clId="{0DF8EF18-DD9B-46DE-AF1A-1EC96D0E05CF}" dt="2026-02-04T10:00:52.701" v="8239" actId="22"/>
        <pc:sldMkLst>
          <pc:docMk/>
          <pc:sldMk cId="2343446696" sldId="339"/>
        </pc:sldMkLst>
        <pc:spChg chg="mod">
          <ac:chgData name="Christoffer Østergaard Carstens" userId="5d542c86-40b2-4e4f-ab37-dc2fab4fc46a" providerId="ADAL" clId="{0DF8EF18-DD9B-46DE-AF1A-1EC96D0E05CF}" dt="2026-02-04T09:27:50.094" v="7490" actId="26606"/>
          <ac:spMkLst>
            <pc:docMk/>
            <pc:sldMk cId="2343446696" sldId="339"/>
            <ac:spMk id="2" creationId="{80150538-AA5E-A2AF-D9AC-9D6BE3E585C6}"/>
          </ac:spMkLst>
        </pc:spChg>
        <pc:spChg chg="mod">
          <ac:chgData name="Christoffer Østergaard Carstens" userId="5d542c86-40b2-4e4f-ab37-dc2fab4fc46a" providerId="ADAL" clId="{0DF8EF18-DD9B-46DE-AF1A-1EC96D0E05CF}" dt="2026-02-04T09:27:50.094" v="7490" actId="26606"/>
          <ac:spMkLst>
            <pc:docMk/>
            <pc:sldMk cId="2343446696" sldId="339"/>
            <ac:spMk id="3" creationId="{21F02A15-64F8-6574-F193-7919CD845BBD}"/>
          </ac:spMkLst>
        </pc:spChg>
        <pc:spChg chg="add del">
          <ac:chgData name="Christoffer Østergaard Carstens" userId="5d542c86-40b2-4e4f-ab37-dc2fab4fc46a" providerId="ADAL" clId="{0DF8EF18-DD9B-46DE-AF1A-1EC96D0E05CF}" dt="2026-02-04T10:00:52.701" v="8239" actId="22"/>
          <ac:spMkLst>
            <pc:docMk/>
            <pc:sldMk cId="2343446696" sldId="339"/>
            <ac:spMk id="6" creationId="{76D6B704-8775-A7AC-5F43-B6A809B66BE2}"/>
          </ac:spMkLst>
        </pc:spChg>
        <pc:spChg chg="add del">
          <ac:chgData name="Christoffer Østergaard Carstens" userId="5d542c86-40b2-4e4f-ab37-dc2fab4fc46a" providerId="ADAL" clId="{0DF8EF18-DD9B-46DE-AF1A-1EC96D0E05CF}" dt="2026-02-04T09:27:42.607" v="7478" actId="26606"/>
          <ac:spMkLst>
            <pc:docMk/>
            <pc:sldMk cId="2343446696" sldId="339"/>
            <ac:spMk id="9" creationId="{71B2258F-86CA-4D4D-8270-BC05FCDEBFB3}"/>
          </ac:spMkLst>
        </pc:spChg>
        <pc:spChg chg="add">
          <ac:chgData name="Christoffer Østergaard Carstens" userId="5d542c86-40b2-4e4f-ab37-dc2fab4fc46a" providerId="ADAL" clId="{0DF8EF18-DD9B-46DE-AF1A-1EC96D0E05CF}" dt="2026-02-04T09:27:50.094" v="7490" actId="26606"/>
          <ac:spMkLst>
            <pc:docMk/>
            <pc:sldMk cId="2343446696" sldId="339"/>
            <ac:spMk id="1028" creationId="{657F69E0-C4B0-4BEC-A689-4F8D877F05D4}"/>
          </ac:spMkLst>
        </pc:spChg>
        <pc:spChg chg="add">
          <ac:chgData name="Christoffer Østergaard Carstens" userId="5d542c86-40b2-4e4f-ab37-dc2fab4fc46a" providerId="ADAL" clId="{0DF8EF18-DD9B-46DE-AF1A-1EC96D0E05CF}" dt="2026-02-04T09:27:50.094" v="7490" actId="26606"/>
          <ac:spMkLst>
            <pc:docMk/>
            <pc:sldMk cId="2343446696" sldId="339"/>
            <ac:spMk id="1029" creationId="{9F6380B4-6A1C-481E-8408-B4E6C75B9B81}"/>
          </ac:spMkLst>
        </pc:spChg>
        <pc:spChg chg="add del">
          <ac:chgData name="Christoffer Østergaard Carstens" userId="5d542c86-40b2-4e4f-ab37-dc2fab4fc46a" providerId="ADAL" clId="{0DF8EF18-DD9B-46DE-AF1A-1EC96D0E05CF}" dt="2026-02-04T09:27:47.292" v="7483" actId="26606"/>
          <ac:spMkLst>
            <pc:docMk/>
            <pc:sldMk cId="2343446696" sldId="339"/>
            <ac:spMk id="1031" creationId="{71B2258F-86CA-4D4D-8270-BC05FCDEBFB3}"/>
          </ac:spMkLst>
        </pc:spChg>
        <pc:spChg chg="add del">
          <ac:chgData name="Christoffer Østergaard Carstens" userId="5d542c86-40b2-4e4f-ab37-dc2fab4fc46a" providerId="ADAL" clId="{0DF8EF18-DD9B-46DE-AF1A-1EC96D0E05CF}" dt="2026-02-04T09:27:48.236" v="7487" actId="26606"/>
          <ac:spMkLst>
            <pc:docMk/>
            <pc:sldMk cId="2343446696" sldId="339"/>
            <ac:spMk id="1033" creationId="{06DA9DF9-31F7-4056-B42E-878CC92417B8}"/>
          </ac:spMkLst>
        </pc:spChg>
        <pc:picChg chg="add del">
          <ac:chgData name="Christoffer Østergaard Carstens" userId="5d542c86-40b2-4e4f-ab37-dc2fab4fc46a" providerId="ADAL" clId="{0DF8EF18-DD9B-46DE-AF1A-1EC96D0E05CF}" dt="2026-02-04T09:27:42.607" v="7478" actId="26606"/>
          <ac:picMkLst>
            <pc:docMk/>
            <pc:sldMk cId="2343446696" sldId="339"/>
            <ac:picMk id="5" creationId="{E05C9660-D984-4242-7C3B-835FA5B0B64E}"/>
          </ac:picMkLst>
        </pc:picChg>
        <pc:picChg chg="add mod ord">
          <ac:chgData name="Christoffer Østergaard Carstens" userId="5d542c86-40b2-4e4f-ab37-dc2fab4fc46a" providerId="ADAL" clId="{0DF8EF18-DD9B-46DE-AF1A-1EC96D0E05CF}" dt="2026-02-04T09:27:50.094" v="7490" actId="26606"/>
          <ac:picMkLst>
            <pc:docMk/>
            <pc:sldMk cId="2343446696" sldId="339"/>
            <ac:picMk id="1026" creationId="{A977201A-ECA2-DC4C-3019-13B42300C51C}"/>
          </ac:picMkLst>
        </pc:picChg>
      </pc:sldChg>
      <pc:sldChg chg="addSp delSp modSp new mod setBg modNotesTx">
        <pc:chgData name="Christoffer Østergaard Carstens" userId="5d542c86-40b2-4e4f-ab37-dc2fab4fc46a" providerId="ADAL" clId="{0DF8EF18-DD9B-46DE-AF1A-1EC96D0E05CF}" dt="2026-02-05T20:29:43.039" v="8305" actId="20577"/>
        <pc:sldMkLst>
          <pc:docMk/>
          <pc:sldMk cId="870062262" sldId="340"/>
        </pc:sldMkLst>
        <pc:spChg chg="mod">
          <ac:chgData name="Christoffer Østergaard Carstens" userId="5d542c86-40b2-4e4f-ab37-dc2fab4fc46a" providerId="ADAL" clId="{0DF8EF18-DD9B-46DE-AF1A-1EC96D0E05CF}" dt="2026-02-04T09:27:07.405" v="7468" actId="26606"/>
          <ac:spMkLst>
            <pc:docMk/>
            <pc:sldMk cId="870062262" sldId="340"/>
            <ac:spMk id="2" creationId="{29B4A69A-D85A-9BD2-2AD0-FC4570DD91AC}"/>
          </ac:spMkLst>
        </pc:spChg>
        <pc:spChg chg="add del">
          <ac:chgData name="Christoffer Østergaard Carstens" userId="5d542c86-40b2-4e4f-ab37-dc2fab4fc46a" providerId="ADAL" clId="{0DF8EF18-DD9B-46DE-AF1A-1EC96D0E05CF}" dt="2026-02-04T09:26:59.240" v="7464" actId="478"/>
          <ac:spMkLst>
            <pc:docMk/>
            <pc:sldMk cId="870062262" sldId="340"/>
            <ac:spMk id="3" creationId="{0AA11020-AA5F-E7E3-4E50-7F293D156456}"/>
          </ac:spMkLst>
        </pc:spChg>
        <pc:spChg chg="add del">
          <ac:chgData name="Christoffer Østergaard Carstens" userId="5d542c86-40b2-4e4f-ab37-dc2fab4fc46a" providerId="ADAL" clId="{0DF8EF18-DD9B-46DE-AF1A-1EC96D0E05CF}" dt="2026-02-04T09:27:07.405" v="7468" actId="26606"/>
          <ac:spMkLst>
            <pc:docMk/>
            <pc:sldMk cId="870062262" sldId="340"/>
            <ac:spMk id="7" creationId="{A8384FB5-9ADC-4DDC-881B-597D56F5B15D}"/>
          </ac:spMkLst>
        </pc:spChg>
        <pc:spChg chg="add del">
          <ac:chgData name="Christoffer Østergaard Carstens" userId="5d542c86-40b2-4e4f-ab37-dc2fab4fc46a" providerId="ADAL" clId="{0DF8EF18-DD9B-46DE-AF1A-1EC96D0E05CF}" dt="2026-02-04T09:27:07.405" v="7468" actId="26606"/>
          <ac:spMkLst>
            <pc:docMk/>
            <pc:sldMk cId="870062262" sldId="340"/>
            <ac:spMk id="8" creationId="{1199E1B1-A8C0-4FE8-A5A8-1CB41D69F857}"/>
          </ac:spMkLst>
        </pc:spChg>
        <pc:spChg chg="add del">
          <ac:chgData name="Christoffer Østergaard Carstens" userId="5d542c86-40b2-4e4f-ab37-dc2fab4fc46a" providerId="ADAL" clId="{0DF8EF18-DD9B-46DE-AF1A-1EC96D0E05CF}" dt="2026-02-04T09:26:57.604" v="7463" actId="26606"/>
          <ac:spMkLst>
            <pc:docMk/>
            <pc:sldMk cId="870062262" sldId="340"/>
            <ac:spMk id="10" creationId="{6753252F-4873-4F63-801D-CC719279A7D5}"/>
          </ac:spMkLst>
        </pc:spChg>
        <pc:spChg chg="add del">
          <ac:chgData name="Christoffer Østergaard Carstens" userId="5d542c86-40b2-4e4f-ab37-dc2fab4fc46a" providerId="ADAL" clId="{0DF8EF18-DD9B-46DE-AF1A-1EC96D0E05CF}" dt="2026-02-04T09:26:57.604" v="7463" actId="26606"/>
          <ac:spMkLst>
            <pc:docMk/>
            <pc:sldMk cId="870062262" sldId="340"/>
            <ac:spMk id="12" creationId="{047C8CCB-F95D-4249-92DD-651249D3535A}"/>
          </ac:spMkLst>
        </pc:spChg>
        <pc:spChg chg="add del">
          <ac:chgData name="Christoffer Østergaard Carstens" userId="5d542c86-40b2-4e4f-ab37-dc2fab4fc46a" providerId="ADAL" clId="{0DF8EF18-DD9B-46DE-AF1A-1EC96D0E05CF}" dt="2026-02-04T09:27:07.405" v="7468" actId="26606"/>
          <ac:spMkLst>
            <pc:docMk/>
            <pc:sldMk cId="870062262" sldId="340"/>
            <ac:spMk id="14" creationId="{84A8DE83-DE75-4B41-9DB4-A7EC0B0DEC0B}"/>
          </ac:spMkLst>
        </pc:spChg>
        <pc:spChg chg="add del">
          <ac:chgData name="Christoffer Østergaard Carstens" userId="5d542c86-40b2-4e4f-ab37-dc2fab4fc46a" providerId="ADAL" clId="{0DF8EF18-DD9B-46DE-AF1A-1EC96D0E05CF}" dt="2026-02-04T09:27:07.405" v="7468" actId="26606"/>
          <ac:spMkLst>
            <pc:docMk/>
            <pc:sldMk cId="870062262" sldId="340"/>
            <ac:spMk id="16" creationId="{A7009A0A-BEF5-4EAC-AF15-E4F9F002E239}"/>
          </ac:spMkLst>
        </pc:spChg>
        <pc:spChg chg="add">
          <ac:chgData name="Christoffer Østergaard Carstens" userId="5d542c86-40b2-4e4f-ab37-dc2fab4fc46a" providerId="ADAL" clId="{0DF8EF18-DD9B-46DE-AF1A-1EC96D0E05CF}" dt="2026-02-04T09:27:07.405" v="7468" actId="26606"/>
          <ac:spMkLst>
            <pc:docMk/>
            <pc:sldMk cId="870062262" sldId="340"/>
            <ac:spMk id="21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2-04T09:27:15.944" v="7473" actId="1076"/>
          <ac:picMkLst>
            <pc:docMk/>
            <pc:sldMk cId="870062262" sldId="340"/>
            <ac:picMk id="5" creationId="{51D785EA-84F7-4B70-BCB3-3B5E570760DA}"/>
          </ac:picMkLst>
        </pc:picChg>
      </pc:sldChg>
      <pc:sldChg chg="addSp delSp modSp new mod setBg addAnim delAnim">
        <pc:chgData name="Christoffer Østergaard Carstens" userId="5d542c86-40b2-4e4f-ab37-dc2fab4fc46a" providerId="ADAL" clId="{0DF8EF18-DD9B-46DE-AF1A-1EC96D0E05CF}" dt="2026-02-04T09:30:00.128" v="7522" actId="1076"/>
        <pc:sldMkLst>
          <pc:docMk/>
          <pc:sldMk cId="4123245578" sldId="341"/>
        </pc:sldMkLst>
        <pc:spChg chg="mod ord">
          <ac:chgData name="Christoffer Østergaard Carstens" userId="5d542c86-40b2-4e4f-ab37-dc2fab4fc46a" providerId="ADAL" clId="{0DF8EF18-DD9B-46DE-AF1A-1EC96D0E05CF}" dt="2026-02-04T09:29:55.769" v="7519" actId="14100"/>
          <ac:spMkLst>
            <pc:docMk/>
            <pc:sldMk cId="4123245578" sldId="341"/>
            <ac:spMk id="2" creationId="{6E4958C9-2E4D-9709-0668-4801E9D22510}"/>
          </ac:spMkLst>
        </pc:spChg>
        <pc:spChg chg="del mod">
          <ac:chgData name="Christoffer Østergaard Carstens" userId="5d542c86-40b2-4e4f-ab37-dc2fab4fc46a" providerId="ADAL" clId="{0DF8EF18-DD9B-46DE-AF1A-1EC96D0E05CF}" dt="2026-02-04T09:29:09.594" v="7494" actId="478"/>
          <ac:spMkLst>
            <pc:docMk/>
            <pc:sldMk cId="4123245578" sldId="341"/>
            <ac:spMk id="3" creationId="{4E33685C-D64D-0F5D-EACE-D62E99A49147}"/>
          </ac:spMkLst>
        </pc:spChg>
        <pc:spChg chg="add del">
          <ac:chgData name="Christoffer Østergaard Carstens" userId="5d542c86-40b2-4e4f-ab37-dc2fab4fc46a" providerId="ADAL" clId="{0DF8EF18-DD9B-46DE-AF1A-1EC96D0E05CF}" dt="2026-02-04T09:29:40.747" v="7508" actId="26606"/>
          <ac:spMkLst>
            <pc:docMk/>
            <pc:sldMk cId="4123245578" sldId="341"/>
            <ac:spMk id="7" creationId="{A4AC5506-6312-4701-8D3C-40187889A947}"/>
          </ac:spMkLst>
        </pc:spChg>
        <pc:spChg chg="add del">
          <ac:chgData name="Christoffer Østergaard Carstens" userId="5d542c86-40b2-4e4f-ab37-dc2fab4fc46a" providerId="ADAL" clId="{0DF8EF18-DD9B-46DE-AF1A-1EC96D0E05CF}" dt="2026-02-04T09:29:22.466" v="7500" actId="26606"/>
          <ac:spMkLst>
            <pc:docMk/>
            <pc:sldMk cId="4123245578" sldId="341"/>
            <ac:spMk id="10" creationId="{37C89E4B-3C9F-44B9-8B86-D9E3D112D8EC}"/>
          </ac:spMkLst>
        </pc:spChg>
        <pc:spChg chg="add del">
          <ac:chgData name="Christoffer Østergaard Carstens" userId="5d542c86-40b2-4e4f-ab37-dc2fab4fc46a" providerId="ADAL" clId="{0DF8EF18-DD9B-46DE-AF1A-1EC96D0E05CF}" dt="2026-02-04T09:29:25.795" v="7502" actId="26606"/>
          <ac:spMkLst>
            <pc:docMk/>
            <pc:sldMk cId="4123245578" sldId="341"/>
            <ac:spMk id="16" creationId="{A4AC5506-6312-4701-8D3C-40187889A947}"/>
          </ac:spMkLst>
        </pc:spChg>
        <pc:picChg chg="add del mod">
          <ac:chgData name="Christoffer Østergaard Carstens" userId="5d542c86-40b2-4e4f-ab37-dc2fab4fc46a" providerId="ADAL" clId="{0DF8EF18-DD9B-46DE-AF1A-1EC96D0E05CF}" dt="2026-02-04T09:29:41.126" v="7509" actId="22"/>
          <ac:picMkLst>
            <pc:docMk/>
            <pc:sldMk cId="4123245578" sldId="341"/>
            <ac:picMk id="5" creationId="{CA262523-3143-4AFD-21B9-2683A94A58F1}"/>
          </ac:picMkLst>
        </pc:picChg>
        <pc:picChg chg="add mod">
          <ac:chgData name="Christoffer Østergaard Carstens" userId="5d542c86-40b2-4e4f-ab37-dc2fab4fc46a" providerId="ADAL" clId="{0DF8EF18-DD9B-46DE-AF1A-1EC96D0E05CF}" dt="2026-02-04T09:30:00.128" v="7522" actId="1076"/>
          <ac:picMkLst>
            <pc:docMk/>
            <pc:sldMk cId="4123245578" sldId="341"/>
            <ac:picMk id="8" creationId="{072F3AFC-1E2C-AA96-D974-7177665C3533}"/>
          </ac:picMkLst>
        </pc:picChg>
        <pc:cxnChg chg="add del">
          <ac:chgData name="Christoffer Østergaard Carstens" userId="5d542c86-40b2-4e4f-ab37-dc2fab4fc46a" providerId="ADAL" clId="{0DF8EF18-DD9B-46DE-AF1A-1EC96D0E05CF}" dt="2026-02-04T09:29:22.466" v="7500" actId="26606"/>
          <ac:cxnSpMkLst>
            <pc:docMk/>
            <pc:sldMk cId="4123245578" sldId="341"/>
            <ac:cxnSpMk id="12" creationId="{AA2EAA10-076F-46BD-8F0F-B9A2FB77A85C}"/>
          </ac:cxnSpMkLst>
        </pc:cxnChg>
        <pc:cxnChg chg="add del">
          <ac:chgData name="Christoffer Østergaard Carstens" userId="5d542c86-40b2-4e4f-ab37-dc2fab4fc46a" providerId="ADAL" clId="{0DF8EF18-DD9B-46DE-AF1A-1EC96D0E05CF}" dt="2026-02-04T09:29:22.466" v="7500" actId="26606"/>
          <ac:cxnSpMkLst>
            <pc:docMk/>
            <pc:sldMk cId="4123245578" sldId="341"/>
            <ac:cxnSpMk id="14" creationId="{D891E407-403B-4764-86C9-33A56D3BCAA3}"/>
          </ac:cxnSpMkLst>
        </pc:cxnChg>
      </pc:sldChg>
      <pc:sldChg chg="addSp delSp modSp new mod setBg">
        <pc:chgData name="Christoffer Østergaard Carstens" userId="5d542c86-40b2-4e4f-ab37-dc2fab4fc46a" providerId="ADAL" clId="{0DF8EF18-DD9B-46DE-AF1A-1EC96D0E05CF}" dt="2026-02-04T09:35:59.939" v="7638" actId="26606"/>
        <pc:sldMkLst>
          <pc:docMk/>
          <pc:sldMk cId="3204429007" sldId="342"/>
        </pc:sldMkLst>
        <pc:spChg chg="mod">
          <ac:chgData name="Christoffer Østergaard Carstens" userId="5d542c86-40b2-4e4f-ab37-dc2fab4fc46a" providerId="ADAL" clId="{0DF8EF18-DD9B-46DE-AF1A-1EC96D0E05CF}" dt="2026-02-04T09:35:59.939" v="7638" actId="26606"/>
          <ac:spMkLst>
            <pc:docMk/>
            <pc:sldMk cId="3204429007" sldId="342"/>
            <ac:spMk id="2" creationId="{A60C2731-B918-C78E-0CBF-ABD0FB128D9B}"/>
          </ac:spMkLst>
        </pc:spChg>
        <pc:spChg chg="add del mod">
          <ac:chgData name="Christoffer Østergaard Carstens" userId="5d542c86-40b2-4e4f-ab37-dc2fab4fc46a" providerId="ADAL" clId="{0DF8EF18-DD9B-46DE-AF1A-1EC96D0E05CF}" dt="2026-02-04T09:35:59.939" v="7638" actId="26606"/>
          <ac:spMkLst>
            <pc:docMk/>
            <pc:sldMk cId="3204429007" sldId="342"/>
            <ac:spMk id="3" creationId="{4905A8B6-4AA1-903B-4C8E-6DCD1DBDC854}"/>
          </ac:spMkLst>
        </pc:spChg>
        <pc:spChg chg="add">
          <ac:chgData name="Christoffer Østergaard Carstens" userId="5d542c86-40b2-4e4f-ab37-dc2fab4fc46a" providerId="ADAL" clId="{0DF8EF18-DD9B-46DE-AF1A-1EC96D0E05CF}" dt="2026-02-04T09:35:59.939" v="7638" actId="26606"/>
          <ac:spMkLst>
            <pc:docMk/>
            <pc:sldMk cId="3204429007" sldId="342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2-04T09:35:59.939" v="7638" actId="26606"/>
          <ac:spMkLst>
            <pc:docMk/>
            <pc:sldMk cId="3204429007" sldId="342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2-04T09:35:59.939" v="7638" actId="26606"/>
          <ac:spMkLst>
            <pc:docMk/>
            <pc:sldMk cId="3204429007" sldId="342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2-04T09:35:59.939" v="7638" actId="26606"/>
          <ac:spMkLst>
            <pc:docMk/>
            <pc:sldMk cId="3204429007" sldId="342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2-04T09:35:59.939" v="7638" actId="26606"/>
          <ac:spMkLst>
            <pc:docMk/>
            <pc:sldMk cId="3204429007" sldId="342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2-04T09:35:59.939" v="7638" actId="26606"/>
          <ac:spMkLst>
            <pc:docMk/>
            <pc:sldMk cId="3204429007" sldId="342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2-04T09:35:59.939" v="7638" actId="26606"/>
          <ac:spMkLst>
            <pc:docMk/>
            <pc:sldMk cId="3204429007" sldId="342"/>
            <ac:spMk id="20" creationId="{8D71EDA1-87BF-4D5D-AB79-F346FD19278A}"/>
          </ac:spMkLst>
        </pc:spChg>
        <pc:graphicFrameChg chg="add mod">
          <ac:chgData name="Christoffer Østergaard Carstens" userId="5d542c86-40b2-4e4f-ab37-dc2fab4fc46a" providerId="ADAL" clId="{0DF8EF18-DD9B-46DE-AF1A-1EC96D0E05CF}" dt="2026-02-04T09:34:06.445" v="7572"/>
          <ac:graphicFrameMkLst>
            <pc:docMk/>
            <pc:sldMk cId="3204429007" sldId="342"/>
            <ac:graphicFrameMk id="4" creationId="{68600F95-3FD8-8596-57A4-BDE3B39AD473}"/>
          </ac:graphicFrameMkLst>
        </pc:graphicFrameChg>
      </pc:sldChg>
      <pc:sldChg chg="addSp delSp modSp new del mod setBg">
        <pc:chgData name="Christoffer Østergaard Carstens" userId="5d542c86-40b2-4e4f-ab37-dc2fab4fc46a" providerId="ADAL" clId="{0DF8EF18-DD9B-46DE-AF1A-1EC96D0E05CF}" dt="2026-02-04T10:00:35.871" v="8237" actId="47"/>
        <pc:sldMkLst>
          <pc:docMk/>
          <pc:sldMk cId="208068025" sldId="343"/>
        </pc:sldMkLst>
        <pc:spChg chg="del mod">
          <ac:chgData name="Christoffer Østergaard Carstens" userId="5d542c86-40b2-4e4f-ab37-dc2fab4fc46a" providerId="ADAL" clId="{0DF8EF18-DD9B-46DE-AF1A-1EC96D0E05CF}" dt="2026-02-04T09:31:16.065" v="7533" actId="478"/>
          <ac:spMkLst>
            <pc:docMk/>
            <pc:sldMk cId="208068025" sldId="343"/>
            <ac:spMk id="2" creationId="{C0A65F1C-BF49-38D6-7B1F-11A5543C2A2B}"/>
          </ac:spMkLst>
        </pc:spChg>
        <pc:spChg chg="del">
          <ac:chgData name="Christoffer Østergaard Carstens" userId="5d542c86-40b2-4e4f-ab37-dc2fab4fc46a" providerId="ADAL" clId="{0DF8EF18-DD9B-46DE-AF1A-1EC96D0E05CF}" dt="2026-02-04T09:31:17.603" v="7535" actId="478"/>
          <ac:spMkLst>
            <pc:docMk/>
            <pc:sldMk cId="208068025" sldId="343"/>
            <ac:spMk id="3" creationId="{D643434B-D9A1-992B-9899-63B85455E202}"/>
          </ac:spMkLst>
        </pc:spChg>
        <pc:spChg chg="add del mod">
          <ac:chgData name="Christoffer Østergaard Carstens" userId="5d542c86-40b2-4e4f-ab37-dc2fab4fc46a" providerId="ADAL" clId="{0DF8EF18-DD9B-46DE-AF1A-1EC96D0E05CF}" dt="2026-02-04T09:31:16.955" v="7534" actId="478"/>
          <ac:spMkLst>
            <pc:docMk/>
            <pc:sldMk cId="208068025" sldId="343"/>
            <ac:spMk id="4" creationId="{B6C8FBF3-E2A7-C7F0-35BF-468569A47DD0}"/>
          </ac:spMkLst>
        </pc:spChg>
        <pc:picChg chg="add del">
          <ac:chgData name="Christoffer Østergaard Carstens" userId="5d542c86-40b2-4e4f-ab37-dc2fab4fc46a" providerId="ADAL" clId="{0DF8EF18-DD9B-46DE-AF1A-1EC96D0E05CF}" dt="2026-02-04T09:31:16.065" v="7533" actId="478"/>
          <ac:picMkLst>
            <pc:docMk/>
            <pc:sldMk cId="208068025" sldId="343"/>
            <ac:picMk id="2050" creationId="{39AC0172-6F87-1DE9-6351-334BCE305FC3}"/>
          </ac:picMkLst>
        </pc:picChg>
        <pc:picChg chg="add mod">
          <ac:chgData name="Christoffer Østergaard Carstens" userId="5d542c86-40b2-4e4f-ab37-dc2fab4fc46a" providerId="ADAL" clId="{0DF8EF18-DD9B-46DE-AF1A-1EC96D0E05CF}" dt="2026-02-04T09:31:19.752" v="7537" actId="26606"/>
          <ac:picMkLst>
            <pc:docMk/>
            <pc:sldMk cId="208068025" sldId="343"/>
            <ac:picMk id="2052" creationId="{862595CE-4A7C-7CAA-61EA-02EE37460740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2-04T09:35:53.905" v="7637" actId="26606"/>
        <pc:sldMkLst>
          <pc:docMk/>
          <pc:sldMk cId="3105753636" sldId="344"/>
        </pc:sldMkLst>
        <pc:spChg chg="mod">
          <ac:chgData name="Christoffer Østergaard Carstens" userId="5d542c86-40b2-4e4f-ab37-dc2fab4fc46a" providerId="ADAL" clId="{0DF8EF18-DD9B-46DE-AF1A-1EC96D0E05CF}" dt="2026-02-04T09:35:53.905" v="7637" actId="26606"/>
          <ac:spMkLst>
            <pc:docMk/>
            <pc:sldMk cId="3105753636" sldId="344"/>
            <ac:spMk id="2" creationId="{37084110-F816-C600-77E4-F2493D031CAB}"/>
          </ac:spMkLst>
        </pc:spChg>
        <pc:spChg chg="add del mod">
          <ac:chgData name="Christoffer Østergaard Carstens" userId="5d542c86-40b2-4e4f-ab37-dc2fab4fc46a" providerId="ADAL" clId="{0DF8EF18-DD9B-46DE-AF1A-1EC96D0E05CF}" dt="2026-02-04T09:35:53.905" v="7637" actId="26606"/>
          <ac:spMkLst>
            <pc:docMk/>
            <pc:sldMk cId="3105753636" sldId="344"/>
            <ac:spMk id="3" creationId="{7B877ADF-4D92-8726-0870-A0A3A530ED8E}"/>
          </ac:spMkLst>
        </pc:spChg>
        <pc:spChg chg="add">
          <ac:chgData name="Christoffer Østergaard Carstens" userId="5d542c86-40b2-4e4f-ab37-dc2fab4fc46a" providerId="ADAL" clId="{0DF8EF18-DD9B-46DE-AF1A-1EC96D0E05CF}" dt="2026-02-04T09:35:53.905" v="7637" actId="26606"/>
          <ac:spMkLst>
            <pc:docMk/>
            <pc:sldMk cId="3105753636" sldId="344"/>
            <ac:spMk id="9" creationId="{BACC6370-2D7E-4714-9D71-7542949D7D5D}"/>
          </ac:spMkLst>
        </pc:spChg>
        <pc:spChg chg="add">
          <ac:chgData name="Christoffer Østergaard Carstens" userId="5d542c86-40b2-4e4f-ab37-dc2fab4fc46a" providerId="ADAL" clId="{0DF8EF18-DD9B-46DE-AF1A-1EC96D0E05CF}" dt="2026-02-04T09:35:53.905" v="7637" actId="26606"/>
          <ac:spMkLst>
            <pc:docMk/>
            <pc:sldMk cId="3105753636" sldId="344"/>
            <ac:spMk id="11" creationId="{256B2C21-A230-48C0-8DF1-C46611373C44}"/>
          </ac:spMkLst>
        </pc:spChg>
        <pc:spChg chg="add">
          <ac:chgData name="Christoffer Østergaard Carstens" userId="5d542c86-40b2-4e4f-ab37-dc2fab4fc46a" providerId="ADAL" clId="{0DF8EF18-DD9B-46DE-AF1A-1EC96D0E05CF}" dt="2026-02-04T09:35:53.905" v="7637" actId="26606"/>
          <ac:spMkLst>
            <pc:docMk/>
            <pc:sldMk cId="3105753636" sldId="344"/>
            <ac:spMk id="13" creationId="{3847E18C-932D-4C95-AABA-FEC7C9499AD7}"/>
          </ac:spMkLst>
        </pc:spChg>
        <pc:spChg chg="add">
          <ac:chgData name="Christoffer Østergaard Carstens" userId="5d542c86-40b2-4e4f-ab37-dc2fab4fc46a" providerId="ADAL" clId="{0DF8EF18-DD9B-46DE-AF1A-1EC96D0E05CF}" dt="2026-02-04T09:35:53.905" v="7637" actId="26606"/>
          <ac:spMkLst>
            <pc:docMk/>
            <pc:sldMk cId="3105753636" sldId="344"/>
            <ac:spMk id="15" creationId="{3150CB11-0C61-439E-910F-5787759E72A0}"/>
          </ac:spMkLst>
        </pc:spChg>
        <pc:spChg chg="add">
          <ac:chgData name="Christoffer Østergaard Carstens" userId="5d542c86-40b2-4e4f-ab37-dc2fab4fc46a" providerId="ADAL" clId="{0DF8EF18-DD9B-46DE-AF1A-1EC96D0E05CF}" dt="2026-02-04T09:35:53.905" v="7637" actId="26606"/>
          <ac:spMkLst>
            <pc:docMk/>
            <pc:sldMk cId="3105753636" sldId="344"/>
            <ac:spMk id="17" creationId="{43F8A58B-5155-44CE-A5FF-7647B47D0A7A}"/>
          </ac:spMkLst>
        </pc:spChg>
        <pc:spChg chg="add">
          <ac:chgData name="Christoffer Østergaard Carstens" userId="5d542c86-40b2-4e4f-ab37-dc2fab4fc46a" providerId="ADAL" clId="{0DF8EF18-DD9B-46DE-AF1A-1EC96D0E05CF}" dt="2026-02-04T09:35:53.905" v="7637" actId="26606"/>
          <ac:spMkLst>
            <pc:docMk/>
            <pc:sldMk cId="3105753636" sldId="344"/>
            <ac:spMk id="19" creationId="{443F2ACA-E6D6-4028-82DD-F03C262D5DE6}"/>
          </ac:spMkLst>
        </pc:spChg>
        <pc:graphicFrameChg chg="add mod">
          <ac:chgData name="Christoffer Østergaard Carstens" userId="5d542c86-40b2-4e4f-ab37-dc2fab4fc46a" providerId="ADAL" clId="{0DF8EF18-DD9B-46DE-AF1A-1EC96D0E05CF}" dt="2026-02-04T09:34:53.261" v="7627"/>
          <ac:graphicFrameMkLst>
            <pc:docMk/>
            <pc:sldMk cId="3105753636" sldId="344"/>
            <ac:graphicFrameMk id="4" creationId="{2173234D-F03C-256C-84B7-1E65C5CF5E0D}"/>
          </ac:graphicFrameMkLst>
        </pc:graphicFrameChg>
        <pc:graphicFrameChg chg="add">
          <ac:chgData name="Christoffer Østergaard Carstens" userId="5d542c86-40b2-4e4f-ab37-dc2fab4fc46a" providerId="ADAL" clId="{0DF8EF18-DD9B-46DE-AF1A-1EC96D0E05CF}" dt="2026-02-04T09:35:53.905" v="7637" actId="26606"/>
          <ac:graphicFrameMkLst>
            <pc:docMk/>
            <pc:sldMk cId="3105753636" sldId="344"/>
            <ac:graphicFrameMk id="5" creationId="{7D1D7668-25EE-362A-D400-B2267CDD02B8}"/>
          </ac:graphicFrameMkLst>
        </pc:graphicFrameChg>
      </pc:sldChg>
      <pc:sldChg chg="addSp delSp modSp new mod setBg">
        <pc:chgData name="Christoffer Østergaard Carstens" userId="5d542c86-40b2-4e4f-ab37-dc2fab4fc46a" providerId="ADAL" clId="{0DF8EF18-DD9B-46DE-AF1A-1EC96D0E05CF}" dt="2026-02-04T09:36:44.312" v="7695" actId="26606"/>
        <pc:sldMkLst>
          <pc:docMk/>
          <pc:sldMk cId="2098284228" sldId="345"/>
        </pc:sldMkLst>
        <pc:spChg chg="mod">
          <ac:chgData name="Christoffer Østergaard Carstens" userId="5d542c86-40b2-4e4f-ab37-dc2fab4fc46a" providerId="ADAL" clId="{0DF8EF18-DD9B-46DE-AF1A-1EC96D0E05CF}" dt="2026-02-04T09:36:44.312" v="7695" actId="26606"/>
          <ac:spMkLst>
            <pc:docMk/>
            <pc:sldMk cId="2098284228" sldId="345"/>
            <ac:spMk id="2" creationId="{690FDC20-7CCB-F9FC-18AB-FAF33C94F783}"/>
          </ac:spMkLst>
        </pc:spChg>
        <pc:spChg chg="del">
          <ac:chgData name="Christoffer Østergaard Carstens" userId="5d542c86-40b2-4e4f-ab37-dc2fab4fc46a" providerId="ADAL" clId="{0DF8EF18-DD9B-46DE-AF1A-1EC96D0E05CF}" dt="2026-02-04T09:36:41.723" v="7693" actId="478"/>
          <ac:spMkLst>
            <pc:docMk/>
            <pc:sldMk cId="2098284228" sldId="345"/>
            <ac:spMk id="3" creationId="{F98231C7-E539-9CF4-0409-1152566B82D6}"/>
          </ac:spMkLst>
        </pc:spChg>
        <pc:spChg chg="add">
          <ac:chgData name="Christoffer Østergaard Carstens" userId="5d542c86-40b2-4e4f-ab37-dc2fab4fc46a" providerId="ADAL" clId="{0DF8EF18-DD9B-46DE-AF1A-1EC96D0E05CF}" dt="2026-02-04T09:36:44.312" v="7695" actId="26606"/>
          <ac:spMkLst>
            <pc:docMk/>
            <pc:sldMk cId="2098284228" sldId="345"/>
            <ac:spMk id="5127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2-04T09:36:44.312" v="7695" actId="26606"/>
          <ac:picMkLst>
            <pc:docMk/>
            <pc:sldMk cId="2098284228" sldId="345"/>
            <ac:picMk id="5122" creationId="{F7D55FDA-6113-0CC0-5F22-74861AD198C6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2-04T09:38:17.031" v="7744" actId="1076"/>
        <pc:sldMkLst>
          <pc:docMk/>
          <pc:sldMk cId="3054608007" sldId="346"/>
        </pc:sldMkLst>
        <pc:spChg chg="mod">
          <ac:chgData name="Christoffer Østergaard Carstens" userId="5d542c86-40b2-4e4f-ab37-dc2fab4fc46a" providerId="ADAL" clId="{0DF8EF18-DD9B-46DE-AF1A-1EC96D0E05CF}" dt="2026-02-04T09:38:03.120" v="7738" actId="26606"/>
          <ac:spMkLst>
            <pc:docMk/>
            <pc:sldMk cId="3054608007" sldId="346"/>
            <ac:spMk id="2" creationId="{428F6738-27CE-60EE-04E2-707B3397E740}"/>
          </ac:spMkLst>
        </pc:spChg>
        <pc:spChg chg="mod">
          <ac:chgData name="Christoffer Østergaard Carstens" userId="5d542c86-40b2-4e4f-ab37-dc2fab4fc46a" providerId="ADAL" clId="{0DF8EF18-DD9B-46DE-AF1A-1EC96D0E05CF}" dt="2026-02-04T09:38:15.317" v="7743" actId="20577"/>
          <ac:spMkLst>
            <pc:docMk/>
            <pc:sldMk cId="3054608007" sldId="346"/>
            <ac:spMk id="3" creationId="{52E0CA8B-43D4-76E3-7387-C9C54C78C0AE}"/>
          </ac:spMkLst>
        </pc:spChg>
        <pc:spChg chg="add">
          <ac:chgData name="Christoffer Østergaard Carstens" userId="5d542c86-40b2-4e4f-ab37-dc2fab4fc46a" providerId="ADAL" clId="{0DF8EF18-DD9B-46DE-AF1A-1EC96D0E05CF}" dt="2026-02-04T09:38:03.120" v="7738" actId="26606"/>
          <ac:spMkLst>
            <pc:docMk/>
            <pc:sldMk cId="3054608007" sldId="346"/>
            <ac:spMk id="10" creationId="{743AA782-23D1-4521-8CAD-47662984AA08}"/>
          </ac:spMkLst>
        </pc:spChg>
        <pc:spChg chg="add">
          <ac:chgData name="Christoffer Østergaard Carstens" userId="5d542c86-40b2-4e4f-ab37-dc2fab4fc46a" providerId="ADAL" clId="{0DF8EF18-DD9B-46DE-AF1A-1EC96D0E05CF}" dt="2026-02-04T09:38:03.120" v="7738" actId="26606"/>
          <ac:spMkLst>
            <pc:docMk/>
            <pc:sldMk cId="3054608007" sldId="346"/>
            <ac:spMk id="12" creationId="{71877DBC-BB60-40F0-AC93-2ACDBAAE60CE}"/>
          </ac:spMkLst>
        </pc:spChg>
        <pc:picChg chg="add mod">
          <ac:chgData name="Christoffer Østergaard Carstens" userId="5d542c86-40b2-4e4f-ab37-dc2fab4fc46a" providerId="ADAL" clId="{0DF8EF18-DD9B-46DE-AF1A-1EC96D0E05CF}" dt="2026-02-04T09:38:17.031" v="7744" actId="1076"/>
          <ac:picMkLst>
            <pc:docMk/>
            <pc:sldMk cId="3054608007" sldId="346"/>
            <ac:picMk id="5" creationId="{EC8D7544-D50B-E15A-4C92-DF824300E3AF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2-04T10:00:24.126" v="8236" actId="1076"/>
        <pc:sldMkLst>
          <pc:docMk/>
          <pc:sldMk cId="2200510504" sldId="347"/>
        </pc:sldMkLst>
        <pc:spChg chg="mod">
          <ac:chgData name="Christoffer Østergaard Carstens" userId="5d542c86-40b2-4e4f-ab37-dc2fab4fc46a" providerId="ADAL" clId="{0DF8EF18-DD9B-46DE-AF1A-1EC96D0E05CF}" dt="2026-02-04T09:59:36.554" v="8224" actId="26606"/>
          <ac:spMkLst>
            <pc:docMk/>
            <pc:sldMk cId="2200510504" sldId="347"/>
            <ac:spMk id="2" creationId="{38DF3AD4-A69A-9A40-E8BA-A383C2DDDADD}"/>
          </ac:spMkLst>
        </pc:spChg>
        <pc:spChg chg="mod ord">
          <ac:chgData name="Christoffer Østergaard Carstens" userId="5d542c86-40b2-4e4f-ab37-dc2fab4fc46a" providerId="ADAL" clId="{0DF8EF18-DD9B-46DE-AF1A-1EC96D0E05CF}" dt="2026-02-04T10:00:24.126" v="8236" actId="1076"/>
          <ac:spMkLst>
            <pc:docMk/>
            <pc:sldMk cId="2200510504" sldId="347"/>
            <ac:spMk id="3" creationId="{6ABB32B4-B0AC-42AB-08C1-E668C1ADC7E6}"/>
          </ac:spMkLst>
        </pc:spChg>
        <pc:spChg chg="add del">
          <ac:chgData name="Christoffer Østergaard Carstens" userId="5d542c86-40b2-4e4f-ab37-dc2fab4fc46a" providerId="ADAL" clId="{0DF8EF18-DD9B-46DE-AF1A-1EC96D0E05CF}" dt="2026-02-04T09:59:36.554" v="8224" actId="26606"/>
          <ac:spMkLst>
            <pc:docMk/>
            <pc:sldMk cId="2200510504" sldId="347"/>
            <ac:spMk id="10" creationId="{700E0F77-E936-4985-B7B1-B9823486AC33}"/>
          </ac:spMkLst>
        </pc:spChg>
        <pc:spChg chg="add del">
          <ac:chgData name="Christoffer Østergaard Carstens" userId="5d542c86-40b2-4e4f-ab37-dc2fab4fc46a" providerId="ADAL" clId="{0DF8EF18-DD9B-46DE-AF1A-1EC96D0E05CF}" dt="2026-02-04T09:59:36.554" v="8224" actId="26606"/>
          <ac:spMkLst>
            <pc:docMk/>
            <pc:sldMk cId="2200510504" sldId="347"/>
            <ac:spMk id="12" creationId="{95C8260E-968F-44E8-A823-ABB431311926}"/>
          </ac:spMkLst>
        </pc:spChg>
        <pc:spChg chg="add del">
          <ac:chgData name="Christoffer Østergaard Carstens" userId="5d542c86-40b2-4e4f-ab37-dc2fab4fc46a" providerId="ADAL" clId="{0DF8EF18-DD9B-46DE-AF1A-1EC96D0E05CF}" dt="2026-02-04T09:59:36.554" v="8224" actId="26606"/>
          <ac:spMkLst>
            <pc:docMk/>
            <pc:sldMk cId="2200510504" sldId="347"/>
            <ac:spMk id="14" creationId="{2C1BBA94-3F40-40AA-8BB9-E69E25E537C1}"/>
          </ac:spMkLst>
        </pc:spChg>
        <pc:spChg chg="add del">
          <ac:chgData name="Christoffer Østergaard Carstens" userId="5d542c86-40b2-4e4f-ab37-dc2fab4fc46a" providerId="ADAL" clId="{0DF8EF18-DD9B-46DE-AF1A-1EC96D0E05CF}" dt="2026-02-04T09:59:36.554" v="8224" actId="26606"/>
          <ac:spMkLst>
            <pc:docMk/>
            <pc:sldMk cId="2200510504" sldId="347"/>
            <ac:spMk id="16" creationId="{FE43805F-24A6-46A4-B19B-54F28347355C}"/>
          </ac:spMkLst>
        </pc:spChg>
        <pc:spChg chg="add del">
          <ac:chgData name="Christoffer Østergaard Carstens" userId="5d542c86-40b2-4e4f-ab37-dc2fab4fc46a" providerId="ADAL" clId="{0DF8EF18-DD9B-46DE-AF1A-1EC96D0E05CF}" dt="2026-02-04T09:59:36.539" v="8223" actId="26606"/>
          <ac:spMkLst>
            <pc:docMk/>
            <pc:sldMk cId="2200510504" sldId="347"/>
            <ac:spMk id="21" creationId="{058A14AF-9FB5-4CC7-BA35-E8E85D3EDF0E}"/>
          </ac:spMkLst>
        </pc:spChg>
        <pc:spChg chg="add del">
          <ac:chgData name="Christoffer Østergaard Carstens" userId="5d542c86-40b2-4e4f-ab37-dc2fab4fc46a" providerId="ADAL" clId="{0DF8EF18-DD9B-46DE-AF1A-1EC96D0E05CF}" dt="2026-02-04T09:59:36.539" v="8223" actId="26606"/>
          <ac:spMkLst>
            <pc:docMk/>
            <pc:sldMk cId="2200510504" sldId="347"/>
            <ac:spMk id="23" creationId="{3A9A4357-BD1D-4622-A4FE-766E6AB8DE84}"/>
          </ac:spMkLst>
        </pc:spChg>
        <pc:spChg chg="add del">
          <ac:chgData name="Christoffer Østergaard Carstens" userId="5d542c86-40b2-4e4f-ab37-dc2fab4fc46a" providerId="ADAL" clId="{0DF8EF18-DD9B-46DE-AF1A-1EC96D0E05CF}" dt="2026-02-04T09:59:36.539" v="8223" actId="26606"/>
          <ac:spMkLst>
            <pc:docMk/>
            <pc:sldMk cId="2200510504" sldId="347"/>
            <ac:spMk id="25" creationId="{E659831F-0D9A-4C63-9EBB-8435B85A440F}"/>
          </ac:spMkLst>
        </pc:spChg>
        <pc:spChg chg="add del">
          <ac:chgData name="Christoffer Østergaard Carstens" userId="5d542c86-40b2-4e4f-ab37-dc2fab4fc46a" providerId="ADAL" clId="{0DF8EF18-DD9B-46DE-AF1A-1EC96D0E05CF}" dt="2026-02-04T09:59:36.539" v="8223" actId="26606"/>
          <ac:spMkLst>
            <pc:docMk/>
            <pc:sldMk cId="2200510504" sldId="347"/>
            <ac:spMk id="27" creationId="{E6995CE5-F890-4ABA-82A2-26507CE8D2A3}"/>
          </ac:spMkLst>
        </pc:spChg>
        <pc:spChg chg="add">
          <ac:chgData name="Christoffer Østergaard Carstens" userId="5d542c86-40b2-4e4f-ab37-dc2fab4fc46a" providerId="ADAL" clId="{0DF8EF18-DD9B-46DE-AF1A-1EC96D0E05CF}" dt="2026-02-04T09:59:36.554" v="8224" actId="26606"/>
          <ac:spMkLst>
            <pc:docMk/>
            <pc:sldMk cId="2200510504" sldId="347"/>
            <ac:spMk id="30" creationId="{1B15ED52-F352-441B-82BF-E0EA34836D08}"/>
          </ac:spMkLst>
        </pc:spChg>
        <pc:spChg chg="add">
          <ac:chgData name="Christoffer Østergaard Carstens" userId="5d542c86-40b2-4e4f-ab37-dc2fab4fc46a" providerId="ADAL" clId="{0DF8EF18-DD9B-46DE-AF1A-1EC96D0E05CF}" dt="2026-02-04T09:59:36.554" v="8224" actId="26606"/>
          <ac:spMkLst>
            <pc:docMk/>
            <pc:sldMk cId="2200510504" sldId="347"/>
            <ac:spMk id="31" creationId="{3B2E3793-BFE6-45A2-9B7B-E18844431C99}"/>
          </ac:spMkLst>
        </pc:spChg>
        <pc:spChg chg="add">
          <ac:chgData name="Christoffer Østergaard Carstens" userId="5d542c86-40b2-4e4f-ab37-dc2fab4fc46a" providerId="ADAL" clId="{0DF8EF18-DD9B-46DE-AF1A-1EC96D0E05CF}" dt="2026-02-04T09:59:36.554" v="8224" actId="26606"/>
          <ac:spMkLst>
            <pc:docMk/>
            <pc:sldMk cId="2200510504" sldId="347"/>
            <ac:spMk id="32" creationId="{BC4C4868-CB8F-4AF9-9CDB-8108F2C19B67}"/>
          </ac:spMkLst>
        </pc:spChg>
        <pc:spChg chg="add">
          <ac:chgData name="Christoffer Østergaard Carstens" userId="5d542c86-40b2-4e4f-ab37-dc2fab4fc46a" providerId="ADAL" clId="{0DF8EF18-DD9B-46DE-AF1A-1EC96D0E05CF}" dt="2026-02-04T09:59:36.554" v="8224" actId="26606"/>
          <ac:spMkLst>
            <pc:docMk/>
            <pc:sldMk cId="2200510504" sldId="347"/>
            <ac:spMk id="33" creationId="{375E0459-6403-40CD-989D-56A4407CA12E}"/>
          </ac:spMkLst>
        </pc:spChg>
        <pc:picChg chg="add mod">
          <ac:chgData name="Christoffer Østergaard Carstens" userId="5d542c86-40b2-4e4f-ab37-dc2fab4fc46a" providerId="ADAL" clId="{0DF8EF18-DD9B-46DE-AF1A-1EC96D0E05CF}" dt="2026-02-04T09:59:38.979" v="8225" actId="1076"/>
          <ac:picMkLst>
            <pc:docMk/>
            <pc:sldMk cId="2200510504" sldId="347"/>
            <ac:picMk id="5" creationId="{A3279388-73B7-D8B7-74CA-06211C4F4BA7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2-04T09:53:50.240" v="7861" actId="1076"/>
        <pc:sldMkLst>
          <pc:docMk/>
          <pc:sldMk cId="2387850752" sldId="348"/>
        </pc:sldMkLst>
        <pc:spChg chg="mod">
          <ac:chgData name="Christoffer Østergaard Carstens" userId="5d542c86-40b2-4e4f-ab37-dc2fab4fc46a" providerId="ADAL" clId="{0DF8EF18-DD9B-46DE-AF1A-1EC96D0E05CF}" dt="2026-02-04T09:53:33.028" v="7849" actId="26606"/>
          <ac:spMkLst>
            <pc:docMk/>
            <pc:sldMk cId="2387850752" sldId="348"/>
            <ac:spMk id="2" creationId="{C057E8F7-800A-3DA0-D3C8-83E1FEB42605}"/>
          </ac:spMkLst>
        </pc:spChg>
        <pc:spChg chg="add del mod">
          <ac:chgData name="Christoffer Østergaard Carstens" userId="5d542c86-40b2-4e4f-ab37-dc2fab4fc46a" providerId="ADAL" clId="{0DF8EF18-DD9B-46DE-AF1A-1EC96D0E05CF}" dt="2026-02-04T09:53:44.561" v="7857" actId="27636"/>
          <ac:spMkLst>
            <pc:docMk/>
            <pc:sldMk cId="2387850752" sldId="348"/>
            <ac:spMk id="3" creationId="{8FF15BCD-AEBB-9125-CD5B-7743790CF3F7}"/>
          </ac:spMkLst>
        </pc:spChg>
        <pc:spChg chg="add del">
          <ac:chgData name="Christoffer Østergaard Carstens" userId="5d542c86-40b2-4e4f-ab37-dc2fab4fc46a" providerId="ADAL" clId="{0DF8EF18-DD9B-46DE-AF1A-1EC96D0E05CF}" dt="2026-02-04T09:53:33.028" v="7849" actId="26606"/>
          <ac:spMkLst>
            <pc:docMk/>
            <pc:sldMk cId="2387850752" sldId="348"/>
            <ac:spMk id="6151" creationId="{058A14AF-9FB5-4CC7-BA35-E8E85D3EDF0E}"/>
          </ac:spMkLst>
        </pc:spChg>
        <pc:spChg chg="add del">
          <ac:chgData name="Christoffer Østergaard Carstens" userId="5d542c86-40b2-4e4f-ab37-dc2fab4fc46a" providerId="ADAL" clId="{0DF8EF18-DD9B-46DE-AF1A-1EC96D0E05CF}" dt="2026-02-04T09:53:33.028" v="7849" actId="26606"/>
          <ac:spMkLst>
            <pc:docMk/>
            <pc:sldMk cId="2387850752" sldId="348"/>
            <ac:spMk id="6153" creationId="{3A9A4357-BD1D-4622-A4FE-766E6AB8DE84}"/>
          </ac:spMkLst>
        </pc:spChg>
        <pc:spChg chg="add del">
          <ac:chgData name="Christoffer Østergaard Carstens" userId="5d542c86-40b2-4e4f-ab37-dc2fab4fc46a" providerId="ADAL" clId="{0DF8EF18-DD9B-46DE-AF1A-1EC96D0E05CF}" dt="2026-02-04T09:53:33.028" v="7849" actId="26606"/>
          <ac:spMkLst>
            <pc:docMk/>
            <pc:sldMk cId="2387850752" sldId="348"/>
            <ac:spMk id="6155" creationId="{E659831F-0D9A-4C63-9EBB-8435B85A440F}"/>
          </ac:spMkLst>
        </pc:spChg>
        <pc:spChg chg="add del">
          <ac:chgData name="Christoffer Østergaard Carstens" userId="5d542c86-40b2-4e4f-ab37-dc2fab4fc46a" providerId="ADAL" clId="{0DF8EF18-DD9B-46DE-AF1A-1EC96D0E05CF}" dt="2026-02-04T09:53:33.028" v="7849" actId="26606"/>
          <ac:spMkLst>
            <pc:docMk/>
            <pc:sldMk cId="2387850752" sldId="348"/>
            <ac:spMk id="6157" creationId="{E6995CE5-F890-4ABA-82A2-26507CE8D2A3}"/>
          </ac:spMkLst>
        </pc:spChg>
        <pc:spChg chg="add">
          <ac:chgData name="Christoffer Østergaard Carstens" userId="5d542c86-40b2-4e4f-ab37-dc2fab4fc46a" providerId="ADAL" clId="{0DF8EF18-DD9B-46DE-AF1A-1EC96D0E05CF}" dt="2026-02-04T09:53:33.028" v="7849" actId="26606"/>
          <ac:spMkLst>
            <pc:docMk/>
            <pc:sldMk cId="2387850752" sldId="348"/>
            <ac:spMk id="6162" creationId="{7FF47CB7-972F-479F-A36D-9E72D26EC8DA}"/>
          </ac:spMkLst>
        </pc:spChg>
        <pc:spChg chg="add">
          <ac:chgData name="Christoffer Østergaard Carstens" userId="5d542c86-40b2-4e4f-ab37-dc2fab4fc46a" providerId="ADAL" clId="{0DF8EF18-DD9B-46DE-AF1A-1EC96D0E05CF}" dt="2026-02-04T09:53:33.028" v="7849" actId="26606"/>
          <ac:spMkLst>
            <pc:docMk/>
            <pc:sldMk cId="2387850752" sldId="348"/>
            <ac:spMk id="6164" creationId="{0D153B68-5844-490D-8E67-F616D6D721CA}"/>
          </ac:spMkLst>
        </pc:spChg>
        <pc:spChg chg="add">
          <ac:chgData name="Christoffer Østergaard Carstens" userId="5d542c86-40b2-4e4f-ab37-dc2fab4fc46a" providerId="ADAL" clId="{0DF8EF18-DD9B-46DE-AF1A-1EC96D0E05CF}" dt="2026-02-04T09:53:33.028" v="7849" actId="26606"/>
          <ac:spMkLst>
            <pc:docMk/>
            <pc:sldMk cId="2387850752" sldId="348"/>
            <ac:spMk id="6166" creationId="{9A0D773F-7A7D-4DBB-9DEA-86BB8B8F4BC8}"/>
          </ac:spMkLst>
        </pc:spChg>
        <pc:graphicFrameChg chg="add mod">
          <ac:chgData name="Christoffer Østergaard Carstens" userId="5d542c86-40b2-4e4f-ab37-dc2fab4fc46a" providerId="ADAL" clId="{0DF8EF18-DD9B-46DE-AF1A-1EC96D0E05CF}" dt="2026-02-04T09:51:27.551" v="7807"/>
          <ac:graphicFrameMkLst>
            <pc:docMk/>
            <pc:sldMk cId="2387850752" sldId="348"/>
            <ac:graphicFrameMk id="4" creationId="{6E43F693-0379-0826-9655-E6222388FD84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2-04T09:51:29.217" v="7809"/>
          <ac:graphicFrameMkLst>
            <pc:docMk/>
            <pc:sldMk cId="2387850752" sldId="348"/>
            <ac:graphicFrameMk id="5" creationId="{8D46799E-9677-BCB0-2402-A29993553C72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2-04T09:52:08.833" v="7814"/>
          <ac:graphicFrameMkLst>
            <pc:docMk/>
            <pc:sldMk cId="2387850752" sldId="348"/>
            <ac:graphicFrameMk id="6" creationId="{05921B2F-F565-3100-1E4B-A7BCCD532659}"/>
          </ac:graphicFrameMkLst>
        </pc:graphicFrameChg>
        <pc:picChg chg="add mod">
          <ac:chgData name="Christoffer Østergaard Carstens" userId="5d542c86-40b2-4e4f-ab37-dc2fab4fc46a" providerId="ADAL" clId="{0DF8EF18-DD9B-46DE-AF1A-1EC96D0E05CF}" dt="2026-02-04T09:53:50.240" v="7861" actId="1076"/>
          <ac:picMkLst>
            <pc:docMk/>
            <pc:sldMk cId="2387850752" sldId="348"/>
            <ac:picMk id="6146" creationId="{7627A58A-9B99-B6BA-2AE2-FF1DAE3DBF24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2-05T20:33:00.598" v="8716" actId="1076"/>
        <pc:sldMkLst>
          <pc:docMk/>
          <pc:sldMk cId="1545466635" sldId="349"/>
        </pc:sldMkLst>
        <pc:spChg chg="mod">
          <ac:chgData name="Christoffer Østergaard Carstens" userId="5d542c86-40b2-4e4f-ab37-dc2fab4fc46a" providerId="ADAL" clId="{0DF8EF18-DD9B-46DE-AF1A-1EC96D0E05CF}" dt="2026-02-05T20:33:00.598" v="8716" actId="1076"/>
          <ac:spMkLst>
            <pc:docMk/>
            <pc:sldMk cId="1545466635" sldId="349"/>
            <ac:spMk id="2" creationId="{02A78577-727A-11DB-E857-81D6C39F5F17}"/>
          </ac:spMkLst>
        </pc:spChg>
        <pc:spChg chg="del mod">
          <ac:chgData name="Christoffer Østergaard Carstens" userId="5d542c86-40b2-4e4f-ab37-dc2fab4fc46a" providerId="ADAL" clId="{0DF8EF18-DD9B-46DE-AF1A-1EC96D0E05CF}" dt="2026-02-04T09:54:44.610" v="7956" actId="478"/>
          <ac:spMkLst>
            <pc:docMk/>
            <pc:sldMk cId="1545466635" sldId="349"/>
            <ac:spMk id="3" creationId="{DE0848C7-906B-548C-E2E3-E85D467528F4}"/>
          </ac:spMkLst>
        </pc:spChg>
        <pc:spChg chg="add">
          <ac:chgData name="Christoffer Østergaard Carstens" userId="5d542c86-40b2-4e4f-ab37-dc2fab4fc46a" providerId="ADAL" clId="{0DF8EF18-DD9B-46DE-AF1A-1EC96D0E05CF}" dt="2026-02-04T09:54:49.538" v="7957" actId="26606"/>
          <ac:spMkLst>
            <pc:docMk/>
            <pc:sldMk cId="1545466635" sldId="349"/>
            <ac:spMk id="7" creationId="{9095C1F4-AE7F-44E4-8693-40D3D6831140}"/>
          </ac:spMkLst>
        </pc:spChg>
        <pc:spChg chg="add">
          <ac:chgData name="Christoffer Østergaard Carstens" userId="5d542c86-40b2-4e4f-ab37-dc2fab4fc46a" providerId="ADAL" clId="{0DF8EF18-DD9B-46DE-AF1A-1EC96D0E05CF}" dt="2026-02-04T09:54:49.538" v="7957" actId="26606"/>
          <ac:spMkLst>
            <pc:docMk/>
            <pc:sldMk cId="1545466635" sldId="349"/>
            <ac:spMk id="13" creationId="{871AEA07-1E14-44B4-8E55-64EF049CD66F}"/>
          </ac:spMkLst>
        </pc:spChg>
        <pc:grpChg chg="add">
          <ac:chgData name="Christoffer Østergaard Carstens" userId="5d542c86-40b2-4e4f-ab37-dc2fab4fc46a" providerId="ADAL" clId="{0DF8EF18-DD9B-46DE-AF1A-1EC96D0E05CF}" dt="2026-02-04T09:54:49.538" v="7957" actId="26606"/>
          <ac:grpSpMkLst>
            <pc:docMk/>
            <pc:sldMk cId="1545466635" sldId="349"/>
            <ac:grpSpMk id="9" creationId="{8734DDD3-F723-4DD3-8ABE-EC0B2AC87D74}"/>
          </ac:grpSpMkLst>
        </pc:grpChg>
      </pc:sldChg>
      <pc:sldChg chg="modSp new del mod">
        <pc:chgData name="Christoffer Østergaard Carstens" userId="5d542c86-40b2-4e4f-ab37-dc2fab4fc46a" providerId="ADAL" clId="{0DF8EF18-DD9B-46DE-AF1A-1EC96D0E05CF}" dt="2026-02-05T20:29:25.946" v="8284" actId="47"/>
        <pc:sldMkLst>
          <pc:docMk/>
          <pc:sldMk cId="362566474" sldId="350"/>
        </pc:sldMkLst>
        <pc:spChg chg="mod">
          <ac:chgData name="Christoffer Østergaard Carstens" userId="5d542c86-40b2-4e4f-ab37-dc2fab4fc46a" providerId="ADAL" clId="{0DF8EF18-DD9B-46DE-AF1A-1EC96D0E05CF}" dt="2026-02-04T10:00:59.795" v="8280" actId="5793"/>
          <ac:spMkLst>
            <pc:docMk/>
            <pc:sldMk cId="362566474" sldId="350"/>
            <ac:spMk id="2" creationId="{EF789538-17CF-969F-E025-186716A85CC3}"/>
          </ac:spMkLst>
        </pc:spChg>
        <pc:spChg chg="mod">
          <ac:chgData name="Christoffer Østergaard Carstens" userId="5d542c86-40b2-4e4f-ab37-dc2fab4fc46a" providerId="ADAL" clId="{0DF8EF18-DD9B-46DE-AF1A-1EC96D0E05CF}" dt="2026-02-04T10:01:10.026" v="8283" actId="5793"/>
          <ac:spMkLst>
            <pc:docMk/>
            <pc:sldMk cId="362566474" sldId="350"/>
            <ac:spMk id="3" creationId="{A49D0C6B-ADE3-85A2-581E-9CDD3B61378F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2-05T20:33:40.203" v="8771" actId="20577"/>
        <pc:sldMkLst>
          <pc:docMk/>
          <pc:sldMk cId="1220045634" sldId="350"/>
        </pc:sldMkLst>
        <pc:spChg chg="mod">
          <ac:chgData name="Christoffer Østergaard Carstens" userId="5d542c86-40b2-4e4f-ab37-dc2fab4fc46a" providerId="ADAL" clId="{0DF8EF18-DD9B-46DE-AF1A-1EC96D0E05CF}" dt="2026-02-05T20:33:31.592" v="8726" actId="20577"/>
          <ac:spMkLst>
            <pc:docMk/>
            <pc:sldMk cId="1220045634" sldId="350"/>
            <ac:spMk id="2" creationId="{DC350590-6911-BE27-EDCD-8688E82F6B45}"/>
          </ac:spMkLst>
        </pc:spChg>
        <pc:spChg chg="mod">
          <ac:chgData name="Christoffer Østergaard Carstens" userId="5d542c86-40b2-4e4f-ab37-dc2fab4fc46a" providerId="ADAL" clId="{0DF8EF18-DD9B-46DE-AF1A-1EC96D0E05CF}" dt="2026-02-05T20:33:40.203" v="8771" actId="20577"/>
          <ac:spMkLst>
            <pc:docMk/>
            <pc:sldMk cId="1220045634" sldId="350"/>
            <ac:spMk id="3" creationId="{54E3B2A7-D94C-AA50-5313-22F68894069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C12C4-15DD-42BC-BEBC-06BD837D304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1B68F5-7ED1-4BE9-82A8-3264B4BD7A02}">
      <dgm:prSet/>
      <dgm:spPr/>
      <dgm:t>
        <a:bodyPr/>
        <a:lstStyle/>
        <a:p>
          <a:r>
            <a:rPr lang="da-DK"/>
            <a:t>Globalisering ses som noget positivt og som en sejr for markedskræfterne over nationale begrænsninger.</a:t>
          </a:r>
          <a:endParaRPr lang="en-US"/>
        </a:p>
      </dgm:t>
    </dgm:pt>
    <dgm:pt modelId="{66AB9790-8628-48B9-9DF3-F2CB3288166C}" type="parTrans" cxnId="{E31DC2F7-E51F-47C3-B8C3-4A2F5C8AACB2}">
      <dgm:prSet/>
      <dgm:spPr/>
      <dgm:t>
        <a:bodyPr/>
        <a:lstStyle/>
        <a:p>
          <a:endParaRPr lang="en-US"/>
        </a:p>
      </dgm:t>
    </dgm:pt>
    <dgm:pt modelId="{8EE14C3A-5B0B-40ED-9B1E-62F927839010}" type="sibTrans" cxnId="{E31DC2F7-E51F-47C3-B8C3-4A2F5C8AACB2}">
      <dgm:prSet/>
      <dgm:spPr/>
      <dgm:t>
        <a:bodyPr/>
        <a:lstStyle/>
        <a:p>
          <a:endParaRPr lang="en-US"/>
        </a:p>
      </dgm:t>
    </dgm:pt>
    <dgm:pt modelId="{0E69A57E-944C-4AC0-8503-32FDD965C277}">
      <dgm:prSet/>
      <dgm:spPr/>
      <dgm:t>
        <a:bodyPr/>
        <a:lstStyle/>
        <a:p>
          <a:r>
            <a:rPr lang="da-DK"/>
            <a:t>Frihandel skaber økonomisk vækst og er et plussums-spil, hvor alle parter kan vinde.</a:t>
          </a:r>
          <a:endParaRPr lang="en-US"/>
        </a:p>
      </dgm:t>
    </dgm:pt>
    <dgm:pt modelId="{45867BBD-6D71-406E-B60D-5502FF023F10}" type="parTrans" cxnId="{EA235523-EB48-4CF7-AE5E-5551893A62CB}">
      <dgm:prSet/>
      <dgm:spPr/>
      <dgm:t>
        <a:bodyPr/>
        <a:lstStyle/>
        <a:p>
          <a:endParaRPr lang="en-US"/>
        </a:p>
      </dgm:t>
    </dgm:pt>
    <dgm:pt modelId="{A38DC512-891C-4C07-8B6A-F6A414CE060A}" type="sibTrans" cxnId="{EA235523-EB48-4CF7-AE5E-5551893A62CB}">
      <dgm:prSet/>
      <dgm:spPr/>
      <dgm:t>
        <a:bodyPr/>
        <a:lstStyle/>
        <a:p>
          <a:endParaRPr lang="en-US"/>
        </a:p>
      </dgm:t>
    </dgm:pt>
    <dgm:pt modelId="{BE250C26-9035-49D2-8C4F-06A0178F22AA}">
      <dgm:prSet/>
      <dgm:spPr/>
      <dgm:t>
        <a:bodyPr/>
        <a:lstStyle/>
        <a:p>
          <a:r>
            <a:rPr lang="da-DK"/>
            <a:t>Globaliseringen fremmer sociale og politiske fordele gennem øget information og vidensudveksling.</a:t>
          </a:r>
          <a:endParaRPr lang="en-US"/>
        </a:p>
      </dgm:t>
    </dgm:pt>
    <dgm:pt modelId="{B716C8A3-82DC-4F20-9BDB-25D18EDF81E3}" type="parTrans" cxnId="{11B9F85F-CD26-442B-A0A4-9AFB2AA74DFF}">
      <dgm:prSet/>
      <dgm:spPr/>
      <dgm:t>
        <a:bodyPr/>
        <a:lstStyle/>
        <a:p>
          <a:endParaRPr lang="en-US"/>
        </a:p>
      </dgm:t>
    </dgm:pt>
    <dgm:pt modelId="{6D33AA52-9CE1-4AE3-BBE4-E2F8E08D145E}" type="sibTrans" cxnId="{11B9F85F-CD26-442B-A0A4-9AFB2AA74DFF}">
      <dgm:prSet/>
      <dgm:spPr/>
      <dgm:t>
        <a:bodyPr/>
        <a:lstStyle/>
        <a:p>
          <a:endParaRPr lang="en-US"/>
        </a:p>
      </dgm:t>
    </dgm:pt>
    <dgm:pt modelId="{61E47A9A-FE0B-4FCD-AECD-29F9CAC67BF2}">
      <dgm:prSet/>
      <dgm:spPr/>
      <dgm:t>
        <a:bodyPr/>
        <a:lstStyle/>
        <a:p>
          <a:r>
            <a:rPr lang="da-DK"/>
            <a:t>Øget interdependens gør verden mere fredelig, da individer og stater bindes tættere sammen.</a:t>
          </a:r>
          <a:endParaRPr lang="en-US"/>
        </a:p>
      </dgm:t>
    </dgm:pt>
    <dgm:pt modelId="{C3D8FE54-37EF-451B-8E54-EB7AD76582D8}" type="parTrans" cxnId="{8D943B1D-2B74-4EDB-A5C8-A0358D4F9626}">
      <dgm:prSet/>
      <dgm:spPr/>
      <dgm:t>
        <a:bodyPr/>
        <a:lstStyle/>
        <a:p>
          <a:endParaRPr lang="en-US"/>
        </a:p>
      </dgm:t>
    </dgm:pt>
    <dgm:pt modelId="{5F1406DF-E6AA-422F-AEE2-C27A4237BEC0}" type="sibTrans" cxnId="{8D943B1D-2B74-4EDB-A5C8-A0358D4F9626}">
      <dgm:prSet/>
      <dgm:spPr/>
      <dgm:t>
        <a:bodyPr/>
        <a:lstStyle/>
        <a:p>
          <a:endParaRPr lang="en-US"/>
        </a:p>
      </dgm:t>
    </dgm:pt>
    <dgm:pt modelId="{DA3A2F43-DF38-436B-AC13-77ED5932D279}" type="pres">
      <dgm:prSet presAssocID="{92FC12C4-15DD-42BC-BEBC-06BD837D3042}" presName="linear" presStyleCnt="0">
        <dgm:presLayoutVars>
          <dgm:animLvl val="lvl"/>
          <dgm:resizeHandles val="exact"/>
        </dgm:presLayoutVars>
      </dgm:prSet>
      <dgm:spPr/>
    </dgm:pt>
    <dgm:pt modelId="{B818E700-D364-4CD5-A30B-149A83465695}" type="pres">
      <dgm:prSet presAssocID="{BE1B68F5-7ED1-4BE9-82A8-3264B4BD7A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94E1B5D-8747-4605-A094-0BBC90FF680C}" type="pres">
      <dgm:prSet presAssocID="{8EE14C3A-5B0B-40ED-9B1E-62F927839010}" presName="spacer" presStyleCnt="0"/>
      <dgm:spPr/>
    </dgm:pt>
    <dgm:pt modelId="{DC069DDB-515C-456E-8C4A-C8943066BE3D}" type="pres">
      <dgm:prSet presAssocID="{0E69A57E-944C-4AC0-8503-32FDD965C2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29DB1A-056B-435C-9715-68499DD61CE1}" type="pres">
      <dgm:prSet presAssocID="{A38DC512-891C-4C07-8B6A-F6A414CE060A}" presName="spacer" presStyleCnt="0"/>
      <dgm:spPr/>
    </dgm:pt>
    <dgm:pt modelId="{914907A0-D2D0-4C1F-80F7-D3BDB59E5C19}" type="pres">
      <dgm:prSet presAssocID="{BE250C26-9035-49D2-8C4F-06A0178F22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D9AC30-0E57-45BE-B8D0-9143C3A9F7AF}" type="pres">
      <dgm:prSet presAssocID="{6D33AA52-9CE1-4AE3-BBE4-E2F8E08D145E}" presName="spacer" presStyleCnt="0"/>
      <dgm:spPr/>
    </dgm:pt>
    <dgm:pt modelId="{7D43B197-7F0C-43E9-97B3-566538CEF2D5}" type="pres">
      <dgm:prSet presAssocID="{61E47A9A-FE0B-4FCD-AECD-29F9CAC67BF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D943B1D-2B74-4EDB-A5C8-A0358D4F9626}" srcId="{92FC12C4-15DD-42BC-BEBC-06BD837D3042}" destId="{61E47A9A-FE0B-4FCD-AECD-29F9CAC67BF2}" srcOrd="3" destOrd="0" parTransId="{C3D8FE54-37EF-451B-8E54-EB7AD76582D8}" sibTransId="{5F1406DF-E6AA-422F-AEE2-C27A4237BEC0}"/>
    <dgm:cxn modelId="{EA235523-EB48-4CF7-AE5E-5551893A62CB}" srcId="{92FC12C4-15DD-42BC-BEBC-06BD837D3042}" destId="{0E69A57E-944C-4AC0-8503-32FDD965C277}" srcOrd="1" destOrd="0" parTransId="{45867BBD-6D71-406E-B60D-5502FF023F10}" sibTransId="{A38DC512-891C-4C07-8B6A-F6A414CE060A}"/>
    <dgm:cxn modelId="{87EF9A2C-D8A5-4360-866C-120F2528C888}" type="presOf" srcId="{92FC12C4-15DD-42BC-BEBC-06BD837D3042}" destId="{DA3A2F43-DF38-436B-AC13-77ED5932D279}" srcOrd="0" destOrd="0" presId="urn:microsoft.com/office/officeart/2005/8/layout/vList2"/>
    <dgm:cxn modelId="{11B9F85F-CD26-442B-A0A4-9AFB2AA74DFF}" srcId="{92FC12C4-15DD-42BC-BEBC-06BD837D3042}" destId="{BE250C26-9035-49D2-8C4F-06A0178F22AA}" srcOrd="2" destOrd="0" parTransId="{B716C8A3-82DC-4F20-9BDB-25D18EDF81E3}" sibTransId="{6D33AA52-9CE1-4AE3-BBE4-E2F8E08D145E}"/>
    <dgm:cxn modelId="{BCFB4D78-D9F8-46F3-B44C-77ABF2924C38}" type="presOf" srcId="{61E47A9A-FE0B-4FCD-AECD-29F9CAC67BF2}" destId="{7D43B197-7F0C-43E9-97B3-566538CEF2D5}" srcOrd="0" destOrd="0" presId="urn:microsoft.com/office/officeart/2005/8/layout/vList2"/>
    <dgm:cxn modelId="{D4CB6A8E-B6C8-4220-986C-9FC67C7E782B}" type="presOf" srcId="{BE250C26-9035-49D2-8C4F-06A0178F22AA}" destId="{914907A0-D2D0-4C1F-80F7-D3BDB59E5C19}" srcOrd="0" destOrd="0" presId="urn:microsoft.com/office/officeart/2005/8/layout/vList2"/>
    <dgm:cxn modelId="{378215AA-A22B-4849-AFDF-055D6A014584}" type="presOf" srcId="{0E69A57E-944C-4AC0-8503-32FDD965C277}" destId="{DC069DDB-515C-456E-8C4A-C8943066BE3D}" srcOrd="0" destOrd="0" presId="urn:microsoft.com/office/officeart/2005/8/layout/vList2"/>
    <dgm:cxn modelId="{40C752CE-39FB-4D32-B5AA-ACCD0E1B1A3E}" type="presOf" srcId="{BE1B68F5-7ED1-4BE9-82A8-3264B4BD7A02}" destId="{B818E700-D364-4CD5-A30B-149A83465695}" srcOrd="0" destOrd="0" presId="urn:microsoft.com/office/officeart/2005/8/layout/vList2"/>
    <dgm:cxn modelId="{E31DC2F7-E51F-47C3-B8C3-4A2F5C8AACB2}" srcId="{92FC12C4-15DD-42BC-BEBC-06BD837D3042}" destId="{BE1B68F5-7ED1-4BE9-82A8-3264B4BD7A02}" srcOrd="0" destOrd="0" parTransId="{66AB9790-8628-48B9-9DF3-F2CB3288166C}" sibTransId="{8EE14C3A-5B0B-40ED-9B1E-62F927839010}"/>
    <dgm:cxn modelId="{3DB37EDE-721C-49D7-AD61-A85566C05FE4}" type="presParOf" srcId="{DA3A2F43-DF38-436B-AC13-77ED5932D279}" destId="{B818E700-D364-4CD5-A30B-149A83465695}" srcOrd="0" destOrd="0" presId="urn:microsoft.com/office/officeart/2005/8/layout/vList2"/>
    <dgm:cxn modelId="{6D40529A-8D2C-4FF7-A992-E3E4388467F5}" type="presParOf" srcId="{DA3A2F43-DF38-436B-AC13-77ED5932D279}" destId="{D94E1B5D-8747-4605-A094-0BBC90FF680C}" srcOrd="1" destOrd="0" presId="urn:microsoft.com/office/officeart/2005/8/layout/vList2"/>
    <dgm:cxn modelId="{7352C9EC-D95A-48E5-8242-A25494DE94FC}" type="presParOf" srcId="{DA3A2F43-DF38-436B-AC13-77ED5932D279}" destId="{DC069DDB-515C-456E-8C4A-C8943066BE3D}" srcOrd="2" destOrd="0" presId="urn:microsoft.com/office/officeart/2005/8/layout/vList2"/>
    <dgm:cxn modelId="{18C33C84-CC1D-48A0-9388-17BEDC35E73D}" type="presParOf" srcId="{DA3A2F43-DF38-436B-AC13-77ED5932D279}" destId="{DF29DB1A-056B-435C-9715-68499DD61CE1}" srcOrd="3" destOrd="0" presId="urn:microsoft.com/office/officeart/2005/8/layout/vList2"/>
    <dgm:cxn modelId="{12652595-34B2-4F1A-8493-F4925BCD7157}" type="presParOf" srcId="{DA3A2F43-DF38-436B-AC13-77ED5932D279}" destId="{914907A0-D2D0-4C1F-80F7-D3BDB59E5C19}" srcOrd="4" destOrd="0" presId="urn:microsoft.com/office/officeart/2005/8/layout/vList2"/>
    <dgm:cxn modelId="{A4E85D95-8A01-4050-9A52-2C46D8095240}" type="presParOf" srcId="{DA3A2F43-DF38-436B-AC13-77ED5932D279}" destId="{9CD9AC30-0E57-45BE-B8D0-9143C3A9F7AF}" srcOrd="5" destOrd="0" presId="urn:microsoft.com/office/officeart/2005/8/layout/vList2"/>
    <dgm:cxn modelId="{966A9DC5-16B0-4E56-82DC-EADCF03CE025}" type="presParOf" srcId="{DA3A2F43-DF38-436B-AC13-77ED5932D279}" destId="{7D43B197-7F0C-43E9-97B3-566538CEF2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8E700-D364-4CD5-A30B-149A83465695}">
      <dsp:nvSpPr>
        <dsp:cNvPr id="0" name=""/>
        <dsp:cNvSpPr/>
      </dsp:nvSpPr>
      <dsp:spPr>
        <a:xfrm>
          <a:off x="0" y="98059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Globalisering ses som noget positivt og som en sejr for markedskræfterne over nationale begrænsninger.</a:t>
          </a:r>
          <a:endParaRPr lang="en-US" sz="2300" kern="1200"/>
        </a:p>
      </dsp:txBody>
      <dsp:txXfrm>
        <a:off x="61741" y="159800"/>
        <a:ext cx="6543351" cy="1141288"/>
      </dsp:txXfrm>
    </dsp:sp>
    <dsp:sp modelId="{DC069DDB-515C-456E-8C4A-C8943066BE3D}">
      <dsp:nvSpPr>
        <dsp:cNvPr id="0" name=""/>
        <dsp:cNvSpPr/>
      </dsp:nvSpPr>
      <dsp:spPr>
        <a:xfrm>
          <a:off x="0" y="1429069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Frihandel skaber økonomisk vækst og er et plussums-spil, hvor alle parter kan vinde.</a:t>
          </a:r>
          <a:endParaRPr lang="en-US" sz="2300" kern="1200"/>
        </a:p>
      </dsp:txBody>
      <dsp:txXfrm>
        <a:off x="61741" y="1490810"/>
        <a:ext cx="6543351" cy="1141288"/>
      </dsp:txXfrm>
    </dsp:sp>
    <dsp:sp modelId="{914907A0-D2D0-4C1F-80F7-D3BDB59E5C19}">
      <dsp:nvSpPr>
        <dsp:cNvPr id="0" name=""/>
        <dsp:cNvSpPr/>
      </dsp:nvSpPr>
      <dsp:spPr>
        <a:xfrm>
          <a:off x="0" y="2760080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Globaliseringen fremmer sociale og politiske fordele gennem øget information og vidensudveksling.</a:t>
          </a:r>
          <a:endParaRPr lang="en-US" sz="2300" kern="1200"/>
        </a:p>
      </dsp:txBody>
      <dsp:txXfrm>
        <a:off x="61741" y="2821821"/>
        <a:ext cx="6543351" cy="1141288"/>
      </dsp:txXfrm>
    </dsp:sp>
    <dsp:sp modelId="{7D43B197-7F0C-43E9-97B3-566538CEF2D5}">
      <dsp:nvSpPr>
        <dsp:cNvPr id="0" name=""/>
        <dsp:cNvSpPr/>
      </dsp:nvSpPr>
      <dsp:spPr>
        <a:xfrm>
          <a:off x="0" y="4091090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Øget interdependens gør verden mere fredelig, da individer og stater bindes tættere sammen.</a:t>
          </a:r>
          <a:endParaRPr lang="en-US" sz="2300" kern="1200"/>
        </a:p>
      </dsp:txBody>
      <dsp:txXfrm>
        <a:off x="61741" y="4152831"/>
        <a:ext cx="6543351" cy="114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69F32-20EE-4775-84EF-C9B07FF0F80A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ED057-EC69-4EB9-97DB-A83B6702A2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29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Tal om denne to og to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ED057-EC69-4EB9-97DB-A83B6702A24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286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ED057-EC69-4EB9-97DB-A83B6702A2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354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205C8-1733-831B-662F-E008B1AE0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C2124D6-0268-3AD1-5147-6242920F9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E3073A-93E3-9142-3876-7475DB21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CFD008-A6A2-2BF9-CFCE-4E0CFE69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D4A13C-A568-0F6D-35E4-1B6C81B6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09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E7B9E-AC1C-F834-9213-6C353BF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DFC9BD-A12B-8485-06B0-770AE2C99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5E5F94-CDAC-8AE5-4B18-3BC9ADF5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8E240-4146-AD7F-0654-14F6C29C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64D231-9FF2-AC3D-92B7-9A343ED7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29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A8D530A-5A59-B24C-70A0-C4B8EFFC3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1FB8EF-A86D-68CB-A997-79FD16BB0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E366C2-1420-770E-61FD-A6626902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0C6847-9E10-2058-32FB-65B2B408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FF51B6-FC51-4380-FFC9-D5E54181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10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32328-1192-AD42-2368-9C4FB62F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725BB6-32CC-9444-3979-D543B58B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782BEF-2B5C-45B5-47A0-02C2DA33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88B36B-71BF-5C4A-69E1-34868CA3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DCAEFF-4B7D-B81B-84AA-69591FEB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48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CD968-8E0E-DA01-AE3F-20654E7E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5D75C2-D724-799F-DCE1-FD09B1604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ECF0C2-6984-7415-BFFF-B3B61725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1EBEA0-1C5B-7D0E-5C15-351C62DA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4F658A-4797-E016-5844-9CAB7DDE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5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8C844-4029-3D76-9787-FBB585D6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50297-2DE1-D4FE-D7B4-BB1DA140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769462-CBCC-EF36-EC7E-158C0D9E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E5EB8E-3F94-D494-04A4-544FA410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F6935E-65F2-7BF2-0FB9-7068F32A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43BD9B3-1A20-21CA-A8BD-F23DF4F4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90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779D3-0F4D-C542-9574-760A463D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F14C3-1FC0-C1D1-9F81-57E24A709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D5C712A-F3E0-FDBE-7A9C-18D49118A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DE5BFDC-7C65-BFF0-1E7B-08CD2D04E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B7D8D86-B527-D746-7E67-22EACBF0F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3698181-E472-DC1B-8BCE-F10FB58F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914D317-0319-BBB0-D632-26CF83AB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69F31CC-95EA-0E10-6D7E-D8ECB204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16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A690B-6DB7-F8A2-B5E9-6C9FE59B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3BA893-F9D6-37D3-85C6-A5604E7E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E51856-549D-B3CD-AF7C-45B0CABB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5D4A28C-B099-A99A-1185-8CAD1AEA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09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6042C21-D29F-F79F-5A66-E4559E51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59FEE7-C7DA-2B46-3CE3-BDDCCB5C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26AE2B2-8F67-BA7A-D13F-65C75D3C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8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6C229-26CA-297D-FC00-95CB98B6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0F6FE7-B95A-014F-8017-24FDA756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46FA4E-6231-4FF3-9983-A955A5537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198C241-F940-ADC2-4D2C-CEE3C8FB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47070E-E447-30A8-651D-BB7E9C0A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97BECB-3F76-A77A-2859-7F3141D0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26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FC23-2D38-4539-E6CC-2A93B5BC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82E88B9-10BD-F999-607B-07FBD3BDF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8EE6931-2F0C-584F-960B-EBCF1B27C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8A66E6-CAF1-28A3-2003-4DAB05CF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FAB9DAF-8EA3-E811-86D2-401BEB6F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923188-77F0-20CF-9966-3F734AA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381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C80352D-E634-8E9B-4EA5-A1D5C8AC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CFCF39-40D7-1157-743C-7FDF811FF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7820EE-FFC3-38A9-90C8-4152101CF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A7346-CD4F-4A6B-AEC8-B5356F4B084C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3062A9-C04F-E973-47ED-A4697909D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2D6FED-3886-9F53-9CD0-717DD09CC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6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yllands-posten.dk/debat/breve/ECE18543293/hvordan-kan-man-goere-befolkningen-tryg-opruster-vi-til-krig-eller-for-sikkerhedens-skyl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ulturel globalisering | Samfundsfag 8-10 | Gyldendals fagportaler">
            <a:extLst>
              <a:ext uri="{FF2B5EF4-FFF2-40B4-BE49-F238E27FC236}">
                <a16:creationId xmlns:a16="http://schemas.microsoft.com/office/drawing/2014/main" id="{A977201A-ECA2-DC4C-3019-13B42300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150538-AA5E-A2AF-D9AC-9D6BE3E58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a-DK" sz="6600">
                <a:solidFill>
                  <a:schemeClr val="bg1"/>
                </a:solidFill>
              </a:rPr>
              <a:t>Modul 16: Globalisering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1F02A15-64F8-6574-F193-7919CD84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Forløb: En ny verdensorden?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8F6738-27CE-60EE-04E2-707B3397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000"/>
              <a:t>Opgave 1: Ulighed og fængslinger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E0CA8B-43D4-76E3-7387-C9C54C78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79" y="2642616"/>
            <a:ext cx="5315845" cy="3566160"/>
          </a:xfrm>
        </p:spPr>
        <p:txBody>
          <a:bodyPr anchor="t">
            <a:normAutofit/>
          </a:bodyPr>
          <a:lstStyle/>
          <a:p>
            <a:r>
              <a:rPr lang="da-DK" sz="2200" dirty="0"/>
              <a:t>Hvad kan der af tabel 7.1 udledes om sammenhængen mellem indkomstulighed og antal fængslinger per 100.000 indbyggere i udvalgte lande? </a:t>
            </a:r>
            <a:br>
              <a:rPr lang="da-DK" sz="2200" dirty="0"/>
            </a:br>
            <a:br>
              <a:rPr lang="da-DK" sz="2200" dirty="0"/>
            </a:br>
            <a:r>
              <a:rPr lang="da-DK" sz="2200" dirty="0"/>
              <a:t>Besvarelsen skal understøttes af et diagram med en lineær regression, der viser sammenhængen mellem indkomstulighed og antal fængslinger per 100.000 indbyggere. Du skal anvende viden om ulighed.</a:t>
            </a:r>
          </a:p>
          <a:p>
            <a:endParaRPr lang="da-DK" sz="2200" dirty="0"/>
          </a:p>
        </p:txBody>
      </p:sp>
      <p:pic>
        <p:nvPicPr>
          <p:cNvPr id="5" name="Billede 4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EC8D7544-D50B-E15A-4C92-DF824300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957" y="1550020"/>
            <a:ext cx="6371064" cy="43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0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DF3AD4-A69A-9A40-E8BA-A383C2DD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Opgave 2</a:t>
            </a:r>
          </a:p>
        </p:txBody>
      </p:sp>
      <p:pic>
        <p:nvPicPr>
          <p:cNvPr id="5" name="Billede 4" descr="Et billede, der indeholder tekst, skærmbillede, Font/skrifttype, Webside&#10;&#10;AI-genereret indhold kan være ukorrekt.">
            <a:extLst>
              <a:ext uri="{FF2B5EF4-FFF2-40B4-BE49-F238E27FC236}">
                <a16:creationId xmlns:a16="http://schemas.microsoft.com/office/drawing/2014/main" id="{A3279388-73B7-D8B7-74CA-06211C4F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21" y="131014"/>
            <a:ext cx="8311487" cy="2784348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BB32B4-B0AC-42AB-08C1-E668C1AD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29" y="2915362"/>
            <a:ext cx="9949070" cy="203781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da-DK" sz="2400" dirty="0"/>
              <a:t>Læs: </a:t>
            </a:r>
            <a:r>
              <a:rPr lang="da-DK" sz="2400" dirty="0">
                <a:hlinkClick r:id="rId3"/>
              </a:rPr>
              <a:t>Hvordan kan man gøre befolkningen tryg? Opruster vi til krig eller for sikkerhedens skyld? - Jyllands-Posten</a:t>
            </a:r>
            <a:endParaRPr lang="da-DK" sz="2400" dirty="0"/>
          </a:p>
          <a:p>
            <a:pPr marL="514350" indent="-514350">
              <a:buFont typeface="+mj-lt"/>
              <a:buAutoNum type="arabicPeriod"/>
            </a:pPr>
            <a:r>
              <a:rPr lang="da-DK" sz="2400" i="1" dirty="0"/>
              <a:t>Hvem er afsenderen? Formålet?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i="1" dirty="0"/>
              <a:t>Fremhæv debatindlæggets tre vigtigste pointer 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i="1" dirty="0"/>
              <a:t>Anvend viden om globalisering og internationalt samarbejde til at forklare artiklens budskaber.</a:t>
            </a:r>
          </a:p>
        </p:txBody>
      </p:sp>
    </p:spTree>
    <p:extLst>
      <p:ext uri="{BB962C8B-B14F-4D97-AF65-F5344CB8AC3E}">
        <p14:creationId xmlns:p14="http://schemas.microsoft.com/office/powerpoint/2010/main" val="220051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50590-6911-BE27-EDCD-8688E82F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Parøvelse</a:t>
            </a:r>
            <a:r>
              <a:rPr lang="da-DK" dirty="0"/>
              <a:t>: I skal nu tale om slide 3-6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E3B2A7-D94C-AA50-5313-22F688940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8 minutter til at forstå de enkelte slides.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004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B4A69A-D85A-9BD2-2AD0-FC4570DD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Neomerkantilismens, neoliberalismens og marxismens syn på økonomisk globalisering</a:t>
            </a:r>
          </a:p>
        </p:txBody>
      </p:sp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1D785EA-84F7-4B70-BCB3-3B5E57076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39" y="1396588"/>
            <a:ext cx="8324565" cy="53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6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958C9-2E4D-9709-0668-4801E9D2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89497"/>
            <a:ext cx="11854543" cy="1129703"/>
          </a:xfrm>
        </p:spPr>
        <p:txBody>
          <a:bodyPr>
            <a:normAutofit/>
          </a:bodyPr>
          <a:lstStyle/>
          <a:p>
            <a:r>
              <a:rPr lang="da-DK" sz="3000" dirty="0"/>
              <a:t>Sammenlign i figur 6.5 udviklingen i den globale varehandel og i verdens BNP i perioden 1995-2017. Hvad kan du udlede?</a:t>
            </a:r>
          </a:p>
        </p:txBody>
      </p:sp>
      <p:pic>
        <p:nvPicPr>
          <p:cNvPr id="8" name="Billede 7" descr="Et billede, der indeholder tekst, linje/række, Kurve, diagram&#10;&#10;AI-genereret indhold kan være ukorrekt.">
            <a:extLst>
              <a:ext uri="{FF2B5EF4-FFF2-40B4-BE49-F238E27FC236}">
                <a16:creationId xmlns:a16="http://schemas.microsoft.com/office/drawing/2014/main" id="{072F3AFC-1E2C-AA96-D974-7177665C3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47" y="1156932"/>
            <a:ext cx="9871506" cy="56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4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0C2731-B918-C78E-0CBF-ABD0FB12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Realismens syn på globalisering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05A8B6-4AA1-903B-4C8E-6DCD1DBD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/>
              <a:t>Globaliseringen er skabt af stater, især for at fremme vestlige og amerikanske interesser.</a:t>
            </a:r>
          </a:p>
          <a:p>
            <a:r>
              <a:rPr lang="da-DK" sz="2000"/>
              <a:t>Øget økonomisk interdependens skaber gensidig sårbarhed, hvilket kan føre til konflikt.</a:t>
            </a:r>
          </a:p>
          <a:p>
            <a:r>
              <a:rPr lang="da-DK" sz="2000"/>
              <a:t>Eksempler: </a:t>
            </a:r>
          </a:p>
          <a:p>
            <a:pPr lvl="1"/>
            <a:r>
              <a:rPr lang="da-DK" sz="2000"/>
              <a:t>EU’s håndtering af flygtningekrisen i 2015, hvor nationale interesser vandt over fælles løsninger.</a:t>
            </a:r>
          </a:p>
          <a:p>
            <a:pPr lvl="1"/>
            <a:r>
              <a:rPr lang="da-DK" sz="2000"/>
              <a:t>Krigens i Ukraine konsekvenser for energi- og forsyningskriser i Europa.</a:t>
            </a:r>
          </a:p>
          <a:p>
            <a:pPr lvl="1"/>
            <a:r>
              <a:rPr lang="da-DK" sz="2000"/>
              <a:t>Globalisering fører ikke nødvendigvis til en mere fredelig verden.</a:t>
            </a:r>
          </a:p>
        </p:txBody>
      </p:sp>
    </p:spTree>
    <p:extLst>
      <p:ext uri="{BB962C8B-B14F-4D97-AF65-F5344CB8AC3E}">
        <p14:creationId xmlns:p14="http://schemas.microsoft.com/office/powerpoint/2010/main" val="320442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084110-F816-C600-77E4-F2493D03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Liberalismens syn på globalisering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7D1D7668-25EE-362A-D400-B2267CDD0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30480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75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0FDC20-7CCB-F9FC-18AB-FAF33C94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Økonomisk globalisering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D55FDA-6113-0CC0-5F22-74861AD1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" y="1675227"/>
            <a:ext cx="10652603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6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Freeform: Shape 616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57E8F7-800A-3DA0-D3C8-83E1FEB4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da-DK"/>
              <a:t>Samuel Huntington: Civilisationernes sammenstød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F15BCD-AEBB-9125-CD5B-7743790C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2061836"/>
            <a:ext cx="6035125" cy="4547685"/>
          </a:xfrm>
        </p:spPr>
        <p:txBody>
          <a:bodyPr>
            <a:normAutofit lnSpcReduction="10000"/>
          </a:bodyPr>
          <a:lstStyle/>
          <a:p>
            <a:r>
              <a:rPr lang="da-DK" sz="2000" dirty="0"/>
              <a:t>Huntington afviser tanken om en harmonisk verdensorden baseret på liberalisme.</a:t>
            </a:r>
          </a:p>
          <a:p>
            <a:r>
              <a:rPr lang="da-DK" sz="2000" dirty="0"/>
              <a:t>Han mener, at fremtidens konflikter ikke skyldes ideologi eller økonomi, men kulturelle forskelle mellem civilisationer.</a:t>
            </a:r>
          </a:p>
          <a:p>
            <a:r>
              <a:rPr lang="da-DK" sz="2000" dirty="0"/>
              <a:t>Mikroniveau</a:t>
            </a:r>
          </a:p>
          <a:p>
            <a:pPr lvl="1"/>
            <a:r>
              <a:rPr lang="da-DK" sz="2000" dirty="0"/>
              <a:t>I kløvede stater mellem grupper fra forskellige civilisationer → borgerkrige, etniske konflikter.</a:t>
            </a:r>
          </a:p>
          <a:p>
            <a:pPr lvl="1"/>
            <a:r>
              <a:rPr lang="da-DK" sz="2000" dirty="0"/>
              <a:t>Disse konflikter kan trække nabostater eller kernestater med ind.</a:t>
            </a:r>
          </a:p>
          <a:p>
            <a:r>
              <a:rPr lang="da-DK" sz="2000" dirty="0"/>
              <a:t>Makroniveau:</a:t>
            </a:r>
          </a:p>
          <a:p>
            <a:pPr lvl="1"/>
            <a:r>
              <a:rPr lang="da-DK" sz="2000" dirty="0"/>
              <a:t>Mellem kernestater i forskellige civilisationer.</a:t>
            </a:r>
          </a:p>
          <a:p>
            <a:pPr lvl="1"/>
            <a:r>
              <a:rPr lang="da-DK" sz="2000" dirty="0"/>
              <a:t>Mindre sandsynligt, men muligt (fx Vesten vs. Kina).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27A58A-9B99-B6BA-2AE2-FF1DAE3D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6267" y="2550035"/>
            <a:ext cx="5229909" cy="27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6" name="Freeform: Shape 616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5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78577-727A-11DB-E857-81D6C39F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055" y="1309757"/>
            <a:ext cx="9144000" cy="25518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dirty="0" err="1"/>
              <a:t>Pararbejde</a:t>
            </a:r>
            <a:r>
              <a:rPr lang="en-US" sz="6600" dirty="0"/>
              <a:t>:</a:t>
            </a:r>
            <a:br>
              <a:rPr lang="en-US" sz="6600" dirty="0"/>
            </a:br>
            <a:r>
              <a:rPr lang="en-US" sz="6600" dirty="0"/>
              <a:t>Jeg </a:t>
            </a:r>
            <a:r>
              <a:rPr lang="en-US" sz="6600" dirty="0" err="1"/>
              <a:t>følger</a:t>
            </a:r>
            <a:r>
              <a:rPr lang="en-US" sz="6600" dirty="0"/>
              <a:t> med I </a:t>
            </a:r>
            <a:r>
              <a:rPr lang="en-US" sz="6600" dirty="0" err="1"/>
              <a:t>jeres</a:t>
            </a:r>
            <a:r>
              <a:rPr lang="en-US" sz="6600" dirty="0"/>
              <a:t> </a:t>
            </a:r>
            <a:r>
              <a:rPr lang="en-US" sz="6600" dirty="0" err="1"/>
              <a:t>arbjede</a:t>
            </a:r>
            <a:br>
              <a:rPr lang="en-US" sz="6600" dirty="0"/>
            </a:br>
            <a:r>
              <a:rPr lang="en-US" sz="6600" dirty="0"/>
              <a:t>Send </a:t>
            </a:r>
            <a:r>
              <a:rPr lang="en-US" sz="6600" dirty="0" err="1"/>
              <a:t>jeres</a:t>
            </a:r>
            <a:r>
              <a:rPr lang="en-US" sz="6600" dirty="0"/>
              <a:t> </a:t>
            </a:r>
            <a:r>
              <a:rPr lang="en-US" sz="6600" dirty="0" err="1"/>
              <a:t>besvarelsr</a:t>
            </a:r>
            <a:r>
              <a:rPr lang="en-US" sz="6600" dirty="0"/>
              <a:t> I </a:t>
            </a:r>
            <a:r>
              <a:rPr lang="en-US" sz="6600" dirty="0" err="1"/>
              <a:t>elevfeedback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546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399</Words>
  <Application>Microsoft Office PowerPoint</Application>
  <PresentationFormat>Widescreen</PresentationFormat>
  <Paragraphs>39</Paragraphs>
  <Slides>11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Office-tema</vt:lpstr>
      <vt:lpstr>Modul 16: Globalisering</vt:lpstr>
      <vt:lpstr>Parøvelse: I skal nu tale om slide 3-6 </vt:lpstr>
      <vt:lpstr>Neomerkantilismens, neoliberalismens og marxismens syn på økonomisk globalisering</vt:lpstr>
      <vt:lpstr>Sammenlign i figur 6.5 udviklingen i den globale varehandel og i verdens BNP i perioden 1995-2017. Hvad kan du udlede?</vt:lpstr>
      <vt:lpstr>Realismens syn på globalisering</vt:lpstr>
      <vt:lpstr>Liberalismens syn på globalisering</vt:lpstr>
      <vt:lpstr>Økonomisk globalisering</vt:lpstr>
      <vt:lpstr>Samuel Huntington: Civilisationernes sammenstød</vt:lpstr>
      <vt:lpstr>Pararbejde: Jeg følger med I jeres arbjede Send jeres besvarelsr I elevfeedback</vt:lpstr>
      <vt:lpstr>Opgave 1: Ulighed og fængslinger</vt:lpstr>
      <vt:lpstr>Opgave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1</cp:revision>
  <dcterms:created xsi:type="dcterms:W3CDTF">2026-01-14T09:03:23Z</dcterms:created>
  <dcterms:modified xsi:type="dcterms:W3CDTF">2026-02-05T20:33:41Z</dcterms:modified>
</cp:coreProperties>
</file>