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64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F8FC2-92EE-4496-A79C-60470B794982}" v="2" dt="2026-02-23T10:53:20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custSel addSld delSld modSld">
      <pc:chgData name="Christoffer Østergaard Carstens" userId="5d542c86-40b2-4e4f-ab37-dc2fab4fc46a" providerId="ADAL" clId="{0DF8EF18-DD9B-46DE-AF1A-1EC96D0E05CF}" dt="2026-02-23T11:52:38.838" v="91" actId="47"/>
      <pc:docMkLst>
        <pc:docMk/>
      </pc:docMkLst>
      <pc:sldChg chg="addSp delSp modSp mod">
        <pc:chgData name="Christoffer Østergaard Carstens" userId="5d542c86-40b2-4e4f-ab37-dc2fab4fc46a" providerId="ADAL" clId="{0DF8EF18-DD9B-46DE-AF1A-1EC96D0E05CF}" dt="2026-02-04T13:36:44.828" v="28" actId="1076"/>
        <pc:sldMkLst>
          <pc:docMk/>
          <pc:sldMk cId="365925950" sldId="259"/>
        </pc:sldMkLst>
        <pc:spChg chg="mod">
          <ac:chgData name="Christoffer Østergaard Carstens" userId="5d542c86-40b2-4e4f-ab37-dc2fab4fc46a" providerId="ADAL" clId="{0DF8EF18-DD9B-46DE-AF1A-1EC96D0E05CF}" dt="2026-02-04T13:36:41.012" v="23" actId="20577"/>
          <ac:spMkLst>
            <pc:docMk/>
            <pc:sldMk cId="365925950" sldId="259"/>
            <ac:spMk id="2" creationId="{F4A94E05-0FD4-41D8-96D9-27BE96F7EE98}"/>
          </ac:spMkLst>
        </pc:spChg>
        <pc:picChg chg="add mod">
          <ac:chgData name="Christoffer Østergaard Carstens" userId="5d542c86-40b2-4e4f-ab37-dc2fab4fc46a" providerId="ADAL" clId="{0DF8EF18-DD9B-46DE-AF1A-1EC96D0E05CF}" dt="2026-02-04T13:36:44.828" v="28" actId="1076"/>
          <ac:picMkLst>
            <pc:docMk/>
            <pc:sldMk cId="365925950" sldId="259"/>
            <ac:picMk id="5" creationId="{E3F3870C-6837-1189-8F3D-491B1645030D}"/>
          </ac:picMkLst>
        </pc:picChg>
      </pc:sldChg>
      <pc:sldChg chg="del">
        <pc:chgData name="Christoffer Østergaard Carstens" userId="5d542c86-40b2-4e4f-ab37-dc2fab4fc46a" providerId="ADAL" clId="{0DF8EF18-DD9B-46DE-AF1A-1EC96D0E05CF}" dt="2026-02-23T11:52:38.838" v="91" actId="47"/>
        <pc:sldMkLst>
          <pc:docMk/>
          <pc:sldMk cId="210971015" sldId="262"/>
        </pc:sldMkLst>
      </pc:sldChg>
      <pc:sldChg chg="addSp delSp add mod setBg setClrOvrMap delDesignElem">
        <pc:chgData name="Christoffer Østergaard Carstens" userId="5d542c86-40b2-4e4f-ab37-dc2fab4fc46a" providerId="ADAL" clId="{0DF8EF18-DD9B-46DE-AF1A-1EC96D0E05CF}" dt="2026-02-04T13:37:58.083" v="32" actId="26606"/>
        <pc:sldMkLst>
          <pc:docMk/>
          <pc:sldMk cId="4263134999" sldId="263"/>
        </pc:sldMkLst>
        <pc:spChg chg="add">
          <ac:chgData name="Christoffer Østergaard Carstens" userId="5d542c86-40b2-4e4f-ab37-dc2fab4fc46a" providerId="ADAL" clId="{0DF8EF18-DD9B-46DE-AF1A-1EC96D0E05CF}" dt="2026-02-04T13:37:58.083" v="32" actId="26606"/>
          <ac:spMkLst>
            <pc:docMk/>
            <pc:sldMk cId="4263134999" sldId="263"/>
            <ac:spMk id="1034" creationId="{7C3DB6CE-B855-4AD2-8FB5-3C271542CE05}"/>
          </ac:spMkLst>
        </pc:spChg>
      </pc:sldChg>
      <pc:sldChg chg="addSp delSp modSp new mod setBg addAnim">
        <pc:chgData name="Christoffer Østergaard Carstens" userId="5d542c86-40b2-4e4f-ab37-dc2fab4fc46a" providerId="ADAL" clId="{0DF8EF18-DD9B-46DE-AF1A-1EC96D0E05CF}" dt="2026-02-20T09:44:49.185" v="88" actId="26606"/>
        <pc:sldMkLst>
          <pc:docMk/>
          <pc:sldMk cId="1790052178" sldId="264"/>
        </pc:sldMkLst>
        <pc:spChg chg="mod">
          <ac:chgData name="Christoffer Østergaard Carstens" userId="5d542c86-40b2-4e4f-ab37-dc2fab4fc46a" providerId="ADAL" clId="{0DF8EF18-DD9B-46DE-AF1A-1EC96D0E05CF}" dt="2026-02-20T09:44:49.185" v="88" actId="26606"/>
          <ac:spMkLst>
            <pc:docMk/>
            <pc:sldMk cId="1790052178" sldId="264"/>
            <ac:spMk id="2" creationId="{B5FFB28C-2BB2-CD92-542E-1416FCEF9CA7}"/>
          </ac:spMkLst>
        </pc:spChg>
        <pc:spChg chg="mod">
          <ac:chgData name="Christoffer Østergaard Carstens" userId="5d542c86-40b2-4e4f-ab37-dc2fab4fc46a" providerId="ADAL" clId="{0DF8EF18-DD9B-46DE-AF1A-1EC96D0E05CF}" dt="2026-02-20T09:44:49.185" v="88" actId="26606"/>
          <ac:spMkLst>
            <pc:docMk/>
            <pc:sldMk cId="1790052178" sldId="264"/>
            <ac:spMk id="3" creationId="{81973AA2-915F-7926-C0BD-C4F698DC2821}"/>
          </ac:spMkLst>
        </pc:spChg>
        <pc:spChg chg="add">
          <ac:chgData name="Christoffer Østergaard Carstens" userId="5d542c86-40b2-4e4f-ab37-dc2fab4fc46a" providerId="ADAL" clId="{0DF8EF18-DD9B-46DE-AF1A-1EC96D0E05CF}" dt="2026-02-20T09:44:49.185" v="88" actId="26606"/>
          <ac:spMkLst>
            <pc:docMk/>
            <pc:sldMk cId="1790052178" sldId="264"/>
            <ac:spMk id="16" creationId="{6F828D28-8E09-41CC-8229-3070B5467A96}"/>
          </ac:spMkLst>
        </pc:spChg>
        <pc:spChg chg="add">
          <ac:chgData name="Christoffer Østergaard Carstens" userId="5d542c86-40b2-4e4f-ab37-dc2fab4fc46a" providerId="ADAL" clId="{0DF8EF18-DD9B-46DE-AF1A-1EC96D0E05CF}" dt="2026-02-20T09:44:49.185" v="88" actId="26606"/>
          <ac:spMkLst>
            <pc:docMk/>
            <pc:sldMk cId="1790052178" sldId="264"/>
            <ac:spMk id="18" creationId="{D5B012D8-7F27-4758-9AC6-C889B154BD73}"/>
          </ac:spMkLst>
        </pc:spChg>
        <pc:spChg chg="add">
          <ac:chgData name="Christoffer Østergaard Carstens" userId="5d542c86-40b2-4e4f-ab37-dc2fab4fc46a" providerId="ADAL" clId="{0DF8EF18-DD9B-46DE-AF1A-1EC96D0E05CF}" dt="2026-02-20T09:44:49.185" v="88" actId="26606"/>
          <ac:spMkLst>
            <pc:docMk/>
            <pc:sldMk cId="1790052178" sldId="264"/>
            <ac:spMk id="20" creationId="{4063B759-00FC-46D1-9898-8E8625268FAF}"/>
          </ac:spMkLst>
        </pc:spChg>
        <pc:picChg chg="add mod">
          <ac:chgData name="Christoffer Østergaard Carstens" userId="5d542c86-40b2-4e4f-ab37-dc2fab4fc46a" providerId="ADAL" clId="{0DF8EF18-DD9B-46DE-AF1A-1EC96D0E05CF}" dt="2026-02-20T09:44:49.185" v="88" actId="26606"/>
          <ac:picMkLst>
            <pc:docMk/>
            <pc:sldMk cId="1790052178" sldId="264"/>
            <ac:picMk id="5" creationId="{C230D80C-E273-402E-9966-CE4D51FE71CE}"/>
          </ac:picMkLst>
        </pc:picChg>
      </pc:sldChg>
      <pc:sldChg chg="addSp new">
        <pc:chgData name="Christoffer Østergaard Carstens" userId="5d542c86-40b2-4e4f-ab37-dc2fab4fc46a" providerId="ADAL" clId="{0DF8EF18-DD9B-46DE-AF1A-1EC96D0E05CF}" dt="2026-02-23T10:53:20.969" v="90"/>
        <pc:sldMkLst>
          <pc:docMk/>
          <pc:sldMk cId="3728670341" sldId="265"/>
        </pc:sldMkLst>
        <pc:picChg chg="add">
          <ac:chgData name="Christoffer Østergaard Carstens" userId="5d542c86-40b2-4e4f-ab37-dc2fab4fc46a" providerId="ADAL" clId="{0DF8EF18-DD9B-46DE-AF1A-1EC96D0E05CF}" dt="2026-02-23T10:53:20.969" v="90"/>
          <ac:picMkLst>
            <pc:docMk/>
            <pc:sldMk cId="3728670341" sldId="265"/>
            <ac:picMk id="1026" creationId="{4DBFCFC1-43C3-9E36-0F6F-278AC7FF0C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39B0-E24C-4DF2-B58C-FAC85B93724F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E71CE-B475-4A0B-A6DF-FC5458D723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60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23-02-2026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oc20/hvad-forbinder-i-med-gr-nland-a6i82iqwgva8ee7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6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fkoloniseringen forvandlede Grønland til en kamufleret koloni - Altinget">
            <a:extLst>
              <a:ext uri="{FF2B5EF4-FFF2-40B4-BE49-F238E27FC236}">
                <a16:creationId xmlns:a16="http://schemas.microsoft.com/office/drawing/2014/main" id="{BEBE58B2-2779-1317-0D44-2247599A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" y="-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04369D-C16A-9FDD-00F9-C7C24818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da-DK" sz="4400"/>
              <a:t>Nyt flerfagligtforløb: Grønland</a:t>
            </a:r>
          </a:p>
        </p:txBody>
      </p:sp>
      <p:pic>
        <p:nvPicPr>
          <p:cNvPr id="1030" name="Picture 6" descr="Lærer: Grønland-krisen fylder meget hos eleverne">
            <a:extLst>
              <a:ext uri="{FF2B5EF4-FFF2-40B4-BE49-F238E27FC236}">
                <a16:creationId xmlns:a16="http://schemas.microsoft.com/office/drawing/2014/main" id="{C38734DB-9C14-87EE-B754-7CAC9409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 r="1" b="1"/>
          <a:stretch>
            <a:fillRect/>
          </a:stretch>
        </p:blipFill>
        <p:spPr bwMode="auto"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DEO Hvis danskere skulle leve som grønlændere... | Ligetil | DR">
            <a:extLst>
              <a:ext uri="{FF2B5EF4-FFF2-40B4-BE49-F238E27FC236}">
                <a16:creationId xmlns:a16="http://schemas.microsoft.com/office/drawing/2014/main" id="{EA1BA15B-6070-7170-58F5-46F45D08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r="4406" b="3"/>
          <a:stretch>
            <a:fillRect/>
          </a:stretch>
        </p:blipFill>
        <p:spPr bwMode="auto"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0270E86-A6B8-E447-83E5-BC9F2D9EB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Modul 1: Grønlands sociale forhold</a:t>
            </a:r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212E90B-19A7-C2BA-BDE7-887E11FD9A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229" b="1"/>
          <a:stretch>
            <a:fillRect/>
          </a:stretch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4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5346B-A8A2-F1BA-D4B0-469993F2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C9D56F-C266-F22A-77E4-988F13154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BFCFC1-43C3-9E36-0F6F-278AC7FF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76225"/>
            <a:ext cx="10201275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7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arverigt skies">
            <a:extLst>
              <a:ext uri="{FF2B5EF4-FFF2-40B4-BE49-F238E27FC236}">
                <a16:creationId xmlns:a16="http://schemas.microsoft.com/office/drawing/2014/main" id="{C230D80C-E273-402E-9966-CE4D51FE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08" b="6405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FFB28C-2BB2-CD92-542E-1416FCEF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Hvad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>
                <a:solidFill>
                  <a:srgbClr val="FFFFFF"/>
                </a:solidFill>
              </a:rPr>
              <a:t>forbinder</a:t>
            </a:r>
            <a:r>
              <a:rPr lang="en-US" sz="5200" dirty="0">
                <a:solidFill>
                  <a:srgbClr val="FFFFFF"/>
                </a:solidFill>
              </a:rPr>
              <a:t> I med </a:t>
            </a:r>
            <a:r>
              <a:rPr lang="en-US" sz="5200">
                <a:solidFill>
                  <a:srgbClr val="FFFFFF"/>
                </a:solidFill>
              </a:rPr>
              <a:t>Grønland</a:t>
            </a:r>
            <a:r>
              <a:rPr lang="en-US" sz="5200" dirty="0">
                <a:solidFill>
                  <a:srgbClr val="FFFFFF"/>
                </a:solidFill>
              </a:rPr>
              <a:t>? </a:t>
            </a:r>
            <a:r>
              <a:rPr lang="en-US" sz="5200" dirty="0">
                <a:solidFill>
                  <a:srgbClr val="FFFFFF"/>
                </a:solidFill>
                <a:sym typeface="Wingdings" panose="05000000000000000000" pitchFamily="2" charset="2"/>
              </a:rPr>
              <a:t> 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973AA2-915F-7926-C0BD-C4F698DC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4551037"/>
            <a:ext cx="544947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  <a:hlinkClick r:id="rId3"/>
              </a:rPr>
              <a:t>Hvad forbinder I med Grønland?</a:t>
            </a:r>
            <a:r>
              <a:rPr lang="en-US" sz="2400">
                <a:solidFill>
                  <a:srgbClr val="FFFFFF"/>
                </a:solidFill>
              </a:rPr>
              <a:t> PADLET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8CFDB-6BE0-9739-19EE-E1E25778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Læsning: Side 80-85 til og med  afsnittet ”Den grønlandske families udvikling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E9D7C0-B998-A554-2752-20803822F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Hvad er bloktilskuddet?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Forklar, hvad rigsfællesskabet 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Hvorfor har der været en tilvækst i den grønlandske befolkningen gennem det 20. århundrede?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Hvorfor har det grønlandske befolkningstal stabiliseret sig fra 1990 til i dag?</a:t>
            </a:r>
          </a:p>
        </p:txBody>
      </p:sp>
    </p:spTree>
    <p:extLst>
      <p:ext uri="{BB962C8B-B14F-4D97-AF65-F5344CB8AC3E}">
        <p14:creationId xmlns:p14="http://schemas.microsoft.com/office/powerpoint/2010/main" val="111715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54E7E-0EE0-4A3D-90A1-AACD190E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B98AC4-7555-43B7-B190-C3A43F9A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66" y="1690688"/>
            <a:ext cx="4057834" cy="44862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Fremhæv, ifølge jer, de tre vigtigste pointer i Dalsgaards kommentar i Altinget.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På hvilke måder er Grønland ifølge kommentarer udfordret? Og omvendt, hvilke muligheder har den grønlandske befolkning? </a:t>
            </a:r>
          </a:p>
        </p:txBody>
      </p:sp>
      <p:pic>
        <p:nvPicPr>
          <p:cNvPr id="5" name="Billede 4" descr="Et billede, der indeholder tekst, Font/skrifttype, skærmbillede&#10;&#10;AI-genereret indhold kan være ukorrekt.">
            <a:extLst>
              <a:ext uri="{FF2B5EF4-FFF2-40B4-BE49-F238E27FC236}">
                <a16:creationId xmlns:a16="http://schemas.microsoft.com/office/drawing/2014/main" id="{8B4E4C44-76A3-69D7-072B-E3A06E18F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691" y="2317750"/>
            <a:ext cx="7163168" cy="24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94E05-0FD4-41D8-96D9-27BE96F7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Kampen om Grønland, 2020</a:t>
            </a:r>
          </a:p>
        </p:txBody>
      </p:sp>
      <p:pic>
        <p:nvPicPr>
          <p:cNvPr id="5" name="Billede 4" descr="Et billede, der indeholder tøj, person, skærmbillede, indendørs&#10;&#10;AI-genereret indhold kan være ukorrekt.">
            <a:extLst>
              <a:ext uri="{FF2B5EF4-FFF2-40B4-BE49-F238E27FC236}">
                <a16:creationId xmlns:a16="http://schemas.microsoft.com/office/drawing/2014/main" id="{E3F3870C-6837-1189-8F3D-491B1645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14" y="1892212"/>
            <a:ext cx="9188922" cy="3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115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Office-tema</vt:lpstr>
      <vt:lpstr>Nyt flerfagligtforløb: Grønland</vt:lpstr>
      <vt:lpstr>PowerPoint-præsentation</vt:lpstr>
      <vt:lpstr>Hvad forbinder I med Grønland?  </vt:lpstr>
      <vt:lpstr>Læsning: Side 80-85 til og med  afsnittet ”Den grønlandske families udvikling</vt:lpstr>
      <vt:lpstr>Opgave</vt:lpstr>
      <vt:lpstr>Kampen om Grønland,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2</cp:revision>
  <dcterms:created xsi:type="dcterms:W3CDTF">2021-09-03T11:06:42Z</dcterms:created>
  <dcterms:modified xsi:type="dcterms:W3CDTF">2026-02-23T11:52:40Z</dcterms:modified>
</cp:coreProperties>
</file>