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56" r:id="rId10"/>
    <p:sldId id="271" r:id="rId11"/>
    <p:sldId id="267" r:id="rId12"/>
    <p:sldId id="268" r:id="rId13"/>
    <p:sldId id="269" r:id="rId14"/>
    <p:sldId id="270" r:id="rId15"/>
    <p:sldId id="266" r:id="rId16"/>
    <p:sldId id="272" r:id="rId17"/>
    <p:sldId id="26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18EE0-B0F8-40CA-8957-B68985F9FE67}" v="12" dt="2026-02-26T09:44:01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modSld sldOrd">
      <pc:chgData name="Christoffer Østergaard Carstens" userId="5d542c86-40b2-4e4f-ab37-dc2fab4fc46a" providerId="ADAL" clId="{0DF8EF18-DD9B-46DE-AF1A-1EC96D0E05CF}" dt="2026-02-26T09:44:44.242" v="814" actId="5793"/>
      <pc:docMkLst>
        <pc:docMk/>
      </pc:docMkLst>
      <pc:sldChg chg="modSp mod">
        <pc:chgData name="Christoffer Østergaard Carstens" userId="5d542c86-40b2-4e4f-ab37-dc2fab4fc46a" providerId="ADAL" clId="{0DF8EF18-DD9B-46DE-AF1A-1EC96D0E05CF}" dt="2026-02-26T09:37:17.698" v="683" actId="20577"/>
        <pc:sldMkLst>
          <pc:docMk/>
          <pc:sldMk cId="2920190255" sldId="262"/>
        </pc:sldMkLst>
        <pc:spChg chg="mod">
          <ac:chgData name="Christoffer Østergaard Carstens" userId="5d542c86-40b2-4e4f-ab37-dc2fab4fc46a" providerId="ADAL" clId="{0DF8EF18-DD9B-46DE-AF1A-1EC96D0E05CF}" dt="2026-02-26T09:37:17.698" v="683" actId="20577"/>
          <ac:spMkLst>
            <pc:docMk/>
            <pc:sldMk cId="2920190255" sldId="262"/>
            <ac:spMk id="3" creationId="{18FF77A0-6DBD-2939-31A0-7CDCC25ECE18}"/>
          </ac:spMkLst>
        </pc:spChg>
      </pc:sldChg>
      <pc:sldChg chg="ord">
        <pc:chgData name="Christoffer Østergaard Carstens" userId="5d542c86-40b2-4e4f-ab37-dc2fab4fc46a" providerId="ADAL" clId="{0DF8EF18-DD9B-46DE-AF1A-1EC96D0E05CF}" dt="2026-02-26T09:37:27.436" v="685"/>
        <pc:sldMkLst>
          <pc:docMk/>
          <pc:sldMk cId="3765961827" sldId="265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2-26T09:37:58.341" v="718" actId="20577"/>
        <pc:sldMkLst>
          <pc:docMk/>
          <pc:sldMk cId="1649908254" sldId="266"/>
        </pc:sldMkLst>
        <pc:spChg chg="mod">
          <ac:chgData name="Christoffer Østergaard Carstens" userId="5d542c86-40b2-4e4f-ab37-dc2fab4fc46a" providerId="ADAL" clId="{0DF8EF18-DD9B-46DE-AF1A-1EC96D0E05CF}" dt="2026-02-26T09:37:58.341" v="718" actId="20577"/>
          <ac:spMkLst>
            <pc:docMk/>
            <pc:sldMk cId="1649908254" sldId="266"/>
            <ac:spMk id="2" creationId="{B2090D8E-1BC2-58B7-D2C0-2FE844AD93F5}"/>
          </ac:spMkLst>
        </pc:spChg>
        <pc:spChg chg="mod ord">
          <ac:chgData name="Christoffer Østergaard Carstens" userId="5d542c86-40b2-4e4f-ab37-dc2fab4fc46a" providerId="ADAL" clId="{0DF8EF18-DD9B-46DE-AF1A-1EC96D0E05CF}" dt="2026-02-26T09:37:51.474" v="696" actId="403"/>
          <ac:spMkLst>
            <pc:docMk/>
            <pc:sldMk cId="1649908254" sldId="266"/>
            <ac:spMk id="3" creationId="{E14ECC97-C9CE-2CCD-1B10-02C59F028970}"/>
          </ac:spMkLst>
        </pc:spChg>
        <pc:spChg chg="add del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7" creationId="{C4285719-470E-454C-AF62-8323075F1F5B}"/>
          </ac:spMkLst>
        </pc:spChg>
        <pc:spChg chg="add del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8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2-26T09:35:26.486" v="562" actId="26606"/>
          <ac:spMkLst>
            <pc:docMk/>
            <pc:sldMk cId="1649908254" sldId="266"/>
            <ac:spMk id="9" creationId="{D2B78728-A580-49A7-84F9-6EF6F583ADE0}"/>
          </ac:spMkLst>
        </pc:spChg>
        <pc:spChg chg="add del">
          <ac:chgData name="Christoffer Østergaard Carstens" userId="5d542c86-40b2-4e4f-ab37-dc2fab4fc46a" providerId="ADAL" clId="{0DF8EF18-DD9B-46DE-AF1A-1EC96D0E05CF}" dt="2026-02-26T09:35:24.342" v="557" actId="26606"/>
          <ac:spMkLst>
            <pc:docMk/>
            <pc:sldMk cId="1649908254" sldId="266"/>
            <ac:spMk id="10" creationId="{5A0118C5-4F8D-4CF4-BADD-53FEACC6C42A}"/>
          </ac:spMkLst>
        </pc:spChg>
        <pc:spChg chg="add del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11" creationId="{38FAA1A1-D861-433F-88FA-1E9D6FD31D11}"/>
          </ac:spMkLst>
        </pc:spChg>
        <pc:spChg chg="add del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14" creationId="{4300840D-0A0B-4512-BACA-B439D5B9C57C}"/>
          </ac:spMkLst>
        </pc:spChg>
        <pc:spChg chg="add del">
          <ac:chgData name="Christoffer Østergaard Carstens" userId="5d542c86-40b2-4e4f-ab37-dc2fab4fc46a" providerId="ADAL" clId="{0DF8EF18-DD9B-46DE-AF1A-1EC96D0E05CF}" dt="2026-02-26T09:35:24.342" v="557" actId="26606"/>
          <ac:spMkLst>
            <pc:docMk/>
            <pc:sldMk cId="1649908254" sldId="266"/>
            <ac:spMk id="16" creationId="{CAEBFCD5-5356-4326-8D39-8235A46CD7B2}"/>
          </ac:spMkLst>
        </pc:spChg>
        <pc:spChg chg="add del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20" creationId="{8D71EDA1-87BF-4D5D-AB79-F346FD19278A}"/>
          </ac:spMkLst>
        </pc:spChg>
        <pc:spChg chg="add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25" creationId="{058A14AF-9FB5-4CC7-BA35-E8E85D3EDF0E}"/>
          </ac:spMkLst>
        </pc:spChg>
        <pc:spChg chg="add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27" creationId="{3A9A4357-BD1D-4622-A4FE-766E6AB8DE84}"/>
          </ac:spMkLst>
        </pc:spChg>
        <pc:spChg chg="add">
          <ac:chgData name="Christoffer Østergaard Carstens" userId="5d542c86-40b2-4e4f-ab37-dc2fab4fc46a" providerId="ADAL" clId="{0DF8EF18-DD9B-46DE-AF1A-1EC96D0E05CF}" dt="2026-02-26T09:35:53.115" v="572" actId="26606"/>
          <ac:spMkLst>
            <pc:docMk/>
            <pc:sldMk cId="1649908254" sldId="266"/>
            <ac:spMk id="29" creationId="{E659831F-0D9A-4C63-9EBB-8435B85A440F}"/>
          </ac:spMkLst>
        </pc:spChg>
        <pc:spChg chg="add del">
          <ac:chgData name="Christoffer Østergaard Carstens" userId="5d542c86-40b2-4e4f-ab37-dc2fab4fc46a" providerId="ADAL" clId="{0DF8EF18-DD9B-46DE-AF1A-1EC96D0E05CF}" dt="2026-02-26T09:35:24.756" v="559" actId="26606"/>
          <ac:spMkLst>
            <pc:docMk/>
            <pc:sldMk cId="1649908254" sldId="266"/>
            <ac:spMk id="48" creationId="{9CE0A68D-28EF-49D9-B84B-5DAB38714976}"/>
          </ac:spMkLst>
        </pc:spChg>
        <pc:spChg chg="add del">
          <ac:chgData name="Christoffer Østergaard Carstens" userId="5d542c86-40b2-4e4f-ab37-dc2fab4fc46a" providerId="ADAL" clId="{0DF8EF18-DD9B-46DE-AF1A-1EC96D0E05CF}" dt="2026-02-26T09:35:24.756" v="559" actId="26606"/>
          <ac:spMkLst>
            <pc:docMk/>
            <pc:sldMk cId="1649908254" sldId="266"/>
            <ac:spMk id="49" creationId="{1FA0C3DC-24DE-44E3-9D41-CAA5F3B20751}"/>
          </ac:spMkLst>
        </pc:spChg>
        <pc:grpChg chg="add del">
          <ac:chgData name="Christoffer Østergaard Carstens" userId="5d542c86-40b2-4e4f-ab37-dc2fab4fc46a" providerId="ADAL" clId="{0DF8EF18-DD9B-46DE-AF1A-1EC96D0E05CF}" dt="2026-02-26T09:35:24.342" v="557" actId="26606"/>
          <ac:grpSpMkLst>
            <pc:docMk/>
            <pc:sldMk cId="1649908254" sldId="266"/>
            <ac:grpSpMk id="12" creationId="{134CC3FF-7AA4-46F4-8B24-2F9383D86DBD}"/>
          </ac:grpSpMkLst>
        </pc:grpChg>
        <pc:grpChg chg="add del">
          <ac:chgData name="Christoffer Østergaard Carstens" userId="5d542c86-40b2-4e4f-ab37-dc2fab4fc46a" providerId="ADAL" clId="{0DF8EF18-DD9B-46DE-AF1A-1EC96D0E05CF}" dt="2026-02-26T09:35:24.342" v="557" actId="26606"/>
          <ac:grpSpMkLst>
            <pc:docMk/>
            <pc:sldMk cId="1649908254" sldId="266"/>
            <ac:grpSpMk id="18" creationId="{5F2AA49C-5AC0-41C7-BFAF-74B8D8293C8F}"/>
          </ac:grpSpMkLst>
        </pc:grpChg>
        <pc:grpChg chg="add del">
          <ac:chgData name="Christoffer Østergaard Carstens" userId="5d542c86-40b2-4e4f-ab37-dc2fab4fc46a" providerId="ADAL" clId="{0DF8EF18-DD9B-46DE-AF1A-1EC96D0E05CF}" dt="2026-02-26T09:35:24.342" v="557" actId="26606"/>
          <ac:grpSpMkLst>
            <pc:docMk/>
            <pc:sldMk cId="1649908254" sldId="266"/>
            <ac:grpSpMk id="33" creationId="{BB32367D-C4F2-49D5-A586-298C7CA821B0}"/>
          </ac:grpSpMkLst>
        </pc:grpChg>
        <pc:picChg chg="add mod ord">
          <ac:chgData name="Christoffer Østergaard Carstens" userId="5d542c86-40b2-4e4f-ab37-dc2fab4fc46a" providerId="ADAL" clId="{0DF8EF18-DD9B-46DE-AF1A-1EC96D0E05CF}" dt="2026-02-26T09:36:43.556" v="593" actId="1076"/>
          <ac:picMkLst>
            <pc:docMk/>
            <pc:sldMk cId="1649908254" sldId="266"/>
            <ac:picMk id="5" creationId="{164C7EC0-F4C0-5288-08DA-206B0EF7DB90}"/>
          </ac:picMkLst>
        </pc:picChg>
      </pc:sldChg>
      <pc:sldChg chg="addSp delSp modSp new mod setBg addAnim delAnim setClrOvrMap">
        <pc:chgData name="Christoffer Østergaard Carstens" userId="5d542c86-40b2-4e4f-ab37-dc2fab4fc46a" providerId="ADAL" clId="{0DF8EF18-DD9B-46DE-AF1A-1EC96D0E05CF}" dt="2026-02-26T09:29:33.462" v="111"/>
        <pc:sldMkLst>
          <pc:docMk/>
          <pc:sldMk cId="620372667" sldId="267"/>
        </pc:sldMkLst>
        <pc:spChg chg="mod">
          <ac:chgData name="Christoffer Østergaard Carstens" userId="5d542c86-40b2-4e4f-ab37-dc2fab4fc46a" providerId="ADAL" clId="{0DF8EF18-DD9B-46DE-AF1A-1EC96D0E05CF}" dt="2026-02-26T09:29:33.452" v="110" actId="26606"/>
          <ac:spMkLst>
            <pc:docMk/>
            <pc:sldMk cId="620372667" sldId="267"/>
            <ac:spMk id="2" creationId="{FFF6AD1C-CD5C-AEAF-B9A9-D2A8C0C84A49}"/>
          </ac:spMkLst>
        </pc:spChg>
        <pc:spChg chg="del">
          <ac:chgData name="Christoffer Østergaard Carstens" userId="5d542c86-40b2-4e4f-ab37-dc2fab4fc46a" providerId="ADAL" clId="{0DF8EF18-DD9B-46DE-AF1A-1EC96D0E05CF}" dt="2026-02-26T09:29:28.340" v="106" actId="478"/>
          <ac:spMkLst>
            <pc:docMk/>
            <pc:sldMk cId="620372667" sldId="267"/>
            <ac:spMk id="3" creationId="{BA5A8D94-D778-B752-774B-5FD6A7B27456}"/>
          </ac:spMkLst>
        </pc:spChg>
        <pc:spChg chg="add del">
          <ac:chgData name="Christoffer Østergaard Carstens" userId="5d542c86-40b2-4e4f-ab37-dc2fab4fc46a" providerId="ADAL" clId="{0DF8EF18-DD9B-46DE-AF1A-1EC96D0E05CF}" dt="2026-02-26T09:29:33.448" v="109" actId="26606"/>
          <ac:spMkLst>
            <pc:docMk/>
            <pc:sldMk cId="620372667" sldId="267"/>
            <ac:spMk id="7" creationId="{6F5A5072-7B47-4D32-B52A-4EBBF590B8A5}"/>
          </ac:spMkLst>
        </pc:spChg>
        <pc:spChg chg="add">
          <ac:chgData name="Christoffer Østergaard Carstens" userId="5d542c86-40b2-4e4f-ab37-dc2fab4fc46a" providerId="ADAL" clId="{0DF8EF18-DD9B-46DE-AF1A-1EC96D0E05CF}" dt="2026-02-26T09:29:33.452" v="110" actId="26606"/>
          <ac:spMkLst>
            <pc:docMk/>
            <pc:sldMk cId="620372667" sldId="267"/>
            <ac:spMk id="8" creationId="{71B2258F-86CA-4D4D-8270-BC05FCDEBFB3}"/>
          </ac:spMkLst>
        </pc:spChg>
        <pc:spChg chg="add del">
          <ac:chgData name="Christoffer Østergaard Carstens" userId="5d542c86-40b2-4e4f-ab37-dc2fab4fc46a" providerId="ADAL" clId="{0DF8EF18-DD9B-46DE-AF1A-1EC96D0E05CF}" dt="2026-02-26T09:29:33.448" v="109" actId="26606"/>
          <ac:spMkLst>
            <pc:docMk/>
            <pc:sldMk cId="620372667" sldId="267"/>
            <ac:spMk id="9" creationId="{9715DAF0-AE1B-46C9-8A6B-DB2AA05AB91D}"/>
          </ac:spMkLst>
        </pc:spChg>
        <pc:spChg chg="add del">
          <ac:chgData name="Christoffer Østergaard Carstens" userId="5d542c86-40b2-4e4f-ab37-dc2fab4fc46a" providerId="ADAL" clId="{0DF8EF18-DD9B-46DE-AF1A-1EC96D0E05CF}" dt="2026-02-26T09:29:33.448" v="109" actId="26606"/>
          <ac:spMkLst>
            <pc:docMk/>
            <pc:sldMk cId="620372667" sldId="267"/>
            <ac:spMk id="11" creationId="{6016219D-510E-4184-9090-6D5578A87BD1}"/>
          </ac:spMkLst>
        </pc:spChg>
        <pc:spChg chg="add del">
          <ac:chgData name="Christoffer Østergaard Carstens" userId="5d542c86-40b2-4e4f-ab37-dc2fab4fc46a" providerId="ADAL" clId="{0DF8EF18-DD9B-46DE-AF1A-1EC96D0E05CF}" dt="2026-02-26T09:29:33.448" v="109" actId="26606"/>
          <ac:spMkLst>
            <pc:docMk/>
            <pc:sldMk cId="620372667" sldId="267"/>
            <ac:spMk id="13" creationId="{AFF4A713-7B75-4B21-90D7-5AB19547C728}"/>
          </ac:spMkLst>
        </pc:spChg>
        <pc:spChg chg="add del">
          <ac:chgData name="Christoffer Østergaard Carstens" userId="5d542c86-40b2-4e4f-ab37-dc2fab4fc46a" providerId="ADAL" clId="{0DF8EF18-DD9B-46DE-AF1A-1EC96D0E05CF}" dt="2026-02-26T09:29:33.448" v="109" actId="26606"/>
          <ac:spMkLst>
            <pc:docMk/>
            <pc:sldMk cId="620372667" sldId="267"/>
            <ac:spMk id="15" creationId="{DC631C0B-6DA6-4E57-8231-CE32B3434A7E}"/>
          </ac:spMkLst>
        </pc:spChg>
        <pc:spChg chg="add del">
          <ac:chgData name="Christoffer Østergaard Carstens" userId="5d542c86-40b2-4e4f-ab37-dc2fab4fc46a" providerId="ADAL" clId="{0DF8EF18-DD9B-46DE-AF1A-1EC96D0E05CF}" dt="2026-02-26T09:29:33.448" v="109" actId="26606"/>
          <ac:spMkLst>
            <pc:docMk/>
            <pc:sldMk cId="620372667" sldId="267"/>
            <ac:spMk id="17" creationId="{C29501E6-A978-4A61-9689-9085AF97A53A}"/>
          </ac:spMkLst>
        </pc:spChg>
        <pc:picChg chg="add">
          <ac:chgData name="Christoffer Østergaard Carstens" userId="5d542c86-40b2-4e4f-ab37-dc2fab4fc46a" providerId="ADAL" clId="{0DF8EF18-DD9B-46DE-AF1A-1EC96D0E05CF}" dt="2026-02-26T09:29:33.452" v="110" actId="26606"/>
          <ac:picMkLst>
            <pc:docMk/>
            <pc:sldMk cId="620372667" sldId="267"/>
            <ac:picMk id="4" creationId="{4D04BF79-4B00-D887-D3BB-F6AE5DDB5FAC}"/>
          </ac:picMkLst>
        </pc:picChg>
      </pc:sldChg>
      <pc:sldChg chg="addSp delSp modSp new mod">
        <pc:chgData name="Christoffer Østergaard Carstens" userId="5d542c86-40b2-4e4f-ab37-dc2fab4fc46a" providerId="ADAL" clId="{0DF8EF18-DD9B-46DE-AF1A-1EC96D0E05CF}" dt="2026-02-26T09:30:11.621" v="151" actId="26606"/>
        <pc:sldMkLst>
          <pc:docMk/>
          <pc:sldMk cId="228242653" sldId="268"/>
        </pc:sldMkLst>
        <pc:spChg chg="mod">
          <ac:chgData name="Christoffer Østergaard Carstens" userId="5d542c86-40b2-4e4f-ab37-dc2fab4fc46a" providerId="ADAL" clId="{0DF8EF18-DD9B-46DE-AF1A-1EC96D0E05CF}" dt="2026-02-26T09:29:46.483" v="143" actId="20577"/>
          <ac:spMkLst>
            <pc:docMk/>
            <pc:sldMk cId="228242653" sldId="268"/>
            <ac:spMk id="2" creationId="{F44852D8-CD6F-554B-47F4-F90FC6817B8B}"/>
          </ac:spMkLst>
        </pc:spChg>
        <pc:spChg chg="del mod">
          <ac:chgData name="Christoffer Østergaard Carstens" userId="5d542c86-40b2-4e4f-ab37-dc2fab4fc46a" providerId="ADAL" clId="{0DF8EF18-DD9B-46DE-AF1A-1EC96D0E05CF}" dt="2026-02-26T09:30:11.621" v="151" actId="26606"/>
          <ac:spMkLst>
            <pc:docMk/>
            <pc:sldMk cId="228242653" sldId="268"/>
            <ac:spMk id="3" creationId="{3C64FB7B-4CCB-06D8-D3EC-4395623FAC26}"/>
          </ac:spMkLst>
        </pc:spChg>
        <pc:graphicFrameChg chg="add">
          <ac:chgData name="Christoffer Østergaard Carstens" userId="5d542c86-40b2-4e4f-ab37-dc2fab4fc46a" providerId="ADAL" clId="{0DF8EF18-DD9B-46DE-AF1A-1EC96D0E05CF}" dt="2026-02-26T09:30:11.621" v="151" actId="26606"/>
          <ac:graphicFrameMkLst>
            <pc:docMk/>
            <pc:sldMk cId="228242653" sldId="268"/>
            <ac:graphicFrameMk id="5" creationId="{A96F612E-21CC-BCA9-F12B-9AABAEA4EB63}"/>
          </ac:graphicFrameMkLst>
        </pc:graphicFrameChg>
      </pc:sldChg>
      <pc:sldChg chg="modSp new mod">
        <pc:chgData name="Christoffer Østergaard Carstens" userId="5d542c86-40b2-4e4f-ab37-dc2fab4fc46a" providerId="ADAL" clId="{0DF8EF18-DD9B-46DE-AF1A-1EC96D0E05CF}" dt="2026-02-26T09:30:32.586" v="157" actId="20577"/>
        <pc:sldMkLst>
          <pc:docMk/>
          <pc:sldMk cId="520705401" sldId="269"/>
        </pc:sldMkLst>
        <pc:spChg chg="mod">
          <ac:chgData name="Christoffer Østergaard Carstens" userId="5d542c86-40b2-4e4f-ab37-dc2fab4fc46a" providerId="ADAL" clId="{0DF8EF18-DD9B-46DE-AF1A-1EC96D0E05CF}" dt="2026-02-26T09:30:26.143" v="154"/>
          <ac:spMkLst>
            <pc:docMk/>
            <pc:sldMk cId="520705401" sldId="269"/>
            <ac:spMk id="2" creationId="{139E39B1-0A39-B010-CAD0-781FD3D13C8F}"/>
          </ac:spMkLst>
        </pc:spChg>
        <pc:spChg chg="mod">
          <ac:chgData name="Christoffer Østergaard Carstens" userId="5d542c86-40b2-4e4f-ab37-dc2fab4fc46a" providerId="ADAL" clId="{0DF8EF18-DD9B-46DE-AF1A-1EC96D0E05CF}" dt="2026-02-26T09:30:32.586" v="157" actId="20577"/>
          <ac:spMkLst>
            <pc:docMk/>
            <pc:sldMk cId="520705401" sldId="269"/>
            <ac:spMk id="3" creationId="{E0E236F7-BD9A-062F-90AF-B982344ACFDE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2-26T09:31:08.126" v="166" actId="20577"/>
        <pc:sldMkLst>
          <pc:docMk/>
          <pc:sldMk cId="799886837" sldId="270"/>
        </pc:sldMkLst>
        <pc:spChg chg="mod">
          <ac:chgData name="Christoffer Østergaard Carstens" userId="5d542c86-40b2-4e4f-ab37-dc2fab4fc46a" providerId="ADAL" clId="{0DF8EF18-DD9B-46DE-AF1A-1EC96D0E05CF}" dt="2026-02-26T09:30:55.442" v="160"/>
          <ac:spMkLst>
            <pc:docMk/>
            <pc:sldMk cId="799886837" sldId="270"/>
            <ac:spMk id="2" creationId="{EE9B4181-926F-D575-76B4-19A66F8FEAA7}"/>
          </ac:spMkLst>
        </pc:spChg>
        <pc:spChg chg="mod">
          <ac:chgData name="Christoffer Østergaard Carstens" userId="5d542c86-40b2-4e4f-ab37-dc2fab4fc46a" providerId="ADAL" clId="{0DF8EF18-DD9B-46DE-AF1A-1EC96D0E05CF}" dt="2026-02-26T09:31:08.126" v="166" actId="20577"/>
          <ac:spMkLst>
            <pc:docMk/>
            <pc:sldMk cId="799886837" sldId="270"/>
            <ac:spMk id="3" creationId="{8B294AE4-BA1C-A1BE-53C0-673DF99D43CA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2-26T09:32:13.223" v="214" actId="26606"/>
        <pc:sldMkLst>
          <pc:docMk/>
          <pc:sldMk cId="231523172" sldId="271"/>
        </pc:sldMkLst>
        <pc:spChg chg="add del">
          <ac:chgData name="Christoffer Østergaard Carstens" userId="5d542c86-40b2-4e4f-ab37-dc2fab4fc46a" providerId="ADAL" clId="{0DF8EF18-DD9B-46DE-AF1A-1EC96D0E05CF}" dt="2026-02-26T09:31:58.451" v="179" actId="26606"/>
          <ac:spMkLst>
            <pc:docMk/>
            <pc:sldMk cId="231523172" sldId="271"/>
            <ac:spMk id="2" creationId="{FB7A6ABD-C4ED-6914-F7D5-19337ADE08C0}"/>
          </ac:spMkLst>
        </pc:spChg>
        <pc:spChg chg="add del">
          <ac:chgData name="Christoffer Østergaard Carstens" userId="5d542c86-40b2-4e4f-ab37-dc2fab4fc46a" providerId="ADAL" clId="{0DF8EF18-DD9B-46DE-AF1A-1EC96D0E05CF}" dt="2026-02-26T09:31:58.451" v="179" actId="26606"/>
          <ac:spMkLst>
            <pc:docMk/>
            <pc:sldMk cId="231523172" sldId="271"/>
            <ac:spMk id="3" creationId="{9D765401-A602-C7CB-CB67-D223BA6D06D6}"/>
          </ac:spMkLst>
        </pc:spChg>
        <pc:spChg chg="add del">
          <ac:chgData name="Christoffer Østergaard Carstens" userId="5d542c86-40b2-4e4f-ab37-dc2fab4fc46a" providerId="ADAL" clId="{0DF8EF18-DD9B-46DE-AF1A-1EC96D0E05CF}" dt="2026-02-26T09:31:54.842" v="174" actId="26606"/>
          <ac:spMkLst>
            <pc:docMk/>
            <pc:sldMk cId="231523172" sldId="271"/>
            <ac:spMk id="2052" creationId="{42A4FC2C-047E-45A5-965D-8E1E3BF09BC6}"/>
          </ac:spMkLst>
        </pc:spChg>
        <pc:spChg chg="add del">
          <ac:chgData name="Christoffer Østergaard Carstens" userId="5d542c86-40b2-4e4f-ab37-dc2fab4fc46a" providerId="ADAL" clId="{0DF8EF18-DD9B-46DE-AF1A-1EC96D0E05CF}" dt="2026-02-26T09:31:58.447" v="178" actId="26606"/>
          <ac:spMkLst>
            <pc:docMk/>
            <pc:sldMk cId="231523172" sldId="271"/>
            <ac:spMk id="2053" creationId="{42A4FC2C-047E-45A5-965D-8E1E3BF09BC6}"/>
          </ac:spMkLst>
        </pc:spChg>
        <pc:spChg chg="add del">
          <ac:chgData name="Christoffer Østergaard Carstens" userId="5d542c86-40b2-4e4f-ab37-dc2fab4fc46a" providerId="ADAL" clId="{0DF8EF18-DD9B-46DE-AF1A-1EC96D0E05CF}" dt="2026-02-26T09:31:50.851" v="170" actId="26606"/>
          <ac:spMkLst>
            <pc:docMk/>
            <pc:sldMk cId="231523172" sldId="271"/>
            <ac:spMk id="2055" creationId="{42A4FC2C-047E-45A5-965D-8E1E3BF09BC6}"/>
          </ac:spMkLst>
        </pc:spChg>
        <pc:spChg chg="add del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56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57" creationId="{CD8B4F24-440B-49E9-B85D-733523DC064B}"/>
          </ac:spMkLst>
        </pc:spChg>
        <pc:spChg chg="add mod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58" creationId="{FB7A6ABD-C4ED-6914-F7D5-19337ADE08C0}"/>
          </ac:spMkLst>
        </pc:spChg>
        <pc:spChg chg="add del">
          <ac:chgData name="Christoffer Østergaard Carstens" userId="5d542c86-40b2-4e4f-ab37-dc2fab4fc46a" providerId="ADAL" clId="{0DF8EF18-DD9B-46DE-AF1A-1EC96D0E05CF}" dt="2026-02-26T09:32:03.258" v="180" actId="478"/>
          <ac:spMkLst>
            <pc:docMk/>
            <pc:sldMk cId="231523172" sldId="271"/>
            <ac:spMk id="2059" creationId="{9D765401-A602-C7CB-CB67-D223BA6D06D6}"/>
          </ac:spMkLst>
        </pc:spChg>
        <pc:spChg chg="add del">
          <ac:chgData name="Christoffer Østergaard Carstens" userId="5d542c86-40b2-4e4f-ab37-dc2fab4fc46a" providerId="ADAL" clId="{0DF8EF18-DD9B-46DE-AF1A-1EC96D0E05CF}" dt="2026-02-26T09:32:13.223" v="213" actId="26606"/>
          <ac:spMkLst>
            <pc:docMk/>
            <pc:sldMk cId="231523172" sldId="271"/>
            <ac:spMk id="2063" creationId="{D4771268-CB57-404A-9271-370EB28F6090}"/>
          </ac:spMkLst>
        </pc:spChg>
        <pc:spChg chg="add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65" creationId="{91E5A9A7-95C6-4F4F-B00E-C82E07FE62EF}"/>
          </ac:spMkLst>
        </pc:spChg>
        <pc:spChg chg="add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66" creationId="{A8384FB5-9ADC-4DDC-881B-597D56F5B15D}"/>
          </ac:spMkLst>
        </pc:spChg>
        <pc:spChg chg="add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67" creationId="{D07DD2DE-F619-49DD-B5E7-03A290FF4ED1}"/>
          </ac:spMkLst>
        </pc:spChg>
        <pc:spChg chg="add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69" creationId="{85149191-5F60-4A28-AAFF-039F96B0F3EC}"/>
          </ac:spMkLst>
        </pc:spChg>
        <pc:spChg chg="add">
          <ac:chgData name="Christoffer Østergaard Carstens" userId="5d542c86-40b2-4e4f-ab37-dc2fab4fc46a" providerId="ADAL" clId="{0DF8EF18-DD9B-46DE-AF1A-1EC96D0E05CF}" dt="2026-02-26T09:32:13.223" v="214" actId="26606"/>
          <ac:spMkLst>
            <pc:docMk/>
            <pc:sldMk cId="231523172" sldId="271"/>
            <ac:spMk id="2071" creationId="{F8260ED5-17F7-4158-B241-D51DD4CF1B7E}"/>
          </ac:spMkLst>
        </pc:spChg>
        <pc:picChg chg="add mod">
          <ac:chgData name="Christoffer Østergaard Carstens" userId="5d542c86-40b2-4e4f-ab37-dc2fab4fc46a" providerId="ADAL" clId="{0DF8EF18-DD9B-46DE-AF1A-1EC96D0E05CF}" dt="2026-02-26T09:32:13.223" v="214" actId="26606"/>
          <ac:picMkLst>
            <pc:docMk/>
            <pc:sldMk cId="231523172" sldId="271"/>
            <ac:picMk id="2050" creationId="{A33E1647-9B31-8111-A370-6CB60D9948FB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2-26T09:44:44.242" v="814" actId="5793"/>
        <pc:sldMkLst>
          <pc:docMk/>
          <pc:sldMk cId="4089259578" sldId="272"/>
        </pc:sldMkLst>
        <pc:spChg chg="mod">
          <ac:chgData name="Christoffer Østergaard Carstens" userId="5d542c86-40b2-4e4f-ab37-dc2fab4fc46a" providerId="ADAL" clId="{0DF8EF18-DD9B-46DE-AF1A-1EC96D0E05CF}" dt="2026-02-26T09:44:28.666" v="733" actId="26606"/>
          <ac:spMkLst>
            <pc:docMk/>
            <pc:sldMk cId="4089259578" sldId="272"/>
            <ac:spMk id="2" creationId="{26248356-4503-5F54-AD19-F095666FA1B4}"/>
          </ac:spMkLst>
        </pc:spChg>
        <pc:spChg chg="mod">
          <ac:chgData name="Christoffer Østergaard Carstens" userId="5d542c86-40b2-4e4f-ab37-dc2fab4fc46a" providerId="ADAL" clId="{0DF8EF18-DD9B-46DE-AF1A-1EC96D0E05CF}" dt="2026-02-26T09:44:44.242" v="814" actId="5793"/>
          <ac:spMkLst>
            <pc:docMk/>
            <pc:sldMk cId="4089259578" sldId="272"/>
            <ac:spMk id="3" creationId="{8B5C7A88-F73B-665B-D36E-368DDD7D5DA8}"/>
          </ac:spMkLst>
        </pc:spChg>
        <pc:spChg chg="add">
          <ac:chgData name="Christoffer Østergaard Carstens" userId="5d542c86-40b2-4e4f-ab37-dc2fab4fc46a" providerId="ADAL" clId="{0DF8EF18-DD9B-46DE-AF1A-1EC96D0E05CF}" dt="2026-02-26T09:44:28.666" v="733" actId="26606"/>
          <ac:spMkLst>
            <pc:docMk/>
            <pc:sldMk cId="4089259578" sldId="272"/>
            <ac:spMk id="10" creationId="{1A95671B-3CC6-4792-9114-B74FAEA224E6}"/>
          </ac:spMkLst>
        </pc:spChg>
        <pc:picChg chg="add mod">
          <ac:chgData name="Christoffer Østergaard Carstens" userId="5d542c86-40b2-4e4f-ab37-dc2fab4fc46a" providerId="ADAL" clId="{0DF8EF18-DD9B-46DE-AF1A-1EC96D0E05CF}" dt="2026-02-26T09:44:28.666" v="733" actId="26606"/>
          <ac:picMkLst>
            <pc:docMk/>
            <pc:sldMk cId="4089259578" sldId="272"/>
            <ac:picMk id="5" creationId="{EDF0EAF9-29E3-01EC-5CD0-7262FEC4B24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B3BE9-D992-4FFA-A192-9B40C9B8C5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FB6A8C-6F18-40AB-B76E-5EFE2076AB51}">
      <dgm:prSet/>
      <dgm:spPr/>
      <dgm:t>
        <a:bodyPr/>
        <a:lstStyle/>
        <a:p>
          <a:r>
            <a:rPr lang="da-DK" b="1"/>
            <a:t>Sikkerhedspolitisk målsætning: </a:t>
          </a:r>
          <a:r>
            <a:rPr lang="da-DK"/>
            <a:t>At sikre staten eller andre aktører mod trusler.</a:t>
          </a:r>
          <a:endParaRPr lang="en-US"/>
        </a:p>
      </dgm:t>
    </dgm:pt>
    <dgm:pt modelId="{BD8B5608-D7F3-42AF-A380-5E6C42A10E95}" type="parTrans" cxnId="{C736BD8E-1099-4B8B-A9EF-8894CC325385}">
      <dgm:prSet/>
      <dgm:spPr/>
      <dgm:t>
        <a:bodyPr/>
        <a:lstStyle/>
        <a:p>
          <a:endParaRPr lang="en-US"/>
        </a:p>
      </dgm:t>
    </dgm:pt>
    <dgm:pt modelId="{ADCCE71B-5A1F-466A-BDFB-556FF76D844E}" type="sibTrans" cxnId="{C736BD8E-1099-4B8B-A9EF-8894CC325385}">
      <dgm:prSet/>
      <dgm:spPr/>
      <dgm:t>
        <a:bodyPr/>
        <a:lstStyle/>
        <a:p>
          <a:endParaRPr lang="en-US"/>
        </a:p>
      </dgm:t>
    </dgm:pt>
    <dgm:pt modelId="{4AFD9E01-42AD-4451-9045-2AE04CA5C6D2}">
      <dgm:prSet/>
      <dgm:spPr/>
      <dgm:t>
        <a:bodyPr/>
        <a:lstStyle/>
        <a:p>
          <a:r>
            <a:rPr lang="da-DK" b="1"/>
            <a:t>Udenrigsøkonomisk målsætning: </a:t>
          </a:r>
          <a:r>
            <a:rPr lang="da-DK"/>
            <a:t>At sikre vækst og velstand.</a:t>
          </a:r>
          <a:endParaRPr lang="en-US"/>
        </a:p>
      </dgm:t>
    </dgm:pt>
    <dgm:pt modelId="{2A454662-9E0C-4E8C-B95B-DA91CA5AA83A}" type="parTrans" cxnId="{983E6566-CF64-47A5-A481-3A63BF5445AC}">
      <dgm:prSet/>
      <dgm:spPr/>
      <dgm:t>
        <a:bodyPr/>
        <a:lstStyle/>
        <a:p>
          <a:endParaRPr lang="en-US"/>
        </a:p>
      </dgm:t>
    </dgm:pt>
    <dgm:pt modelId="{6C7A4BE7-61A0-41DD-A323-0B624FDF339A}" type="sibTrans" cxnId="{983E6566-CF64-47A5-A481-3A63BF5445AC}">
      <dgm:prSet/>
      <dgm:spPr/>
      <dgm:t>
        <a:bodyPr/>
        <a:lstStyle/>
        <a:p>
          <a:endParaRPr lang="en-US"/>
        </a:p>
      </dgm:t>
    </dgm:pt>
    <dgm:pt modelId="{137387D4-2154-42AF-A805-1CD9AC048B8D}">
      <dgm:prSet/>
      <dgm:spPr/>
      <dgm:t>
        <a:bodyPr/>
        <a:lstStyle/>
        <a:p>
          <a:r>
            <a:rPr lang="da-DK" b="1"/>
            <a:t>Idépolitisk målsætning: </a:t>
          </a:r>
          <a:r>
            <a:rPr lang="da-DK"/>
            <a:t>At udbrede bestemte ideer og værdier.</a:t>
          </a:r>
          <a:endParaRPr lang="en-US"/>
        </a:p>
      </dgm:t>
    </dgm:pt>
    <dgm:pt modelId="{DBD9A941-FD83-4EF2-9312-C3D932FF03D5}" type="parTrans" cxnId="{A22883CC-F79D-4486-BFD0-AC2A295F57CA}">
      <dgm:prSet/>
      <dgm:spPr/>
      <dgm:t>
        <a:bodyPr/>
        <a:lstStyle/>
        <a:p>
          <a:endParaRPr lang="en-US"/>
        </a:p>
      </dgm:t>
    </dgm:pt>
    <dgm:pt modelId="{6E25840C-94DB-45C2-A84E-43A1C83C9ADC}" type="sibTrans" cxnId="{A22883CC-F79D-4486-BFD0-AC2A295F57CA}">
      <dgm:prSet/>
      <dgm:spPr/>
      <dgm:t>
        <a:bodyPr/>
        <a:lstStyle/>
        <a:p>
          <a:endParaRPr lang="en-US"/>
        </a:p>
      </dgm:t>
    </dgm:pt>
    <dgm:pt modelId="{BE2CB5C5-40EA-4B31-A86F-23289A8E0702}" type="pres">
      <dgm:prSet presAssocID="{7D8B3BE9-D992-4FFA-A192-9B40C9B8C527}" presName="linear" presStyleCnt="0">
        <dgm:presLayoutVars>
          <dgm:animLvl val="lvl"/>
          <dgm:resizeHandles val="exact"/>
        </dgm:presLayoutVars>
      </dgm:prSet>
      <dgm:spPr/>
    </dgm:pt>
    <dgm:pt modelId="{764D2981-2E1A-4846-BBC8-8C2EAAFEFE45}" type="pres">
      <dgm:prSet presAssocID="{F1FB6A8C-6F18-40AB-B76E-5EFE2076AB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90A6B9-324D-4563-93EA-AF04E64615E4}" type="pres">
      <dgm:prSet presAssocID="{ADCCE71B-5A1F-466A-BDFB-556FF76D844E}" presName="spacer" presStyleCnt="0"/>
      <dgm:spPr/>
    </dgm:pt>
    <dgm:pt modelId="{7A9B4E3A-8B36-491E-801A-757BCB9AE516}" type="pres">
      <dgm:prSet presAssocID="{4AFD9E01-42AD-4451-9045-2AE04CA5C6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56B1AC-704C-490A-A4BC-E67B576DB645}" type="pres">
      <dgm:prSet presAssocID="{6C7A4BE7-61A0-41DD-A323-0B624FDF339A}" presName="spacer" presStyleCnt="0"/>
      <dgm:spPr/>
    </dgm:pt>
    <dgm:pt modelId="{45C08632-9B5F-48CD-BBCF-C7390CB97A27}" type="pres">
      <dgm:prSet presAssocID="{137387D4-2154-42AF-A805-1CD9AC048B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F55436-7460-4817-B94D-041D080D1180}" type="presOf" srcId="{4AFD9E01-42AD-4451-9045-2AE04CA5C6D2}" destId="{7A9B4E3A-8B36-491E-801A-757BCB9AE516}" srcOrd="0" destOrd="0" presId="urn:microsoft.com/office/officeart/2005/8/layout/vList2"/>
    <dgm:cxn modelId="{983E6566-CF64-47A5-A481-3A63BF5445AC}" srcId="{7D8B3BE9-D992-4FFA-A192-9B40C9B8C527}" destId="{4AFD9E01-42AD-4451-9045-2AE04CA5C6D2}" srcOrd="1" destOrd="0" parTransId="{2A454662-9E0C-4E8C-B95B-DA91CA5AA83A}" sibTransId="{6C7A4BE7-61A0-41DD-A323-0B624FDF339A}"/>
    <dgm:cxn modelId="{690D1E70-8381-4148-BC51-865DB780F99B}" type="presOf" srcId="{F1FB6A8C-6F18-40AB-B76E-5EFE2076AB51}" destId="{764D2981-2E1A-4846-BBC8-8C2EAAFEFE45}" srcOrd="0" destOrd="0" presId="urn:microsoft.com/office/officeart/2005/8/layout/vList2"/>
    <dgm:cxn modelId="{67FA3A7F-6DBA-49D7-84BB-178FEB2FE93F}" type="presOf" srcId="{7D8B3BE9-D992-4FFA-A192-9B40C9B8C527}" destId="{BE2CB5C5-40EA-4B31-A86F-23289A8E0702}" srcOrd="0" destOrd="0" presId="urn:microsoft.com/office/officeart/2005/8/layout/vList2"/>
    <dgm:cxn modelId="{C736BD8E-1099-4B8B-A9EF-8894CC325385}" srcId="{7D8B3BE9-D992-4FFA-A192-9B40C9B8C527}" destId="{F1FB6A8C-6F18-40AB-B76E-5EFE2076AB51}" srcOrd="0" destOrd="0" parTransId="{BD8B5608-D7F3-42AF-A380-5E6C42A10E95}" sibTransId="{ADCCE71B-5A1F-466A-BDFB-556FF76D844E}"/>
    <dgm:cxn modelId="{EA9CCFB1-3DE8-430B-B839-50A4374EDE9A}" type="presOf" srcId="{137387D4-2154-42AF-A805-1CD9AC048B8D}" destId="{45C08632-9B5F-48CD-BBCF-C7390CB97A27}" srcOrd="0" destOrd="0" presId="urn:microsoft.com/office/officeart/2005/8/layout/vList2"/>
    <dgm:cxn modelId="{A22883CC-F79D-4486-BFD0-AC2A295F57CA}" srcId="{7D8B3BE9-D992-4FFA-A192-9B40C9B8C527}" destId="{137387D4-2154-42AF-A805-1CD9AC048B8D}" srcOrd="2" destOrd="0" parTransId="{DBD9A941-FD83-4EF2-9312-C3D932FF03D5}" sibTransId="{6E25840C-94DB-45C2-A84E-43A1C83C9ADC}"/>
    <dgm:cxn modelId="{D3B3ADEB-01E4-4099-B463-4C65766EE208}" type="presParOf" srcId="{BE2CB5C5-40EA-4B31-A86F-23289A8E0702}" destId="{764D2981-2E1A-4846-BBC8-8C2EAAFEFE45}" srcOrd="0" destOrd="0" presId="urn:microsoft.com/office/officeart/2005/8/layout/vList2"/>
    <dgm:cxn modelId="{67256EE1-C245-4395-B8CD-8DF691A749A0}" type="presParOf" srcId="{BE2CB5C5-40EA-4B31-A86F-23289A8E0702}" destId="{9090A6B9-324D-4563-93EA-AF04E64615E4}" srcOrd="1" destOrd="0" presId="urn:microsoft.com/office/officeart/2005/8/layout/vList2"/>
    <dgm:cxn modelId="{9E78CC98-40F7-4D1D-90C5-13607F50F5A1}" type="presParOf" srcId="{BE2CB5C5-40EA-4B31-A86F-23289A8E0702}" destId="{7A9B4E3A-8B36-491E-801A-757BCB9AE516}" srcOrd="2" destOrd="0" presId="urn:microsoft.com/office/officeart/2005/8/layout/vList2"/>
    <dgm:cxn modelId="{296E563D-7F4C-434B-A779-4C579E66607A}" type="presParOf" srcId="{BE2CB5C5-40EA-4B31-A86F-23289A8E0702}" destId="{B356B1AC-704C-490A-A4BC-E67B576DB645}" srcOrd="3" destOrd="0" presId="urn:microsoft.com/office/officeart/2005/8/layout/vList2"/>
    <dgm:cxn modelId="{DE418AE8-F016-441F-AD5E-3F3E22286910}" type="presParOf" srcId="{BE2CB5C5-40EA-4B31-A86F-23289A8E0702}" destId="{45C08632-9B5F-48CD-BBCF-C7390CB97A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D2981-2E1A-4846-BBC8-8C2EAAFEFE45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b="1" kern="1200"/>
            <a:t>Sikkerhedspolitisk målsætning: </a:t>
          </a:r>
          <a:r>
            <a:rPr lang="da-DK" sz="3400" kern="1200"/>
            <a:t>At sikre staten eller andre aktører mod trusler.</a:t>
          </a:r>
          <a:endParaRPr lang="en-US" sz="3400" kern="1200"/>
        </a:p>
      </dsp:txBody>
      <dsp:txXfrm>
        <a:off x="66025" y="114994"/>
        <a:ext cx="10383550" cy="1220470"/>
      </dsp:txXfrm>
    </dsp:sp>
    <dsp:sp modelId="{7A9B4E3A-8B36-491E-801A-757BCB9AE516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b="1" kern="1200"/>
            <a:t>Udenrigsøkonomisk målsætning: </a:t>
          </a:r>
          <a:r>
            <a:rPr lang="da-DK" sz="3400" kern="1200"/>
            <a:t>At sikre vækst og velstand.</a:t>
          </a:r>
          <a:endParaRPr lang="en-US" sz="3400" kern="1200"/>
        </a:p>
      </dsp:txBody>
      <dsp:txXfrm>
        <a:off x="66025" y="1565434"/>
        <a:ext cx="10383550" cy="1220470"/>
      </dsp:txXfrm>
    </dsp:sp>
    <dsp:sp modelId="{45C08632-9B5F-48CD-BBCF-C7390CB97A27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b="1" kern="1200"/>
            <a:t>Idépolitisk målsætning: </a:t>
          </a:r>
          <a:r>
            <a:rPr lang="da-DK" sz="3400" kern="1200"/>
            <a:t>At udbrede bestemte ideer og værdier.</a:t>
          </a:r>
          <a:endParaRPr lang="en-US" sz="3400" kern="1200"/>
        </a:p>
      </dsp:txBody>
      <dsp:txXfrm>
        <a:off x="66025" y="3015873"/>
        <a:ext cx="10383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FAFF-45E2-B621-69D5-429F511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8CA669-0BE6-07C2-7BC7-D2B2F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81F13-6A00-7F32-1C0D-FA718A85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0F897F-CF03-450B-B580-AAD0F894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E89C4-27FA-44BC-E91B-880712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290A0-6830-77BE-80B1-4ADA390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503D7-A132-A32F-5A4A-94099743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0E8A58-1D1C-99DA-D929-8309E54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95AB2-CAD8-E204-E1C0-A40A4F37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F673DA-D9DF-B4A2-CF1B-F4384B3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31D3A21-BC5A-1828-122D-CAC76B28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DCA9CC-3619-07A5-1390-ECABBAB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273AC-76C3-E54C-2CEA-6D670EBB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2C90E-D01A-2916-7CEE-89B82E9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4C11F-75D5-D473-5297-D98DFAD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5F1F-85D6-9C88-B9C2-80F871C0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841A-F399-E644-1C9C-D2250495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91C37-CDBB-51A5-A095-6254105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76CC7-2508-CEF7-1CCF-4ED3C94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275138-32F4-6BE6-1F17-ADCD38D9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7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7DCFE-4C77-07BF-7220-9AD07AD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DBDE6-86FF-824D-948E-02405F36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0A21A-D63E-C3FE-4C84-FF148A0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1757D8-DCAB-608C-7F19-0B3FC4C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250F0-A906-0FE1-A1DC-A7F3053C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7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88FB-349B-FF40-7F17-4EFAACE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0C0155-A0D1-B848-3FAA-5D8331715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2D7D3-FA74-B028-12D1-42F18BB8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A34E3-F01E-BDBF-FF8B-FAF34190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3BE0DA-28C2-F144-07AF-C093100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32430-248D-F849-2A39-16C98DF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6B50-5906-A291-13A8-310E58C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4FB47-1121-1961-FF81-A7D95B6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CDA90E-F725-CD26-08C5-C1CDD7A1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1152E0-DE14-5704-E05E-43772F19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93A86D-3D6C-0022-19E3-8A4C58B54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4CD84F-1822-470E-3060-B4CD701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8DF0EC-1A94-9C65-91B0-98751639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8315AE-EC65-1731-4E43-EFADDBF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9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9CAA2-B72E-35EC-B639-BBA0B72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5B53-3796-1D16-A0ED-1FA5D7B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C08B73-8C35-141F-49DE-F6A5930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6554E9-62FA-B068-32D9-11564FCB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2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09A7FB-D903-8140-42D4-B8085873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5E7CC-4CE7-A0E3-AB60-4338479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F55AE0-0F3B-6F72-66F6-4040E7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13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1751C-3002-2C59-0D30-2A7F94A9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01CFF-EC97-BE75-0F44-0CA4E83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538CA4-DDF6-7CAA-83ED-D3B723F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910624-82E2-FBD8-844E-3687664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BB65F9-6A00-911C-7756-49F8789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19BEB-864C-B282-ACE5-F660240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4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89944-E78B-0631-63AF-68223810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D16E9F-F4E1-1558-C572-83F68E09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2D228-0B84-2855-4AD3-99F1A9A1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EF3B21-20BF-BA7B-5534-8DA3191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C9F2AF-239A-5421-45B4-98DD2F4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C6A76E-867E-06B8-23C9-8BA817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3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F760AC-5122-1380-379F-882BF84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404669-5935-4C64-1A3A-8DCB4375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02FD96-A2B8-4C3B-3F1F-AF2D9519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664-B527-41F1-A79D-E16C39041E12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E4F2AF-0DA1-37A0-2E59-1C59AE28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0C2E9-ED41-15EF-C055-BFC61370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excelisamfundsfag/startside" TargetMode="External"/><Relationship Id="rId2" Type="http://schemas.openxmlformats.org/officeDocument/2006/relationships/hyperlink" Target="https://udenrigspolitik.ibog.forlagetcolumbus.dk/?id=1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odbean.com/ep/pb-dsasj-1a4dbe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Grønt blad med honningdug på en mørk baggrund">
            <a:extLst>
              <a:ext uri="{FF2B5EF4-FFF2-40B4-BE49-F238E27FC236}">
                <a16:creationId xmlns:a16="http://schemas.microsoft.com/office/drawing/2014/main" id="{452A73EB-5140-9AAD-3A50-8467FE58CB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19355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92CDB0-954D-99A4-0F69-9BE2AFE4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Opsamling fra evalueringen </a:t>
            </a:r>
            <a:r>
              <a:rPr lang="en-US" sz="52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8" name="Titel 1">
            <a:extLst>
              <a:ext uri="{FF2B5EF4-FFF2-40B4-BE49-F238E27FC236}">
                <a16:creationId xmlns:a16="http://schemas.microsoft.com/office/drawing/2014/main" id="{FB7A6ABD-C4ED-6914-F7D5-19337ADE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Udenrigspolitikkens rutekort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3E1647-9B31-8111-A370-6CB60D99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701280"/>
            <a:ext cx="7225748" cy="54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nkoder, der er fastgjort på en hvid overflade og forbinder en sort tråd">
            <a:extLst>
              <a:ext uri="{FF2B5EF4-FFF2-40B4-BE49-F238E27FC236}">
                <a16:creationId xmlns:a16="http://schemas.microsoft.com/office/drawing/2014/main" id="{4D04BF79-4B00-D887-D3BB-F6AE5DDB5F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2695" b="303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F6AD1C-CD5C-AEAF-B9A9-D2A8C0C8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Centrale begreber</a:t>
            </a:r>
          </a:p>
        </p:txBody>
      </p:sp>
    </p:spTree>
    <p:extLst>
      <p:ext uri="{BB962C8B-B14F-4D97-AF65-F5344CB8AC3E}">
        <p14:creationId xmlns:p14="http://schemas.microsoft.com/office/powerpoint/2010/main" val="620372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852D8-CD6F-554B-47F4-F90FC681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Udenrigspolitiske målsætninger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A96F612E-21CC-BCA9-F12B-9AABAEA4EB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4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39B1-0A39-B010-CAD0-781FD3D1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Multilateralisme, bilateralisme og unilateralisme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E236F7-BD9A-062F-90AF-B982344AC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Unilateralisme: </a:t>
            </a:r>
            <a:r>
              <a:rPr lang="da-DK" dirty="0"/>
              <a:t>En stat handler på egen hånd i internationale spørgsmål.</a:t>
            </a:r>
          </a:p>
          <a:p>
            <a:endParaRPr lang="da-DK" dirty="0"/>
          </a:p>
          <a:p>
            <a:r>
              <a:rPr lang="da-DK" b="1" dirty="0"/>
              <a:t>Bilateralisme: </a:t>
            </a:r>
            <a:r>
              <a:rPr lang="da-DK" dirty="0"/>
              <a:t>Samarbejdsform, hvor to lande arbejde sammen og indgår aftaler.</a:t>
            </a:r>
          </a:p>
          <a:p>
            <a:endParaRPr lang="da-DK" dirty="0"/>
          </a:p>
          <a:p>
            <a:r>
              <a:rPr lang="da-DK" b="1" dirty="0"/>
              <a:t>Multilateralisme: </a:t>
            </a:r>
            <a:r>
              <a:rPr lang="da-DK" dirty="0"/>
              <a:t>Samarbejdsform, hvor tre eller flere stater arbejder sammen i internationale organisationer og gennem fælles forpligtende regler.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070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B4181-926F-D575-76B4-19A66F8F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Magtformer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294AE4-BA1C-A1BE-53C0-673DF99D4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b="1" dirty="0"/>
              <a:t>Hård magt: </a:t>
            </a:r>
            <a:r>
              <a:rPr lang="da-DK" dirty="0"/>
              <a:t>At tvinge aktører til at handle på en bestemt måde igennem militær magt eller økonomiske sanktioner.</a:t>
            </a:r>
          </a:p>
          <a:p>
            <a:pPr lvl="1"/>
            <a:endParaRPr lang="da-DK" dirty="0"/>
          </a:p>
          <a:p>
            <a:pPr lvl="1"/>
            <a:r>
              <a:rPr lang="da-DK" b="1" dirty="0"/>
              <a:t>Blød magt: </a:t>
            </a:r>
            <a:r>
              <a:rPr lang="da-DK" dirty="0"/>
              <a:t>At påvirke aktører til at handle på bestemte måder igennem tiltrækningskraft, inspiration og moral.</a:t>
            </a:r>
          </a:p>
          <a:p>
            <a:pPr lvl="1"/>
            <a:endParaRPr lang="da-DK" dirty="0"/>
          </a:p>
          <a:p>
            <a:pPr lvl="1"/>
            <a:r>
              <a:rPr lang="da-DK" b="1" dirty="0"/>
              <a:t>Skarp magt: </a:t>
            </a:r>
            <a:r>
              <a:rPr lang="da-DK" dirty="0"/>
              <a:t>At manipulere andre aktører til at handle på bestemte måder gennem for eksempel misinformation og påvirkningskampagner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b="1" dirty="0"/>
              <a:t>Hybridkrig: </a:t>
            </a:r>
            <a:r>
              <a:rPr lang="da-DK" dirty="0"/>
              <a:t>Krigsførelse, hvor en aktør kombinerer forskellige midler til at opnå politiske eller strategiske mål.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988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090D8E-1BC2-58B7-D2C0-2FE844A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 dirty="0"/>
              <a:t>Plan for modulet (individuelt arbejde)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4ECC97-C9CE-2CCD-1B10-02C59F02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4" y="2599508"/>
            <a:ext cx="5915025" cy="407579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da-DK" sz="1800" dirty="0"/>
              <a:t>Læs kap. 1 </a:t>
            </a:r>
            <a:r>
              <a:rPr lang="da-DK" sz="1800" dirty="0">
                <a:hlinkClick r:id="rId2"/>
              </a:rPr>
              <a:t>1. Udenrigspolitikkens rutekort | UDENRIGSPOLITIK - FORLØB TIL SAMFUNDSFAG</a:t>
            </a:r>
            <a:endParaRPr lang="da-DK" sz="1800" dirty="0"/>
          </a:p>
          <a:p>
            <a:pPr marL="0" indent="0">
              <a:buNone/>
            </a:pPr>
            <a:r>
              <a:rPr lang="da-DK" sz="1800" dirty="0"/>
              <a:t>Besvar følgende.</a:t>
            </a:r>
          </a:p>
          <a:p>
            <a:r>
              <a:rPr lang="da-DK" sz="1800" dirty="0"/>
              <a:t>Skriv noter til figur 1.2 Hvem kan truslerne rette sig imod? Og figur 1.3. P-modellen til forklaring af et lands udenrigspolitik</a:t>
            </a:r>
          </a:p>
          <a:p>
            <a:pPr marL="0" indent="0">
              <a:buNone/>
            </a:pPr>
            <a:r>
              <a:rPr lang="da-DK" sz="1800" dirty="0"/>
              <a:t>Relevante beregninger: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Lav procentvis vækst fra år til år og prøv at forklare de år, hvor udgifter stiger mest.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Lav procentvis andel ift. Danmarks BNP. Forklar de mønstre, som du observerer.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Prøv at koble dine resultater til rutekortet. Hvad viser resultaterne om </a:t>
            </a:r>
            <a:r>
              <a:rPr lang="da-DK" sz="1800" dirty="0" err="1"/>
              <a:t>Danmark's</a:t>
            </a:r>
            <a:r>
              <a:rPr lang="da-DK" sz="1800" dirty="0"/>
              <a:t> rute på rutekortet?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Prøv at vurdere, hvordan Danmark placerer sig i forhold til at opfylde NATO's krav på 5%.</a:t>
            </a:r>
          </a:p>
          <a:p>
            <a:pPr marL="0" indent="0">
              <a:buNone/>
            </a:pPr>
            <a:r>
              <a:rPr lang="da-DK" sz="1700" dirty="0"/>
              <a:t>Hjælp: </a:t>
            </a:r>
            <a:r>
              <a:rPr lang="da-DK" sz="1700" dirty="0">
                <a:hlinkClick r:id="rId3"/>
              </a:rPr>
              <a:t>Excel i samfundsfag</a:t>
            </a:r>
            <a:endParaRPr lang="da-DK" sz="1700" dirty="0"/>
          </a:p>
          <a:p>
            <a:pPr marL="0" indent="0">
              <a:buNone/>
            </a:pPr>
            <a:endParaRPr lang="da-DK" sz="1200" dirty="0"/>
          </a:p>
          <a:p>
            <a:endParaRPr lang="da-DK" sz="1200" dirty="0"/>
          </a:p>
          <a:p>
            <a:endParaRPr lang="da-DK" sz="1200" dirty="0"/>
          </a:p>
        </p:txBody>
      </p:sp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64C7EC0-F4C0-5288-08DA-206B0EF7D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11" y="3333750"/>
            <a:ext cx="6271640" cy="192852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248356-4503-5F54-AD19-F095666F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da-DK" sz="4000">
                <a:hlinkClick r:id="rId2"/>
              </a:rPr>
              <a:t>Podcast: Småstat i en Trump-verden</a:t>
            </a:r>
            <a:endParaRPr lang="da-DK" sz="40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5C7A88-F73B-665B-D36E-368DDD7D5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a-DK" sz="2000" dirty="0"/>
              <a:t>Mulighed for at høre podcast om dansk udenrigspolitik (FRIVILLIGT)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da-DK" sz="2000" dirty="0"/>
          </a:p>
        </p:txBody>
      </p:sp>
      <p:pic>
        <p:nvPicPr>
          <p:cNvPr id="5" name="Billede 4" descr="Et billede, der indeholder tekst, skærmbillede, Font/skrifttype, Website&#10;&#10;AI-genereret indhold kan være ukorrekt.">
            <a:extLst>
              <a:ext uri="{FF2B5EF4-FFF2-40B4-BE49-F238E27FC236}">
                <a16:creationId xmlns:a16="http://schemas.microsoft.com/office/drawing/2014/main" id="{EDF0EAF9-29E3-01EC-5CD0-7262FEC4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86" y="2405149"/>
            <a:ext cx="9687930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5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69D82A-3AEE-218F-33FD-4EF93BF9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Mulighed for at ringe mig op, hvis I har brug for en snak 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596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nummer/tal, linje/række&#10;&#10;AI-genereret indhold kan være ukorrekt.">
            <a:extLst>
              <a:ext uri="{FF2B5EF4-FFF2-40B4-BE49-F238E27FC236}">
                <a16:creationId xmlns:a16="http://schemas.microsoft.com/office/drawing/2014/main" id="{ADDB84EF-713F-ABC0-0C54-60495DDC7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nummer/tal, linje/række&#10;&#10;AI-genereret indhold kan være ukorrekt.">
            <a:extLst>
              <a:ext uri="{FF2B5EF4-FFF2-40B4-BE49-F238E27FC236}">
                <a16:creationId xmlns:a16="http://schemas.microsoft.com/office/drawing/2014/main" id="{01778360-A2CC-0E83-4FC6-A5B2EE822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nummer/tal, linje/række&#10;&#10;AI-genereret indhold kan være ukorrekt.">
            <a:extLst>
              <a:ext uri="{FF2B5EF4-FFF2-40B4-BE49-F238E27FC236}">
                <a16:creationId xmlns:a16="http://schemas.microsoft.com/office/drawing/2014/main" id="{24570835-446C-9222-116D-96B94E9AE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9047"/>
            <a:ext cx="10905066" cy="51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nummer/tal, linje/række&#10;&#10;AI-genereret indhold kan være ukorrekt.">
            <a:extLst>
              <a:ext uri="{FF2B5EF4-FFF2-40B4-BE49-F238E27FC236}">
                <a16:creationId xmlns:a16="http://schemas.microsoft.com/office/drawing/2014/main" id="{2E5F6703-F336-4173-53AC-C79C4EE0E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3"/>
            <a:ext cx="10905066" cy="5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linje/række, nummer/tal&#10;&#10;AI-genereret indhold kan være ukorrekt.">
            <a:extLst>
              <a:ext uri="{FF2B5EF4-FFF2-40B4-BE49-F238E27FC236}">
                <a16:creationId xmlns:a16="http://schemas.microsoft.com/office/drawing/2014/main" id="{6465B103-C52A-55AE-1750-E93FFB994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9047"/>
            <a:ext cx="10905066" cy="51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nummer/tal, linje/række&#10;&#10;AI-genereret indhold kan være ukorrekt.">
            <a:extLst>
              <a:ext uri="{FF2B5EF4-FFF2-40B4-BE49-F238E27FC236}">
                <a16:creationId xmlns:a16="http://schemas.microsoft.com/office/drawing/2014/main" id="{E178D720-F249-4D9C-ACC2-39FFB36AA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1BB22-0D2D-B6E9-34E8-7CEBAC8F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tager jeg med videre: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FF77A0-6DBD-2939-31A0-7CDCC25EC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Generelt højt engagement i samfundsfag – et stort flertal har været motiverede i forløbet, fedt!</a:t>
            </a:r>
          </a:p>
          <a:p>
            <a:r>
              <a:rPr lang="da-DK" dirty="0"/>
              <a:t>Lektiemængden føles ofte lang (ingen lektier i dag)</a:t>
            </a:r>
          </a:p>
          <a:p>
            <a:r>
              <a:rPr lang="da-DK" dirty="0"/>
              <a:t>Tempoet kan til tider være højt</a:t>
            </a:r>
          </a:p>
          <a:p>
            <a:r>
              <a:rPr lang="da-DK" dirty="0"/>
              <a:t>Fokus på relevante beregninger (Opgave i dag)</a:t>
            </a:r>
          </a:p>
          <a:p>
            <a:r>
              <a:rPr lang="da-DK" dirty="0"/>
              <a:t>Afleveringen om IP fungerede godt – herunder strukturark.</a:t>
            </a:r>
          </a:p>
          <a:p>
            <a:r>
              <a:rPr lang="da-DK" dirty="0"/>
              <a:t>I ønsker at få tilsendt PP på forhånd (kan ske sommetider, som i dag)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019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FE1184-137B-8A78-F38B-6A17C9C90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da-DK" sz="3700">
                <a:solidFill>
                  <a:srgbClr val="FFFFFF"/>
                </a:solidFill>
              </a:rPr>
              <a:t>Opstart af nyt forløb: Dansk udenrigspolitik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BC08072-ED79-BE52-0F71-3AB617D47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da-DK" sz="2000">
                <a:solidFill>
                  <a:srgbClr val="FFFFFF"/>
                </a:solidFill>
              </a:rPr>
              <a:t>Modul 1: Udenrigspolitikkens rutekort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48069E9-0AD0-E117-DEAA-2844396A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17" y="390832"/>
            <a:ext cx="11297785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412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Wingdings</vt:lpstr>
      <vt:lpstr>Office-tema</vt:lpstr>
      <vt:lpstr>Opsamling fra evalueringen 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tager jeg med videre:</vt:lpstr>
      <vt:lpstr>Opstart af nyt forløb: Dansk udenrigspolitik</vt:lpstr>
      <vt:lpstr>Udenrigspolitikkens rutekort</vt:lpstr>
      <vt:lpstr>Centrale begreber</vt:lpstr>
      <vt:lpstr>Udenrigspolitiske målsætninger</vt:lpstr>
      <vt:lpstr>Multilateralisme, bilateralisme og unilateralisme</vt:lpstr>
      <vt:lpstr>Magtformer</vt:lpstr>
      <vt:lpstr>Plan for modulet (individuelt arbejde)</vt:lpstr>
      <vt:lpstr>Podcast: Småstat i en Trump-verden</vt:lpstr>
      <vt:lpstr>Mulighed for at ringe mig op, hvis I har brug for en snak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1</cp:revision>
  <dcterms:created xsi:type="dcterms:W3CDTF">2026-02-26T09:18:37Z</dcterms:created>
  <dcterms:modified xsi:type="dcterms:W3CDTF">2026-02-26T09:44:47Z</dcterms:modified>
</cp:coreProperties>
</file>