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400D3D-D9D1-45D4-A6D0-0378C3E5F26C}" v="3" dt="2026-02-28T12:58:29.6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0DF8EF18-DD9B-46DE-AF1A-1EC96D0E05CF}"/>
    <pc:docChg chg="undo custSel addSld delSld modSld sldOrd">
      <pc:chgData name="Christoffer Østergaard Carstens" userId="5d542c86-40b2-4e4f-ab37-dc2fab4fc46a" providerId="ADAL" clId="{0DF8EF18-DD9B-46DE-AF1A-1EC96D0E05CF}" dt="2026-02-28T13:02:04.243" v="1329" actId="26606"/>
      <pc:docMkLst>
        <pc:docMk/>
      </pc:docMkLst>
      <pc:sldChg chg="del">
        <pc:chgData name="Christoffer Østergaard Carstens" userId="5d542c86-40b2-4e4f-ab37-dc2fab4fc46a" providerId="ADAL" clId="{0DF8EF18-DD9B-46DE-AF1A-1EC96D0E05CF}" dt="2026-02-28T12:55:29.132" v="823" actId="47"/>
        <pc:sldMkLst>
          <pc:docMk/>
          <pc:sldMk cId="1727248202" sldId="256"/>
        </pc:sldMkLst>
      </pc:sldChg>
      <pc:sldChg chg="addSp delSp modSp new mod setBg addAnim delAnim">
        <pc:chgData name="Christoffer Østergaard Carstens" userId="5d542c86-40b2-4e4f-ab37-dc2fab4fc46a" providerId="ADAL" clId="{0DF8EF18-DD9B-46DE-AF1A-1EC96D0E05CF}" dt="2026-02-28T12:56:19.392" v="917" actId="26606"/>
        <pc:sldMkLst>
          <pc:docMk/>
          <pc:sldMk cId="3712248302" sldId="256"/>
        </pc:sldMkLst>
        <pc:spChg chg="mod">
          <ac:chgData name="Christoffer Østergaard Carstens" userId="5d542c86-40b2-4e4f-ab37-dc2fab4fc46a" providerId="ADAL" clId="{0DF8EF18-DD9B-46DE-AF1A-1EC96D0E05CF}" dt="2026-02-28T12:56:19.392" v="917" actId="26606"/>
          <ac:spMkLst>
            <pc:docMk/>
            <pc:sldMk cId="3712248302" sldId="256"/>
            <ac:spMk id="2" creationId="{B4FDBDB0-62DC-D759-762F-AFB5ECCA9908}"/>
          </ac:spMkLst>
        </pc:spChg>
        <pc:spChg chg="mod">
          <ac:chgData name="Christoffer Østergaard Carstens" userId="5d542c86-40b2-4e4f-ab37-dc2fab4fc46a" providerId="ADAL" clId="{0DF8EF18-DD9B-46DE-AF1A-1EC96D0E05CF}" dt="2026-02-28T12:56:19.392" v="917" actId="26606"/>
          <ac:spMkLst>
            <pc:docMk/>
            <pc:sldMk cId="3712248302" sldId="256"/>
            <ac:spMk id="3" creationId="{869501F5-46E6-3127-A07E-E571CC9FD344}"/>
          </ac:spMkLst>
        </pc:spChg>
        <pc:spChg chg="add del">
          <ac:chgData name="Christoffer Østergaard Carstens" userId="5d542c86-40b2-4e4f-ab37-dc2fab4fc46a" providerId="ADAL" clId="{0DF8EF18-DD9B-46DE-AF1A-1EC96D0E05CF}" dt="2026-02-28T12:56:19.392" v="916" actId="26606"/>
          <ac:spMkLst>
            <pc:docMk/>
            <pc:sldMk cId="3712248302" sldId="256"/>
            <ac:spMk id="1031" creationId="{F8446B12-7391-4711-8B31-112A0B896C76}"/>
          </ac:spMkLst>
        </pc:spChg>
        <pc:spChg chg="add">
          <ac:chgData name="Christoffer Østergaard Carstens" userId="5d542c86-40b2-4e4f-ab37-dc2fab4fc46a" providerId="ADAL" clId="{0DF8EF18-DD9B-46DE-AF1A-1EC96D0E05CF}" dt="2026-02-28T12:56:19.392" v="917" actId="26606"/>
          <ac:spMkLst>
            <pc:docMk/>
            <pc:sldMk cId="3712248302" sldId="256"/>
            <ac:spMk id="1037" creationId="{6F828D28-8E09-41CC-8229-3070B5467A96}"/>
          </ac:spMkLst>
        </pc:spChg>
        <pc:spChg chg="add">
          <ac:chgData name="Christoffer Østergaard Carstens" userId="5d542c86-40b2-4e4f-ab37-dc2fab4fc46a" providerId="ADAL" clId="{0DF8EF18-DD9B-46DE-AF1A-1EC96D0E05CF}" dt="2026-02-28T12:56:19.392" v="917" actId="26606"/>
          <ac:spMkLst>
            <pc:docMk/>
            <pc:sldMk cId="3712248302" sldId="256"/>
            <ac:spMk id="1038" creationId="{D5B012D8-7F27-4758-9AC6-C889B154BD73}"/>
          </ac:spMkLst>
        </pc:spChg>
        <pc:spChg chg="add">
          <ac:chgData name="Christoffer Østergaard Carstens" userId="5d542c86-40b2-4e4f-ab37-dc2fab4fc46a" providerId="ADAL" clId="{0DF8EF18-DD9B-46DE-AF1A-1EC96D0E05CF}" dt="2026-02-28T12:56:19.392" v="917" actId="26606"/>
          <ac:spMkLst>
            <pc:docMk/>
            <pc:sldMk cId="3712248302" sldId="256"/>
            <ac:spMk id="1039" creationId="{4063B759-00FC-46D1-9898-8E8625268FAF}"/>
          </ac:spMkLst>
        </pc:spChg>
        <pc:grpChg chg="add del">
          <ac:chgData name="Christoffer Østergaard Carstens" userId="5d542c86-40b2-4e4f-ab37-dc2fab4fc46a" providerId="ADAL" clId="{0DF8EF18-DD9B-46DE-AF1A-1EC96D0E05CF}" dt="2026-02-28T12:56:19.392" v="916" actId="26606"/>
          <ac:grpSpMkLst>
            <pc:docMk/>
            <pc:sldMk cId="3712248302" sldId="256"/>
            <ac:grpSpMk id="1033" creationId="{AC0B7807-0C83-4963-821A-69B172722E49}"/>
          </ac:grpSpMkLst>
        </pc:grpChg>
        <pc:picChg chg="add mod ord">
          <ac:chgData name="Christoffer Østergaard Carstens" userId="5d542c86-40b2-4e4f-ab37-dc2fab4fc46a" providerId="ADAL" clId="{0DF8EF18-DD9B-46DE-AF1A-1EC96D0E05CF}" dt="2026-02-28T12:56:19.392" v="917" actId="26606"/>
          <ac:picMkLst>
            <pc:docMk/>
            <pc:sldMk cId="3712248302" sldId="256"/>
            <ac:picMk id="1026" creationId="{B31B58C7-CD4C-9AE8-3DDD-53184721E1AA}"/>
          </ac:picMkLst>
        </pc:picChg>
      </pc:sldChg>
      <pc:sldChg chg="del">
        <pc:chgData name="Christoffer Østergaard Carstens" userId="5d542c86-40b2-4e4f-ab37-dc2fab4fc46a" providerId="ADAL" clId="{0DF8EF18-DD9B-46DE-AF1A-1EC96D0E05CF}" dt="2026-02-28T12:55:27.511" v="815" actId="47"/>
        <pc:sldMkLst>
          <pc:docMk/>
          <pc:sldMk cId="1578846618" sldId="257"/>
        </pc:sldMkLst>
      </pc:sldChg>
      <pc:sldChg chg="modSp new mod">
        <pc:chgData name="Christoffer Østergaard Carstens" userId="5d542c86-40b2-4e4f-ab37-dc2fab4fc46a" providerId="ADAL" clId="{0DF8EF18-DD9B-46DE-AF1A-1EC96D0E05CF}" dt="2026-02-28T12:57:19.654" v="1035" actId="20577"/>
        <pc:sldMkLst>
          <pc:docMk/>
          <pc:sldMk cId="2118835306" sldId="257"/>
        </pc:sldMkLst>
        <pc:spChg chg="mod">
          <ac:chgData name="Christoffer Østergaard Carstens" userId="5d542c86-40b2-4e4f-ab37-dc2fab4fc46a" providerId="ADAL" clId="{0DF8EF18-DD9B-46DE-AF1A-1EC96D0E05CF}" dt="2026-02-28T12:56:45.832" v="920" actId="27636"/>
          <ac:spMkLst>
            <pc:docMk/>
            <pc:sldMk cId="2118835306" sldId="257"/>
            <ac:spMk id="2" creationId="{63E6AD6D-4D3D-28FF-F753-C5F2694A816C}"/>
          </ac:spMkLst>
        </pc:spChg>
        <pc:spChg chg="mod">
          <ac:chgData name="Christoffer Østergaard Carstens" userId="5d542c86-40b2-4e4f-ab37-dc2fab4fc46a" providerId="ADAL" clId="{0DF8EF18-DD9B-46DE-AF1A-1EC96D0E05CF}" dt="2026-02-28T12:57:19.654" v="1035" actId="20577"/>
          <ac:spMkLst>
            <pc:docMk/>
            <pc:sldMk cId="2118835306" sldId="257"/>
            <ac:spMk id="3" creationId="{438CA632-7276-B805-4108-23E77B2CA4FD}"/>
          </ac:spMkLst>
        </pc:spChg>
      </pc:sldChg>
      <pc:sldChg chg="del">
        <pc:chgData name="Christoffer Østergaard Carstens" userId="5d542c86-40b2-4e4f-ab37-dc2fab4fc46a" providerId="ADAL" clId="{0DF8EF18-DD9B-46DE-AF1A-1EC96D0E05CF}" dt="2026-02-28T12:55:27.700" v="816" actId="47"/>
        <pc:sldMkLst>
          <pc:docMk/>
          <pc:sldMk cId="56208281" sldId="258"/>
        </pc:sldMkLst>
      </pc:sldChg>
      <pc:sldChg chg="addSp modSp new mod setBg">
        <pc:chgData name="Christoffer Østergaard Carstens" userId="5d542c86-40b2-4e4f-ab37-dc2fab4fc46a" providerId="ADAL" clId="{0DF8EF18-DD9B-46DE-AF1A-1EC96D0E05CF}" dt="2026-02-28T13:02:04.243" v="1329" actId="26606"/>
        <pc:sldMkLst>
          <pc:docMk/>
          <pc:sldMk cId="1746079073" sldId="258"/>
        </pc:sldMkLst>
        <pc:spChg chg="mod">
          <ac:chgData name="Christoffer Østergaard Carstens" userId="5d542c86-40b2-4e4f-ab37-dc2fab4fc46a" providerId="ADAL" clId="{0DF8EF18-DD9B-46DE-AF1A-1EC96D0E05CF}" dt="2026-02-28T13:02:04.243" v="1329" actId="26606"/>
          <ac:spMkLst>
            <pc:docMk/>
            <pc:sldMk cId="1746079073" sldId="258"/>
            <ac:spMk id="2" creationId="{12F2D064-6FC9-A256-FCF8-4ADACDF12326}"/>
          </ac:spMkLst>
        </pc:spChg>
        <pc:spChg chg="mod">
          <ac:chgData name="Christoffer Østergaard Carstens" userId="5d542c86-40b2-4e4f-ab37-dc2fab4fc46a" providerId="ADAL" clId="{0DF8EF18-DD9B-46DE-AF1A-1EC96D0E05CF}" dt="2026-02-28T13:02:04.243" v="1329" actId="26606"/>
          <ac:spMkLst>
            <pc:docMk/>
            <pc:sldMk cId="1746079073" sldId="258"/>
            <ac:spMk id="3" creationId="{3E2FFDBC-9873-F907-5049-DCB8EA920C1E}"/>
          </ac:spMkLst>
        </pc:spChg>
        <pc:spChg chg="add">
          <ac:chgData name="Christoffer Østergaard Carstens" userId="5d542c86-40b2-4e4f-ab37-dc2fab4fc46a" providerId="ADAL" clId="{0DF8EF18-DD9B-46DE-AF1A-1EC96D0E05CF}" dt="2026-02-28T13:02:04.243" v="1329" actId="26606"/>
          <ac:spMkLst>
            <pc:docMk/>
            <pc:sldMk cId="1746079073" sldId="258"/>
            <ac:spMk id="8" creationId="{C3896A03-3945-419A-B66B-4EE266EDD152}"/>
          </ac:spMkLst>
        </pc:spChg>
        <pc:spChg chg="add">
          <ac:chgData name="Christoffer Østergaard Carstens" userId="5d542c86-40b2-4e4f-ab37-dc2fab4fc46a" providerId="ADAL" clId="{0DF8EF18-DD9B-46DE-AF1A-1EC96D0E05CF}" dt="2026-02-28T13:02:04.243" v="1329" actId="26606"/>
          <ac:spMkLst>
            <pc:docMk/>
            <pc:sldMk cId="1746079073" sldId="258"/>
            <ac:spMk id="10" creationId="{B34F5AD2-EDBD-4BBD-A55C-EAFFD0C7097A}"/>
          </ac:spMkLst>
        </pc:spChg>
      </pc:sldChg>
      <pc:sldChg chg="del">
        <pc:chgData name="Christoffer Østergaard Carstens" userId="5d542c86-40b2-4e4f-ab37-dc2fab4fc46a" providerId="ADAL" clId="{0DF8EF18-DD9B-46DE-AF1A-1EC96D0E05CF}" dt="2026-02-28T12:55:27.852" v="817" actId="47"/>
        <pc:sldMkLst>
          <pc:docMk/>
          <pc:sldMk cId="1729868666" sldId="259"/>
        </pc:sldMkLst>
      </pc:sldChg>
      <pc:sldChg chg="modSp new mod">
        <pc:chgData name="Christoffer Østergaard Carstens" userId="5d542c86-40b2-4e4f-ab37-dc2fab4fc46a" providerId="ADAL" clId="{0DF8EF18-DD9B-46DE-AF1A-1EC96D0E05CF}" dt="2026-02-28T13:00:56.295" v="1268" actId="20577"/>
        <pc:sldMkLst>
          <pc:docMk/>
          <pc:sldMk cId="2854673669" sldId="259"/>
        </pc:sldMkLst>
        <pc:spChg chg="mod">
          <ac:chgData name="Christoffer Østergaard Carstens" userId="5d542c86-40b2-4e4f-ab37-dc2fab4fc46a" providerId="ADAL" clId="{0DF8EF18-DD9B-46DE-AF1A-1EC96D0E05CF}" dt="2026-02-28T13:00:07.381" v="1132" actId="20577"/>
          <ac:spMkLst>
            <pc:docMk/>
            <pc:sldMk cId="2854673669" sldId="259"/>
            <ac:spMk id="2" creationId="{4E66429A-BECF-2036-CCF0-BBBCF1E34500}"/>
          </ac:spMkLst>
        </pc:spChg>
        <pc:spChg chg="mod">
          <ac:chgData name="Christoffer Østergaard Carstens" userId="5d542c86-40b2-4e4f-ab37-dc2fab4fc46a" providerId="ADAL" clId="{0DF8EF18-DD9B-46DE-AF1A-1EC96D0E05CF}" dt="2026-02-28T13:00:56.295" v="1268" actId="20577"/>
          <ac:spMkLst>
            <pc:docMk/>
            <pc:sldMk cId="2854673669" sldId="259"/>
            <ac:spMk id="3" creationId="{88240D5C-7E38-678D-F03E-16E3EF25EC47}"/>
          </ac:spMkLst>
        </pc:spChg>
      </pc:sldChg>
      <pc:sldChg chg="addSp delSp modSp new mod setBg">
        <pc:chgData name="Christoffer Østergaard Carstens" userId="5d542c86-40b2-4e4f-ab37-dc2fab4fc46a" providerId="ADAL" clId="{0DF8EF18-DD9B-46DE-AF1A-1EC96D0E05CF}" dt="2026-02-28T13:01:52.480" v="1328" actId="20577"/>
        <pc:sldMkLst>
          <pc:docMk/>
          <pc:sldMk cId="6825738" sldId="260"/>
        </pc:sldMkLst>
        <pc:spChg chg="mod">
          <ac:chgData name="Christoffer Østergaard Carstens" userId="5d542c86-40b2-4e4f-ab37-dc2fab4fc46a" providerId="ADAL" clId="{0DF8EF18-DD9B-46DE-AF1A-1EC96D0E05CF}" dt="2026-02-28T13:01:52.480" v="1328" actId="20577"/>
          <ac:spMkLst>
            <pc:docMk/>
            <pc:sldMk cId="6825738" sldId="260"/>
            <ac:spMk id="2" creationId="{22C3B7D5-FDDD-138F-B487-1F3CBBCAB6E7}"/>
          </ac:spMkLst>
        </pc:spChg>
        <pc:spChg chg="del">
          <ac:chgData name="Christoffer Østergaard Carstens" userId="5d542c86-40b2-4e4f-ab37-dc2fab4fc46a" providerId="ADAL" clId="{0DF8EF18-DD9B-46DE-AF1A-1EC96D0E05CF}" dt="2026-02-28T13:01:43.341" v="1322" actId="26606"/>
          <ac:spMkLst>
            <pc:docMk/>
            <pc:sldMk cId="6825738" sldId="260"/>
            <ac:spMk id="3" creationId="{FBF7EA57-443D-B538-9C76-F89DEC4B7610}"/>
          </ac:spMkLst>
        </pc:spChg>
        <pc:spChg chg="add">
          <ac:chgData name="Christoffer Østergaard Carstens" userId="5d542c86-40b2-4e4f-ab37-dc2fab4fc46a" providerId="ADAL" clId="{0DF8EF18-DD9B-46DE-AF1A-1EC96D0E05CF}" dt="2026-02-28T13:01:43.341" v="1322" actId="26606"/>
          <ac:spMkLst>
            <pc:docMk/>
            <pc:sldMk cId="6825738" sldId="260"/>
            <ac:spMk id="10" creationId="{D4771268-CB57-404A-9271-370EB28F6090}"/>
          </ac:spMkLst>
        </pc:spChg>
        <pc:picChg chg="add mod">
          <ac:chgData name="Christoffer Østergaard Carstens" userId="5d542c86-40b2-4e4f-ab37-dc2fab4fc46a" providerId="ADAL" clId="{0DF8EF18-DD9B-46DE-AF1A-1EC96D0E05CF}" dt="2026-02-28T13:01:43.341" v="1322" actId="26606"/>
          <ac:picMkLst>
            <pc:docMk/>
            <pc:sldMk cId="6825738" sldId="260"/>
            <ac:picMk id="5" creationId="{5669F3E2-B6C3-087C-B216-0E0243029ACA}"/>
          </ac:picMkLst>
        </pc:picChg>
      </pc:sldChg>
      <pc:sldChg chg="del">
        <pc:chgData name="Christoffer Østergaard Carstens" userId="5d542c86-40b2-4e4f-ab37-dc2fab4fc46a" providerId="ADAL" clId="{0DF8EF18-DD9B-46DE-AF1A-1EC96D0E05CF}" dt="2026-02-28T12:55:28.006" v="818" actId="47"/>
        <pc:sldMkLst>
          <pc:docMk/>
          <pc:sldMk cId="3631792724" sldId="260"/>
        </pc:sldMkLst>
      </pc:sldChg>
      <pc:sldChg chg="del">
        <pc:chgData name="Christoffer Østergaard Carstens" userId="5d542c86-40b2-4e4f-ab37-dc2fab4fc46a" providerId="ADAL" clId="{0DF8EF18-DD9B-46DE-AF1A-1EC96D0E05CF}" dt="2026-02-28T12:55:28.164" v="819" actId="47"/>
        <pc:sldMkLst>
          <pc:docMk/>
          <pc:sldMk cId="400543207" sldId="261"/>
        </pc:sldMkLst>
      </pc:sldChg>
      <pc:sldChg chg="modSp del mod">
        <pc:chgData name="Christoffer Østergaard Carstens" userId="5d542c86-40b2-4e4f-ab37-dc2fab4fc46a" providerId="ADAL" clId="{0DF8EF18-DD9B-46DE-AF1A-1EC96D0E05CF}" dt="2026-02-28T12:55:28.557" v="822" actId="47"/>
        <pc:sldMkLst>
          <pc:docMk/>
          <pc:sldMk cId="2920190255" sldId="262"/>
        </pc:sldMkLst>
      </pc:sldChg>
      <pc:sldChg chg="del">
        <pc:chgData name="Christoffer Østergaard Carstens" userId="5d542c86-40b2-4e4f-ab37-dc2fab4fc46a" providerId="ADAL" clId="{0DF8EF18-DD9B-46DE-AF1A-1EC96D0E05CF}" dt="2026-02-28T12:55:28.281" v="820" actId="47"/>
        <pc:sldMkLst>
          <pc:docMk/>
          <pc:sldMk cId="1282363749" sldId="263"/>
        </pc:sldMkLst>
      </pc:sldChg>
      <pc:sldChg chg="del">
        <pc:chgData name="Christoffer Østergaard Carstens" userId="5d542c86-40b2-4e4f-ab37-dc2fab4fc46a" providerId="ADAL" clId="{0DF8EF18-DD9B-46DE-AF1A-1EC96D0E05CF}" dt="2026-02-28T12:55:28.428" v="821" actId="47"/>
        <pc:sldMkLst>
          <pc:docMk/>
          <pc:sldMk cId="537165217" sldId="264"/>
        </pc:sldMkLst>
      </pc:sldChg>
      <pc:sldChg chg="del ord">
        <pc:chgData name="Christoffer Østergaard Carstens" userId="5d542c86-40b2-4e4f-ab37-dc2fab4fc46a" providerId="ADAL" clId="{0DF8EF18-DD9B-46DE-AF1A-1EC96D0E05CF}" dt="2026-02-28T12:55:33.382" v="831" actId="47"/>
        <pc:sldMkLst>
          <pc:docMk/>
          <pc:sldMk cId="3765961827" sldId="265"/>
        </pc:sldMkLst>
      </pc:sldChg>
      <pc:sldChg chg="addSp delSp modSp new del mod setBg">
        <pc:chgData name="Christoffer Østergaard Carstens" userId="5d542c86-40b2-4e4f-ab37-dc2fab4fc46a" providerId="ADAL" clId="{0DF8EF18-DD9B-46DE-AF1A-1EC96D0E05CF}" dt="2026-02-28T12:55:32.123" v="829" actId="47"/>
        <pc:sldMkLst>
          <pc:docMk/>
          <pc:sldMk cId="1649908254" sldId="266"/>
        </pc:sldMkLst>
      </pc:sldChg>
      <pc:sldChg chg="addSp delSp modSp new del mod setBg addAnim delAnim setClrOvrMap">
        <pc:chgData name="Christoffer Østergaard Carstens" userId="5d542c86-40b2-4e4f-ab37-dc2fab4fc46a" providerId="ADAL" clId="{0DF8EF18-DD9B-46DE-AF1A-1EC96D0E05CF}" dt="2026-02-28T12:55:30.739" v="825" actId="47"/>
        <pc:sldMkLst>
          <pc:docMk/>
          <pc:sldMk cId="620372667" sldId="267"/>
        </pc:sldMkLst>
      </pc:sldChg>
      <pc:sldChg chg="addSp delSp modSp new del mod">
        <pc:chgData name="Christoffer Østergaard Carstens" userId="5d542c86-40b2-4e4f-ab37-dc2fab4fc46a" providerId="ADAL" clId="{0DF8EF18-DD9B-46DE-AF1A-1EC96D0E05CF}" dt="2026-02-28T12:55:31.200" v="826" actId="47"/>
        <pc:sldMkLst>
          <pc:docMk/>
          <pc:sldMk cId="228242653" sldId="268"/>
        </pc:sldMkLst>
      </pc:sldChg>
      <pc:sldChg chg="modSp new del mod">
        <pc:chgData name="Christoffer Østergaard Carstens" userId="5d542c86-40b2-4e4f-ab37-dc2fab4fc46a" providerId="ADAL" clId="{0DF8EF18-DD9B-46DE-AF1A-1EC96D0E05CF}" dt="2026-02-28T12:55:31.359" v="827" actId="47"/>
        <pc:sldMkLst>
          <pc:docMk/>
          <pc:sldMk cId="520705401" sldId="269"/>
        </pc:sldMkLst>
      </pc:sldChg>
      <pc:sldChg chg="modSp new del mod">
        <pc:chgData name="Christoffer Østergaard Carstens" userId="5d542c86-40b2-4e4f-ab37-dc2fab4fc46a" providerId="ADAL" clId="{0DF8EF18-DD9B-46DE-AF1A-1EC96D0E05CF}" dt="2026-02-28T12:55:31.506" v="828" actId="47"/>
        <pc:sldMkLst>
          <pc:docMk/>
          <pc:sldMk cId="799886837" sldId="270"/>
        </pc:sldMkLst>
      </pc:sldChg>
      <pc:sldChg chg="addSp delSp modSp new del mod setBg">
        <pc:chgData name="Christoffer Østergaard Carstens" userId="5d542c86-40b2-4e4f-ab37-dc2fab4fc46a" providerId="ADAL" clId="{0DF8EF18-DD9B-46DE-AF1A-1EC96D0E05CF}" dt="2026-02-28T12:55:30.353" v="824" actId="47"/>
        <pc:sldMkLst>
          <pc:docMk/>
          <pc:sldMk cId="231523172" sldId="271"/>
        </pc:sldMkLst>
      </pc:sldChg>
      <pc:sldChg chg="addSp modSp new del mod setBg">
        <pc:chgData name="Christoffer Østergaard Carstens" userId="5d542c86-40b2-4e4f-ab37-dc2fab4fc46a" providerId="ADAL" clId="{0DF8EF18-DD9B-46DE-AF1A-1EC96D0E05CF}" dt="2026-02-28T12:55:32.480" v="830" actId="47"/>
        <pc:sldMkLst>
          <pc:docMk/>
          <pc:sldMk cId="4089259578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CEFAFF-45E2-B621-69D5-429F511A7B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28CA669-0BE6-07C2-7BC7-D2B2F3DB10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8581F13-6A00-7F32-1C0D-FA718A85F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B0F897F-CF03-450B-B580-AAD0F8940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1BE89C4-27FA-44BC-E91B-88071297A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585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5290A0-6830-77BE-80B1-4ADA39061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3A503D7-A132-A32F-5A4A-940997439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F0E8A58-1D1C-99DA-D929-8309E54C9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9095AB2-CAD8-E204-E1C0-A40A4F378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4F673DA-D9DF-B4A2-CF1B-F4384B37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022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31D3A21-BC5A-1828-122D-CAC76B2884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1DCA9CC-3619-07A5-1390-ECABBAB24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1A273AC-76C3-E54C-2CEA-6D670EBBB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A52C90E-D01A-2916-7CEE-89B82E9A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274C11F-75D5-D473-5297-D98DFADCE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1632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545F1F-85D6-9C88-B9C2-80F871C04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FE841A-F399-E644-1C9C-D2250495E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A91C37-CDBB-51A5-A095-62541057C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B176CC7-2508-CEF7-1CCF-4ED3C9476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275138-32F4-6BE6-1F17-ADCD38D97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171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A7DCFE-4C77-07BF-7220-9AD07AD4A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2FDBDE6-86FF-824D-948E-02405F36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30A21A-D63E-C3FE-4C84-FF148A0D4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1757D8-DCAB-608C-7F19-0B3FC4C4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75250F0-A906-0FE1-A1DC-A7F3053C0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474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DF88FB-349B-FF40-7F17-4EFAACE61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0C0155-A0D1-B848-3FAA-5D8331715B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2B2D7D3-FA74-B028-12D1-42F18BB89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6FA34E3-F01E-BDBF-FF8B-FAF341905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33BE0DA-28C2-F144-07AF-C093100CB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1632430-248D-F849-2A39-16C98DF86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326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56B50-5906-A291-13A8-310E58C7E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74FB47-1121-1961-FF81-A7D95B654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8CDA90E-F725-CD26-08C5-C1CDD7A1E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F1152E0-DE14-5704-E05E-43772F195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293A86D-3D6C-0022-19E3-8A4C58B54B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D4CD84F-1822-470E-3060-B4CD70109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68DF0EC-1A94-9C65-91B0-987516398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E8315AE-EC65-1731-4E43-EFADDBF04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190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69CAA2-B72E-35EC-B639-BBA0B721D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B625B53-3796-1D16-A0ED-1FA5D7BBC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8C08B73-8C35-141F-49DE-F6A593061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56554E9-62FA-B068-32D9-11564FCB1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724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C09A7FB-D903-8140-42D4-B8085873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DA5E7CC-4CE7-A0E3-AB60-4338479B1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CF55AE0-0F3B-6F72-66F6-4040E7CC6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1133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E1751C-3002-2C59-0D30-2A7F94A95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501CFF-EC97-BE75-0F44-0CA4E834C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C538CA4-DDF6-7CAA-83ED-D3B723F1B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8910624-82E2-FBD8-844E-3687664C0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BBB65F9-6A00-911C-7756-49F878926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6819BEB-864C-B282-ACE5-F6602406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846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089944-E78B-0631-63AF-682238100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5D16E9F-F4E1-1558-C572-83F68E09F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F42D228-0B84-2855-4AD3-99F1A9A12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5EF3B21-20BF-BA7B-5534-8DA31914D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4C9F2AF-239A-5421-45B4-98DD2F4BE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9C6A76E-867E-06B8-23C9-8BA817A50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5399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7F760AC-5122-1380-379F-882BF84A5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404669-5935-4C64-1A3A-8DCB4375B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B02FD96-A2B8-4C3B-3F1F-AF2D951926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5A1664-B527-41F1-A79D-E16C39041E12}" type="datetimeFigureOut">
              <a:rPr lang="da-DK" smtClean="0"/>
              <a:t>28-02-2026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4E4F2AF-0DA1-37A0-2E59-1C59AE2818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280C2E9-ED41-15EF-C055-BFC613704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4A7EF6-BCB4-40D1-AA13-1B60FD0E75D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46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tinget.dk/artikel/professorer-danmark-har-brug-for-et-udenrigspolitisk-raad-til-at-navigere-i-den-nye-verdensorde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lay.tv2.dk/serie/udenrigsministeren-tv2/1/spillet-om-groenland-5dfdc87b-ccd5-4851-a076-5134ee47fbb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7" name="Rectangle 1030">
            <a:extLst>
              <a:ext uri="{FF2B5EF4-FFF2-40B4-BE49-F238E27FC236}">
                <a16:creationId xmlns:a16="http://schemas.microsoft.com/office/drawing/2014/main" id="{6F828D28-8E09-41CC-8229-3070B5467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Den europæiske krise, tabet af digital suverænitet, og ikke mindst valget af Donald Trump til USA's præsident har ændret forudsætningerne for dansk udenrigs- og sikkerhedspolitik, skriver Morten Heiberg og Rasmus Mariager.">
            <a:extLst>
              <a:ext uri="{FF2B5EF4-FFF2-40B4-BE49-F238E27FC236}">
                <a16:creationId xmlns:a16="http://schemas.microsoft.com/office/drawing/2014/main" id="{B31B58C7-CD4C-9AE8-3DDD-53184721E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" r="-1" b="-1"/>
          <a:stretch>
            <a:fillRect/>
          </a:stretch>
        </p:blipFill>
        <p:spPr bwMode="auto">
          <a:xfrm>
            <a:off x="20" y="-22"/>
            <a:ext cx="12191977" cy="6858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8" name="Rectangle 1032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103377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4FDBDB0-62DC-D759-762F-AFB5ECCA9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643467"/>
            <a:ext cx="5452529" cy="3569242"/>
          </a:xfrm>
        </p:spPr>
        <p:txBody>
          <a:bodyPr anchor="t">
            <a:normAutofit/>
          </a:bodyPr>
          <a:lstStyle/>
          <a:p>
            <a:pPr algn="l"/>
            <a:r>
              <a:rPr lang="da-DK" sz="5200">
                <a:solidFill>
                  <a:srgbClr val="FFFFFF"/>
                </a:solidFill>
              </a:rPr>
              <a:t>Modul 2: Den aktuelle danske udenrigspolitik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69501F5-46E6-3127-A07E-E571CC9FD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4551037"/>
            <a:ext cx="5449479" cy="1578054"/>
          </a:xfrm>
        </p:spPr>
        <p:txBody>
          <a:bodyPr anchor="b">
            <a:normAutofit/>
          </a:bodyPr>
          <a:lstStyle/>
          <a:p>
            <a:pPr algn="l"/>
            <a:r>
              <a:rPr lang="da-DK">
                <a:solidFill>
                  <a:srgbClr val="FFFFFF"/>
                </a:solidFill>
              </a:rPr>
              <a:t>Forløb: Dansk udenrigspolitik</a:t>
            </a:r>
          </a:p>
        </p:txBody>
      </p:sp>
      <p:sp>
        <p:nvSpPr>
          <p:cNvPr id="1039" name="Rectangle 1034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40187" y="2206184"/>
            <a:ext cx="6858003" cy="2445624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48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2C3B7D5-FDDD-138F-B487-1F3CBBCAB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Dansk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udenrigspolitik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fra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18</a:t>
            </a:r>
            <a:r>
              <a:rPr lang="en-US" sz="3100" dirty="0">
                <a:solidFill>
                  <a:srgbClr val="FFFFFF"/>
                </a:solidFill>
              </a:rPr>
              <a:t>64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til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dag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5" name="Pladsholder til indhold 4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5669F3E2-B6C3-087C-B216-0E0243029A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7316" y="1080019"/>
            <a:ext cx="6780700" cy="469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66429A-BECF-2036-CCF0-BBBCF1E34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Lars Løkke Rasmussens pragmatiske idealisme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8240D5C-7E38-678D-F03E-16E3EF25E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menes der med pragmatisk idealisme?</a:t>
            </a:r>
          </a:p>
          <a:p>
            <a:r>
              <a:rPr lang="da-DK" dirty="0"/>
              <a:t>Hvilke midler bruger den danske regering til at udøve pragmatisk idealisme?</a:t>
            </a:r>
          </a:p>
        </p:txBody>
      </p:sp>
    </p:spTree>
    <p:extLst>
      <p:ext uri="{BB962C8B-B14F-4D97-AF65-F5344CB8AC3E}">
        <p14:creationId xmlns:p14="http://schemas.microsoft.com/office/powerpoint/2010/main" val="2854673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E6AD6D-4D3D-28FF-F753-C5F2694A8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>
                <a:hlinkClick r:id="rId2"/>
              </a:rPr>
              <a:t>Professorer: Danmark har brug for et udenrigspolitisk råd til at navigere i den nye verdensorden - Altinget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38CA632-7276-B805-4108-23E77B2CA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 læser sammen kronikken</a:t>
            </a:r>
          </a:p>
          <a:p>
            <a:r>
              <a:rPr lang="da-DK" dirty="0"/>
              <a:t>Fælles hovedpointer og nedslag samt inddragelse af faglig viden</a:t>
            </a:r>
          </a:p>
        </p:txBody>
      </p:sp>
    </p:spTree>
    <p:extLst>
      <p:ext uri="{BB962C8B-B14F-4D97-AF65-F5344CB8AC3E}">
        <p14:creationId xmlns:p14="http://schemas.microsoft.com/office/powerpoint/2010/main" val="2118835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608344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F2D064-6FC9-A256-FCF8-4ADACDF12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8" y="637762"/>
            <a:ext cx="4284397" cy="55767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bg1"/>
                </a:solidFill>
                <a:latin typeface="+mj-lt"/>
                <a:ea typeface="+mj-ea"/>
                <a:cs typeface="+mj-cs"/>
                <a:hlinkClick r:id="rId2"/>
              </a:rPr>
              <a:t>Udenrigsministeren: Spillet om Grønland | Se dokumentaren her | TV 2 Play</a:t>
            </a:r>
            <a:endParaRPr lang="en-US" sz="36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599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2FFDBC-9873-F907-5049-DCB8EA920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9464" y="637762"/>
            <a:ext cx="4305881" cy="58609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4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 ser et afsnit af udenrigsministeren </a:t>
            </a:r>
          </a:p>
        </p:txBody>
      </p:sp>
    </p:spTree>
    <p:extLst>
      <p:ext uri="{BB962C8B-B14F-4D97-AF65-F5344CB8AC3E}">
        <p14:creationId xmlns:p14="http://schemas.microsoft.com/office/powerpoint/2010/main" val="1746079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92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Modul 2: Den aktuelle danske udenrigspolitik</vt:lpstr>
      <vt:lpstr>Dansk udenrigspolitik fra 1864 til i dag </vt:lpstr>
      <vt:lpstr>Lars Løkke Rasmussens pragmatiske idealisme</vt:lpstr>
      <vt:lpstr>Professorer: Danmark har brug for et udenrigspolitisk råd til at navigere i den nye verdensorden - Altinget</vt:lpstr>
      <vt:lpstr>Udenrigsministeren: Spillet om Grønland | Se dokumentaren her | TV 2 Play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Christoffer Østergaard Carstens</dc:creator>
  <cp:lastModifiedBy>Christoffer Østergaard Carstens</cp:lastModifiedBy>
  <cp:revision>1</cp:revision>
  <dcterms:created xsi:type="dcterms:W3CDTF">2026-02-26T09:18:37Z</dcterms:created>
  <dcterms:modified xsi:type="dcterms:W3CDTF">2026-02-28T13:02:06Z</dcterms:modified>
</cp:coreProperties>
</file>