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5" r:id="rId3"/>
    <p:sldId id="274" r:id="rId4"/>
    <p:sldId id="266" r:id="rId5"/>
    <p:sldId id="267" r:id="rId6"/>
    <p:sldId id="268" r:id="rId7"/>
    <p:sldId id="269" r:id="rId8"/>
    <p:sldId id="272" r:id="rId9"/>
    <p:sldId id="271" r:id="rId10"/>
    <p:sldId id="273" r:id="rId11"/>
    <p:sldId id="270" r:id="rId12"/>
    <p:sldId id="275" r:id="rId13"/>
    <p:sldId id="25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9B04D-0EA8-47BD-8BAF-7965CEC4AD75}" v="89" dt="2026-02-28T12:38:31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0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custSel addSld delSld modSld sldOrd">
      <pc:chgData name="Christoffer Østergaard Carstens" userId="5d542c86-40b2-4e4f-ab37-dc2fab4fc46a" providerId="ADAL" clId="{0DF8EF18-DD9B-46DE-AF1A-1EC96D0E05CF}" dt="2026-02-28T12:39:02.704" v="1039" actId="20577"/>
      <pc:docMkLst>
        <pc:docMk/>
      </pc:docMkLst>
      <pc:sldChg chg="del">
        <pc:chgData name="Christoffer Østergaard Carstens" userId="5d542c86-40b2-4e4f-ab37-dc2fab4fc46a" providerId="ADAL" clId="{0DF8EF18-DD9B-46DE-AF1A-1EC96D0E05CF}" dt="2026-02-28T11:42:05.326" v="147" actId="47"/>
        <pc:sldMkLst>
          <pc:docMk/>
          <pc:sldMk cId="3728101055" sldId="258"/>
        </pc:sldMkLst>
      </pc:sldChg>
      <pc:sldChg chg="addSp delSp modSp mod ord">
        <pc:chgData name="Christoffer Østergaard Carstens" userId="5d542c86-40b2-4e4f-ab37-dc2fab4fc46a" providerId="ADAL" clId="{0DF8EF18-DD9B-46DE-AF1A-1EC96D0E05CF}" dt="2026-02-28T12:28:45.432" v="642"/>
        <pc:sldMkLst>
          <pc:docMk/>
          <pc:sldMk cId="365925950" sldId="259"/>
        </pc:sldMkLst>
        <pc:spChg chg="mod">
          <ac:chgData name="Christoffer Østergaard Carstens" userId="5d542c86-40b2-4e4f-ab37-dc2fab4fc46a" providerId="ADAL" clId="{0DF8EF18-DD9B-46DE-AF1A-1EC96D0E05CF}" dt="2026-02-04T13:36:41.012" v="23" actId="20577"/>
          <ac:spMkLst>
            <pc:docMk/>
            <pc:sldMk cId="365925950" sldId="259"/>
            <ac:spMk id="2" creationId="{F4A94E05-0FD4-41D8-96D9-27BE96F7EE98}"/>
          </ac:spMkLst>
        </pc:spChg>
        <pc:picChg chg="add mod">
          <ac:chgData name="Christoffer Østergaard Carstens" userId="5d542c86-40b2-4e4f-ab37-dc2fab4fc46a" providerId="ADAL" clId="{0DF8EF18-DD9B-46DE-AF1A-1EC96D0E05CF}" dt="2026-02-04T13:36:44.828" v="28" actId="1076"/>
          <ac:picMkLst>
            <pc:docMk/>
            <pc:sldMk cId="365925950" sldId="259"/>
            <ac:picMk id="5" creationId="{E3F3870C-6837-1189-8F3D-491B1645030D}"/>
          </ac:picMkLst>
        </pc:picChg>
      </pc:sldChg>
      <pc:sldChg chg="del">
        <pc:chgData name="Christoffer Østergaard Carstens" userId="5d542c86-40b2-4e4f-ab37-dc2fab4fc46a" providerId="ADAL" clId="{0DF8EF18-DD9B-46DE-AF1A-1EC96D0E05CF}" dt="2026-02-28T11:42:01.863" v="146" actId="47"/>
        <pc:sldMkLst>
          <pc:docMk/>
          <pc:sldMk cId="1117154229" sldId="261"/>
        </pc:sldMkLst>
      </pc:sldChg>
      <pc:sldChg chg="addSp delSp modSp add mod setBg setClrOvrMap delDesignElem">
        <pc:chgData name="Christoffer Østergaard Carstens" userId="5d542c86-40b2-4e4f-ab37-dc2fab4fc46a" providerId="ADAL" clId="{0DF8EF18-DD9B-46DE-AF1A-1EC96D0E05CF}" dt="2026-02-28T11:41:57.934" v="144" actId="20577"/>
        <pc:sldMkLst>
          <pc:docMk/>
          <pc:sldMk cId="4263134999" sldId="263"/>
        </pc:sldMkLst>
        <pc:spChg chg="mod">
          <ac:chgData name="Christoffer Østergaard Carstens" userId="5d542c86-40b2-4e4f-ab37-dc2fab4fc46a" providerId="ADAL" clId="{0DF8EF18-DD9B-46DE-AF1A-1EC96D0E05CF}" dt="2026-02-28T11:41:52.613" v="126" actId="20577"/>
          <ac:spMkLst>
            <pc:docMk/>
            <pc:sldMk cId="4263134999" sldId="263"/>
            <ac:spMk id="2" creationId="{6704369D-C16A-9FDD-00F9-C7C248182D90}"/>
          </ac:spMkLst>
        </pc:spChg>
        <pc:spChg chg="mod">
          <ac:chgData name="Christoffer Østergaard Carstens" userId="5d542c86-40b2-4e4f-ab37-dc2fab4fc46a" providerId="ADAL" clId="{0DF8EF18-DD9B-46DE-AF1A-1EC96D0E05CF}" dt="2026-02-28T11:41:57.934" v="144" actId="20577"/>
          <ac:spMkLst>
            <pc:docMk/>
            <pc:sldMk cId="4263134999" sldId="263"/>
            <ac:spMk id="3" creationId="{20270E86-A6B8-E447-83E5-BC9F2D9EB34E}"/>
          </ac:spMkLst>
        </pc:spChg>
        <pc:spChg chg="add">
          <ac:chgData name="Christoffer Østergaard Carstens" userId="5d542c86-40b2-4e4f-ab37-dc2fab4fc46a" providerId="ADAL" clId="{0DF8EF18-DD9B-46DE-AF1A-1EC96D0E05CF}" dt="2026-02-04T13:37:58.083" v="32" actId="26606"/>
          <ac:spMkLst>
            <pc:docMk/>
            <pc:sldMk cId="4263134999" sldId="263"/>
            <ac:spMk id="1034" creationId="{7C3DB6CE-B855-4AD2-8FB5-3C271542CE05}"/>
          </ac:spMkLst>
        </pc:spChg>
      </pc:sldChg>
      <pc:sldChg chg="addSp delSp modSp new del mod setBg addAnim">
        <pc:chgData name="Christoffer Østergaard Carstens" userId="5d542c86-40b2-4e4f-ab37-dc2fab4fc46a" providerId="ADAL" clId="{0DF8EF18-DD9B-46DE-AF1A-1EC96D0E05CF}" dt="2026-02-28T11:42:01.047" v="145" actId="47"/>
        <pc:sldMkLst>
          <pc:docMk/>
          <pc:sldMk cId="1790052178" sldId="264"/>
        </pc:sldMkLst>
      </pc:sldChg>
      <pc:sldChg chg="addSp modSp new">
        <pc:chgData name="Christoffer Østergaard Carstens" userId="5d542c86-40b2-4e4f-ab37-dc2fab4fc46a" providerId="ADAL" clId="{0DF8EF18-DD9B-46DE-AF1A-1EC96D0E05CF}" dt="2026-02-28T11:42:19.933" v="151"/>
        <pc:sldMkLst>
          <pc:docMk/>
          <pc:sldMk cId="3728670341" sldId="265"/>
        </pc:sldMkLst>
        <pc:graphicFrameChg chg="add mod">
          <ac:chgData name="Christoffer Østergaard Carstens" userId="5d542c86-40b2-4e4f-ab37-dc2fab4fc46a" providerId="ADAL" clId="{0DF8EF18-DD9B-46DE-AF1A-1EC96D0E05CF}" dt="2026-02-28T11:42:19.933" v="151"/>
          <ac:graphicFrameMkLst>
            <pc:docMk/>
            <pc:sldMk cId="3728670341" sldId="265"/>
            <ac:graphicFrameMk id="4" creationId="{FB82B1D5-86E9-F95A-B543-3D473DA9400D}"/>
          </ac:graphicFrameMkLst>
        </pc:graphicFrameChg>
        <pc:picChg chg="add">
          <ac:chgData name="Christoffer Østergaard Carstens" userId="5d542c86-40b2-4e4f-ab37-dc2fab4fc46a" providerId="ADAL" clId="{0DF8EF18-DD9B-46DE-AF1A-1EC96D0E05CF}" dt="2026-02-23T10:53:20.969" v="90"/>
          <ac:picMkLst>
            <pc:docMk/>
            <pc:sldMk cId="3728670341" sldId="265"/>
            <ac:picMk id="1026" creationId="{4DBFCFC1-43C3-9E36-0F6F-278AC7FF0CFA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2-28T12:29:26.818" v="693" actId="20577"/>
        <pc:sldMkLst>
          <pc:docMk/>
          <pc:sldMk cId="1430118196" sldId="266"/>
        </pc:sldMkLst>
        <pc:spChg chg="mod">
          <ac:chgData name="Christoffer Østergaard Carstens" userId="5d542c86-40b2-4e4f-ab37-dc2fab4fc46a" providerId="ADAL" clId="{0DF8EF18-DD9B-46DE-AF1A-1EC96D0E05CF}" dt="2026-02-28T11:45:19.930" v="194" actId="20577"/>
          <ac:spMkLst>
            <pc:docMk/>
            <pc:sldMk cId="1430118196" sldId="266"/>
            <ac:spMk id="2" creationId="{163D1A2F-1B1B-376F-B8EF-398354E302ED}"/>
          </ac:spMkLst>
        </pc:spChg>
        <pc:spChg chg="mod">
          <ac:chgData name="Christoffer Østergaard Carstens" userId="5d542c86-40b2-4e4f-ab37-dc2fab4fc46a" providerId="ADAL" clId="{0DF8EF18-DD9B-46DE-AF1A-1EC96D0E05CF}" dt="2026-02-28T12:29:26.818" v="693" actId="20577"/>
          <ac:spMkLst>
            <pc:docMk/>
            <pc:sldMk cId="1430118196" sldId="266"/>
            <ac:spMk id="3" creationId="{74C01B4E-E604-00CB-CE4B-5E8C92B38BAB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2-28T12:30:14.715" v="729" actId="26606"/>
        <pc:sldMkLst>
          <pc:docMk/>
          <pc:sldMk cId="1961534904" sldId="267"/>
        </pc:sldMkLst>
        <pc:spChg chg="mod">
          <ac:chgData name="Christoffer Østergaard Carstens" userId="5d542c86-40b2-4e4f-ab37-dc2fab4fc46a" providerId="ADAL" clId="{0DF8EF18-DD9B-46DE-AF1A-1EC96D0E05CF}" dt="2026-02-28T12:30:14.715" v="729" actId="26606"/>
          <ac:spMkLst>
            <pc:docMk/>
            <pc:sldMk cId="1961534904" sldId="267"/>
            <ac:spMk id="2" creationId="{73FDA44C-1A34-4BDF-BD81-82CC4C40F0FD}"/>
          </ac:spMkLst>
        </pc:spChg>
        <pc:spChg chg="del">
          <ac:chgData name="Christoffer Østergaard Carstens" userId="5d542c86-40b2-4e4f-ab37-dc2fab4fc46a" providerId="ADAL" clId="{0DF8EF18-DD9B-46DE-AF1A-1EC96D0E05CF}" dt="2026-02-28T12:30:14.715" v="729" actId="26606"/>
          <ac:spMkLst>
            <pc:docMk/>
            <pc:sldMk cId="1961534904" sldId="267"/>
            <ac:spMk id="3" creationId="{F316880D-7D66-8681-BE2E-41B59149B7BE}"/>
          </ac:spMkLst>
        </pc:spChg>
        <pc:spChg chg="add">
          <ac:chgData name="Christoffer Østergaard Carstens" userId="5d542c86-40b2-4e4f-ab37-dc2fab4fc46a" providerId="ADAL" clId="{0DF8EF18-DD9B-46DE-AF1A-1EC96D0E05CF}" dt="2026-02-28T12:30:14.715" v="729" actId="26606"/>
          <ac:spMkLst>
            <pc:docMk/>
            <pc:sldMk cId="1961534904" sldId="267"/>
            <ac:spMk id="1031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2-28T12:30:14.715" v="729" actId="26606"/>
          <ac:picMkLst>
            <pc:docMk/>
            <pc:sldMk cId="1961534904" sldId="267"/>
            <ac:picMk id="1026" creationId="{45B8698B-DE0E-82ED-4CE7-C33AB8B28791}"/>
          </ac:picMkLst>
        </pc:picChg>
      </pc:sldChg>
      <pc:sldChg chg="addSp delSp modSp new mod ord setBg">
        <pc:chgData name="Christoffer Østergaard Carstens" userId="5d542c86-40b2-4e4f-ab37-dc2fab4fc46a" providerId="ADAL" clId="{0DF8EF18-DD9B-46DE-AF1A-1EC96D0E05CF}" dt="2026-02-28T12:30:34.157" v="775" actId="26606"/>
        <pc:sldMkLst>
          <pc:docMk/>
          <pc:sldMk cId="924130255" sldId="268"/>
        </pc:sldMkLst>
        <pc:spChg chg="mod">
          <ac:chgData name="Christoffer Østergaard Carstens" userId="5d542c86-40b2-4e4f-ab37-dc2fab4fc46a" providerId="ADAL" clId="{0DF8EF18-DD9B-46DE-AF1A-1EC96D0E05CF}" dt="2026-02-28T12:30:34.157" v="775" actId="26606"/>
          <ac:spMkLst>
            <pc:docMk/>
            <pc:sldMk cId="924130255" sldId="268"/>
            <ac:spMk id="2" creationId="{2E2A7A44-E940-BA0A-7599-D5AB84B6C0DC}"/>
          </ac:spMkLst>
        </pc:spChg>
        <pc:spChg chg="del">
          <ac:chgData name="Christoffer Østergaard Carstens" userId="5d542c86-40b2-4e4f-ab37-dc2fab4fc46a" providerId="ADAL" clId="{0DF8EF18-DD9B-46DE-AF1A-1EC96D0E05CF}" dt="2026-02-28T12:30:34.157" v="775" actId="26606"/>
          <ac:spMkLst>
            <pc:docMk/>
            <pc:sldMk cId="924130255" sldId="268"/>
            <ac:spMk id="3" creationId="{681B83AC-6E4E-9868-827E-A46573E26036}"/>
          </ac:spMkLst>
        </pc:spChg>
        <pc:spChg chg="add">
          <ac:chgData name="Christoffer Østergaard Carstens" userId="5d542c86-40b2-4e4f-ab37-dc2fab4fc46a" providerId="ADAL" clId="{0DF8EF18-DD9B-46DE-AF1A-1EC96D0E05CF}" dt="2026-02-28T12:30:34.157" v="775" actId="26606"/>
          <ac:spMkLst>
            <pc:docMk/>
            <pc:sldMk cId="924130255" sldId="268"/>
            <ac:spMk id="2055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2-28T12:30:34.157" v="775" actId="26606"/>
          <ac:picMkLst>
            <pc:docMk/>
            <pc:sldMk cId="924130255" sldId="268"/>
            <ac:picMk id="2050" creationId="{8062A30D-EFD5-AAF6-B089-A2D3CB119B26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28T12:30:58.285" v="780" actId="26606"/>
        <pc:sldMkLst>
          <pc:docMk/>
          <pc:sldMk cId="728111844" sldId="269"/>
        </pc:sldMkLst>
        <pc:spChg chg="del">
          <ac:chgData name="Christoffer Østergaard Carstens" userId="5d542c86-40b2-4e4f-ab37-dc2fab4fc46a" providerId="ADAL" clId="{0DF8EF18-DD9B-46DE-AF1A-1EC96D0E05CF}" dt="2026-02-28T12:30:58.285" v="780" actId="26606"/>
          <ac:spMkLst>
            <pc:docMk/>
            <pc:sldMk cId="728111844" sldId="269"/>
            <ac:spMk id="2" creationId="{FE371966-B6C0-C629-6DFB-CC3304C3A8CB}"/>
          </ac:spMkLst>
        </pc:spChg>
        <pc:spChg chg="del">
          <ac:chgData name="Christoffer Østergaard Carstens" userId="5d542c86-40b2-4e4f-ab37-dc2fab4fc46a" providerId="ADAL" clId="{0DF8EF18-DD9B-46DE-AF1A-1EC96D0E05CF}" dt="2026-02-28T12:30:58.285" v="780" actId="26606"/>
          <ac:spMkLst>
            <pc:docMk/>
            <pc:sldMk cId="728111844" sldId="269"/>
            <ac:spMk id="3" creationId="{A9D7E56F-1350-8E1D-A9E2-AC42B4BA506E}"/>
          </ac:spMkLst>
        </pc:spChg>
        <pc:spChg chg="add">
          <ac:chgData name="Christoffer Østergaard Carstens" userId="5d542c86-40b2-4e4f-ab37-dc2fab4fc46a" providerId="ADAL" clId="{0DF8EF18-DD9B-46DE-AF1A-1EC96D0E05CF}" dt="2026-02-28T12:30:58.285" v="780" actId="26606"/>
          <ac:spMkLst>
            <pc:docMk/>
            <pc:sldMk cId="728111844" sldId="269"/>
            <ac:spMk id="10" creationId="{42A4FC2C-047E-45A5-965D-8E1E3BF09BC6}"/>
          </ac:spMkLst>
        </pc:spChg>
        <pc:picChg chg="add mod">
          <ac:chgData name="Christoffer Østergaard Carstens" userId="5d542c86-40b2-4e4f-ab37-dc2fab4fc46a" providerId="ADAL" clId="{0DF8EF18-DD9B-46DE-AF1A-1EC96D0E05CF}" dt="2026-02-28T12:30:58.285" v="780" actId="26606"/>
          <ac:picMkLst>
            <pc:docMk/>
            <pc:sldMk cId="728111844" sldId="269"/>
            <ac:picMk id="5" creationId="{CA6BAE91-5CCC-9922-A61B-DC3960F1C29A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2-28T12:31:22.001" v="812" actId="26606"/>
        <pc:sldMkLst>
          <pc:docMk/>
          <pc:sldMk cId="2156727491" sldId="270"/>
        </pc:sldMkLst>
        <pc:spChg chg="mod">
          <ac:chgData name="Christoffer Østergaard Carstens" userId="5d542c86-40b2-4e4f-ab37-dc2fab4fc46a" providerId="ADAL" clId="{0DF8EF18-DD9B-46DE-AF1A-1EC96D0E05CF}" dt="2026-02-28T12:31:22.001" v="812" actId="26606"/>
          <ac:spMkLst>
            <pc:docMk/>
            <pc:sldMk cId="2156727491" sldId="270"/>
            <ac:spMk id="2" creationId="{2B33B063-9140-021F-EF94-C14778897619}"/>
          </ac:spMkLst>
        </pc:spChg>
        <pc:spChg chg="del">
          <ac:chgData name="Christoffer Østergaard Carstens" userId="5d542c86-40b2-4e4f-ab37-dc2fab4fc46a" providerId="ADAL" clId="{0DF8EF18-DD9B-46DE-AF1A-1EC96D0E05CF}" dt="2026-02-28T12:31:22.001" v="812" actId="26606"/>
          <ac:spMkLst>
            <pc:docMk/>
            <pc:sldMk cId="2156727491" sldId="270"/>
            <ac:spMk id="3" creationId="{C8322842-D8AA-1F07-CF28-7F4B842E955B}"/>
          </ac:spMkLst>
        </pc:spChg>
        <pc:spChg chg="add">
          <ac:chgData name="Christoffer Østergaard Carstens" userId="5d542c86-40b2-4e4f-ab37-dc2fab4fc46a" providerId="ADAL" clId="{0DF8EF18-DD9B-46DE-AF1A-1EC96D0E05CF}" dt="2026-02-28T12:31:22.001" v="812" actId="26606"/>
          <ac:spMkLst>
            <pc:docMk/>
            <pc:sldMk cId="2156727491" sldId="270"/>
            <ac:spMk id="3079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2-28T12:31:22.001" v="812" actId="26606"/>
          <ac:picMkLst>
            <pc:docMk/>
            <pc:sldMk cId="2156727491" sldId="270"/>
            <ac:picMk id="3074" creationId="{D0E69468-B45C-3220-7858-E61C3F2AFCDD}"/>
          </ac:picMkLst>
        </pc:picChg>
      </pc:sldChg>
      <pc:sldChg chg="addSp delSp modSp new mod">
        <pc:chgData name="Christoffer Østergaard Carstens" userId="5d542c86-40b2-4e4f-ab37-dc2fab4fc46a" providerId="ADAL" clId="{0DF8EF18-DD9B-46DE-AF1A-1EC96D0E05CF}" dt="2026-02-28T12:33:45.041" v="858" actId="20577"/>
        <pc:sldMkLst>
          <pc:docMk/>
          <pc:sldMk cId="4293347898" sldId="271"/>
        </pc:sldMkLst>
        <pc:spChg chg="mod">
          <ac:chgData name="Christoffer Østergaard Carstens" userId="5d542c86-40b2-4e4f-ab37-dc2fab4fc46a" providerId="ADAL" clId="{0DF8EF18-DD9B-46DE-AF1A-1EC96D0E05CF}" dt="2026-02-28T12:31:34.665" v="827" actId="20577"/>
          <ac:spMkLst>
            <pc:docMk/>
            <pc:sldMk cId="4293347898" sldId="271"/>
            <ac:spMk id="2" creationId="{4C9D50DA-E6F8-7CC3-A2DB-A470043C53CF}"/>
          </ac:spMkLst>
        </pc:spChg>
        <pc:spChg chg="add del mod">
          <ac:chgData name="Christoffer Østergaard Carstens" userId="5d542c86-40b2-4e4f-ab37-dc2fab4fc46a" providerId="ADAL" clId="{0DF8EF18-DD9B-46DE-AF1A-1EC96D0E05CF}" dt="2026-02-28T12:33:45.041" v="858" actId="20577"/>
          <ac:spMkLst>
            <pc:docMk/>
            <pc:sldMk cId="4293347898" sldId="271"/>
            <ac:spMk id="3" creationId="{1B63951E-C1FA-932E-F9E3-E7FBBD43F101}"/>
          </ac:spMkLst>
        </pc:spChg>
        <pc:graphicFrameChg chg="add mod">
          <ac:chgData name="Christoffer Østergaard Carstens" userId="5d542c86-40b2-4e4f-ab37-dc2fab4fc46a" providerId="ADAL" clId="{0DF8EF18-DD9B-46DE-AF1A-1EC96D0E05CF}" dt="2026-02-28T12:33:32.084" v="851"/>
          <ac:graphicFrameMkLst>
            <pc:docMk/>
            <pc:sldMk cId="4293347898" sldId="271"/>
            <ac:graphicFrameMk id="4" creationId="{467E1437-FC09-2099-D7D6-7A5CB9A7401E}"/>
          </ac:graphicFrameMkLst>
        </pc:graphicFrameChg>
      </pc:sldChg>
      <pc:sldChg chg="addSp delSp modSp new mod">
        <pc:chgData name="Christoffer Østergaard Carstens" userId="5d542c86-40b2-4e4f-ab37-dc2fab4fc46a" providerId="ADAL" clId="{0DF8EF18-DD9B-46DE-AF1A-1EC96D0E05CF}" dt="2026-02-28T12:33:17.262" v="849" actId="20577"/>
        <pc:sldMkLst>
          <pc:docMk/>
          <pc:sldMk cId="1646209772" sldId="272"/>
        </pc:sldMkLst>
        <pc:spChg chg="mod">
          <ac:chgData name="Christoffer Østergaard Carstens" userId="5d542c86-40b2-4e4f-ab37-dc2fab4fc46a" providerId="ADAL" clId="{0DF8EF18-DD9B-46DE-AF1A-1EC96D0E05CF}" dt="2026-02-28T12:33:06.327" v="843" actId="20577"/>
          <ac:spMkLst>
            <pc:docMk/>
            <pc:sldMk cId="1646209772" sldId="272"/>
            <ac:spMk id="2" creationId="{F0D74C4E-0051-E117-F2FD-997C497EFC2B}"/>
          </ac:spMkLst>
        </pc:spChg>
        <pc:spChg chg="add del mod">
          <ac:chgData name="Christoffer Østergaard Carstens" userId="5d542c86-40b2-4e4f-ab37-dc2fab4fc46a" providerId="ADAL" clId="{0DF8EF18-DD9B-46DE-AF1A-1EC96D0E05CF}" dt="2026-02-28T12:33:17.262" v="849" actId="20577"/>
          <ac:spMkLst>
            <pc:docMk/>
            <pc:sldMk cId="1646209772" sldId="272"/>
            <ac:spMk id="3" creationId="{4AAE9CDC-C347-45C5-469C-0FF5441171B1}"/>
          </ac:spMkLst>
        </pc:spChg>
        <pc:graphicFrameChg chg="add mod">
          <ac:chgData name="Christoffer Østergaard Carstens" userId="5d542c86-40b2-4e4f-ab37-dc2fab4fc46a" providerId="ADAL" clId="{0DF8EF18-DD9B-46DE-AF1A-1EC96D0E05CF}" dt="2026-02-28T12:33:12.864" v="845"/>
          <ac:graphicFrameMkLst>
            <pc:docMk/>
            <pc:sldMk cId="1646209772" sldId="272"/>
            <ac:graphicFrameMk id="4" creationId="{55234AB6-CDEA-4A54-CF00-AE4EAEC9EBD7}"/>
          </ac:graphicFrameMkLst>
        </pc:graphicFrameChg>
      </pc:sldChg>
      <pc:sldChg chg="addSp delSp modSp new mod">
        <pc:chgData name="Christoffer Østergaard Carstens" userId="5d542c86-40b2-4e4f-ab37-dc2fab4fc46a" providerId="ADAL" clId="{0DF8EF18-DD9B-46DE-AF1A-1EC96D0E05CF}" dt="2026-02-28T12:34:33.122" v="888" actId="12"/>
        <pc:sldMkLst>
          <pc:docMk/>
          <pc:sldMk cId="1577498452" sldId="273"/>
        </pc:sldMkLst>
        <pc:spChg chg="mod">
          <ac:chgData name="Christoffer Østergaard Carstens" userId="5d542c86-40b2-4e4f-ab37-dc2fab4fc46a" providerId="ADAL" clId="{0DF8EF18-DD9B-46DE-AF1A-1EC96D0E05CF}" dt="2026-02-28T12:34:00.465" v="863"/>
          <ac:spMkLst>
            <pc:docMk/>
            <pc:sldMk cId="1577498452" sldId="273"/>
            <ac:spMk id="2" creationId="{3026BECC-9C82-D478-0244-F6687DE0379F}"/>
          </ac:spMkLst>
        </pc:spChg>
        <pc:spChg chg="add del mod">
          <ac:chgData name="Christoffer Østergaard Carstens" userId="5d542c86-40b2-4e4f-ab37-dc2fab4fc46a" providerId="ADAL" clId="{0DF8EF18-DD9B-46DE-AF1A-1EC96D0E05CF}" dt="2026-02-28T12:34:33.122" v="888" actId="12"/>
          <ac:spMkLst>
            <pc:docMk/>
            <pc:sldMk cId="1577498452" sldId="273"/>
            <ac:spMk id="3" creationId="{307BD324-D776-657B-1C3A-F95D02E6A435}"/>
          </ac:spMkLst>
        </pc:spChg>
        <pc:graphicFrameChg chg="add mod">
          <ac:chgData name="Christoffer Østergaard Carstens" userId="5d542c86-40b2-4e4f-ab37-dc2fab4fc46a" providerId="ADAL" clId="{0DF8EF18-DD9B-46DE-AF1A-1EC96D0E05CF}" dt="2026-02-28T12:34:00.450" v="861"/>
          <ac:graphicFrameMkLst>
            <pc:docMk/>
            <pc:sldMk cId="1577498452" sldId="273"/>
            <ac:graphicFrameMk id="4" creationId="{8DC6EE24-98B2-41A6-7599-7A3E3D704192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28T12:34:05.449" v="865"/>
          <ac:graphicFrameMkLst>
            <pc:docMk/>
            <pc:sldMk cId="1577498452" sldId="273"/>
            <ac:graphicFrameMk id="5" creationId="{D4D16144-D6A8-63D3-1DA6-F409661CDB60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28T12:34:06.943" v="867"/>
          <ac:graphicFrameMkLst>
            <pc:docMk/>
            <pc:sldMk cId="1577498452" sldId="273"/>
            <ac:graphicFrameMk id="6" creationId="{D764914A-29A1-BA33-F3D8-98D6059B59C4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28T12:34:24.810" v="880"/>
          <ac:graphicFrameMkLst>
            <pc:docMk/>
            <pc:sldMk cId="1577498452" sldId="273"/>
            <ac:graphicFrameMk id="7" creationId="{1528BABE-6BDA-EFEF-10A7-819364AE2C35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2-28T12:37:56.354" v="911" actId="26606"/>
        <pc:sldMkLst>
          <pc:docMk/>
          <pc:sldMk cId="2637398281" sldId="274"/>
        </pc:sldMkLst>
        <pc:spChg chg="mod">
          <ac:chgData name="Christoffer Østergaard Carstens" userId="5d542c86-40b2-4e4f-ab37-dc2fab4fc46a" providerId="ADAL" clId="{0DF8EF18-DD9B-46DE-AF1A-1EC96D0E05CF}" dt="2026-02-28T12:37:56.354" v="911" actId="26606"/>
          <ac:spMkLst>
            <pc:docMk/>
            <pc:sldMk cId="2637398281" sldId="274"/>
            <ac:spMk id="2" creationId="{BBE3E5E1-3161-0ED7-7F41-F4E53770BD39}"/>
          </ac:spMkLst>
        </pc:spChg>
        <pc:spChg chg="add del mod">
          <ac:chgData name="Christoffer Østergaard Carstens" userId="5d542c86-40b2-4e4f-ab37-dc2fab4fc46a" providerId="ADAL" clId="{0DF8EF18-DD9B-46DE-AF1A-1EC96D0E05CF}" dt="2026-02-28T12:37:56.354" v="911" actId="26606"/>
          <ac:spMkLst>
            <pc:docMk/>
            <pc:sldMk cId="2637398281" sldId="274"/>
            <ac:spMk id="3" creationId="{A0B49AA0-D3E7-3870-3081-AF1DEF22651D}"/>
          </ac:spMkLst>
        </pc:spChg>
        <pc:spChg chg="add">
          <ac:chgData name="Christoffer Østergaard Carstens" userId="5d542c86-40b2-4e4f-ab37-dc2fab4fc46a" providerId="ADAL" clId="{0DF8EF18-DD9B-46DE-AF1A-1EC96D0E05CF}" dt="2026-02-28T12:37:56.354" v="911" actId="26606"/>
          <ac:spMkLst>
            <pc:docMk/>
            <pc:sldMk cId="2637398281" sldId="274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2-28T12:37:56.354" v="911" actId="26606"/>
          <ac:spMkLst>
            <pc:docMk/>
            <pc:sldMk cId="2637398281" sldId="274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2-28T12:37:56.354" v="911" actId="26606"/>
          <ac:spMkLst>
            <pc:docMk/>
            <pc:sldMk cId="2637398281" sldId="274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2-28T12:37:09.800" v="891"/>
          <ac:graphicFrameMkLst>
            <pc:docMk/>
            <pc:sldMk cId="2637398281" sldId="274"/>
            <ac:graphicFrameMk id="4" creationId="{1079DF28-5DC5-F920-EA20-A9FACB5B8F27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2-28T12:37:17.307" v="899"/>
          <ac:graphicFrameMkLst>
            <pc:docMk/>
            <pc:sldMk cId="2637398281" sldId="274"/>
            <ac:graphicFrameMk id="5" creationId="{5A8352CD-22B8-490E-AA78-DD60C1AB494A}"/>
          </ac:graphicFrameMkLst>
        </pc:graphicFrameChg>
      </pc:sldChg>
      <pc:sldChg chg="modSp new mod">
        <pc:chgData name="Christoffer Østergaard Carstens" userId="5d542c86-40b2-4e4f-ab37-dc2fab4fc46a" providerId="ADAL" clId="{0DF8EF18-DD9B-46DE-AF1A-1EC96D0E05CF}" dt="2026-02-28T12:39:02.704" v="1039" actId="20577"/>
        <pc:sldMkLst>
          <pc:docMk/>
          <pc:sldMk cId="2550419486" sldId="275"/>
        </pc:sldMkLst>
        <pc:spChg chg="mod">
          <ac:chgData name="Christoffer Østergaard Carstens" userId="5d542c86-40b2-4e4f-ab37-dc2fab4fc46a" providerId="ADAL" clId="{0DF8EF18-DD9B-46DE-AF1A-1EC96D0E05CF}" dt="2026-02-28T12:38:35.784" v="932" actId="20577"/>
          <ac:spMkLst>
            <pc:docMk/>
            <pc:sldMk cId="2550419486" sldId="275"/>
            <ac:spMk id="2" creationId="{0EA6A149-E755-D347-5A9F-C5619ADD081F}"/>
          </ac:spMkLst>
        </pc:spChg>
        <pc:spChg chg="mod">
          <ac:chgData name="Christoffer Østergaard Carstens" userId="5d542c86-40b2-4e4f-ab37-dc2fab4fc46a" providerId="ADAL" clId="{0DF8EF18-DD9B-46DE-AF1A-1EC96D0E05CF}" dt="2026-02-28T12:39:02.704" v="1039" actId="20577"/>
          <ac:spMkLst>
            <pc:docMk/>
            <pc:sldMk cId="2550419486" sldId="275"/>
            <ac:spMk id="3" creationId="{90555827-5A1A-4415-BC6F-9618C6C7F2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9B0-E24C-4DF2-B58C-FAC85B93724F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E71CE-B475-4A0B-A6DF-FC5458D723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60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28-02-2026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is.dk/lande/groenlan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6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fkoloniseringen forvandlede Grønland til en kamufleret koloni - Altinget">
            <a:extLst>
              <a:ext uri="{FF2B5EF4-FFF2-40B4-BE49-F238E27FC236}">
                <a16:creationId xmlns:a16="http://schemas.microsoft.com/office/drawing/2014/main" id="{BEBE58B2-2779-1317-0D44-2247599A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04369D-C16A-9FDD-00F9-C7C24818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da-DK" sz="4400" dirty="0"/>
              <a:t>Modul 2: Grønlands befolkning</a:t>
            </a:r>
          </a:p>
        </p:txBody>
      </p:sp>
      <p:pic>
        <p:nvPicPr>
          <p:cNvPr id="1030" name="Picture 6" descr="Lærer: Grønland-krisen fylder meget hos eleverne">
            <a:extLst>
              <a:ext uri="{FF2B5EF4-FFF2-40B4-BE49-F238E27FC236}">
                <a16:creationId xmlns:a16="http://schemas.microsoft.com/office/drawing/2014/main" id="{C38734DB-9C14-87EE-B754-7CAC9409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1" b="1"/>
          <a:stretch>
            <a:fillRect/>
          </a:stretch>
        </p:blipFill>
        <p:spPr bwMode="auto"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 Hvis danskere skulle leve som grønlændere... | Ligetil | DR">
            <a:extLst>
              <a:ext uri="{FF2B5EF4-FFF2-40B4-BE49-F238E27FC236}">
                <a16:creationId xmlns:a16="http://schemas.microsoft.com/office/drawing/2014/main" id="{EA1BA15B-6070-7170-58F5-46F45D08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4406" b="3"/>
          <a:stretch>
            <a:fillRect/>
          </a:stretch>
        </p:blipFill>
        <p:spPr bwMode="auto"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20270E86-A6B8-E447-83E5-BC9F2D9EB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Forløb: Grønland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12E90B-19A7-C2BA-BDE7-887E11FD9A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229" b="1"/>
          <a:stretch>
            <a:fillRect/>
          </a:stretch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6BECC-9C82-D478-0244-F6687DE0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 for selvstændighed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07BD324-D776-657B-1C3A-F95D02E6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Ifølge Selvstyreloven kan Grønland forlade rigsfællesskabet, hvis: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Der afholdes en folkeafstemning i Grønland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Folketinget giver samtykke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Økonomiske rammer</a:t>
            </a:r>
          </a:p>
          <a:p>
            <a:r>
              <a:rPr lang="da-DK" dirty="0"/>
              <a:t>Grønland har fået adgang til fremtidige råstofindtægter, som kan fungere som økonomisk grundlag for eventuel selvstændighed.</a:t>
            </a:r>
          </a:p>
        </p:txBody>
      </p:sp>
    </p:spTree>
    <p:extLst>
      <p:ext uri="{BB962C8B-B14F-4D97-AF65-F5344CB8AC3E}">
        <p14:creationId xmlns:p14="http://schemas.microsoft.com/office/powerpoint/2010/main" val="157749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33B063-9140-021F-EF94-C1477889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Antal selvmord pr. år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E69468-B45C-3220-7858-E61C3F2AFC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749" y="1675227"/>
            <a:ext cx="597850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72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6A149-E755-D347-5A9F-C5619ADD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Grønland</a:t>
            </a:r>
            <a:r>
              <a:rPr lang="da-DK" dirty="0"/>
              <a:t> - </a:t>
            </a:r>
            <a:r>
              <a:rPr lang="da-DK" dirty="0" err="1"/>
              <a:t>Globalis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555827-5A1A-4415-BC6F-9618C6C7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Undersøg Grønland med afsæt i data fra </a:t>
            </a:r>
            <a:r>
              <a:rPr lang="da-DK" dirty="0" err="1"/>
              <a:t>Globalis</a:t>
            </a:r>
            <a:r>
              <a:rPr lang="da-DK"/>
              <a:t>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41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94E05-0FD4-41D8-96D9-27BE96F7E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Kampen om Grønland, 2020</a:t>
            </a:r>
          </a:p>
        </p:txBody>
      </p:sp>
      <p:pic>
        <p:nvPicPr>
          <p:cNvPr id="5" name="Billede 4" descr="Et billede, der indeholder tøj, person, skærmbillede, indendørs&#10;&#10;AI-genereret indhold kan være ukorrekt.">
            <a:extLst>
              <a:ext uri="{FF2B5EF4-FFF2-40B4-BE49-F238E27FC236}">
                <a16:creationId xmlns:a16="http://schemas.microsoft.com/office/drawing/2014/main" id="{E3F3870C-6837-1189-8F3D-491B1645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14" y="1892212"/>
            <a:ext cx="9188922" cy="3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5346B-A8A2-F1BA-D4B0-469993F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C9D56F-C266-F22A-77E4-988F1315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BFCFC1-43C3-9E36-0F6F-278AC7FF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76225"/>
            <a:ext cx="10201275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67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E3E5E1-3161-0ED7-7F41-F4E53770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2800">
                <a:solidFill>
                  <a:srgbClr val="FFFFFF"/>
                </a:solidFill>
              </a:rPr>
              <a:t>Befolkningsgrupper i moderne Grønland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B49AA0-D3E7-3870-3081-AF1DEF226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Grønlands befolkning består primært af vestgrønlændere (ca. 80%), samt mindre grupper:</a:t>
            </a:r>
          </a:p>
          <a:p>
            <a:pPr lvl="1"/>
            <a:r>
              <a:rPr lang="da-DK" dirty="0"/>
              <a:t>Nordgrønlændere (</a:t>
            </a:r>
            <a:r>
              <a:rPr lang="da-DK" dirty="0" err="1"/>
              <a:t>inughuit</a:t>
            </a:r>
            <a:r>
              <a:rPr lang="da-DK" dirty="0"/>
              <a:t>) – ca. 1,5%</a:t>
            </a:r>
          </a:p>
          <a:p>
            <a:pPr lvl="1"/>
            <a:r>
              <a:rPr lang="da-DK" dirty="0"/>
              <a:t>Østgrønlændere – under 6%</a:t>
            </a:r>
          </a:p>
          <a:p>
            <a:pPr lvl="1"/>
            <a:r>
              <a:rPr lang="da-DK" dirty="0"/>
              <a:t>Danskere – fastboende danskere opfattes normalt ikke som grønlændere</a:t>
            </a:r>
          </a:p>
          <a:p>
            <a:pPr lvl="1"/>
            <a:r>
              <a:rPr lang="da-DK" dirty="0"/>
              <a:t>Børn af blandede ægteskaber ser sig typisk som grønlændere, hvis de vokser op i Grønland.</a:t>
            </a:r>
          </a:p>
        </p:txBody>
      </p:sp>
    </p:spTree>
    <p:extLst>
      <p:ext uri="{BB962C8B-B14F-4D97-AF65-F5344CB8AC3E}">
        <p14:creationId xmlns:p14="http://schemas.microsoft.com/office/powerpoint/2010/main" val="263739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D1A2F-1B1B-376F-B8EF-398354E3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Læsning: Side: 85-92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C01B4E-E604-00CB-CE4B-5E8C92B3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512" y="184391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Start ved afsnit ”Hvad er inddeling i samfundstyper” og stop på s. 92 ved </a:t>
            </a:r>
            <a:r>
              <a:rPr lang="da-DK" dirty="0" err="1"/>
              <a:t>afsnitt</a:t>
            </a:r>
            <a:r>
              <a:rPr lang="da-DK" dirty="0"/>
              <a:t>: ”</a:t>
            </a:r>
            <a:r>
              <a:rPr lang="da-DK" dirty="0" err="1"/>
              <a:t>Levekår</a:t>
            </a:r>
            <a:r>
              <a:rPr lang="da-DK" dirty="0"/>
              <a:t>”</a:t>
            </a:r>
          </a:p>
          <a:p>
            <a:endParaRPr lang="da-DK" dirty="0"/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Redegør for samfundstyperne traditionelle samfund, første moderne og det andet moderne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Forklar udviklingen fra 1950 til i dag med fokus på industrialisering og modernisering-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Hvordan ser den grønlandske familie ud i dag?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Undersøg med afsæt i det kvantitative bilag, hvad der kan udledes om børn og unge i Grønland.</a:t>
            </a:r>
          </a:p>
        </p:txBody>
      </p:sp>
    </p:spTree>
    <p:extLst>
      <p:ext uri="{BB962C8B-B14F-4D97-AF65-F5344CB8AC3E}">
        <p14:creationId xmlns:p14="http://schemas.microsoft.com/office/powerpoint/2010/main" val="143011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FDA44C-1A34-4BDF-BD81-82CC4C40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Antal fuldførte uddannelser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B8698B-DE0E-82ED-4CE7-C33AB8B28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220" y="1675227"/>
            <a:ext cx="107175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3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2A7A44-E940-BA0A-7599-D5AB84B6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Højeste fuldførte uddannelse i Grønland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62A30D-EFD5-AAF6-B089-A2D3CB119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809" y="1675227"/>
            <a:ext cx="1046238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3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CA6BAE91-5CCC-9922-A61B-DC3960F1C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1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74C4E-0051-E117-F2FD-997C497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Rigsfælleskabet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AE9CDC-C347-45C5-469C-0FF544117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Grønland er – ligesom Færøerne – en del af det danske rigsfællesskab og hører dermed under den danske stat.</a:t>
            </a:r>
          </a:p>
          <a:p>
            <a:endParaRPr lang="da-DK" dirty="0"/>
          </a:p>
          <a:p>
            <a:r>
              <a:rPr lang="da-DK" dirty="0"/>
              <a:t>Begrebet rigsfællesskab står ikke i grundloven, men bruges som betegnelse for, at Danmark, Grønland og Færøerne udgør ét fælles rige med forskellig grad af selvstyre.</a:t>
            </a:r>
          </a:p>
        </p:txBody>
      </p:sp>
    </p:spTree>
    <p:extLst>
      <p:ext uri="{BB962C8B-B14F-4D97-AF65-F5344CB8AC3E}">
        <p14:creationId xmlns:p14="http://schemas.microsoft.com/office/powerpoint/2010/main" val="164620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D50DA-E6F8-7CC3-A2DB-A470043C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Selvstyreloven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63951E-C1FA-932E-F9E3-E7FBBD43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Selvstyreloven giver Grønland ret til at lovgive om næsten alle interne forhold.</a:t>
            </a:r>
          </a:p>
          <a:p>
            <a:r>
              <a:rPr lang="da-DK" dirty="0"/>
              <a:t>Danmark har fortsat ansvar for:</a:t>
            </a:r>
          </a:p>
          <a:p>
            <a:pPr lvl="1"/>
            <a:r>
              <a:rPr lang="da-DK" dirty="0"/>
              <a:t>Udenrigspolitik</a:t>
            </a:r>
          </a:p>
          <a:p>
            <a:pPr lvl="1"/>
            <a:r>
              <a:rPr lang="da-DK" dirty="0"/>
              <a:t>Forsvar</a:t>
            </a:r>
          </a:p>
          <a:p>
            <a:pPr lvl="1"/>
            <a:r>
              <a:rPr lang="da-DK" dirty="0"/>
              <a:t>Pengepolitik (kronen er Grønlands valuta)</a:t>
            </a:r>
          </a:p>
        </p:txBody>
      </p:sp>
    </p:spTree>
    <p:extLst>
      <p:ext uri="{BB962C8B-B14F-4D97-AF65-F5344CB8AC3E}">
        <p14:creationId xmlns:p14="http://schemas.microsoft.com/office/powerpoint/2010/main" val="429334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8007</TotalTime>
  <Words>297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Modul 2: Grønlands befolkning</vt:lpstr>
      <vt:lpstr>PowerPoint-præsentation</vt:lpstr>
      <vt:lpstr>Befolkningsgrupper i moderne Grønland</vt:lpstr>
      <vt:lpstr>Læsning: Side: 85-92</vt:lpstr>
      <vt:lpstr>Antal fuldførte uddannelser</vt:lpstr>
      <vt:lpstr>Højeste fuldførte uddannelse i Grønland</vt:lpstr>
      <vt:lpstr>PowerPoint-præsentation</vt:lpstr>
      <vt:lpstr>Rigsfælleskabet</vt:lpstr>
      <vt:lpstr>Selvstyreloven</vt:lpstr>
      <vt:lpstr>Mulighed for selvstændighed</vt:lpstr>
      <vt:lpstr>Antal selvmord pr. år</vt:lpstr>
      <vt:lpstr>Grønland - Globalis</vt:lpstr>
      <vt:lpstr>Kampen om Grønland,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2</cp:revision>
  <dcterms:created xsi:type="dcterms:W3CDTF">2021-09-03T11:06:42Z</dcterms:created>
  <dcterms:modified xsi:type="dcterms:W3CDTF">2026-02-28T12:39:04Z</dcterms:modified>
</cp:coreProperties>
</file>