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8" r:id="rId5"/>
    <p:sldId id="262" r:id="rId6"/>
    <p:sldId id="261" r:id="rId7"/>
    <p:sldId id="263" r:id="rId8"/>
    <p:sldId id="257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C9191C-B05E-4651-A8A6-7E867E930C3E}" v="24" dt="2026-03-04T09:25:24.2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fer Østergaard Carstens" userId="5d542c86-40b2-4e4f-ab37-dc2fab4fc46a" providerId="ADAL" clId="{0DF8EF18-DD9B-46DE-AF1A-1EC96D0E05CF}"/>
    <pc:docChg chg="undo custSel addSld delSld modSld sldOrd">
      <pc:chgData name="Christoffer Østergaard Carstens" userId="5d542c86-40b2-4e4f-ab37-dc2fab4fc46a" providerId="ADAL" clId="{0DF8EF18-DD9B-46DE-AF1A-1EC96D0E05CF}" dt="2026-03-04T09:25:45.093" v="2691" actId="1076"/>
      <pc:docMkLst>
        <pc:docMk/>
      </pc:docMkLst>
      <pc:sldChg chg="addSp delSp modSp new mod setBg addAnim delAnim">
        <pc:chgData name="Christoffer Østergaard Carstens" userId="5d542c86-40b2-4e4f-ab37-dc2fab4fc46a" providerId="ADAL" clId="{0DF8EF18-DD9B-46DE-AF1A-1EC96D0E05CF}" dt="2026-03-04T08:56:41.027" v="2051" actId="20577"/>
        <pc:sldMkLst>
          <pc:docMk/>
          <pc:sldMk cId="3712248302" sldId="256"/>
        </pc:sldMkLst>
        <pc:spChg chg="mod">
          <ac:chgData name="Christoffer Østergaard Carstens" userId="5d542c86-40b2-4e4f-ab37-dc2fab4fc46a" providerId="ADAL" clId="{0DF8EF18-DD9B-46DE-AF1A-1EC96D0E05CF}" dt="2026-03-04T08:56:41.027" v="2051" actId="20577"/>
          <ac:spMkLst>
            <pc:docMk/>
            <pc:sldMk cId="3712248302" sldId="256"/>
            <ac:spMk id="2" creationId="{B4FDBDB0-62DC-D759-762F-AFB5ECCA9908}"/>
          </ac:spMkLst>
        </pc:spChg>
        <pc:spChg chg="mod">
          <ac:chgData name="Christoffer Østergaard Carstens" userId="5d542c86-40b2-4e4f-ab37-dc2fab4fc46a" providerId="ADAL" clId="{0DF8EF18-DD9B-46DE-AF1A-1EC96D0E05CF}" dt="2026-02-28T12:56:19.392" v="917" actId="26606"/>
          <ac:spMkLst>
            <pc:docMk/>
            <pc:sldMk cId="3712248302" sldId="256"/>
            <ac:spMk id="3" creationId="{869501F5-46E6-3127-A07E-E571CC9FD344}"/>
          </ac:spMkLst>
        </pc:spChg>
        <pc:spChg chg="add">
          <ac:chgData name="Christoffer Østergaard Carstens" userId="5d542c86-40b2-4e4f-ab37-dc2fab4fc46a" providerId="ADAL" clId="{0DF8EF18-DD9B-46DE-AF1A-1EC96D0E05CF}" dt="2026-02-28T12:56:19.392" v="917" actId="26606"/>
          <ac:spMkLst>
            <pc:docMk/>
            <pc:sldMk cId="3712248302" sldId="256"/>
            <ac:spMk id="1037" creationId="{6F828D28-8E09-41CC-8229-3070B5467A96}"/>
          </ac:spMkLst>
        </pc:spChg>
        <pc:spChg chg="add">
          <ac:chgData name="Christoffer Østergaard Carstens" userId="5d542c86-40b2-4e4f-ab37-dc2fab4fc46a" providerId="ADAL" clId="{0DF8EF18-DD9B-46DE-AF1A-1EC96D0E05CF}" dt="2026-02-28T12:56:19.392" v="917" actId="26606"/>
          <ac:spMkLst>
            <pc:docMk/>
            <pc:sldMk cId="3712248302" sldId="256"/>
            <ac:spMk id="1038" creationId="{D5B012D8-7F27-4758-9AC6-C889B154BD73}"/>
          </ac:spMkLst>
        </pc:spChg>
        <pc:spChg chg="add">
          <ac:chgData name="Christoffer Østergaard Carstens" userId="5d542c86-40b2-4e4f-ab37-dc2fab4fc46a" providerId="ADAL" clId="{0DF8EF18-DD9B-46DE-AF1A-1EC96D0E05CF}" dt="2026-02-28T12:56:19.392" v="917" actId="26606"/>
          <ac:spMkLst>
            <pc:docMk/>
            <pc:sldMk cId="3712248302" sldId="256"/>
            <ac:spMk id="1039" creationId="{4063B759-00FC-46D1-9898-8E8625268FAF}"/>
          </ac:spMkLst>
        </pc:spChg>
        <pc:picChg chg="add mod ord">
          <ac:chgData name="Christoffer Østergaard Carstens" userId="5d542c86-40b2-4e4f-ab37-dc2fab4fc46a" providerId="ADAL" clId="{0DF8EF18-DD9B-46DE-AF1A-1EC96D0E05CF}" dt="2026-02-28T12:56:19.392" v="917" actId="26606"/>
          <ac:picMkLst>
            <pc:docMk/>
            <pc:sldMk cId="3712248302" sldId="256"/>
            <ac:picMk id="1026" creationId="{B31B58C7-CD4C-9AE8-3DDD-53184721E1AA}"/>
          </ac:picMkLst>
        </pc:picChg>
      </pc:sldChg>
      <pc:sldChg chg="addSp delSp modSp new mod setBg addAnim delAnim">
        <pc:chgData name="Christoffer Østergaard Carstens" userId="5d542c86-40b2-4e4f-ab37-dc2fab4fc46a" providerId="ADAL" clId="{0DF8EF18-DD9B-46DE-AF1A-1EC96D0E05CF}" dt="2026-03-04T09:25:28.009" v="2690" actId="26606"/>
        <pc:sldMkLst>
          <pc:docMk/>
          <pc:sldMk cId="558977352" sldId="257"/>
        </pc:sldMkLst>
        <pc:spChg chg="mod">
          <ac:chgData name="Christoffer Østergaard Carstens" userId="5d542c86-40b2-4e4f-ab37-dc2fab4fc46a" providerId="ADAL" clId="{0DF8EF18-DD9B-46DE-AF1A-1EC96D0E05CF}" dt="2026-03-04T09:25:28.009" v="2690" actId="26606"/>
          <ac:spMkLst>
            <pc:docMk/>
            <pc:sldMk cId="558977352" sldId="257"/>
            <ac:spMk id="2" creationId="{0220A961-8EDE-2A5A-2D4E-BA0B8CBACA0E}"/>
          </ac:spMkLst>
        </pc:spChg>
        <pc:spChg chg="mod">
          <ac:chgData name="Christoffer Østergaard Carstens" userId="5d542c86-40b2-4e4f-ab37-dc2fab4fc46a" providerId="ADAL" clId="{0DF8EF18-DD9B-46DE-AF1A-1EC96D0E05CF}" dt="2026-03-04T09:25:28.009" v="2690" actId="26606"/>
          <ac:spMkLst>
            <pc:docMk/>
            <pc:sldMk cId="558977352" sldId="257"/>
            <ac:spMk id="3" creationId="{A56C7E60-4277-064B-7EEC-4BF264D831B8}"/>
          </ac:spMkLst>
        </pc:spChg>
        <pc:spChg chg="add del">
          <ac:chgData name="Christoffer Østergaard Carstens" userId="5d542c86-40b2-4e4f-ab37-dc2fab4fc46a" providerId="ADAL" clId="{0DF8EF18-DD9B-46DE-AF1A-1EC96D0E05CF}" dt="2026-03-04T08:57:28.546" v="2174" actId="26606"/>
          <ac:spMkLst>
            <pc:docMk/>
            <pc:sldMk cId="558977352" sldId="257"/>
            <ac:spMk id="8" creationId="{943CAA20-3569-4189-9E48-239A229A86CA}"/>
          </ac:spMkLst>
        </pc:spChg>
        <pc:spChg chg="add del">
          <ac:chgData name="Christoffer Østergaard Carstens" userId="5d542c86-40b2-4e4f-ab37-dc2fab4fc46a" providerId="ADAL" clId="{0DF8EF18-DD9B-46DE-AF1A-1EC96D0E05CF}" dt="2026-03-04T08:57:28.546" v="2174" actId="26606"/>
          <ac:spMkLst>
            <pc:docMk/>
            <pc:sldMk cId="558977352" sldId="257"/>
            <ac:spMk id="10" creationId="{DA542B6D-E775-4832-91DC-2D20F857813A}"/>
          </ac:spMkLst>
        </pc:spChg>
        <pc:spChg chg="add del">
          <ac:chgData name="Christoffer Østergaard Carstens" userId="5d542c86-40b2-4e4f-ab37-dc2fab4fc46a" providerId="ADAL" clId="{0DF8EF18-DD9B-46DE-AF1A-1EC96D0E05CF}" dt="2026-03-04T09:25:28.009" v="2690" actId="26606"/>
          <ac:spMkLst>
            <pc:docMk/>
            <pc:sldMk cId="558977352" sldId="257"/>
            <ac:spMk id="12" creationId="{100EDD19-6802-4EC3-95CE-CFFAB042CFD6}"/>
          </ac:spMkLst>
        </pc:spChg>
        <pc:spChg chg="add del">
          <ac:chgData name="Christoffer Østergaard Carstens" userId="5d542c86-40b2-4e4f-ab37-dc2fab4fc46a" providerId="ADAL" clId="{0DF8EF18-DD9B-46DE-AF1A-1EC96D0E05CF}" dt="2026-03-04T09:25:28.009" v="2690" actId="26606"/>
          <ac:spMkLst>
            <pc:docMk/>
            <pc:sldMk cId="558977352" sldId="257"/>
            <ac:spMk id="13" creationId="{DB17E863-922E-4C26-BD64-E8FD41D28661}"/>
          </ac:spMkLst>
        </pc:spChg>
        <pc:spChg chg="add del">
          <ac:chgData name="Christoffer Østergaard Carstens" userId="5d542c86-40b2-4e4f-ab37-dc2fab4fc46a" providerId="ADAL" clId="{0DF8EF18-DD9B-46DE-AF1A-1EC96D0E05CF}" dt="2026-03-04T09:25:27.997" v="2689" actId="26606"/>
          <ac:spMkLst>
            <pc:docMk/>
            <pc:sldMk cId="558977352" sldId="257"/>
            <ac:spMk id="3079" creationId="{45D37F4E-DDB4-456B-97E0-9937730A039F}"/>
          </ac:spMkLst>
        </pc:spChg>
        <pc:spChg chg="add del">
          <ac:chgData name="Christoffer Østergaard Carstens" userId="5d542c86-40b2-4e4f-ab37-dc2fab4fc46a" providerId="ADAL" clId="{0DF8EF18-DD9B-46DE-AF1A-1EC96D0E05CF}" dt="2026-03-04T09:25:27.997" v="2689" actId="26606"/>
          <ac:spMkLst>
            <pc:docMk/>
            <pc:sldMk cId="558977352" sldId="257"/>
            <ac:spMk id="3081" creationId="{B2DD41CD-8F47-4F56-AD12-4E2FF7696987}"/>
          </ac:spMkLst>
        </pc:spChg>
        <pc:spChg chg="add">
          <ac:chgData name="Christoffer Østergaard Carstens" userId="5d542c86-40b2-4e4f-ab37-dc2fab4fc46a" providerId="ADAL" clId="{0DF8EF18-DD9B-46DE-AF1A-1EC96D0E05CF}" dt="2026-03-04T09:25:28.009" v="2690" actId="26606"/>
          <ac:spMkLst>
            <pc:docMk/>
            <pc:sldMk cId="558977352" sldId="257"/>
            <ac:spMk id="3083" creationId="{3C54F4CE-85F0-46ED-80DA-9518C9251AD1}"/>
          </ac:spMkLst>
        </pc:spChg>
        <pc:spChg chg="add">
          <ac:chgData name="Christoffer Østergaard Carstens" userId="5d542c86-40b2-4e4f-ab37-dc2fab4fc46a" providerId="ADAL" clId="{0DF8EF18-DD9B-46DE-AF1A-1EC96D0E05CF}" dt="2026-03-04T09:25:28.009" v="2690" actId="26606"/>
          <ac:spMkLst>
            <pc:docMk/>
            <pc:sldMk cId="558977352" sldId="257"/>
            <ac:spMk id="3084" creationId="{DADD1FCA-8ACB-4958-81DD-4CDD6D3E1921}"/>
          </ac:spMkLst>
        </pc:spChg>
        <pc:picChg chg="add mod">
          <ac:chgData name="Christoffer Østergaard Carstens" userId="5d542c86-40b2-4e4f-ab37-dc2fab4fc46a" providerId="ADAL" clId="{0DF8EF18-DD9B-46DE-AF1A-1EC96D0E05CF}" dt="2026-03-04T09:25:28.009" v="2690" actId="26606"/>
          <ac:picMkLst>
            <pc:docMk/>
            <pc:sldMk cId="558977352" sldId="257"/>
            <ac:picMk id="3074" creationId="{A1082D83-8255-274D-88E1-A0898967BCD2}"/>
          </ac:picMkLst>
        </pc:picChg>
      </pc:sldChg>
      <pc:sldChg chg="modSp new del mod">
        <pc:chgData name="Christoffer Østergaard Carstens" userId="5d542c86-40b2-4e4f-ab37-dc2fab4fc46a" providerId="ADAL" clId="{0DF8EF18-DD9B-46DE-AF1A-1EC96D0E05CF}" dt="2026-03-04T08:56:42.716" v="2054" actId="47"/>
        <pc:sldMkLst>
          <pc:docMk/>
          <pc:sldMk cId="2118835306" sldId="257"/>
        </pc:sldMkLst>
      </pc:sldChg>
      <pc:sldChg chg="addSp modSp new del mod setBg">
        <pc:chgData name="Christoffer Østergaard Carstens" userId="5d542c86-40b2-4e4f-ab37-dc2fab4fc46a" providerId="ADAL" clId="{0DF8EF18-DD9B-46DE-AF1A-1EC96D0E05CF}" dt="2026-03-04T08:56:43.108" v="2055" actId="47"/>
        <pc:sldMkLst>
          <pc:docMk/>
          <pc:sldMk cId="1746079073" sldId="258"/>
        </pc:sldMkLst>
      </pc:sldChg>
      <pc:sldChg chg="addSp modSp new mod setBg">
        <pc:chgData name="Christoffer Østergaard Carstens" userId="5d542c86-40b2-4e4f-ab37-dc2fab4fc46a" providerId="ADAL" clId="{0DF8EF18-DD9B-46DE-AF1A-1EC96D0E05CF}" dt="2026-03-04T09:11:21.429" v="2582" actId="20577"/>
        <pc:sldMkLst>
          <pc:docMk/>
          <pc:sldMk cId="3105580517" sldId="258"/>
        </pc:sldMkLst>
        <pc:spChg chg="mod">
          <ac:chgData name="Christoffer Østergaard Carstens" userId="5d542c86-40b2-4e4f-ab37-dc2fab4fc46a" providerId="ADAL" clId="{0DF8EF18-DD9B-46DE-AF1A-1EC96D0E05CF}" dt="2026-03-04T09:03:03.872" v="2373" actId="26606"/>
          <ac:spMkLst>
            <pc:docMk/>
            <pc:sldMk cId="3105580517" sldId="258"/>
            <ac:spMk id="2" creationId="{066D14BF-6B29-A066-91D7-34A83795C0D8}"/>
          </ac:spMkLst>
        </pc:spChg>
        <pc:spChg chg="mod">
          <ac:chgData name="Christoffer Østergaard Carstens" userId="5d542c86-40b2-4e4f-ab37-dc2fab4fc46a" providerId="ADAL" clId="{0DF8EF18-DD9B-46DE-AF1A-1EC96D0E05CF}" dt="2026-03-04T09:11:21.429" v="2582" actId="20577"/>
          <ac:spMkLst>
            <pc:docMk/>
            <pc:sldMk cId="3105580517" sldId="258"/>
            <ac:spMk id="3" creationId="{1241B1FF-3D68-95D8-A332-8882BC789596}"/>
          </ac:spMkLst>
        </pc:spChg>
        <pc:spChg chg="add">
          <ac:chgData name="Christoffer Østergaard Carstens" userId="5d542c86-40b2-4e4f-ab37-dc2fab4fc46a" providerId="ADAL" clId="{0DF8EF18-DD9B-46DE-AF1A-1EC96D0E05CF}" dt="2026-03-04T09:03:03.872" v="2373" actId="26606"/>
          <ac:spMkLst>
            <pc:docMk/>
            <pc:sldMk cId="3105580517" sldId="258"/>
            <ac:spMk id="8" creationId="{09588DA8-065E-4F6F-8EFD-43104AB2E0CF}"/>
          </ac:spMkLst>
        </pc:spChg>
        <pc:spChg chg="add">
          <ac:chgData name="Christoffer Østergaard Carstens" userId="5d542c86-40b2-4e4f-ab37-dc2fab4fc46a" providerId="ADAL" clId="{0DF8EF18-DD9B-46DE-AF1A-1EC96D0E05CF}" dt="2026-03-04T09:03:03.872" v="2373" actId="26606"/>
          <ac:spMkLst>
            <pc:docMk/>
            <pc:sldMk cId="3105580517" sldId="258"/>
            <ac:spMk id="10" creationId="{C4285719-470E-454C-AF62-8323075F1F5B}"/>
          </ac:spMkLst>
        </pc:spChg>
        <pc:spChg chg="add">
          <ac:chgData name="Christoffer Østergaard Carstens" userId="5d542c86-40b2-4e4f-ab37-dc2fab4fc46a" providerId="ADAL" clId="{0DF8EF18-DD9B-46DE-AF1A-1EC96D0E05CF}" dt="2026-03-04T09:03:03.872" v="2373" actId="26606"/>
          <ac:spMkLst>
            <pc:docMk/>
            <pc:sldMk cId="3105580517" sldId="258"/>
            <ac:spMk id="12" creationId="{CD9FE4EF-C4D8-49A0-B2FF-81D8DB7D8A24}"/>
          </ac:spMkLst>
        </pc:spChg>
        <pc:spChg chg="add">
          <ac:chgData name="Christoffer Østergaard Carstens" userId="5d542c86-40b2-4e4f-ab37-dc2fab4fc46a" providerId="ADAL" clId="{0DF8EF18-DD9B-46DE-AF1A-1EC96D0E05CF}" dt="2026-03-04T09:03:03.872" v="2373" actId="26606"/>
          <ac:spMkLst>
            <pc:docMk/>
            <pc:sldMk cId="3105580517" sldId="258"/>
            <ac:spMk id="14" creationId="{4300840D-0A0B-4512-BACA-B439D5B9C57C}"/>
          </ac:spMkLst>
        </pc:spChg>
        <pc:spChg chg="add">
          <ac:chgData name="Christoffer Østergaard Carstens" userId="5d542c86-40b2-4e4f-ab37-dc2fab4fc46a" providerId="ADAL" clId="{0DF8EF18-DD9B-46DE-AF1A-1EC96D0E05CF}" dt="2026-03-04T09:03:03.872" v="2373" actId="26606"/>
          <ac:spMkLst>
            <pc:docMk/>
            <pc:sldMk cId="3105580517" sldId="258"/>
            <ac:spMk id="16" creationId="{D2B78728-A580-49A7-84F9-6EF6F583ADE0}"/>
          </ac:spMkLst>
        </pc:spChg>
        <pc:spChg chg="add">
          <ac:chgData name="Christoffer Østergaard Carstens" userId="5d542c86-40b2-4e4f-ab37-dc2fab4fc46a" providerId="ADAL" clId="{0DF8EF18-DD9B-46DE-AF1A-1EC96D0E05CF}" dt="2026-03-04T09:03:03.872" v="2373" actId="26606"/>
          <ac:spMkLst>
            <pc:docMk/>
            <pc:sldMk cId="3105580517" sldId="258"/>
            <ac:spMk id="18" creationId="{38FAA1A1-D861-433F-88FA-1E9D6FD31D11}"/>
          </ac:spMkLst>
        </pc:spChg>
        <pc:spChg chg="add">
          <ac:chgData name="Christoffer Østergaard Carstens" userId="5d542c86-40b2-4e4f-ab37-dc2fab4fc46a" providerId="ADAL" clId="{0DF8EF18-DD9B-46DE-AF1A-1EC96D0E05CF}" dt="2026-03-04T09:03:03.872" v="2373" actId="26606"/>
          <ac:spMkLst>
            <pc:docMk/>
            <pc:sldMk cId="3105580517" sldId="258"/>
            <ac:spMk id="20" creationId="{8D71EDA1-87BF-4D5D-AB79-F346FD19278A}"/>
          </ac:spMkLst>
        </pc:spChg>
      </pc:sldChg>
      <pc:sldChg chg="addSp delSp modSp new mod ord setBg">
        <pc:chgData name="Christoffer Østergaard Carstens" userId="5d542c86-40b2-4e4f-ab37-dc2fab4fc46a" providerId="ADAL" clId="{0DF8EF18-DD9B-46DE-AF1A-1EC96D0E05CF}" dt="2026-03-04T09:10:42.729" v="2562"/>
        <pc:sldMkLst>
          <pc:docMk/>
          <pc:sldMk cId="2009311725" sldId="259"/>
        </pc:sldMkLst>
        <pc:spChg chg="del">
          <ac:chgData name="Christoffer Østergaard Carstens" userId="5d542c86-40b2-4e4f-ab37-dc2fab4fc46a" providerId="ADAL" clId="{0DF8EF18-DD9B-46DE-AF1A-1EC96D0E05CF}" dt="2026-03-04T09:03:48.365" v="2378" actId="26606"/>
          <ac:spMkLst>
            <pc:docMk/>
            <pc:sldMk cId="2009311725" sldId="259"/>
            <ac:spMk id="2" creationId="{6127530C-F761-2DB0-164C-12F21B4EDDBF}"/>
          </ac:spMkLst>
        </pc:spChg>
        <pc:spChg chg="del">
          <ac:chgData name="Christoffer Østergaard Carstens" userId="5d542c86-40b2-4e4f-ab37-dc2fab4fc46a" providerId="ADAL" clId="{0DF8EF18-DD9B-46DE-AF1A-1EC96D0E05CF}" dt="2026-03-04T09:03:48.365" v="2378" actId="26606"/>
          <ac:spMkLst>
            <pc:docMk/>
            <pc:sldMk cId="2009311725" sldId="259"/>
            <ac:spMk id="3" creationId="{0C1695C9-5F72-BAF8-28EA-FD16A7CD959C}"/>
          </ac:spMkLst>
        </pc:spChg>
        <pc:spChg chg="add">
          <ac:chgData name="Christoffer Østergaard Carstens" userId="5d542c86-40b2-4e4f-ab37-dc2fab4fc46a" providerId="ADAL" clId="{0DF8EF18-DD9B-46DE-AF1A-1EC96D0E05CF}" dt="2026-03-04T09:03:48.365" v="2378" actId="26606"/>
          <ac:spMkLst>
            <pc:docMk/>
            <pc:sldMk cId="2009311725" sldId="259"/>
            <ac:spMk id="1031" creationId="{AB8C311F-7253-4AED-9701-7FC0708C41C7}"/>
          </ac:spMkLst>
        </pc:spChg>
        <pc:spChg chg="add">
          <ac:chgData name="Christoffer Østergaard Carstens" userId="5d542c86-40b2-4e4f-ab37-dc2fab4fc46a" providerId="ADAL" clId="{0DF8EF18-DD9B-46DE-AF1A-1EC96D0E05CF}" dt="2026-03-04T09:03:48.365" v="2378" actId="26606"/>
          <ac:spMkLst>
            <pc:docMk/>
            <pc:sldMk cId="2009311725" sldId="259"/>
            <ac:spMk id="1033" creationId="{E2384209-CB15-4CDF-9D31-C44FD9A3F20D}"/>
          </ac:spMkLst>
        </pc:spChg>
        <pc:spChg chg="add">
          <ac:chgData name="Christoffer Østergaard Carstens" userId="5d542c86-40b2-4e4f-ab37-dc2fab4fc46a" providerId="ADAL" clId="{0DF8EF18-DD9B-46DE-AF1A-1EC96D0E05CF}" dt="2026-03-04T09:03:48.365" v="2378" actId="26606"/>
          <ac:spMkLst>
            <pc:docMk/>
            <pc:sldMk cId="2009311725" sldId="259"/>
            <ac:spMk id="1035" creationId="{2633B3B5-CC90-43F0-8714-D31D1F3F0209}"/>
          </ac:spMkLst>
        </pc:spChg>
        <pc:spChg chg="add">
          <ac:chgData name="Christoffer Østergaard Carstens" userId="5d542c86-40b2-4e4f-ab37-dc2fab4fc46a" providerId="ADAL" clId="{0DF8EF18-DD9B-46DE-AF1A-1EC96D0E05CF}" dt="2026-03-04T09:03:48.365" v="2378" actId="26606"/>
          <ac:spMkLst>
            <pc:docMk/>
            <pc:sldMk cId="2009311725" sldId="259"/>
            <ac:spMk id="1037" creationId="{A8D57A06-A426-446D-B02C-A2DC6B62E45E}"/>
          </ac:spMkLst>
        </pc:spChg>
        <pc:picChg chg="add mod">
          <ac:chgData name="Christoffer Østergaard Carstens" userId="5d542c86-40b2-4e4f-ab37-dc2fab4fc46a" providerId="ADAL" clId="{0DF8EF18-DD9B-46DE-AF1A-1EC96D0E05CF}" dt="2026-03-04T09:03:53.545" v="2380" actId="14100"/>
          <ac:picMkLst>
            <pc:docMk/>
            <pc:sldMk cId="2009311725" sldId="259"/>
            <ac:picMk id="1026" creationId="{60B3ABDA-5FDE-CDDA-5319-9C192FB625B5}"/>
          </ac:picMkLst>
        </pc:picChg>
      </pc:sldChg>
      <pc:sldChg chg="modSp new del mod">
        <pc:chgData name="Christoffer Østergaard Carstens" userId="5d542c86-40b2-4e4f-ab37-dc2fab4fc46a" providerId="ADAL" clId="{0DF8EF18-DD9B-46DE-AF1A-1EC96D0E05CF}" dt="2026-03-04T08:56:42.561" v="2053" actId="47"/>
        <pc:sldMkLst>
          <pc:docMk/>
          <pc:sldMk cId="2854673669" sldId="259"/>
        </pc:sldMkLst>
      </pc:sldChg>
      <pc:sldChg chg="addSp delSp modSp new del mod setBg">
        <pc:chgData name="Christoffer Østergaard Carstens" userId="5d542c86-40b2-4e4f-ab37-dc2fab4fc46a" providerId="ADAL" clId="{0DF8EF18-DD9B-46DE-AF1A-1EC96D0E05CF}" dt="2026-03-04T08:56:42.379" v="2052" actId="47"/>
        <pc:sldMkLst>
          <pc:docMk/>
          <pc:sldMk cId="6825738" sldId="260"/>
        </pc:sldMkLst>
      </pc:sldChg>
      <pc:sldChg chg="modSp new mod">
        <pc:chgData name="Christoffer Østergaard Carstens" userId="5d542c86-40b2-4e4f-ab37-dc2fab4fc46a" providerId="ADAL" clId="{0DF8EF18-DD9B-46DE-AF1A-1EC96D0E05CF}" dt="2026-03-04T09:07:25.274" v="2404"/>
        <pc:sldMkLst>
          <pc:docMk/>
          <pc:sldMk cId="1339944221" sldId="260"/>
        </pc:sldMkLst>
        <pc:spChg chg="mod">
          <ac:chgData name="Christoffer Østergaard Carstens" userId="5d542c86-40b2-4e4f-ab37-dc2fab4fc46a" providerId="ADAL" clId="{0DF8EF18-DD9B-46DE-AF1A-1EC96D0E05CF}" dt="2026-03-04T09:07:16.547" v="2403" actId="5793"/>
          <ac:spMkLst>
            <pc:docMk/>
            <pc:sldMk cId="1339944221" sldId="260"/>
            <ac:spMk id="2" creationId="{82DD306D-3FC6-96B6-32F1-1D1BA1E86768}"/>
          </ac:spMkLst>
        </pc:spChg>
        <pc:spChg chg="mod">
          <ac:chgData name="Christoffer Østergaard Carstens" userId="5d542c86-40b2-4e4f-ab37-dc2fab4fc46a" providerId="ADAL" clId="{0DF8EF18-DD9B-46DE-AF1A-1EC96D0E05CF}" dt="2026-03-04T09:07:25.274" v="2404"/>
          <ac:spMkLst>
            <pc:docMk/>
            <pc:sldMk cId="1339944221" sldId="260"/>
            <ac:spMk id="3" creationId="{ECDB34A3-5F1B-1117-AAD3-E2E5907B5F75}"/>
          </ac:spMkLst>
        </pc:spChg>
      </pc:sldChg>
      <pc:sldChg chg="modSp new del mod">
        <pc:chgData name="Christoffer Østergaard Carstens" userId="5d542c86-40b2-4e4f-ab37-dc2fab4fc46a" providerId="ADAL" clId="{0DF8EF18-DD9B-46DE-AF1A-1EC96D0E05CF}" dt="2026-03-04T08:56:43.718" v="2056" actId="47"/>
        <pc:sldMkLst>
          <pc:docMk/>
          <pc:sldMk cId="1200888565" sldId="261"/>
        </pc:sldMkLst>
      </pc:sldChg>
      <pc:sldChg chg="modSp new mod">
        <pc:chgData name="Christoffer Østergaard Carstens" userId="5d542c86-40b2-4e4f-ab37-dc2fab4fc46a" providerId="ADAL" clId="{0DF8EF18-DD9B-46DE-AF1A-1EC96D0E05CF}" dt="2026-03-04T09:09:45.295" v="2552" actId="20577"/>
        <pc:sldMkLst>
          <pc:docMk/>
          <pc:sldMk cId="2063485973" sldId="261"/>
        </pc:sldMkLst>
        <pc:spChg chg="mod">
          <ac:chgData name="Christoffer Østergaard Carstens" userId="5d542c86-40b2-4e4f-ab37-dc2fab4fc46a" providerId="ADAL" clId="{0DF8EF18-DD9B-46DE-AF1A-1EC96D0E05CF}" dt="2026-03-04T09:07:57.918" v="2448" actId="20577"/>
          <ac:spMkLst>
            <pc:docMk/>
            <pc:sldMk cId="2063485973" sldId="261"/>
            <ac:spMk id="2" creationId="{9399AC1F-C765-D53A-1F1B-A5C266CBEBA8}"/>
          </ac:spMkLst>
        </pc:spChg>
        <pc:spChg chg="mod">
          <ac:chgData name="Christoffer Østergaard Carstens" userId="5d542c86-40b2-4e4f-ab37-dc2fab4fc46a" providerId="ADAL" clId="{0DF8EF18-DD9B-46DE-AF1A-1EC96D0E05CF}" dt="2026-03-04T09:09:45.295" v="2552" actId="20577"/>
          <ac:spMkLst>
            <pc:docMk/>
            <pc:sldMk cId="2063485973" sldId="261"/>
            <ac:spMk id="3" creationId="{62572D03-034A-4F64-3713-BEC229113EA9}"/>
          </ac:spMkLst>
        </pc:spChg>
      </pc:sldChg>
      <pc:sldChg chg="addSp delSp modSp new mod setBg">
        <pc:chgData name="Christoffer Østergaard Carstens" userId="5d542c86-40b2-4e4f-ab37-dc2fab4fc46a" providerId="ADAL" clId="{0DF8EF18-DD9B-46DE-AF1A-1EC96D0E05CF}" dt="2026-03-04T09:10:33.571" v="2560" actId="1076"/>
        <pc:sldMkLst>
          <pc:docMk/>
          <pc:sldMk cId="1739018169" sldId="262"/>
        </pc:sldMkLst>
        <pc:spChg chg="del">
          <ac:chgData name="Christoffer Østergaard Carstens" userId="5d542c86-40b2-4e4f-ab37-dc2fab4fc46a" providerId="ADAL" clId="{0DF8EF18-DD9B-46DE-AF1A-1EC96D0E05CF}" dt="2026-03-04T09:10:27.258" v="2557" actId="26606"/>
          <ac:spMkLst>
            <pc:docMk/>
            <pc:sldMk cId="1739018169" sldId="262"/>
            <ac:spMk id="2" creationId="{E239FEAA-B6D3-DD64-9AFA-880F66282765}"/>
          </ac:spMkLst>
        </pc:spChg>
        <pc:spChg chg="del">
          <ac:chgData name="Christoffer Østergaard Carstens" userId="5d542c86-40b2-4e4f-ab37-dc2fab4fc46a" providerId="ADAL" clId="{0DF8EF18-DD9B-46DE-AF1A-1EC96D0E05CF}" dt="2026-03-04T09:10:27.258" v="2557" actId="26606"/>
          <ac:spMkLst>
            <pc:docMk/>
            <pc:sldMk cId="1739018169" sldId="262"/>
            <ac:spMk id="3" creationId="{F9088EEF-2A92-B26E-6157-DE909787BB8D}"/>
          </ac:spMkLst>
        </pc:spChg>
        <pc:spChg chg="add">
          <ac:chgData name="Christoffer Østergaard Carstens" userId="5d542c86-40b2-4e4f-ab37-dc2fab4fc46a" providerId="ADAL" clId="{0DF8EF18-DD9B-46DE-AF1A-1EC96D0E05CF}" dt="2026-03-04T09:10:27.258" v="2557" actId="26606"/>
          <ac:spMkLst>
            <pc:docMk/>
            <pc:sldMk cId="1739018169" sldId="262"/>
            <ac:spMk id="10" creationId="{AB8C311F-7253-4AED-9701-7FC0708C41C7}"/>
          </ac:spMkLst>
        </pc:spChg>
        <pc:spChg chg="add">
          <ac:chgData name="Christoffer Østergaard Carstens" userId="5d542c86-40b2-4e4f-ab37-dc2fab4fc46a" providerId="ADAL" clId="{0DF8EF18-DD9B-46DE-AF1A-1EC96D0E05CF}" dt="2026-03-04T09:10:27.258" v="2557" actId="26606"/>
          <ac:spMkLst>
            <pc:docMk/>
            <pc:sldMk cId="1739018169" sldId="262"/>
            <ac:spMk id="12" creationId="{E2384209-CB15-4CDF-9D31-C44FD9A3F20D}"/>
          </ac:spMkLst>
        </pc:spChg>
        <pc:spChg chg="add">
          <ac:chgData name="Christoffer Østergaard Carstens" userId="5d542c86-40b2-4e4f-ab37-dc2fab4fc46a" providerId="ADAL" clId="{0DF8EF18-DD9B-46DE-AF1A-1EC96D0E05CF}" dt="2026-03-04T09:10:27.258" v="2557" actId="26606"/>
          <ac:spMkLst>
            <pc:docMk/>
            <pc:sldMk cId="1739018169" sldId="262"/>
            <ac:spMk id="14" creationId="{2633B3B5-CC90-43F0-8714-D31D1F3F0209}"/>
          </ac:spMkLst>
        </pc:spChg>
        <pc:spChg chg="add">
          <ac:chgData name="Christoffer Østergaard Carstens" userId="5d542c86-40b2-4e4f-ab37-dc2fab4fc46a" providerId="ADAL" clId="{0DF8EF18-DD9B-46DE-AF1A-1EC96D0E05CF}" dt="2026-03-04T09:10:27.258" v="2557" actId="26606"/>
          <ac:spMkLst>
            <pc:docMk/>
            <pc:sldMk cId="1739018169" sldId="262"/>
            <ac:spMk id="16" creationId="{A8D57A06-A426-446D-B02C-A2DC6B62E45E}"/>
          </ac:spMkLst>
        </pc:spChg>
        <pc:picChg chg="add mod">
          <ac:chgData name="Christoffer Østergaard Carstens" userId="5d542c86-40b2-4e4f-ab37-dc2fab4fc46a" providerId="ADAL" clId="{0DF8EF18-DD9B-46DE-AF1A-1EC96D0E05CF}" dt="2026-03-04T09:10:33.571" v="2560" actId="1076"/>
          <ac:picMkLst>
            <pc:docMk/>
            <pc:sldMk cId="1739018169" sldId="262"/>
            <ac:picMk id="5" creationId="{A7DDAAF3-1492-6453-EDBA-B0A106B9DB85}"/>
          </ac:picMkLst>
        </pc:picChg>
      </pc:sldChg>
      <pc:sldChg chg="modSp new del mod">
        <pc:chgData name="Christoffer Østergaard Carstens" userId="5d542c86-40b2-4e4f-ab37-dc2fab4fc46a" providerId="ADAL" clId="{0DF8EF18-DD9B-46DE-AF1A-1EC96D0E05CF}" dt="2026-03-04T08:56:44.586" v="2057" actId="47"/>
        <pc:sldMkLst>
          <pc:docMk/>
          <pc:sldMk cId="1741224596" sldId="262"/>
        </pc:sldMkLst>
      </pc:sldChg>
      <pc:sldChg chg="addSp delSp modSp new mod setBg">
        <pc:chgData name="Christoffer Østergaard Carstens" userId="5d542c86-40b2-4e4f-ab37-dc2fab4fc46a" providerId="ADAL" clId="{0DF8EF18-DD9B-46DE-AF1A-1EC96D0E05CF}" dt="2026-03-04T09:25:45.093" v="2691" actId="1076"/>
        <pc:sldMkLst>
          <pc:docMk/>
          <pc:sldMk cId="3246630317" sldId="263"/>
        </pc:sldMkLst>
        <pc:spChg chg="mod">
          <ac:chgData name="Christoffer Østergaard Carstens" userId="5d542c86-40b2-4e4f-ab37-dc2fab4fc46a" providerId="ADAL" clId="{0DF8EF18-DD9B-46DE-AF1A-1EC96D0E05CF}" dt="2026-03-04T09:24:29.324" v="2671" actId="26606"/>
          <ac:spMkLst>
            <pc:docMk/>
            <pc:sldMk cId="3246630317" sldId="263"/>
            <ac:spMk id="2" creationId="{999C51C0-0BE1-6A9C-B0EF-3AC188A3D23C}"/>
          </ac:spMkLst>
        </pc:spChg>
        <pc:spChg chg="add del mod">
          <ac:chgData name="Christoffer Østergaard Carstens" userId="5d542c86-40b2-4e4f-ab37-dc2fab4fc46a" providerId="ADAL" clId="{0DF8EF18-DD9B-46DE-AF1A-1EC96D0E05CF}" dt="2026-03-04T09:25:45.093" v="2691" actId="1076"/>
          <ac:spMkLst>
            <pc:docMk/>
            <pc:sldMk cId="3246630317" sldId="263"/>
            <ac:spMk id="3" creationId="{DE560190-5C73-6155-F84C-3AC515780BFF}"/>
          </ac:spMkLst>
        </pc:spChg>
        <pc:spChg chg="add del">
          <ac:chgData name="Christoffer Østergaard Carstens" userId="5d542c86-40b2-4e4f-ab37-dc2fab4fc46a" providerId="ADAL" clId="{0DF8EF18-DD9B-46DE-AF1A-1EC96D0E05CF}" dt="2026-03-04T09:24:29.314" v="2670" actId="26606"/>
          <ac:spMkLst>
            <pc:docMk/>
            <pc:sldMk cId="3246630317" sldId="263"/>
            <ac:spMk id="2055" creationId="{56688E73-49B9-4052-A836-D248C825D70D}"/>
          </ac:spMkLst>
        </pc:spChg>
        <pc:spChg chg="add del">
          <ac:chgData name="Christoffer Østergaard Carstens" userId="5d542c86-40b2-4e4f-ab37-dc2fab4fc46a" providerId="ADAL" clId="{0DF8EF18-DD9B-46DE-AF1A-1EC96D0E05CF}" dt="2026-03-04T09:24:29.314" v="2670" actId="26606"/>
          <ac:spMkLst>
            <pc:docMk/>
            <pc:sldMk cId="3246630317" sldId="263"/>
            <ac:spMk id="2057" creationId="{5B6AEE0C-07FE-4154-BC7C-2F20530BC556}"/>
          </ac:spMkLst>
        </pc:spChg>
        <pc:spChg chg="add">
          <ac:chgData name="Christoffer Østergaard Carstens" userId="5d542c86-40b2-4e4f-ab37-dc2fab4fc46a" providerId="ADAL" clId="{0DF8EF18-DD9B-46DE-AF1A-1EC96D0E05CF}" dt="2026-03-04T09:24:29.324" v="2671" actId="26606"/>
          <ac:spMkLst>
            <pc:docMk/>
            <pc:sldMk cId="3246630317" sldId="263"/>
            <ac:spMk id="2059" creationId="{45D37F4E-DDB4-456B-97E0-9937730A039F}"/>
          </ac:spMkLst>
        </pc:spChg>
        <pc:spChg chg="add">
          <ac:chgData name="Christoffer Østergaard Carstens" userId="5d542c86-40b2-4e4f-ab37-dc2fab4fc46a" providerId="ADAL" clId="{0DF8EF18-DD9B-46DE-AF1A-1EC96D0E05CF}" dt="2026-03-04T09:24:29.324" v="2671" actId="26606"/>
          <ac:spMkLst>
            <pc:docMk/>
            <pc:sldMk cId="3246630317" sldId="263"/>
            <ac:spMk id="2060" creationId="{B2DD41CD-8F47-4F56-AD12-4E2FF7696987}"/>
          </ac:spMkLst>
        </pc:spChg>
        <pc:graphicFrameChg chg="add mod">
          <ac:chgData name="Christoffer Østergaard Carstens" userId="5d542c86-40b2-4e4f-ab37-dc2fab4fc46a" providerId="ADAL" clId="{0DF8EF18-DD9B-46DE-AF1A-1EC96D0E05CF}" dt="2026-03-04T09:23:18.099" v="2633"/>
          <ac:graphicFrameMkLst>
            <pc:docMk/>
            <pc:sldMk cId="3246630317" sldId="263"/>
            <ac:graphicFrameMk id="4" creationId="{CA66C651-1088-38E3-DE56-EC455FA7EA45}"/>
          </ac:graphicFrameMkLst>
        </pc:graphicFrameChg>
        <pc:graphicFrameChg chg="add mod">
          <ac:chgData name="Christoffer Østergaard Carstens" userId="5d542c86-40b2-4e4f-ab37-dc2fab4fc46a" providerId="ADAL" clId="{0DF8EF18-DD9B-46DE-AF1A-1EC96D0E05CF}" dt="2026-03-04T09:23:29.158" v="2639"/>
          <ac:graphicFrameMkLst>
            <pc:docMk/>
            <pc:sldMk cId="3246630317" sldId="263"/>
            <ac:graphicFrameMk id="5" creationId="{C8C614B1-648B-E7E3-FF06-54B1CAD9BF4D}"/>
          </ac:graphicFrameMkLst>
        </pc:graphicFrameChg>
        <pc:graphicFrameChg chg="add mod">
          <ac:chgData name="Christoffer Østergaard Carstens" userId="5d542c86-40b2-4e4f-ab37-dc2fab4fc46a" providerId="ADAL" clId="{0DF8EF18-DD9B-46DE-AF1A-1EC96D0E05CF}" dt="2026-03-04T09:23:36.311" v="2642"/>
          <ac:graphicFrameMkLst>
            <pc:docMk/>
            <pc:sldMk cId="3246630317" sldId="263"/>
            <ac:graphicFrameMk id="6" creationId="{C11F4E59-C410-3E94-FFE2-1D8D166ECD01}"/>
          </ac:graphicFrameMkLst>
        </pc:graphicFrameChg>
        <pc:graphicFrameChg chg="add mod">
          <ac:chgData name="Christoffer Østergaard Carstens" userId="5d542c86-40b2-4e4f-ab37-dc2fab4fc46a" providerId="ADAL" clId="{0DF8EF18-DD9B-46DE-AF1A-1EC96D0E05CF}" dt="2026-03-04T09:23:45.134" v="2645"/>
          <ac:graphicFrameMkLst>
            <pc:docMk/>
            <pc:sldMk cId="3246630317" sldId="263"/>
            <ac:graphicFrameMk id="7" creationId="{598551AC-93EA-E016-6FDB-D3107B3E969B}"/>
          </ac:graphicFrameMkLst>
        </pc:graphicFrameChg>
        <pc:graphicFrameChg chg="add mod">
          <ac:chgData name="Christoffer Østergaard Carstens" userId="5d542c86-40b2-4e4f-ab37-dc2fab4fc46a" providerId="ADAL" clId="{0DF8EF18-DD9B-46DE-AF1A-1EC96D0E05CF}" dt="2026-03-04T09:23:52.604" v="2649"/>
          <ac:graphicFrameMkLst>
            <pc:docMk/>
            <pc:sldMk cId="3246630317" sldId="263"/>
            <ac:graphicFrameMk id="8" creationId="{AD6FEE14-556B-3396-5179-A1CA4D197099}"/>
          </ac:graphicFrameMkLst>
        </pc:graphicFrameChg>
        <pc:picChg chg="add mod ord">
          <ac:chgData name="Christoffer Østergaard Carstens" userId="5d542c86-40b2-4e4f-ab37-dc2fab4fc46a" providerId="ADAL" clId="{0DF8EF18-DD9B-46DE-AF1A-1EC96D0E05CF}" dt="2026-03-04T09:24:29.324" v="2671" actId="26606"/>
          <ac:picMkLst>
            <pc:docMk/>
            <pc:sldMk cId="3246630317" sldId="263"/>
            <ac:picMk id="2050" creationId="{726F343A-3E59-20A5-8E94-8CA60A48124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CEFAFF-45E2-B621-69D5-429F511A7B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28CA669-0BE6-07C2-7BC7-D2B2F3DB10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8581F13-6A00-7F32-1C0D-FA718A85F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B0F897F-CF03-450B-B580-AAD0F8940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1BE89C4-27FA-44BC-E91B-88071297A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5857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5290A0-6830-77BE-80B1-4ADA39061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3A503D7-A132-A32F-5A4A-940997439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F0E8A58-1D1C-99DA-D929-8309E54C9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9095AB2-CAD8-E204-E1C0-A40A4F378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4F673DA-D9DF-B4A2-CF1B-F4384B37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0228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331D3A21-BC5A-1828-122D-CAC76B2884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1DCA9CC-3619-07A5-1390-ECABBAB24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1A273AC-76C3-E54C-2CEA-6D670EBBB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A52C90E-D01A-2916-7CEE-89B82E9AF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274C11F-75D5-D473-5297-D98DFADCE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1632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545F1F-85D6-9C88-B9C2-80F871C04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FE841A-F399-E644-1C9C-D2250495E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AA91C37-CDBB-51A5-A095-62541057C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B176CC7-2508-CEF7-1CCF-4ED3C9476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B275138-32F4-6BE6-1F17-ADCD38D97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171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A7DCFE-4C77-07BF-7220-9AD07AD4A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2FDBDE6-86FF-824D-948E-02405F367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30A21A-D63E-C3FE-4C84-FF148A0D4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61757D8-DCAB-608C-7F19-0B3FC4C41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75250F0-A906-0FE1-A1DC-A7F3053C0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4749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DF88FB-349B-FF40-7F17-4EFAACE61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C0C0155-A0D1-B848-3FAA-5D8331715B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2B2D7D3-FA74-B028-12D1-42F18BB89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6FA34E3-F01E-BDBF-FF8B-FAF341905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33BE0DA-28C2-F144-07AF-C093100CB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1632430-248D-F849-2A39-16C98DF86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3267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356B50-5906-A291-13A8-310E58C7E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A74FB47-1121-1961-FF81-A7D95B654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8CDA90E-F725-CD26-08C5-C1CDD7A1E3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2F1152E0-DE14-5704-E05E-43772F195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293A86D-3D6C-0022-19E3-8A4C58B54B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D4CD84F-1822-470E-3060-B4CD70109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68DF0EC-1A94-9C65-91B0-987516398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8E8315AE-EC65-1731-4E43-EFADDBF04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1908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69CAA2-B72E-35EC-B639-BBA0B721D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8B625B53-3796-1D16-A0ED-1FA5D7BBC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8C08B73-8C35-141F-49DE-F6A593061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56554E9-62FA-B068-32D9-11564FCB1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724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C09A7FB-D903-8140-42D4-B8085873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DA5E7CC-4CE7-A0E3-AB60-4338479B1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CF55AE0-0F3B-6F72-66F6-4040E7CC6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1133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E1751C-3002-2C59-0D30-2A7F94A95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0501CFF-EC97-BE75-0F44-0CA4E834C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C538CA4-DDF6-7CAA-83ED-D3B723F1B4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8910624-82E2-FBD8-844E-3687664C0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BBB65F9-6A00-911C-7756-49F878926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6819BEB-864C-B282-ACE5-F6602406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8464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089944-E78B-0631-63AF-682238100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5D16E9F-F4E1-1558-C572-83F68E09F1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F42D228-0B84-2855-4AD3-99F1A9A12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5EF3B21-20BF-BA7B-5534-8DA31914D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4C9F2AF-239A-5421-45B4-98DD2F4BE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9C6A76E-867E-06B8-23C9-8BA817A50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15399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7F760AC-5122-1380-379F-882BF84A5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C404669-5935-4C64-1A3A-8DCB4375B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B02FD96-A2B8-4C3B-3F1F-AF2D951926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5A1664-B527-41F1-A79D-E16C39041E12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4E4F2AF-0DA1-37A0-2E59-1C59AE2818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280C2E9-ED41-15EF-C055-BFC6137045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466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/lectio/285/lc/78775716460/res/78775716461/Kap%203.%20Udenrigspolitik%20og%20ideologi_Udenrigspolitik_Forl%C3%B8b_til_samfundsfag.doc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dr.dk/drtv/se/debatten_-hvem-kan-stoppe-krigen_51890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7" name="Rectangle 1030">
            <a:extLst>
              <a:ext uri="{FF2B5EF4-FFF2-40B4-BE49-F238E27FC236}">
                <a16:creationId xmlns:a16="http://schemas.microsoft.com/office/drawing/2014/main" id="{6F828D28-8E09-41CC-8229-3070B5467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Den europæiske krise, tabet af digital suverænitet, og ikke mindst valget af Donald Trump til USA's præsident har ændret forudsætningerne for dansk udenrigs- og sikkerhedspolitik, skriver Morten Heiberg og Rasmus Mariager.">
            <a:extLst>
              <a:ext uri="{FF2B5EF4-FFF2-40B4-BE49-F238E27FC236}">
                <a16:creationId xmlns:a16="http://schemas.microsoft.com/office/drawing/2014/main" id="{B31B58C7-CD4C-9AE8-3DDD-53184721E1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" r="-1" b="-1"/>
          <a:stretch>
            <a:fillRect/>
          </a:stretch>
        </p:blipFill>
        <p:spPr bwMode="auto">
          <a:xfrm>
            <a:off x="20" y="-22"/>
            <a:ext cx="12191977" cy="6858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8" name="Rectangle 1032">
            <a:extLst>
              <a:ext uri="{FF2B5EF4-FFF2-40B4-BE49-F238E27FC236}">
                <a16:creationId xmlns:a16="http://schemas.microsoft.com/office/drawing/2014/main" id="{D5B012D8-7F27-4758-9AC6-C889B154BD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103377" y="1100316"/>
            <a:ext cx="6858003" cy="4657347"/>
          </a:xfrm>
          <a:prstGeom prst="rect">
            <a:avLst/>
          </a:prstGeom>
          <a:gradFill flip="none" rotWithShape="1">
            <a:gsLst>
              <a:gs pos="48000">
                <a:srgbClr val="000000">
                  <a:alpha val="24000"/>
                </a:srgbClr>
              </a:gs>
              <a:gs pos="85000">
                <a:srgbClr val="000000">
                  <a:alpha val="45000"/>
                </a:srgbClr>
              </a:gs>
              <a:gs pos="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4FDBDB0-62DC-D759-762F-AFB5ECCA99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6" y="643467"/>
            <a:ext cx="5452529" cy="3569242"/>
          </a:xfrm>
        </p:spPr>
        <p:txBody>
          <a:bodyPr anchor="t">
            <a:normAutofit/>
          </a:bodyPr>
          <a:lstStyle/>
          <a:p>
            <a:pPr algn="l"/>
            <a:r>
              <a:rPr lang="da-DK" sz="5200" dirty="0">
                <a:solidFill>
                  <a:srgbClr val="FFFFFF"/>
                </a:solidFill>
              </a:rPr>
              <a:t>Modul 3: Udenrigspolitik og ideologi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69501F5-46E6-3127-A07E-E571CC9FD3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4551037"/>
            <a:ext cx="5449479" cy="1578054"/>
          </a:xfrm>
        </p:spPr>
        <p:txBody>
          <a:bodyPr anchor="b">
            <a:normAutofit/>
          </a:bodyPr>
          <a:lstStyle/>
          <a:p>
            <a:pPr algn="l"/>
            <a:r>
              <a:rPr lang="da-DK">
                <a:solidFill>
                  <a:srgbClr val="FFFFFF"/>
                </a:solidFill>
              </a:rPr>
              <a:t>Forløb: Dansk udenrigspolitik</a:t>
            </a:r>
          </a:p>
        </p:txBody>
      </p:sp>
      <p:sp>
        <p:nvSpPr>
          <p:cNvPr id="1039" name="Rectangle 1034">
            <a:extLst>
              <a:ext uri="{FF2B5EF4-FFF2-40B4-BE49-F238E27FC236}">
                <a16:creationId xmlns:a16="http://schemas.microsoft.com/office/drawing/2014/main" id="{4063B759-00FC-46D1-9898-8E8625268F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40187" y="2206184"/>
            <a:ext cx="6858003" cy="2445624"/>
          </a:xfrm>
          <a:prstGeom prst="rect">
            <a:avLst/>
          </a:prstGeom>
          <a:gradFill flip="none" rotWithShape="1">
            <a:gsLst>
              <a:gs pos="48000">
                <a:srgbClr val="000000">
                  <a:alpha val="24000"/>
                </a:srgbClr>
              </a:gs>
              <a:gs pos="85000">
                <a:srgbClr val="000000">
                  <a:alpha val="45000"/>
                </a:srgbClr>
              </a:gs>
              <a:gs pos="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248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DD306D-3FC6-96B6-32F1-1D1BA1E86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Individuel læsning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CDB34A3-5F1B-1117-AAD3-E2E5907B5F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Kap 3. Udenrigspolitik og ideologi_Udenrigspolitik_Forløb_til_samfundsfag.docx</a:t>
            </a:r>
            <a:r>
              <a:rPr lang="da-DK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39944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0B3ABDA-5FDE-CDDA-5319-9C192FB625B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7657" y="64336"/>
            <a:ext cx="6995313" cy="6663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9311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66D14BF-6B29-A066-91D7-34A83795C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da-DK" sz="4000">
                <a:solidFill>
                  <a:srgbClr val="FFFFFF"/>
                </a:solidFill>
              </a:rPr>
              <a:t>De ideologiske positioner – i fællesskab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41B1FF-3D68-95D8-A332-8882BC789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numCol="3" anchor="ctr">
            <a:normAutofit/>
          </a:bodyPr>
          <a:lstStyle/>
          <a:p>
            <a:r>
              <a:rPr lang="da-DK" sz="2700" dirty="0"/>
              <a:t>Liberalistisk position</a:t>
            </a:r>
          </a:p>
          <a:p>
            <a:endParaRPr lang="da-DK" sz="2700" dirty="0"/>
          </a:p>
          <a:p>
            <a:endParaRPr lang="da-DK" sz="2700" dirty="0"/>
          </a:p>
          <a:p>
            <a:endParaRPr lang="da-DK" sz="2700" dirty="0"/>
          </a:p>
          <a:p>
            <a:endParaRPr lang="da-DK" sz="2700" dirty="0"/>
          </a:p>
          <a:p>
            <a:endParaRPr lang="da-DK" sz="2700" dirty="0"/>
          </a:p>
          <a:p>
            <a:endParaRPr lang="da-DK" sz="2700" dirty="0"/>
          </a:p>
          <a:p>
            <a:endParaRPr lang="da-DK" sz="2700" dirty="0"/>
          </a:p>
          <a:p>
            <a:r>
              <a:rPr lang="da-DK" sz="2700" dirty="0"/>
              <a:t>Socialistisk position</a:t>
            </a:r>
          </a:p>
          <a:p>
            <a:endParaRPr lang="da-DK" sz="2700" dirty="0"/>
          </a:p>
          <a:p>
            <a:endParaRPr lang="da-DK" sz="2700" dirty="0"/>
          </a:p>
          <a:p>
            <a:pPr marL="0" indent="0">
              <a:buNone/>
            </a:pPr>
            <a:endParaRPr lang="da-DK" sz="2700" dirty="0"/>
          </a:p>
          <a:p>
            <a:endParaRPr lang="da-DK" sz="2700" dirty="0"/>
          </a:p>
          <a:p>
            <a:r>
              <a:rPr lang="da-DK" sz="2700" dirty="0"/>
              <a:t>Konservativ position</a:t>
            </a:r>
          </a:p>
          <a:p>
            <a:endParaRPr lang="da-DK" sz="2700" dirty="0"/>
          </a:p>
          <a:p>
            <a:endParaRPr lang="da-DK" sz="2700" dirty="0"/>
          </a:p>
          <a:p>
            <a:endParaRPr lang="da-DK" sz="2700" dirty="0"/>
          </a:p>
          <a:p>
            <a:endParaRPr lang="da-DK" sz="2700" dirty="0"/>
          </a:p>
        </p:txBody>
      </p:sp>
    </p:spTree>
    <p:extLst>
      <p:ext uri="{BB962C8B-B14F-4D97-AF65-F5344CB8AC3E}">
        <p14:creationId xmlns:p14="http://schemas.microsoft.com/office/powerpoint/2010/main" val="3105580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ladsholder til indhold 4" descr="Et billede, der indeholder tekst, skærmbillede, Font/skrifttype, nummer/tal&#10;&#10;AI-genereret indhold kan være ukorrekt.">
            <a:extLst>
              <a:ext uri="{FF2B5EF4-FFF2-40B4-BE49-F238E27FC236}">
                <a16:creationId xmlns:a16="http://schemas.microsoft.com/office/drawing/2014/main" id="{A7DDAAF3-1492-6453-EDBA-B0A106B9DB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568" y="223157"/>
            <a:ext cx="11604864" cy="6411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18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99AC1F-C765-D53A-1F1B-A5C266CBE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snævre og brede trusselsbegreb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2572D03-034A-4F64-3713-BEC229113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616" y="1609344"/>
            <a:ext cx="10997184" cy="4567619"/>
          </a:xfrm>
        </p:spPr>
        <p:txBody>
          <a:bodyPr numCol="2">
            <a:normAutofit lnSpcReduction="10000"/>
          </a:bodyPr>
          <a:lstStyle/>
          <a:p>
            <a:pPr marL="0" indent="0">
              <a:buNone/>
            </a:pPr>
            <a:r>
              <a:rPr lang="da-DK" b="1" dirty="0"/>
              <a:t>Det snævre trusselsbegreb:</a:t>
            </a:r>
            <a:endParaRPr lang="da-DK" dirty="0"/>
          </a:p>
          <a:p>
            <a:pPr lvl="1"/>
            <a:r>
              <a:rPr lang="da-DK" dirty="0"/>
              <a:t>Fokuserer på de militære trusler mod et land for eksempel Danmark. Det kan være atomvåben, konventionelle militære angreb, terrorangreb m.m.</a:t>
            </a:r>
          </a:p>
          <a:p>
            <a:endParaRPr lang="da-DK" b="1" dirty="0"/>
          </a:p>
          <a:p>
            <a:endParaRPr lang="da-DK" b="1" dirty="0"/>
          </a:p>
          <a:p>
            <a:endParaRPr lang="da-DK" b="1" dirty="0"/>
          </a:p>
          <a:p>
            <a:endParaRPr lang="da-DK" b="1" dirty="0"/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Det brede trusselsbegreb:</a:t>
            </a:r>
            <a:endParaRPr lang="da-DK" dirty="0"/>
          </a:p>
          <a:p>
            <a:pPr lvl="1"/>
            <a:r>
              <a:rPr lang="da-DK" i="1" dirty="0"/>
              <a:t>Klima og miljøtrusler</a:t>
            </a:r>
            <a:endParaRPr lang="da-DK" dirty="0"/>
          </a:p>
          <a:p>
            <a:pPr lvl="1"/>
            <a:r>
              <a:rPr lang="da-DK" i="1" dirty="0"/>
              <a:t>Ulighed og fattigdomstrusler</a:t>
            </a:r>
            <a:endParaRPr lang="da-DK" dirty="0"/>
          </a:p>
          <a:p>
            <a:pPr lvl="1"/>
            <a:r>
              <a:rPr lang="da-DK" i="1" dirty="0"/>
              <a:t>Samfundsmæssige trusler:</a:t>
            </a:r>
            <a:r>
              <a:rPr lang="da-DK" dirty="0"/>
              <a:t> Fx indvandring</a:t>
            </a:r>
          </a:p>
          <a:p>
            <a:pPr lvl="1"/>
            <a:r>
              <a:rPr lang="da-DK" i="1" dirty="0"/>
              <a:t>Politiske trusler</a:t>
            </a:r>
            <a:endParaRPr lang="da-DK" dirty="0"/>
          </a:p>
          <a:p>
            <a:pPr lvl="1"/>
            <a:r>
              <a:rPr lang="da-DK" i="1" dirty="0"/>
              <a:t>Struktur- og aktørtrusler: </a:t>
            </a:r>
          </a:p>
          <a:p>
            <a:pPr lvl="2"/>
            <a:r>
              <a:rPr lang="da-DK" dirty="0"/>
              <a:t>Strukturtruslerne Fx klimatruslen</a:t>
            </a:r>
          </a:p>
          <a:p>
            <a:pPr lvl="2"/>
            <a:r>
              <a:rPr lang="da-DK" dirty="0"/>
              <a:t>Aktørtrusler fx: Rusland eller Islamisk Stat.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63485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9" name="Rectangle 2054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99C51C0-0BE1-6A9C-B0EF-3AC188A3D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da-DK" sz="5000" dirty="0"/>
              <a:t>Beregningsopgave – Danske udsendelser</a:t>
            </a:r>
          </a:p>
        </p:txBody>
      </p:sp>
      <p:sp>
        <p:nvSpPr>
          <p:cNvPr id="2060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E560190-5C73-6155-F84C-3AC515780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686" y="2089605"/>
            <a:ext cx="7003016" cy="4529856"/>
          </a:xfrm>
        </p:spPr>
        <p:txBody>
          <a:bodyPr anchor="t"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da-DK" sz="2400" dirty="0"/>
              <a:t>Beregn hvor mange udsendelser Danmark har haft i alt fra 1991-2021 og hvor mange "unikke udsendelser"?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400" dirty="0"/>
              <a:t>Hvor en stor procentandel af de udsendte soldater til de forskellige nationer ("unikke udsendelser") har været henholdsvis kvinder og mænd. Tror du, at dette vil ændre sig i fremtiden med de nye værnepligtsregler?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400" dirty="0"/>
              <a:t>Hvor en stor procentandel af de udsendte soldater til de forskellige nationer ("unikke udsendelser") har været henholdsvis kvinder og mænd. Tror du, at dette vil ændre sig i fremtiden med de nye værnepligtsregler?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400" dirty="0"/>
              <a:t>Lav valgfrie relevante beregninger 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400" dirty="0"/>
              <a:t>Diskuter: Kunne du selv tænke dig at blive udsendt?</a:t>
            </a:r>
          </a:p>
          <a:p>
            <a:endParaRPr lang="da-DK" sz="2000" dirty="0"/>
          </a:p>
        </p:txBody>
      </p:sp>
      <p:pic>
        <p:nvPicPr>
          <p:cNvPr id="2050" name="Picture 2" descr="Flagdagsparade på Christiansborg 5. september 2022. Unge mænd og kvinder står i geled.">
            <a:extLst>
              <a:ext uri="{FF2B5EF4-FFF2-40B4-BE49-F238E27FC236}">
                <a16:creationId xmlns:a16="http://schemas.microsoft.com/office/drawing/2014/main" id="{726F343A-3E59-20A5-8E94-8CA60A4812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519" r="7277" b="2"/>
          <a:stretch>
            <a:fillRect/>
          </a:stretch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6630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3" name="Rectangle 3078">
            <a:extLst>
              <a:ext uri="{FF2B5EF4-FFF2-40B4-BE49-F238E27FC236}">
                <a16:creationId xmlns:a16="http://schemas.microsoft.com/office/drawing/2014/main" id="{3C54F4CE-85F0-46ED-80DA-9518C9251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4" name="Freeform: Shape 3080">
            <a:extLst>
              <a:ext uri="{FF2B5EF4-FFF2-40B4-BE49-F238E27FC236}">
                <a16:creationId xmlns:a16="http://schemas.microsoft.com/office/drawing/2014/main" id="{DADD1FCA-8ACB-4958-81DD-4CDD6D3E1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802086" cy="6858000"/>
          </a:xfrm>
          <a:custGeom>
            <a:avLst/>
            <a:gdLst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9647 w 5734864"/>
              <a:gd name="connsiteY33" fmla="*/ 1936120 h 6858000"/>
              <a:gd name="connsiteX34" fmla="*/ 714660 w 5734864"/>
              <a:gd name="connsiteY34" fmla="*/ 1982709 h 6858000"/>
              <a:gd name="connsiteX35" fmla="*/ 710759 w 5734864"/>
              <a:gd name="connsiteY35" fmla="*/ 2013010 h 6858000"/>
              <a:gd name="connsiteX36" fmla="*/ 697927 w 5734864"/>
              <a:gd name="connsiteY36" fmla="*/ 2069833 h 6858000"/>
              <a:gd name="connsiteX37" fmla="*/ 693594 w 5734864"/>
              <a:gd name="connsiteY37" fmla="*/ 2103731 h 6858000"/>
              <a:gd name="connsiteX38" fmla="*/ 691109 w 5734864"/>
              <a:gd name="connsiteY38" fmla="*/ 2124027 h 6858000"/>
              <a:gd name="connsiteX39" fmla="*/ 676593 w 5734864"/>
              <a:gd name="connsiteY39" fmla="*/ 2176182 h 6858000"/>
              <a:gd name="connsiteX40" fmla="*/ 633227 w 5734864"/>
              <a:gd name="connsiteY40" fmla="*/ 2258036 h 6858000"/>
              <a:gd name="connsiteX41" fmla="*/ 625564 w 5734864"/>
              <a:gd name="connsiteY41" fmla="*/ 2284567 h 6858000"/>
              <a:gd name="connsiteX42" fmla="*/ 627074 w 5734864"/>
              <a:gd name="connsiteY42" fmla="*/ 2289605 h 6858000"/>
              <a:gd name="connsiteX43" fmla="*/ 614574 w 5734864"/>
              <a:gd name="connsiteY43" fmla="*/ 2308717 h 6858000"/>
              <a:gd name="connsiteX44" fmla="*/ 606890 w 5734864"/>
              <a:gd name="connsiteY44" fmla="*/ 2320662 h 6858000"/>
              <a:gd name="connsiteX45" fmla="*/ 605558 w 5734864"/>
              <a:gd name="connsiteY45" fmla="*/ 2327897 h 6858000"/>
              <a:gd name="connsiteX46" fmla="*/ 602202 w 5734864"/>
              <a:gd name="connsiteY46" fmla="*/ 2357749 h 6858000"/>
              <a:gd name="connsiteX47" fmla="*/ 600213 w 5734864"/>
              <a:gd name="connsiteY47" fmla="*/ 2364905 h 6858000"/>
              <a:gd name="connsiteX48" fmla="*/ 597160 w 5734864"/>
              <a:gd name="connsiteY48" fmla="*/ 2388351 h 6858000"/>
              <a:gd name="connsiteX49" fmla="*/ 597982 w 5734864"/>
              <a:gd name="connsiteY49" fmla="*/ 2402296 h 6858000"/>
              <a:gd name="connsiteX50" fmla="*/ 593150 w 5734864"/>
              <a:gd name="connsiteY50" fmla="*/ 2420015 h 6858000"/>
              <a:gd name="connsiteX51" fmla="*/ 592833 w 5734864"/>
              <a:gd name="connsiteY51" fmla="*/ 2422749 h 6858000"/>
              <a:gd name="connsiteX52" fmla="*/ 594479 w 5734864"/>
              <a:gd name="connsiteY52" fmla="*/ 2426002 h 6858000"/>
              <a:gd name="connsiteX53" fmla="*/ 591963 w 5734864"/>
              <a:gd name="connsiteY53" fmla="*/ 2431950 h 6858000"/>
              <a:gd name="connsiteX54" fmla="*/ 591544 w 5734864"/>
              <a:gd name="connsiteY54" fmla="*/ 2433897 h 6858000"/>
              <a:gd name="connsiteX55" fmla="*/ 589519 w 5734864"/>
              <a:gd name="connsiteY55" fmla="*/ 2451398 h 6858000"/>
              <a:gd name="connsiteX56" fmla="*/ 590037 w 5734864"/>
              <a:gd name="connsiteY56" fmla="*/ 2455536 h 6858000"/>
              <a:gd name="connsiteX57" fmla="*/ 588179 w 5734864"/>
              <a:gd name="connsiteY57" fmla="*/ 2462981 h 6858000"/>
              <a:gd name="connsiteX58" fmla="*/ 583434 w 5734864"/>
              <a:gd name="connsiteY58" fmla="*/ 2503991 h 6858000"/>
              <a:gd name="connsiteX59" fmla="*/ 567942 w 5734864"/>
              <a:gd name="connsiteY59" fmla="*/ 2652936 h 6858000"/>
              <a:gd name="connsiteX60" fmla="*/ 573869 w 5734864"/>
              <a:gd name="connsiteY60" fmla="*/ 2670188 h 6858000"/>
              <a:gd name="connsiteX61" fmla="*/ 575243 w 5734864"/>
              <a:gd name="connsiteY61" fmla="*/ 2688114 h 6858000"/>
              <a:gd name="connsiteX62" fmla="*/ 573824 w 5734864"/>
              <a:gd name="connsiteY62" fmla="*/ 2689856 h 6858000"/>
              <a:gd name="connsiteX63" fmla="*/ 570699 w 5734864"/>
              <a:gd name="connsiteY63" fmla="*/ 2709353 h 6858000"/>
              <a:gd name="connsiteX64" fmla="*/ 573192 w 5734864"/>
              <a:gd name="connsiteY64" fmla="*/ 2714527 h 6858000"/>
              <a:gd name="connsiteX65" fmla="*/ 572044 w 5734864"/>
              <a:gd name="connsiteY65" fmla="*/ 2728187 h 6858000"/>
              <a:gd name="connsiteX66" fmla="*/ 572465 w 5734864"/>
              <a:gd name="connsiteY66" fmla="*/ 2755863 h 6858000"/>
              <a:gd name="connsiteX67" fmla="*/ 570028 w 5734864"/>
              <a:gd name="connsiteY67" fmla="*/ 2760324 h 6858000"/>
              <a:gd name="connsiteX68" fmla="*/ 566748 w 5734864"/>
              <a:gd name="connsiteY68" fmla="*/ 2800948 h 6858000"/>
              <a:gd name="connsiteX69" fmla="*/ 565509 w 5734864"/>
              <a:gd name="connsiteY69" fmla="*/ 2801167 h 6858000"/>
              <a:gd name="connsiteX70" fmla="*/ 559367 w 5734864"/>
              <a:gd name="connsiteY70" fmla="*/ 2811129 h 6858000"/>
              <a:gd name="connsiteX71" fmla="*/ 550354 w 5734864"/>
              <a:gd name="connsiteY71" fmla="*/ 2830949 h 6858000"/>
              <a:gd name="connsiteX72" fmla="*/ 514795 w 5734864"/>
              <a:gd name="connsiteY72" fmla="*/ 2872433 h 6858000"/>
              <a:gd name="connsiteX73" fmla="*/ 509875 w 5734864"/>
              <a:gd name="connsiteY73" fmla="*/ 2923099 h 6858000"/>
              <a:gd name="connsiteX74" fmla="*/ 509577 w 5734864"/>
              <a:gd name="connsiteY74" fmla="*/ 2923197 h 6858000"/>
              <a:gd name="connsiteX75" fmla="*/ 507597 w 5734864"/>
              <a:gd name="connsiteY75" fmla="*/ 2931868 h 6858000"/>
              <a:gd name="connsiteX76" fmla="*/ 507379 w 5734864"/>
              <a:gd name="connsiteY76" fmla="*/ 2938322 h 6858000"/>
              <a:gd name="connsiteX77" fmla="*/ 504725 w 5734864"/>
              <a:gd name="connsiteY77" fmla="*/ 2954519 h 6858000"/>
              <a:gd name="connsiteX78" fmla="*/ 502018 w 5734864"/>
              <a:gd name="connsiteY78" fmla="*/ 2959643 h 6858000"/>
              <a:gd name="connsiteX79" fmla="*/ 498360 w 5734864"/>
              <a:gd name="connsiteY79" fmla="*/ 2961019 h 6858000"/>
              <a:gd name="connsiteX80" fmla="*/ 498483 w 5734864"/>
              <a:gd name="connsiteY80" fmla="*/ 2962590 h 6858000"/>
              <a:gd name="connsiteX81" fmla="*/ 484403 w 5734864"/>
              <a:gd name="connsiteY81" fmla="*/ 2990538 h 6858000"/>
              <a:gd name="connsiteX82" fmla="*/ 463075 w 5734864"/>
              <a:gd name="connsiteY82" fmla="*/ 3055956 h 6858000"/>
              <a:gd name="connsiteX83" fmla="*/ 455013 w 5734864"/>
              <a:gd name="connsiteY83" fmla="*/ 3094482 h 6858000"/>
              <a:gd name="connsiteX84" fmla="*/ 428391 w 5734864"/>
              <a:gd name="connsiteY84" fmla="*/ 3198850 h 6858000"/>
              <a:gd name="connsiteX85" fmla="*/ 401440 w 5734864"/>
              <a:gd name="connsiteY85" fmla="*/ 3307560 h 6858000"/>
              <a:gd name="connsiteX86" fmla="*/ 386076 w 5734864"/>
              <a:gd name="connsiteY86" fmla="*/ 3373943 h 6858000"/>
              <a:gd name="connsiteX87" fmla="*/ 374726 w 5734864"/>
              <a:gd name="connsiteY87" fmla="*/ 3381364 h 6858000"/>
              <a:gd name="connsiteX88" fmla="*/ 369145 w 5734864"/>
              <a:gd name="connsiteY88" fmla="*/ 3383729 h 6858000"/>
              <a:gd name="connsiteX89" fmla="*/ 364294 w 5734864"/>
              <a:gd name="connsiteY89" fmla="*/ 3414159 h 6858000"/>
              <a:gd name="connsiteX90" fmla="*/ 366450 w 5734864"/>
              <a:gd name="connsiteY90" fmla="*/ 3436925 h 6858000"/>
              <a:gd name="connsiteX91" fmla="*/ 351743 w 5734864"/>
              <a:gd name="connsiteY91" fmla="*/ 3521619 h 6858000"/>
              <a:gd name="connsiteX92" fmla="*/ 345784 w 5734864"/>
              <a:gd name="connsiteY92" fmla="*/ 3603757 h 6858000"/>
              <a:gd name="connsiteX93" fmla="*/ 344198 w 5734864"/>
              <a:gd name="connsiteY93" fmla="*/ 3652424 h 6858000"/>
              <a:gd name="connsiteX94" fmla="*/ 352450 w 5734864"/>
              <a:gd name="connsiteY94" fmla="*/ 3665222 h 6858000"/>
              <a:gd name="connsiteX95" fmla="*/ 342621 w 5734864"/>
              <a:gd name="connsiteY95" fmla="*/ 3700804 h 6858000"/>
              <a:gd name="connsiteX96" fmla="*/ 341514 w 5734864"/>
              <a:gd name="connsiteY96" fmla="*/ 3734774 h 6858000"/>
              <a:gd name="connsiteX97" fmla="*/ 340607 w 5734864"/>
              <a:gd name="connsiteY97" fmla="*/ 3785153 h 6858000"/>
              <a:gd name="connsiteX98" fmla="*/ 340707 w 5734864"/>
              <a:gd name="connsiteY98" fmla="*/ 3788177 h 6858000"/>
              <a:gd name="connsiteX99" fmla="*/ 340361 w 5734864"/>
              <a:gd name="connsiteY99" fmla="*/ 3798803 h 6858000"/>
              <a:gd name="connsiteX100" fmla="*/ 339642 w 5734864"/>
              <a:gd name="connsiteY100" fmla="*/ 3838750 h 6858000"/>
              <a:gd name="connsiteX101" fmla="*/ 360295 w 5734864"/>
              <a:gd name="connsiteY101" fmla="*/ 4015196 h 6858000"/>
              <a:gd name="connsiteX102" fmla="*/ 339043 w 5734864"/>
              <a:gd name="connsiteY102" fmla="*/ 4052778 h 6858000"/>
              <a:gd name="connsiteX103" fmla="*/ 339343 w 5734864"/>
              <a:gd name="connsiteY103" fmla="*/ 4096257 h 6858000"/>
              <a:gd name="connsiteX104" fmla="*/ 340786 w 5734864"/>
              <a:gd name="connsiteY104" fmla="*/ 4321136 h 6858000"/>
              <a:gd name="connsiteX105" fmla="*/ 343158 w 5734864"/>
              <a:gd name="connsiteY105" fmla="*/ 4429174 h 6858000"/>
              <a:gd name="connsiteX106" fmla="*/ 334599 w 5734864"/>
              <a:gd name="connsiteY106" fmla="*/ 4449938 h 6858000"/>
              <a:gd name="connsiteX107" fmla="*/ 332890 w 5734864"/>
              <a:gd name="connsiteY107" fmla="*/ 4453515 h 6858000"/>
              <a:gd name="connsiteX108" fmla="*/ 331105 w 5734864"/>
              <a:gd name="connsiteY108" fmla="*/ 4467941 h 6858000"/>
              <a:gd name="connsiteX109" fmla="*/ 324289 w 5734864"/>
              <a:gd name="connsiteY109" fmla="*/ 4471861 h 6858000"/>
              <a:gd name="connsiteX110" fmla="*/ 317079 w 5734864"/>
              <a:gd name="connsiteY110" fmla="*/ 4493468 h 6858000"/>
              <a:gd name="connsiteX111" fmla="*/ 315557 w 5734864"/>
              <a:gd name="connsiteY111" fmla="*/ 4520067 h 6858000"/>
              <a:gd name="connsiteX112" fmla="*/ 315240 w 5734864"/>
              <a:gd name="connsiteY112" fmla="*/ 4536872 h 6858000"/>
              <a:gd name="connsiteX113" fmla="*/ 316200 w 5734864"/>
              <a:gd name="connsiteY113" fmla="*/ 4538297 h 6858000"/>
              <a:gd name="connsiteX114" fmla="*/ 317507 w 5734864"/>
              <a:gd name="connsiteY114" fmla="*/ 4547582 h 6858000"/>
              <a:gd name="connsiteX115" fmla="*/ 323078 w 5734864"/>
              <a:gd name="connsiteY115" fmla="*/ 4592102 h 6858000"/>
              <a:gd name="connsiteX116" fmla="*/ 328722 w 5734864"/>
              <a:gd name="connsiteY116" fmla="*/ 4667914 h 6858000"/>
              <a:gd name="connsiteX117" fmla="*/ 335597 w 5734864"/>
              <a:gd name="connsiteY117" fmla="*/ 4695035 h 6858000"/>
              <a:gd name="connsiteX118" fmla="*/ 339485 w 5734864"/>
              <a:gd name="connsiteY118" fmla="*/ 4695979 h 6858000"/>
              <a:gd name="connsiteX119" fmla="*/ 341089 w 5734864"/>
              <a:gd name="connsiteY119" fmla="*/ 4704268 h 6858000"/>
              <a:gd name="connsiteX120" fmla="*/ 342177 w 5734864"/>
              <a:gd name="connsiteY120" fmla="*/ 4706060 h 6858000"/>
              <a:gd name="connsiteX121" fmla="*/ 347751 w 5734864"/>
              <a:gd name="connsiteY121" fmla="*/ 4716754 h 6858000"/>
              <a:gd name="connsiteX122" fmla="*/ 344125 w 5734864"/>
              <a:gd name="connsiteY122" fmla="*/ 4764669 h 6858000"/>
              <a:gd name="connsiteX123" fmla="*/ 340188 w 5734864"/>
              <a:gd name="connsiteY123" fmla="*/ 4779386 h 6858000"/>
              <a:gd name="connsiteX124" fmla="*/ 335146 w 5734864"/>
              <a:gd name="connsiteY124" fmla="*/ 4787491 h 6858000"/>
              <a:gd name="connsiteX125" fmla="*/ 319124 w 5734864"/>
              <a:gd name="connsiteY125" fmla="*/ 4843514 h 6858000"/>
              <a:gd name="connsiteX126" fmla="*/ 305956 w 5734864"/>
              <a:gd name="connsiteY126" fmla="*/ 4881505 h 6858000"/>
              <a:gd name="connsiteX127" fmla="*/ 301062 w 5734864"/>
              <a:gd name="connsiteY127" fmla="*/ 4889332 h 6858000"/>
              <a:gd name="connsiteX128" fmla="*/ 302141 w 5734864"/>
              <a:gd name="connsiteY128" fmla="*/ 4899400 h 6858000"/>
              <a:gd name="connsiteX129" fmla="*/ 304424 w 5734864"/>
              <a:gd name="connsiteY129" fmla="*/ 4902664 h 6858000"/>
              <a:gd name="connsiteX130" fmla="*/ 293123 w 5734864"/>
              <a:gd name="connsiteY130" fmla="*/ 4932769 h 6858000"/>
              <a:gd name="connsiteX131" fmla="*/ 292275 w 5734864"/>
              <a:gd name="connsiteY131" fmla="*/ 4936482 h 6858000"/>
              <a:gd name="connsiteX132" fmla="*/ 288304 w 5734864"/>
              <a:gd name="connsiteY132" fmla="*/ 4962325 h 6858000"/>
              <a:gd name="connsiteX133" fmla="*/ 287420 w 5734864"/>
              <a:gd name="connsiteY133" fmla="*/ 5042193 h 6858000"/>
              <a:gd name="connsiteX134" fmla="*/ 287020 w 5734864"/>
              <a:gd name="connsiteY134" fmla="*/ 5065655 h 6858000"/>
              <a:gd name="connsiteX135" fmla="*/ 288488 w 5734864"/>
              <a:gd name="connsiteY135" fmla="*/ 5082216 h 6858000"/>
              <a:gd name="connsiteX136" fmla="*/ 282763 w 5734864"/>
              <a:gd name="connsiteY136" fmla="*/ 5127114 h 6858000"/>
              <a:gd name="connsiteX137" fmla="*/ 269316 w 5734864"/>
              <a:gd name="connsiteY137" fmla="*/ 5202682 h 6858000"/>
              <a:gd name="connsiteX138" fmla="*/ 269174 w 5734864"/>
              <a:gd name="connsiteY138" fmla="*/ 5230835 h 6858000"/>
              <a:gd name="connsiteX139" fmla="*/ 272679 w 5734864"/>
              <a:gd name="connsiteY139" fmla="*/ 5232660 h 6858000"/>
              <a:gd name="connsiteX140" fmla="*/ 272160 w 5734864"/>
              <a:gd name="connsiteY140" fmla="*/ 5241150 h 6858000"/>
              <a:gd name="connsiteX141" fmla="*/ 272760 w 5734864"/>
              <a:gd name="connsiteY141" fmla="*/ 5243156 h 6858000"/>
              <a:gd name="connsiteX142" fmla="*/ 275462 w 5734864"/>
              <a:gd name="connsiteY142" fmla="*/ 5254919 h 6858000"/>
              <a:gd name="connsiteX143" fmla="*/ 262897 w 5734864"/>
              <a:gd name="connsiteY143" fmla="*/ 5286259 h 6858000"/>
              <a:gd name="connsiteX144" fmla="*/ 252761 w 5734864"/>
              <a:gd name="connsiteY144" fmla="*/ 5357801 h 6858000"/>
              <a:gd name="connsiteX145" fmla="*/ 242360 w 5734864"/>
              <a:gd name="connsiteY145" fmla="*/ 5460080 h 6858000"/>
              <a:gd name="connsiteX146" fmla="*/ 229880 w 5734864"/>
              <a:gd name="connsiteY146" fmla="*/ 5539714 h 6858000"/>
              <a:gd name="connsiteX147" fmla="*/ 204283 w 5734864"/>
              <a:gd name="connsiteY147" fmla="*/ 5639080 h 6858000"/>
              <a:gd name="connsiteX148" fmla="*/ 198948 w 5734864"/>
              <a:gd name="connsiteY148" fmla="*/ 5710958 h 6858000"/>
              <a:gd name="connsiteX149" fmla="*/ 192367 w 5734864"/>
              <a:gd name="connsiteY149" fmla="*/ 5719859 h 6858000"/>
              <a:gd name="connsiteX150" fmla="*/ 188035 w 5734864"/>
              <a:gd name="connsiteY150" fmla="*/ 5729935 h 6858000"/>
              <a:gd name="connsiteX151" fmla="*/ 188428 w 5734864"/>
              <a:gd name="connsiteY151" fmla="*/ 5731182 h 6858000"/>
              <a:gd name="connsiteX152" fmla="*/ 181635 w 5734864"/>
              <a:gd name="connsiteY152" fmla="*/ 5753538 h 6858000"/>
              <a:gd name="connsiteX153" fmla="*/ 169744 w 5734864"/>
              <a:gd name="connsiteY153" fmla="*/ 5796307 h 6858000"/>
              <a:gd name="connsiteX154" fmla="*/ 170351 w 5734864"/>
              <a:gd name="connsiteY154" fmla="*/ 5796644 h 6858000"/>
              <a:gd name="connsiteX155" fmla="*/ 171559 w 5734864"/>
              <a:gd name="connsiteY155" fmla="*/ 5803435 h 6858000"/>
              <a:gd name="connsiteX156" fmla="*/ 172284 w 5734864"/>
              <a:gd name="connsiteY156" fmla="*/ 5816391 h 6858000"/>
              <a:gd name="connsiteX157" fmla="*/ 182542 w 5734864"/>
              <a:gd name="connsiteY157" fmla="*/ 5846382 h 6858000"/>
              <a:gd name="connsiteX158" fmla="*/ 175877 w 5734864"/>
              <a:gd name="connsiteY158" fmla="*/ 5871336 h 6858000"/>
              <a:gd name="connsiteX159" fmla="*/ 174910 w 5734864"/>
              <a:gd name="connsiteY159" fmla="*/ 5876376 h 6858000"/>
              <a:gd name="connsiteX160" fmla="*/ 175047 w 5734864"/>
              <a:gd name="connsiteY160" fmla="*/ 5876483 h 6858000"/>
              <a:gd name="connsiteX161" fmla="*/ 174335 w 5734864"/>
              <a:gd name="connsiteY161" fmla="*/ 5881814 h 6858000"/>
              <a:gd name="connsiteX162" fmla="*/ 171273 w 5734864"/>
              <a:gd name="connsiteY162" fmla="*/ 5895339 h 6858000"/>
              <a:gd name="connsiteX163" fmla="*/ 171658 w 5734864"/>
              <a:gd name="connsiteY163" fmla="*/ 5898749 h 6858000"/>
              <a:gd name="connsiteX164" fmla="*/ 174658 w 5734864"/>
              <a:gd name="connsiteY164" fmla="*/ 5919558 h 6858000"/>
              <a:gd name="connsiteX165" fmla="*/ 169099 w 5734864"/>
              <a:gd name="connsiteY165" fmla="*/ 5984417 h 6858000"/>
              <a:gd name="connsiteX166" fmla="*/ 162007 w 5734864"/>
              <a:gd name="connsiteY166" fmla="*/ 6049043 h 6858000"/>
              <a:gd name="connsiteX167" fmla="*/ 156875 w 5734864"/>
              <a:gd name="connsiteY167" fmla="*/ 6114000 h 6858000"/>
              <a:gd name="connsiteX168" fmla="*/ 165441 w 5734864"/>
              <a:gd name="connsiteY168" fmla="*/ 6146938 h 6858000"/>
              <a:gd name="connsiteX169" fmla="*/ 165177 w 5734864"/>
              <a:gd name="connsiteY169" fmla="*/ 6150658 h 6858000"/>
              <a:gd name="connsiteX170" fmla="*/ 161772 w 5734864"/>
              <a:gd name="connsiteY170" fmla="*/ 6160011 h 6858000"/>
              <a:gd name="connsiteX171" fmla="*/ 160051 w 5734864"/>
              <a:gd name="connsiteY171" fmla="*/ 6163393 h 6858000"/>
              <a:gd name="connsiteX172" fmla="*/ 158473 w 5734864"/>
              <a:gd name="connsiteY172" fmla="*/ 6168628 h 6858000"/>
              <a:gd name="connsiteX173" fmla="*/ 158573 w 5734864"/>
              <a:gd name="connsiteY173" fmla="*/ 6168799 h 6858000"/>
              <a:gd name="connsiteX174" fmla="*/ 146463 w 5734864"/>
              <a:gd name="connsiteY174" fmla="*/ 6196671 h 6858000"/>
              <a:gd name="connsiteX175" fmla="*/ 150209 w 5734864"/>
              <a:gd name="connsiteY175" fmla="*/ 6232365 h 6858000"/>
              <a:gd name="connsiteX176" fmla="*/ 148544 w 5734864"/>
              <a:gd name="connsiteY176" fmla="*/ 6246162 h 6858000"/>
              <a:gd name="connsiteX177" fmla="*/ 148403 w 5734864"/>
              <a:gd name="connsiteY177" fmla="*/ 6253754 h 6858000"/>
              <a:gd name="connsiteX178" fmla="*/ 138880 w 5734864"/>
              <a:gd name="connsiteY178" fmla="*/ 6276449 h 6858000"/>
              <a:gd name="connsiteX179" fmla="*/ 138683 w 5734864"/>
              <a:gd name="connsiteY179" fmla="*/ 6279721 h 6858000"/>
              <a:gd name="connsiteX180" fmla="*/ 130721 w 5734864"/>
              <a:gd name="connsiteY180" fmla="*/ 6293675 h 6858000"/>
              <a:gd name="connsiteX181" fmla="*/ 120717 w 5734864"/>
              <a:gd name="connsiteY181" fmla="*/ 6313967 h 6858000"/>
              <a:gd name="connsiteX182" fmla="*/ 120841 w 5734864"/>
              <a:gd name="connsiteY182" fmla="*/ 6315437 h 6858000"/>
              <a:gd name="connsiteX183" fmla="*/ 115208 w 5734864"/>
              <a:gd name="connsiteY183" fmla="*/ 6324024 h 6858000"/>
              <a:gd name="connsiteX184" fmla="*/ 101217 w 5734864"/>
              <a:gd name="connsiteY184" fmla="*/ 6365923 h 6858000"/>
              <a:gd name="connsiteX185" fmla="*/ 74946 w 5734864"/>
              <a:gd name="connsiteY185" fmla="*/ 6556817 h 6858000"/>
              <a:gd name="connsiteX186" fmla="*/ 16001 w 5734864"/>
              <a:gd name="connsiteY186" fmla="*/ 6808678 h 6858000"/>
              <a:gd name="connsiteX187" fmla="*/ 0 w 5734864"/>
              <a:gd name="connsiteY187" fmla="*/ 6858000 h 6858000"/>
              <a:gd name="connsiteX188" fmla="*/ 5734864 w 5734864"/>
              <a:gd name="connsiteY188" fmla="*/ 685800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4660 w 5734864"/>
              <a:gd name="connsiteY33" fmla="*/ 1982709 h 6858000"/>
              <a:gd name="connsiteX34" fmla="*/ 710759 w 5734864"/>
              <a:gd name="connsiteY34" fmla="*/ 2013010 h 6858000"/>
              <a:gd name="connsiteX35" fmla="*/ 697927 w 5734864"/>
              <a:gd name="connsiteY35" fmla="*/ 2069833 h 6858000"/>
              <a:gd name="connsiteX36" fmla="*/ 693594 w 5734864"/>
              <a:gd name="connsiteY36" fmla="*/ 2103731 h 6858000"/>
              <a:gd name="connsiteX37" fmla="*/ 691109 w 5734864"/>
              <a:gd name="connsiteY37" fmla="*/ 2124027 h 6858000"/>
              <a:gd name="connsiteX38" fmla="*/ 676593 w 5734864"/>
              <a:gd name="connsiteY38" fmla="*/ 2176182 h 6858000"/>
              <a:gd name="connsiteX39" fmla="*/ 633227 w 5734864"/>
              <a:gd name="connsiteY39" fmla="*/ 2258036 h 6858000"/>
              <a:gd name="connsiteX40" fmla="*/ 625564 w 5734864"/>
              <a:gd name="connsiteY40" fmla="*/ 2284567 h 6858000"/>
              <a:gd name="connsiteX41" fmla="*/ 627074 w 5734864"/>
              <a:gd name="connsiteY41" fmla="*/ 2289605 h 6858000"/>
              <a:gd name="connsiteX42" fmla="*/ 614574 w 5734864"/>
              <a:gd name="connsiteY42" fmla="*/ 2308717 h 6858000"/>
              <a:gd name="connsiteX43" fmla="*/ 606890 w 5734864"/>
              <a:gd name="connsiteY43" fmla="*/ 2320662 h 6858000"/>
              <a:gd name="connsiteX44" fmla="*/ 605558 w 5734864"/>
              <a:gd name="connsiteY44" fmla="*/ 2327897 h 6858000"/>
              <a:gd name="connsiteX45" fmla="*/ 602202 w 5734864"/>
              <a:gd name="connsiteY45" fmla="*/ 2357749 h 6858000"/>
              <a:gd name="connsiteX46" fmla="*/ 600213 w 5734864"/>
              <a:gd name="connsiteY46" fmla="*/ 2364905 h 6858000"/>
              <a:gd name="connsiteX47" fmla="*/ 597160 w 5734864"/>
              <a:gd name="connsiteY47" fmla="*/ 2388351 h 6858000"/>
              <a:gd name="connsiteX48" fmla="*/ 597982 w 5734864"/>
              <a:gd name="connsiteY48" fmla="*/ 2402296 h 6858000"/>
              <a:gd name="connsiteX49" fmla="*/ 593150 w 5734864"/>
              <a:gd name="connsiteY49" fmla="*/ 2420015 h 6858000"/>
              <a:gd name="connsiteX50" fmla="*/ 592833 w 5734864"/>
              <a:gd name="connsiteY50" fmla="*/ 2422749 h 6858000"/>
              <a:gd name="connsiteX51" fmla="*/ 594479 w 5734864"/>
              <a:gd name="connsiteY51" fmla="*/ 2426002 h 6858000"/>
              <a:gd name="connsiteX52" fmla="*/ 591963 w 5734864"/>
              <a:gd name="connsiteY52" fmla="*/ 2431950 h 6858000"/>
              <a:gd name="connsiteX53" fmla="*/ 591544 w 5734864"/>
              <a:gd name="connsiteY53" fmla="*/ 2433897 h 6858000"/>
              <a:gd name="connsiteX54" fmla="*/ 589519 w 5734864"/>
              <a:gd name="connsiteY54" fmla="*/ 2451398 h 6858000"/>
              <a:gd name="connsiteX55" fmla="*/ 590037 w 5734864"/>
              <a:gd name="connsiteY55" fmla="*/ 2455536 h 6858000"/>
              <a:gd name="connsiteX56" fmla="*/ 588179 w 5734864"/>
              <a:gd name="connsiteY56" fmla="*/ 2462981 h 6858000"/>
              <a:gd name="connsiteX57" fmla="*/ 583434 w 5734864"/>
              <a:gd name="connsiteY57" fmla="*/ 2503991 h 6858000"/>
              <a:gd name="connsiteX58" fmla="*/ 567942 w 5734864"/>
              <a:gd name="connsiteY58" fmla="*/ 2652936 h 6858000"/>
              <a:gd name="connsiteX59" fmla="*/ 573869 w 5734864"/>
              <a:gd name="connsiteY59" fmla="*/ 2670188 h 6858000"/>
              <a:gd name="connsiteX60" fmla="*/ 575243 w 5734864"/>
              <a:gd name="connsiteY60" fmla="*/ 2688114 h 6858000"/>
              <a:gd name="connsiteX61" fmla="*/ 573824 w 5734864"/>
              <a:gd name="connsiteY61" fmla="*/ 2689856 h 6858000"/>
              <a:gd name="connsiteX62" fmla="*/ 570699 w 5734864"/>
              <a:gd name="connsiteY62" fmla="*/ 2709353 h 6858000"/>
              <a:gd name="connsiteX63" fmla="*/ 573192 w 5734864"/>
              <a:gd name="connsiteY63" fmla="*/ 2714527 h 6858000"/>
              <a:gd name="connsiteX64" fmla="*/ 572044 w 5734864"/>
              <a:gd name="connsiteY64" fmla="*/ 2728187 h 6858000"/>
              <a:gd name="connsiteX65" fmla="*/ 572465 w 5734864"/>
              <a:gd name="connsiteY65" fmla="*/ 2755863 h 6858000"/>
              <a:gd name="connsiteX66" fmla="*/ 570028 w 5734864"/>
              <a:gd name="connsiteY66" fmla="*/ 2760324 h 6858000"/>
              <a:gd name="connsiteX67" fmla="*/ 566748 w 5734864"/>
              <a:gd name="connsiteY67" fmla="*/ 2800948 h 6858000"/>
              <a:gd name="connsiteX68" fmla="*/ 565509 w 5734864"/>
              <a:gd name="connsiteY68" fmla="*/ 2801167 h 6858000"/>
              <a:gd name="connsiteX69" fmla="*/ 559367 w 5734864"/>
              <a:gd name="connsiteY69" fmla="*/ 2811129 h 6858000"/>
              <a:gd name="connsiteX70" fmla="*/ 550354 w 5734864"/>
              <a:gd name="connsiteY70" fmla="*/ 2830949 h 6858000"/>
              <a:gd name="connsiteX71" fmla="*/ 514795 w 5734864"/>
              <a:gd name="connsiteY71" fmla="*/ 2872433 h 6858000"/>
              <a:gd name="connsiteX72" fmla="*/ 509875 w 5734864"/>
              <a:gd name="connsiteY72" fmla="*/ 2923099 h 6858000"/>
              <a:gd name="connsiteX73" fmla="*/ 509577 w 5734864"/>
              <a:gd name="connsiteY73" fmla="*/ 2923197 h 6858000"/>
              <a:gd name="connsiteX74" fmla="*/ 507597 w 5734864"/>
              <a:gd name="connsiteY74" fmla="*/ 2931868 h 6858000"/>
              <a:gd name="connsiteX75" fmla="*/ 507379 w 5734864"/>
              <a:gd name="connsiteY75" fmla="*/ 2938322 h 6858000"/>
              <a:gd name="connsiteX76" fmla="*/ 504725 w 5734864"/>
              <a:gd name="connsiteY76" fmla="*/ 2954519 h 6858000"/>
              <a:gd name="connsiteX77" fmla="*/ 502018 w 5734864"/>
              <a:gd name="connsiteY77" fmla="*/ 2959643 h 6858000"/>
              <a:gd name="connsiteX78" fmla="*/ 498360 w 5734864"/>
              <a:gd name="connsiteY78" fmla="*/ 2961019 h 6858000"/>
              <a:gd name="connsiteX79" fmla="*/ 498483 w 5734864"/>
              <a:gd name="connsiteY79" fmla="*/ 2962590 h 6858000"/>
              <a:gd name="connsiteX80" fmla="*/ 484403 w 5734864"/>
              <a:gd name="connsiteY80" fmla="*/ 2990538 h 6858000"/>
              <a:gd name="connsiteX81" fmla="*/ 463075 w 5734864"/>
              <a:gd name="connsiteY81" fmla="*/ 3055956 h 6858000"/>
              <a:gd name="connsiteX82" fmla="*/ 455013 w 5734864"/>
              <a:gd name="connsiteY82" fmla="*/ 3094482 h 6858000"/>
              <a:gd name="connsiteX83" fmla="*/ 428391 w 5734864"/>
              <a:gd name="connsiteY83" fmla="*/ 3198850 h 6858000"/>
              <a:gd name="connsiteX84" fmla="*/ 401440 w 5734864"/>
              <a:gd name="connsiteY84" fmla="*/ 3307560 h 6858000"/>
              <a:gd name="connsiteX85" fmla="*/ 386076 w 5734864"/>
              <a:gd name="connsiteY85" fmla="*/ 3373943 h 6858000"/>
              <a:gd name="connsiteX86" fmla="*/ 374726 w 5734864"/>
              <a:gd name="connsiteY86" fmla="*/ 3381364 h 6858000"/>
              <a:gd name="connsiteX87" fmla="*/ 369145 w 5734864"/>
              <a:gd name="connsiteY87" fmla="*/ 3383729 h 6858000"/>
              <a:gd name="connsiteX88" fmla="*/ 364294 w 5734864"/>
              <a:gd name="connsiteY88" fmla="*/ 3414159 h 6858000"/>
              <a:gd name="connsiteX89" fmla="*/ 366450 w 5734864"/>
              <a:gd name="connsiteY89" fmla="*/ 3436925 h 6858000"/>
              <a:gd name="connsiteX90" fmla="*/ 351743 w 5734864"/>
              <a:gd name="connsiteY90" fmla="*/ 3521619 h 6858000"/>
              <a:gd name="connsiteX91" fmla="*/ 345784 w 5734864"/>
              <a:gd name="connsiteY91" fmla="*/ 3603757 h 6858000"/>
              <a:gd name="connsiteX92" fmla="*/ 344198 w 5734864"/>
              <a:gd name="connsiteY92" fmla="*/ 3652424 h 6858000"/>
              <a:gd name="connsiteX93" fmla="*/ 352450 w 5734864"/>
              <a:gd name="connsiteY93" fmla="*/ 3665222 h 6858000"/>
              <a:gd name="connsiteX94" fmla="*/ 342621 w 5734864"/>
              <a:gd name="connsiteY94" fmla="*/ 3700804 h 6858000"/>
              <a:gd name="connsiteX95" fmla="*/ 341514 w 5734864"/>
              <a:gd name="connsiteY95" fmla="*/ 3734774 h 6858000"/>
              <a:gd name="connsiteX96" fmla="*/ 340607 w 5734864"/>
              <a:gd name="connsiteY96" fmla="*/ 3785153 h 6858000"/>
              <a:gd name="connsiteX97" fmla="*/ 340707 w 5734864"/>
              <a:gd name="connsiteY97" fmla="*/ 3788177 h 6858000"/>
              <a:gd name="connsiteX98" fmla="*/ 340361 w 5734864"/>
              <a:gd name="connsiteY98" fmla="*/ 3798803 h 6858000"/>
              <a:gd name="connsiteX99" fmla="*/ 339642 w 5734864"/>
              <a:gd name="connsiteY99" fmla="*/ 3838750 h 6858000"/>
              <a:gd name="connsiteX100" fmla="*/ 360295 w 5734864"/>
              <a:gd name="connsiteY100" fmla="*/ 4015196 h 6858000"/>
              <a:gd name="connsiteX101" fmla="*/ 339043 w 5734864"/>
              <a:gd name="connsiteY101" fmla="*/ 4052778 h 6858000"/>
              <a:gd name="connsiteX102" fmla="*/ 339343 w 5734864"/>
              <a:gd name="connsiteY102" fmla="*/ 4096257 h 6858000"/>
              <a:gd name="connsiteX103" fmla="*/ 340786 w 5734864"/>
              <a:gd name="connsiteY103" fmla="*/ 4321136 h 6858000"/>
              <a:gd name="connsiteX104" fmla="*/ 343158 w 5734864"/>
              <a:gd name="connsiteY104" fmla="*/ 4429174 h 6858000"/>
              <a:gd name="connsiteX105" fmla="*/ 334599 w 5734864"/>
              <a:gd name="connsiteY105" fmla="*/ 4449938 h 6858000"/>
              <a:gd name="connsiteX106" fmla="*/ 332890 w 5734864"/>
              <a:gd name="connsiteY106" fmla="*/ 4453515 h 6858000"/>
              <a:gd name="connsiteX107" fmla="*/ 331105 w 5734864"/>
              <a:gd name="connsiteY107" fmla="*/ 4467941 h 6858000"/>
              <a:gd name="connsiteX108" fmla="*/ 324289 w 5734864"/>
              <a:gd name="connsiteY108" fmla="*/ 4471861 h 6858000"/>
              <a:gd name="connsiteX109" fmla="*/ 317079 w 5734864"/>
              <a:gd name="connsiteY109" fmla="*/ 4493468 h 6858000"/>
              <a:gd name="connsiteX110" fmla="*/ 315557 w 5734864"/>
              <a:gd name="connsiteY110" fmla="*/ 4520067 h 6858000"/>
              <a:gd name="connsiteX111" fmla="*/ 315240 w 5734864"/>
              <a:gd name="connsiteY111" fmla="*/ 4536872 h 6858000"/>
              <a:gd name="connsiteX112" fmla="*/ 316200 w 5734864"/>
              <a:gd name="connsiteY112" fmla="*/ 4538297 h 6858000"/>
              <a:gd name="connsiteX113" fmla="*/ 317507 w 5734864"/>
              <a:gd name="connsiteY113" fmla="*/ 4547582 h 6858000"/>
              <a:gd name="connsiteX114" fmla="*/ 323078 w 5734864"/>
              <a:gd name="connsiteY114" fmla="*/ 4592102 h 6858000"/>
              <a:gd name="connsiteX115" fmla="*/ 328722 w 5734864"/>
              <a:gd name="connsiteY115" fmla="*/ 4667914 h 6858000"/>
              <a:gd name="connsiteX116" fmla="*/ 335597 w 5734864"/>
              <a:gd name="connsiteY116" fmla="*/ 4695035 h 6858000"/>
              <a:gd name="connsiteX117" fmla="*/ 339485 w 5734864"/>
              <a:gd name="connsiteY117" fmla="*/ 4695979 h 6858000"/>
              <a:gd name="connsiteX118" fmla="*/ 341089 w 5734864"/>
              <a:gd name="connsiteY118" fmla="*/ 4704268 h 6858000"/>
              <a:gd name="connsiteX119" fmla="*/ 342177 w 5734864"/>
              <a:gd name="connsiteY119" fmla="*/ 4706060 h 6858000"/>
              <a:gd name="connsiteX120" fmla="*/ 347751 w 5734864"/>
              <a:gd name="connsiteY120" fmla="*/ 4716754 h 6858000"/>
              <a:gd name="connsiteX121" fmla="*/ 344125 w 5734864"/>
              <a:gd name="connsiteY121" fmla="*/ 4764669 h 6858000"/>
              <a:gd name="connsiteX122" fmla="*/ 340188 w 5734864"/>
              <a:gd name="connsiteY122" fmla="*/ 4779386 h 6858000"/>
              <a:gd name="connsiteX123" fmla="*/ 335146 w 5734864"/>
              <a:gd name="connsiteY123" fmla="*/ 4787491 h 6858000"/>
              <a:gd name="connsiteX124" fmla="*/ 319124 w 5734864"/>
              <a:gd name="connsiteY124" fmla="*/ 4843514 h 6858000"/>
              <a:gd name="connsiteX125" fmla="*/ 305956 w 5734864"/>
              <a:gd name="connsiteY125" fmla="*/ 4881505 h 6858000"/>
              <a:gd name="connsiteX126" fmla="*/ 301062 w 5734864"/>
              <a:gd name="connsiteY126" fmla="*/ 4889332 h 6858000"/>
              <a:gd name="connsiteX127" fmla="*/ 302141 w 5734864"/>
              <a:gd name="connsiteY127" fmla="*/ 4899400 h 6858000"/>
              <a:gd name="connsiteX128" fmla="*/ 304424 w 5734864"/>
              <a:gd name="connsiteY128" fmla="*/ 4902664 h 6858000"/>
              <a:gd name="connsiteX129" fmla="*/ 293123 w 5734864"/>
              <a:gd name="connsiteY129" fmla="*/ 4932769 h 6858000"/>
              <a:gd name="connsiteX130" fmla="*/ 292275 w 5734864"/>
              <a:gd name="connsiteY130" fmla="*/ 4936482 h 6858000"/>
              <a:gd name="connsiteX131" fmla="*/ 288304 w 5734864"/>
              <a:gd name="connsiteY131" fmla="*/ 4962325 h 6858000"/>
              <a:gd name="connsiteX132" fmla="*/ 287420 w 5734864"/>
              <a:gd name="connsiteY132" fmla="*/ 5042193 h 6858000"/>
              <a:gd name="connsiteX133" fmla="*/ 287020 w 5734864"/>
              <a:gd name="connsiteY133" fmla="*/ 5065655 h 6858000"/>
              <a:gd name="connsiteX134" fmla="*/ 288488 w 5734864"/>
              <a:gd name="connsiteY134" fmla="*/ 5082216 h 6858000"/>
              <a:gd name="connsiteX135" fmla="*/ 282763 w 5734864"/>
              <a:gd name="connsiteY135" fmla="*/ 5127114 h 6858000"/>
              <a:gd name="connsiteX136" fmla="*/ 269316 w 5734864"/>
              <a:gd name="connsiteY136" fmla="*/ 5202682 h 6858000"/>
              <a:gd name="connsiteX137" fmla="*/ 269174 w 5734864"/>
              <a:gd name="connsiteY137" fmla="*/ 5230835 h 6858000"/>
              <a:gd name="connsiteX138" fmla="*/ 272679 w 5734864"/>
              <a:gd name="connsiteY138" fmla="*/ 5232660 h 6858000"/>
              <a:gd name="connsiteX139" fmla="*/ 272160 w 5734864"/>
              <a:gd name="connsiteY139" fmla="*/ 5241150 h 6858000"/>
              <a:gd name="connsiteX140" fmla="*/ 272760 w 5734864"/>
              <a:gd name="connsiteY140" fmla="*/ 5243156 h 6858000"/>
              <a:gd name="connsiteX141" fmla="*/ 275462 w 5734864"/>
              <a:gd name="connsiteY141" fmla="*/ 5254919 h 6858000"/>
              <a:gd name="connsiteX142" fmla="*/ 262897 w 5734864"/>
              <a:gd name="connsiteY142" fmla="*/ 5286259 h 6858000"/>
              <a:gd name="connsiteX143" fmla="*/ 252761 w 5734864"/>
              <a:gd name="connsiteY143" fmla="*/ 5357801 h 6858000"/>
              <a:gd name="connsiteX144" fmla="*/ 242360 w 5734864"/>
              <a:gd name="connsiteY144" fmla="*/ 5460080 h 6858000"/>
              <a:gd name="connsiteX145" fmla="*/ 229880 w 5734864"/>
              <a:gd name="connsiteY145" fmla="*/ 5539714 h 6858000"/>
              <a:gd name="connsiteX146" fmla="*/ 204283 w 5734864"/>
              <a:gd name="connsiteY146" fmla="*/ 5639080 h 6858000"/>
              <a:gd name="connsiteX147" fmla="*/ 198948 w 5734864"/>
              <a:gd name="connsiteY147" fmla="*/ 5710958 h 6858000"/>
              <a:gd name="connsiteX148" fmla="*/ 192367 w 5734864"/>
              <a:gd name="connsiteY148" fmla="*/ 5719859 h 6858000"/>
              <a:gd name="connsiteX149" fmla="*/ 188035 w 5734864"/>
              <a:gd name="connsiteY149" fmla="*/ 5729935 h 6858000"/>
              <a:gd name="connsiteX150" fmla="*/ 188428 w 5734864"/>
              <a:gd name="connsiteY150" fmla="*/ 5731182 h 6858000"/>
              <a:gd name="connsiteX151" fmla="*/ 181635 w 5734864"/>
              <a:gd name="connsiteY151" fmla="*/ 5753538 h 6858000"/>
              <a:gd name="connsiteX152" fmla="*/ 169744 w 5734864"/>
              <a:gd name="connsiteY152" fmla="*/ 5796307 h 6858000"/>
              <a:gd name="connsiteX153" fmla="*/ 170351 w 5734864"/>
              <a:gd name="connsiteY153" fmla="*/ 5796644 h 6858000"/>
              <a:gd name="connsiteX154" fmla="*/ 171559 w 5734864"/>
              <a:gd name="connsiteY154" fmla="*/ 5803435 h 6858000"/>
              <a:gd name="connsiteX155" fmla="*/ 172284 w 5734864"/>
              <a:gd name="connsiteY155" fmla="*/ 5816391 h 6858000"/>
              <a:gd name="connsiteX156" fmla="*/ 182542 w 5734864"/>
              <a:gd name="connsiteY156" fmla="*/ 5846382 h 6858000"/>
              <a:gd name="connsiteX157" fmla="*/ 175877 w 5734864"/>
              <a:gd name="connsiteY157" fmla="*/ 5871336 h 6858000"/>
              <a:gd name="connsiteX158" fmla="*/ 174910 w 5734864"/>
              <a:gd name="connsiteY158" fmla="*/ 5876376 h 6858000"/>
              <a:gd name="connsiteX159" fmla="*/ 175047 w 5734864"/>
              <a:gd name="connsiteY159" fmla="*/ 5876483 h 6858000"/>
              <a:gd name="connsiteX160" fmla="*/ 174335 w 5734864"/>
              <a:gd name="connsiteY160" fmla="*/ 5881814 h 6858000"/>
              <a:gd name="connsiteX161" fmla="*/ 171273 w 5734864"/>
              <a:gd name="connsiteY161" fmla="*/ 5895339 h 6858000"/>
              <a:gd name="connsiteX162" fmla="*/ 171658 w 5734864"/>
              <a:gd name="connsiteY162" fmla="*/ 5898749 h 6858000"/>
              <a:gd name="connsiteX163" fmla="*/ 174658 w 5734864"/>
              <a:gd name="connsiteY163" fmla="*/ 5919558 h 6858000"/>
              <a:gd name="connsiteX164" fmla="*/ 169099 w 5734864"/>
              <a:gd name="connsiteY164" fmla="*/ 5984417 h 6858000"/>
              <a:gd name="connsiteX165" fmla="*/ 162007 w 5734864"/>
              <a:gd name="connsiteY165" fmla="*/ 6049043 h 6858000"/>
              <a:gd name="connsiteX166" fmla="*/ 156875 w 5734864"/>
              <a:gd name="connsiteY166" fmla="*/ 6114000 h 6858000"/>
              <a:gd name="connsiteX167" fmla="*/ 165441 w 5734864"/>
              <a:gd name="connsiteY167" fmla="*/ 6146938 h 6858000"/>
              <a:gd name="connsiteX168" fmla="*/ 165177 w 5734864"/>
              <a:gd name="connsiteY168" fmla="*/ 6150658 h 6858000"/>
              <a:gd name="connsiteX169" fmla="*/ 161772 w 5734864"/>
              <a:gd name="connsiteY169" fmla="*/ 6160011 h 6858000"/>
              <a:gd name="connsiteX170" fmla="*/ 160051 w 5734864"/>
              <a:gd name="connsiteY170" fmla="*/ 6163393 h 6858000"/>
              <a:gd name="connsiteX171" fmla="*/ 158473 w 5734864"/>
              <a:gd name="connsiteY171" fmla="*/ 6168628 h 6858000"/>
              <a:gd name="connsiteX172" fmla="*/ 158573 w 5734864"/>
              <a:gd name="connsiteY172" fmla="*/ 6168799 h 6858000"/>
              <a:gd name="connsiteX173" fmla="*/ 146463 w 5734864"/>
              <a:gd name="connsiteY173" fmla="*/ 6196671 h 6858000"/>
              <a:gd name="connsiteX174" fmla="*/ 150209 w 5734864"/>
              <a:gd name="connsiteY174" fmla="*/ 6232365 h 6858000"/>
              <a:gd name="connsiteX175" fmla="*/ 148544 w 5734864"/>
              <a:gd name="connsiteY175" fmla="*/ 6246162 h 6858000"/>
              <a:gd name="connsiteX176" fmla="*/ 148403 w 5734864"/>
              <a:gd name="connsiteY176" fmla="*/ 6253754 h 6858000"/>
              <a:gd name="connsiteX177" fmla="*/ 138880 w 5734864"/>
              <a:gd name="connsiteY177" fmla="*/ 6276449 h 6858000"/>
              <a:gd name="connsiteX178" fmla="*/ 138683 w 5734864"/>
              <a:gd name="connsiteY178" fmla="*/ 6279721 h 6858000"/>
              <a:gd name="connsiteX179" fmla="*/ 130721 w 5734864"/>
              <a:gd name="connsiteY179" fmla="*/ 6293675 h 6858000"/>
              <a:gd name="connsiteX180" fmla="*/ 120717 w 5734864"/>
              <a:gd name="connsiteY180" fmla="*/ 6313967 h 6858000"/>
              <a:gd name="connsiteX181" fmla="*/ 120841 w 5734864"/>
              <a:gd name="connsiteY181" fmla="*/ 6315437 h 6858000"/>
              <a:gd name="connsiteX182" fmla="*/ 115208 w 5734864"/>
              <a:gd name="connsiteY182" fmla="*/ 6324024 h 6858000"/>
              <a:gd name="connsiteX183" fmla="*/ 101217 w 5734864"/>
              <a:gd name="connsiteY183" fmla="*/ 6365923 h 6858000"/>
              <a:gd name="connsiteX184" fmla="*/ 74946 w 5734864"/>
              <a:gd name="connsiteY184" fmla="*/ 6556817 h 6858000"/>
              <a:gd name="connsiteX185" fmla="*/ 16001 w 5734864"/>
              <a:gd name="connsiteY185" fmla="*/ 6808678 h 6858000"/>
              <a:gd name="connsiteX186" fmla="*/ 0 w 5734864"/>
              <a:gd name="connsiteY186" fmla="*/ 6858000 h 6858000"/>
              <a:gd name="connsiteX187" fmla="*/ 5734864 w 5734864"/>
              <a:gd name="connsiteY187" fmla="*/ 6858000 h 6858000"/>
              <a:gd name="connsiteX188" fmla="*/ 5734864 w 5734864"/>
              <a:gd name="connsiteY188" fmla="*/ 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7865 w 5734864"/>
              <a:gd name="connsiteY13" fmla="*/ 1070795 h 6858000"/>
              <a:gd name="connsiteX14" fmla="*/ 862786 w 5734864"/>
              <a:gd name="connsiteY14" fmla="*/ 1238994 h 6858000"/>
              <a:gd name="connsiteX15" fmla="*/ 859345 w 5734864"/>
              <a:gd name="connsiteY15" fmla="*/ 1380427 h 6858000"/>
              <a:gd name="connsiteX16" fmla="*/ 855172 w 5734864"/>
              <a:gd name="connsiteY16" fmla="*/ 1435262 h 6858000"/>
              <a:gd name="connsiteX17" fmla="*/ 860494 w 5734864"/>
              <a:gd name="connsiteY17" fmla="*/ 1453861 h 6858000"/>
              <a:gd name="connsiteX18" fmla="*/ 853731 w 5734864"/>
              <a:gd name="connsiteY18" fmla="*/ 1467047 h 6858000"/>
              <a:gd name="connsiteX19" fmla="*/ 845847 w 5734864"/>
              <a:gd name="connsiteY19" fmla="*/ 1502307 h 6858000"/>
              <a:gd name="connsiteX20" fmla="*/ 817613 w 5734864"/>
              <a:gd name="connsiteY20" fmla="*/ 1565166 h 6858000"/>
              <a:gd name="connsiteX21" fmla="*/ 804223 w 5734864"/>
              <a:gd name="connsiteY21" fmla="*/ 1601941 h 6858000"/>
              <a:gd name="connsiteX22" fmla="*/ 791773 w 5734864"/>
              <a:gd name="connsiteY22" fmla="*/ 1627005 h 6858000"/>
              <a:gd name="connsiteX23" fmla="*/ 774645 w 5734864"/>
              <a:gd name="connsiteY23" fmla="*/ 1699922 h 6858000"/>
              <a:gd name="connsiteX24" fmla="*/ 752343 w 5734864"/>
              <a:gd name="connsiteY24" fmla="*/ 1824604 h 6858000"/>
              <a:gd name="connsiteX25" fmla="*/ 746254 w 5734864"/>
              <a:gd name="connsiteY25" fmla="*/ 1850222 h 6858000"/>
              <a:gd name="connsiteX26" fmla="*/ 728600 w 5734864"/>
              <a:gd name="connsiteY26" fmla="*/ 1869603 h 6858000"/>
              <a:gd name="connsiteX27" fmla="*/ 724396 w 5734864"/>
              <a:gd name="connsiteY27" fmla="*/ 1883104 h 6858000"/>
              <a:gd name="connsiteX28" fmla="*/ 722165 w 5734864"/>
              <a:gd name="connsiteY28" fmla="*/ 1885924 h 6858000"/>
              <a:gd name="connsiteX29" fmla="*/ 721338 w 5734864"/>
              <a:gd name="connsiteY29" fmla="*/ 1887123 h 6858000"/>
              <a:gd name="connsiteX30" fmla="*/ 714840 w 5734864"/>
              <a:gd name="connsiteY30" fmla="*/ 1902274 h 6858000"/>
              <a:gd name="connsiteX31" fmla="*/ 722847 w 5734864"/>
              <a:gd name="connsiteY31" fmla="*/ 1929891 h 6858000"/>
              <a:gd name="connsiteX32" fmla="*/ 714660 w 5734864"/>
              <a:gd name="connsiteY32" fmla="*/ 1982709 h 6858000"/>
              <a:gd name="connsiteX33" fmla="*/ 710759 w 5734864"/>
              <a:gd name="connsiteY33" fmla="*/ 2013010 h 6858000"/>
              <a:gd name="connsiteX34" fmla="*/ 697927 w 5734864"/>
              <a:gd name="connsiteY34" fmla="*/ 2069833 h 6858000"/>
              <a:gd name="connsiteX35" fmla="*/ 693594 w 5734864"/>
              <a:gd name="connsiteY35" fmla="*/ 2103731 h 6858000"/>
              <a:gd name="connsiteX36" fmla="*/ 691109 w 5734864"/>
              <a:gd name="connsiteY36" fmla="*/ 2124027 h 6858000"/>
              <a:gd name="connsiteX37" fmla="*/ 676593 w 5734864"/>
              <a:gd name="connsiteY37" fmla="*/ 2176182 h 6858000"/>
              <a:gd name="connsiteX38" fmla="*/ 633227 w 5734864"/>
              <a:gd name="connsiteY38" fmla="*/ 2258036 h 6858000"/>
              <a:gd name="connsiteX39" fmla="*/ 625564 w 5734864"/>
              <a:gd name="connsiteY39" fmla="*/ 2284567 h 6858000"/>
              <a:gd name="connsiteX40" fmla="*/ 627074 w 5734864"/>
              <a:gd name="connsiteY40" fmla="*/ 2289605 h 6858000"/>
              <a:gd name="connsiteX41" fmla="*/ 614574 w 5734864"/>
              <a:gd name="connsiteY41" fmla="*/ 2308717 h 6858000"/>
              <a:gd name="connsiteX42" fmla="*/ 606890 w 5734864"/>
              <a:gd name="connsiteY42" fmla="*/ 2320662 h 6858000"/>
              <a:gd name="connsiteX43" fmla="*/ 605558 w 5734864"/>
              <a:gd name="connsiteY43" fmla="*/ 2327897 h 6858000"/>
              <a:gd name="connsiteX44" fmla="*/ 602202 w 5734864"/>
              <a:gd name="connsiteY44" fmla="*/ 2357749 h 6858000"/>
              <a:gd name="connsiteX45" fmla="*/ 600213 w 5734864"/>
              <a:gd name="connsiteY45" fmla="*/ 2364905 h 6858000"/>
              <a:gd name="connsiteX46" fmla="*/ 597160 w 5734864"/>
              <a:gd name="connsiteY46" fmla="*/ 2388351 h 6858000"/>
              <a:gd name="connsiteX47" fmla="*/ 597982 w 5734864"/>
              <a:gd name="connsiteY47" fmla="*/ 2402296 h 6858000"/>
              <a:gd name="connsiteX48" fmla="*/ 593150 w 5734864"/>
              <a:gd name="connsiteY48" fmla="*/ 2420015 h 6858000"/>
              <a:gd name="connsiteX49" fmla="*/ 592833 w 5734864"/>
              <a:gd name="connsiteY49" fmla="*/ 2422749 h 6858000"/>
              <a:gd name="connsiteX50" fmla="*/ 594479 w 5734864"/>
              <a:gd name="connsiteY50" fmla="*/ 2426002 h 6858000"/>
              <a:gd name="connsiteX51" fmla="*/ 591963 w 5734864"/>
              <a:gd name="connsiteY51" fmla="*/ 2431950 h 6858000"/>
              <a:gd name="connsiteX52" fmla="*/ 591544 w 5734864"/>
              <a:gd name="connsiteY52" fmla="*/ 2433897 h 6858000"/>
              <a:gd name="connsiteX53" fmla="*/ 589519 w 5734864"/>
              <a:gd name="connsiteY53" fmla="*/ 2451398 h 6858000"/>
              <a:gd name="connsiteX54" fmla="*/ 590037 w 5734864"/>
              <a:gd name="connsiteY54" fmla="*/ 2455536 h 6858000"/>
              <a:gd name="connsiteX55" fmla="*/ 588179 w 5734864"/>
              <a:gd name="connsiteY55" fmla="*/ 2462981 h 6858000"/>
              <a:gd name="connsiteX56" fmla="*/ 583434 w 5734864"/>
              <a:gd name="connsiteY56" fmla="*/ 2503991 h 6858000"/>
              <a:gd name="connsiteX57" fmla="*/ 567942 w 5734864"/>
              <a:gd name="connsiteY57" fmla="*/ 2652936 h 6858000"/>
              <a:gd name="connsiteX58" fmla="*/ 573869 w 5734864"/>
              <a:gd name="connsiteY58" fmla="*/ 2670188 h 6858000"/>
              <a:gd name="connsiteX59" fmla="*/ 575243 w 5734864"/>
              <a:gd name="connsiteY59" fmla="*/ 2688114 h 6858000"/>
              <a:gd name="connsiteX60" fmla="*/ 573824 w 5734864"/>
              <a:gd name="connsiteY60" fmla="*/ 2689856 h 6858000"/>
              <a:gd name="connsiteX61" fmla="*/ 570699 w 5734864"/>
              <a:gd name="connsiteY61" fmla="*/ 2709353 h 6858000"/>
              <a:gd name="connsiteX62" fmla="*/ 573192 w 5734864"/>
              <a:gd name="connsiteY62" fmla="*/ 2714527 h 6858000"/>
              <a:gd name="connsiteX63" fmla="*/ 572044 w 5734864"/>
              <a:gd name="connsiteY63" fmla="*/ 2728187 h 6858000"/>
              <a:gd name="connsiteX64" fmla="*/ 572465 w 5734864"/>
              <a:gd name="connsiteY64" fmla="*/ 2755863 h 6858000"/>
              <a:gd name="connsiteX65" fmla="*/ 570028 w 5734864"/>
              <a:gd name="connsiteY65" fmla="*/ 2760324 h 6858000"/>
              <a:gd name="connsiteX66" fmla="*/ 566748 w 5734864"/>
              <a:gd name="connsiteY66" fmla="*/ 2800948 h 6858000"/>
              <a:gd name="connsiteX67" fmla="*/ 565509 w 5734864"/>
              <a:gd name="connsiteY67" fmla="*/ 2801167 h 6858000"/>
              <a:gd name="connsiteX68" fmla="*/ 559367 w 5734864"/>
              <a:gd name="connsiteY68" fmla="*/ 2811129 h 6858000"/>
              <a:gd name="connsiteX69" fmla="*/ 550354 w 5734864"/>
              <a:gd name="connsiteY69" fmla="*/ 2830949 h 6858000"/>
              <a:gd name="connsiteX70" fmla="*/ 514795 w 5734864"/>
              <a:gd name="connsiteY70" fmla="*/ 2872433 h 6858000"/>
              <a:gd name="connsiteX71" fmla="*/ 509875 w 5734864"/>
              <a:gd name="connsiteY71" fmla="*/ 2923099 h 6858000"/>
              <a:gd name="connsiteX72" fmla="*/ 509577 w 5734864"/>
              <a:gd name="connsiteY72" fmla="*/ 2923197 h 6858000"/>
              <a:gd name="connsiteX73" fmla="*/ 507597 w 5734864"/>
              <a:gd name="connsiteY73" fmla="*/ 2931868 h 6858000"/>
              <a:gd name="connsiteX74" fmla="*/ 507379 w 5734864"/>
              <a:gd name="connsiteY74" fmla="*/ 2938322 h 6858000"/>
              <a:gd name="connsiteX75" fmla="*/ 504725 w 5734864"/>
              <a:gd name="connsiteY75" fmla="*/ 2954519 h 6858000"/>
              <a:gd name="connsiteX76" fmla="*/ 502018 w 5734864"/>
              <a:gd name="connsiteY76" fmla="*/ 2959643 h 6858000"/>
              <a:gd name="connsiteX77" fmla="*/ 498360 w 5734864"/>
              <a:gd name="connsiteY77" fmla="*/ 2961019 h 6858000"/>
              <a:gd name="connsiteX78" fmla="*/ 498483 w 5734864"/>
              <a:gd name="connsiteY78" fmla="*/ 2962590 h 6858000"/>
              <a:gd name="connsiteX79" fmla="*/ 484403 w 5734864"/>
              <a:gd name="connsiteY79" fmla="*/ 2990538 h 6858000"/>
              <a:gd name="connsiteX80" fmla="*/ 463075 w 5734864"/>
              <a:gd name="connsiteY80" fmla="*/ 3055956 h 6858000"/>
              <a:gd name="connsiteX81" fmla="*/ 455013 w 5734864"/>
              <a:gd name="connsiteY81" fmla="*/ 3094482 h 6858000"/>
              <a:gd name="connsiteX82" fmla="*/ 428391 w 5734864"/>
              <a:gd name="connsiteY82" fmla="*/ 3198850 h 6858000"/>
              <a:gd name="connsiteX83" fmla="*/ 401440 w 5734864"/>
              <a:gd name="connsiteY83" fmla="*/ 3307560 h 6858000"/>
              <a:gd name="connsiteX84" fmla="*/ 386076 w 5734864"/>
              <a:gd name="connsiteY84" fmla="*/ 3373943 h 6858000"/>
              <a:gd name="connsiteX85" fmla="*/ 374726 w 5734864"/>
              <a:gd name="connsiteY85" fmla="*/ 3381364 h 6858000"/>
              <a:gd name="connsiteX86" fmla="*/ 369145 w 5734864"/>
              <a:gd name="connsiteY86" fmla="*/ 3383729 h 6858000"/>
              <a:gd name="connsiteX87" fmla="*/ 364294 w 5734864"/>
              <a:gd name="connsiteY87" fmla="*/ 3414159 h 6858000"/>
              <a:gd name="connsiteX88" fmla="*/ 366450 w 5734864"/>
              <a:gd name="connsiteY88" fmla="*/ 3436925 h 6858000"/>
              <a:gd name="connsiteX89" fmla="*/ 351743 w 5734864"/>
              <a:gd name="connsiteY89" fmla="*/ 3521619 h 6858000"/>
              <a:gd name="connsiteX90" fmla="*/ 345784 w 5734864"/>
              <a:gd name="connsiteY90" fmla="*/ 3603757 h 6858000"/>
              <a:gd name="connsiteX91" fmla="*/ 344198 w 5734864"/>
              <a:gd name="connsiteY91" fmla="*/ 3652424 h 6858000"/>
              <a:gd name="connsiteX92" fmla="*/ 352450 w 5734864"/>
              <a:gd name="connsiteY92" fmla="*/ 3665222 h 6858000"/>
              <a:gd name="connsiteX93" fmla="*/ 342621 w 5734864"/>
              <a:gd name="connsiteY93" fmla="*/ 3700804 h 6858000"/>
              <a:gd name="connsiteX94" fmla="*/ 341514 w 5734864"/>
              <a:gd name="connsiteY94" fmla="*/ 3734774 h 6858000"/>
              <a:gd name="connsiteX95" fmla="*/ 340607 w 5734864"/>
              <a:gd name="connsiteY95" fmla="*/ 3785153 h 6858000"/>
              <a:gd name="connsiteX96" fmla="*/ 340707 w 5734864"/>
              <a:gd name="connsiteY96" fmla="*/ 3788177 h 6858000"/>
              <a:gd name="connsiteX97" fmla="*/ 340361 w 5734864"/>
              <a:gd name="connsiteY97" fmla="*/ 3798803 h 6858000"/>
              <a:gd name="connsiteX98" fmla="*/ 339642 w 5734864"/>
              <a:gd name="connsiteY98" fmla="*/ 3838750 h 6858000"/>
              <a:gd name="connsiteX99" fmla="*/ 360295 w 5734864"/>
              <a:gd name="connsiteY99" fmla="*/ 4015196 h 6858000"/>
              <a:gd name="connsiteX100" fmla="*/ 339043 w 5734864"/>
              <a:gd name="connsiteY100" fmla="*/ 4052778 h 6858000"/>
              <a:gd name="connsiteX101" fmla="*/ 339343 w 5734864"/>
              <a:gd name="connsiteY101" fmla="*/ 4096257 h 6858000"/>
              <a:gd name="connsiteX102" fmla="*/ 340786 w 5734864"/>
              <a:gd name="connsiteY102" fmla="*/ 4321136 h 6858000"/>
              <a:gd name="connsiteX103" fmla="*/ 343158 w 5734864"/>
              <a:gd name="connsiteY103" fmla="*/ 4429174 h 6858000"/>
              <a:gd name="connsiteX104" fmla="*/ 334599 w 5734864"/>
              <a:gd name="connsiteY104" fmla="*/ 4449938 h 6858000"/>
              <a:gd name="connsiteX105" fmla="*/ 332890 w 5734864"/>
              <a:gd name="connsiteY105" fmla="*/ 4453515 h 6858000"/>
              <a:gd name="connsiteX106" fmla="*/ 331105 w 5734864"/>
              <a:gd name="connsiteY106" fmla="*/ 4467941 h 6858000"/>
              <a:gd name="connsiteX107" fmla="*/ 324289 w 5734864"/>
              <a:gd name="connsiteY107" fmla="*/ 4471861 h 6858000"/>
              <a:gd name="connsiteX108" fmla="*/ 317079 w 5734864"/>
              <a:gd name="connsiteY108" fmla="*/ 4493468 h 6858000"/>
              <a:gd name="connsiteX109" fmla="*/ 315557 w 5734864"/>
              <a:gd name="connsiteY109" fmla="*/ 4520067 h 6858000"/>
              <a:gd name="connsiteX110" fmla="*/ 315240 w 5734864"/>
              <a:gd name="connsiteY110" fmla="*/ 4536872 h 6858000"/>
              <a:gd name="connsiteX111" fmla="*/ 316200 w 5734864"/>
              <a:gd name="connsiteY111" fmla="*/ 4538297 h 6858000"/>
              <a:gd name="connsiteX112" fmla="*/ 317507 w 5734864"/>
              <a:gd name="connsiteY112" fmla="*/ 4547582 h 6858000"/>
              <a:gd name="connsiteX113" fmla="*/ 323078 w 5734864"/>
              <a:gd name="connsiteY113" fmla="*/ 4592102 h 6858000"/>
              <a:gd name="connsiteX114" fmla="*/ 328722 w 5734864"/>
              <a:gd name="connsiteY114" fmla="*/ 4667914 h 6858000"/>
              <a:gd name="connsiteX115" fmla="*/ 335597 w 5734864"/>
              <a:gd name="connsiteY115" fmla="*/ 4695035 h 6858000"/>
              <a:gd name="connsiteX116" fmla="*/ 339485 w 5734864"/>
              <a:gd name="connsiteY116" fmla="*/ 4695979 h 6858000"/>
              <a:gd name="connsiteX117" fmla="*/ 341089 w 5734864"/>
              <a:gd name="connsiteY117" fmla="*/ 4704268 h 6858000"/>
              <a:gd name="connsiteX118" fmla="*/ 342177 w 5734864"/>
              <a:gd name="connsiteY118" fmla="*/ 4706060 h 6858000"/>
              <a:gd name="connsiteX119" fmla="*/ 347751 w 5734864"/>
              <a:gd name="connsiteY119" fmla="*/ 4716754 h 6858000"/>
              <a:gd name="connsiteX120" fmla="*/ 344125 w 5734864"/>
              <a:gd name="connsiteY120" fmla="*/ 4764669 h 6858000"/>
              <a:gd name="connsiteX121" fmla="*/ 340188 w 5734864"/>
              <a:gd name="connsiteY121" fmla="*/ 4779386 h 6858000"/>
              <a:gd name="connsiteX122" fmla="*/ 335146 w 5734864"/>
              <a:gd name="connsiteY122" fmla="*/ 4787491 h 6858000"/>
              <a:gd name="connsiteX123" fmla="*/ 319124 w 5734864"/>
              <a:gd name="connsiteY123" fmla="*/ 4843514 h 6858000"/>
              <a:gd name="connsiteX124" fmla="*/ 305956 w 5734864"/>
              <a:gd name="connsiteY124" fmla="*/ 4881505 h 6858000"/>
              <a:gd name="connsiteX125" fmla="*/ 301062 w 5734864"/>
              <a:gd name="connsiteY125" fmla="*/ 4889332 h 6858000"/>
              <a:gd name="connsiteX126" fmla="*/ 302141 w 5734864"/>
              <a:gd name="connsiteY126" fmla="*/ 4899400 h 6858000"/>
              <a:gd name="connsiteX127" fmla="*/ 304424 w 5734864"/>
              <a:gd name="connsiteY127" fmla="*/ 4902664 h 6858000"/>
              <a:gd name="connsiteX128" fmla="*/ 293123 w 5734864"/>
              <a:gd name="connsiteY128" fmla="*/ 4932769 h 6858000"/>
              <a:gd name="connsiteX129" fmla="*/ 292275 w 5734864"/>
              <a:gd name="connsiteY129" fmla="*/ 4936482 h 6858000"/>
              <a:gd name="connsiteX130" fmla="*/ 288304 w 5734864"/>
              <a:gd name="connsiteY130" fmla="*/ 4962325 h 6858000"/>
              <a:gd name="connsiteX131" fmla="*/ 287420 w 5734864"/>
              <a:gd name="connsiteY131" fmla="*/ 5042193 h 6858000"/>
              <a:gd name="connsiteX132" fmla="*/ 287020 w 5734864"/>
              <a:gd name="connsiteY132" fmla="*/ 5065655 h 6858000"/>
              <a:gd name="connsiteX133" fmla="*/ 288488 w 5734864"/>
              <a:gd name="connsiteY133" fmla="*/ 5082216 h 6858000"/>
              <a:gd name="connsiteX134" fmla="*/ 282763 w 5734864"/>
              <a:gd name="connsiteY134" fmla="*/ 5127114 h 6858000"/>
              <a:gd name="connsiteX135" fmla="*/ 269316 w 5734864"/>
              <a:gd name="connsiteY135" fmla="*/ 5202682 h 6858000"/>
              <a:gd name="connsiteX136" fmla="*/ 269174 w 5734864"/>
              <a:gd name="connsiteY136" fmla="*/ 5230835 h 6858000"/>
              <a:gd name="connsiteX137" fmla="*/ 272679 w 5734864"/>
              <a:gd name="connsiteY137" fmla="*/ 5232660 h 6858000"/>
              <a:gd name="connsiteX138" fmla="*/ 272160 w 5734864"/>
              <a:gd name="connsiteY138" fmla="*/ 5241150 h 6858000"/>
              <a:gd name="connsiteX139" fmla="*/ 272760 w 5734864"/>
              <a:gd name="connsiteY139" fmla="*/ 5243156 h 6858000"/>
              <a:gd name="connsiteX140" fmla="*/ 275462 w 5734864"/>
              <a:gd name="connsiteY140" fmla="*/ 5254919 h 6858000"/>
              <a:gd name="connsiteX141" fmla="*/ 262897 w 5734864"/>
              <a:gd name="connsiteY141" fmla="*/ 5286259 h 6858000"/>
              <a:gd name="connsiteX142" fmla="*/ 252761 w 5734864"/>
              <a:gd name="connsiteY142" fmla="*/ 5357801 h 6858000"/>
              <a:gd name="connsiteX143" fmla="*/ 242360 w 5734864"/>
              <a:gd name="connsiteY143" fmla="*/ 5460080 h 6858000"/>
              <a:gd name="connsiteX144" fmla="*/ 229880 w 5734864"/>
              <a:gd name="connsiteY144" fmla="*/ 5539714 h 6858000"/>
              <a:gd name="connsiteX145" fmla="*/ 204283 w 5734864"/>
              <a:gd name="connsiteY145" fmla="*/ 5639080 h 6858000"/>
              <a:gd name="connsiteX146" fmla="*/ 198948 w 5734864"/>
              <a:gd name="connsiteY146" fmla="*/ 5710958 h 6858000"/>
              <a:gd name="connsiteX147" fmla="*/ 192367 w 5734864"/>
              <a:gd name="connsiteY147" fmla="*/ 5719859 h 6858000"/>
              <a:gd name="connsiteX148" fmla="*/ 188035 w 5734864"/>
              <a:gd name="connsiteY148" fmla="*/ 5729935 h 6858000"/>
              <a:gd name="connsiteX149" fmla="*/ 188428 w 5734864"/>
              <a:gd name="connsiteY149" fmla="*/ 5731182 h 6858000"/>
              <a:gd name="connsiteX150" fmla="*/ 181635 w 5734864"/>
              <a:gd name="connsiteY150" fmla="*/ 5753538 h 6858000"/>
              <a:gd name="connsiteX151" fmla="*/ 169744 w 5734864"/>
              <a:gd name="connsiteY151" fmla="*/ 5796307 h 6858000"/>
              <a:gd name="connsiteX152" fmla="*/ 170351 w 5734864"/>
              <a:gd name="connsiteY152" fmla="*/ 5796644 h 6858000"/>
              <a:gd name="connsiteX153" fmla="*/ 171559 w 5734864"/>
              <a:gd name="connsiteY153" fmla="*/ 5803435 h 6858000"/>
              <a:gd name="connsiteX154" fmla="*/ 172284 w 5734864"/>
              <a:gd name="connsiteY154" fmla="*/ 5816391 h 6858000"/>
              <a:gd name="connsiteX155" fmla="*/ 182542 w 5734864"/>
              <a:gd name="connsiteY155" fmla="*/ 5846382 h 6858000"/>
              <a:gd name="connsiteX156" fmla="*/ 175877 w 5734864"/>
              <a:gd name="connsiteY156" fmla="*/ 5871336 h 6858000"/>
              <a:gd name="connsiteX157" fmla="*/ 174910 w 5734864"/>
              <a:gd name="connsiteY157" fmla="*/ 5876376 h 6858000"/>
              <a:gd name="connsiteX158" fmla="*/ 175047 w 5734864"/>
              <a:gd name="connsiteY158" fmla="*/ 5876483 h 6858000"/>
              <a:gd name="connsiteX159" fmla="*/ 174335 w 5734864"/>
              <a:gd name="connsiteY159" fmla="*/ 5881814 h 6858000"/>
              <a:gd name="connsiteX160" fmla="*/ 171273 w 5734864"/>
              <a:gd name="connsiteY160" fmla="*/ 5895339 h 6858000"/>
              <a:gd name="connsiteX161" fmla="*/ 171658 w 5734864"/>
              <a:gd name="connsiteY161" fmla="*/ 5898749 h 6858000"/>
              <a:gd name="connsiteX162" fmla="*/ 174658 w 5734864"/>
              <a:gd name="connsiteY162" fmla="*/ 5919558 h 6858000"/>
              <a:gd name="connsiteX163" fmla="*/ 169099 w 5734864"/>
              <a:gd name="connsiteY163" fmla="*/ 5984417 h 6858000"/>
              <a:gd name="connsiteX164" fmla="*/ 162007 w 5734864"/>
              <a:gd name="connsiteY164" fmla="*/ 6049043 h 6858000"/>
              <a:gd name="connsiteX165" fmla="*/ 156875 w 5734864"/>
              <a:gd name="connsiteY165" fmla="*/ 6114000 h 6858000"/>
              <a:gd name="connsiteX166" fmla="*/ 165441 w 5734864"/>
              <a:gd name="connsiteY166" fmla="*/ 6146938 h 6858000"/>
              <a:gd name="connsiteX167" fmla="*/ 165177 w 5734864"/>
              <a:gd name="connsiteY167" fmla="*/ 6150658 h 6858000"/>
              <a:gd name="connsiteX168" fmla="*/ 161772 w 5734864"/>
              <a:gd name="connsiteY168" fmla="*/ 6160011 h 6858000"/>
              <a:gd name="connsiteX169" fmla="*/ 160051 w 5734864"/>
              <a:gd name="connsiteY169" fmla="*/ 6163393 h 6858000"/>
              <a:gd name="connsiteX170" fmla="*/ 158473 w 5734864"/>
              <a:gd name="connsiteY170" fmla="*/ 6168628 h 6858000"/>
              <a:gd name="connsiteX171" fmla="*/ 158573 w 5734864"/>
              <a:gd name="connsiteY171" fmla="*/ 6168799 h 6858000"/>
              <a:gd name="connsiteX172" fmla="*/ 146463 w 5734864"/>
              <a:gd name="connsiteY172" fmla="*/ 6196671 h 6858000"/>
              <a:gd name="connsiteX173" fmla="*/ 150209 w 5734864"/>
              <a:gd name="connsiteY173" fmla="*/ 6232365 h 6858000"/>
              <a:gd name="connsiteX174" fmla="*/ 148544 w 5734864"/>
              <a:gd name="connsiteY174" fmla="*/ 6246162 h 6858000"/>
              <a:gd name="connsiteX175" fmla="*/ 148403 w 5734864"/>
              <a:gd name="connsiteY175" fmla="*/ 6253754 h 6858000"/>
              <a:gd name="connsiteX176" fmla="*/ 138880 w 5734864"/>
              <a:gd name="connsiteY176" fmla="*/ 6276449 h 6858000"/>
              <a:gd name="connsiteX177" fmla="*/ 138683 w 5734864"/>
              <a:gd name="connsiteY177" fmla="*/ 6279721 h 6858000"/>
              <a:gd name="connsiteX178" fmla="*/ 130721 w 5734864"/>
              <a:gd name="connsiteY178" fmla="*/ 6293675 h 6858000"/>
              <a:gd name="connsiteX179" fmla="*/ 120717 w 5734864"/>
              <a:gd name="connsiteY179" fmla="*/ 6313967 h 6858000"/>
              <a:gd name="connsiteX180" fmla="*/ 120841 w 5734864"/>
              <a:gd name="connsiteY180" fmla="*/ 6315437 h 6858000"/>
              <a:gd name="connsiteX181" fmla="*/ 115208 w 5734864"/>
              <a:gd name="connsiteY181" fmla="*/ 6324024 h 6858000"/>
              <a:gd name="connsiteX182" fmla="*/ 101217 w 5734864"/>
              <a:gd name="connsiteY182" fmla="*/ 6365923 h 6858000"/>
              <a:gd name="connsiteX183" fmla="*/ 74946 w 5734864"/>
              <a:gd name="connsiteY183" fmla="*/ 6556817 h 6858000"/>
              <a:gd name="connsiteX184" fmla="*/ 16001 w 5734864"/>
              <a:gd name="connsiteY184" fmla="*/ 6808678 h 6858000"/>
              <a:gd name="connsiteX185" fmla="*/ 0 w 5734864"/>
              <a:gd name="connsiteY185" fmla="*/ 6858000 h 6858000"/>
              <a:gd name="connsiteX186" fmla="*/ 5734864 w 5734864"/>
              <a:gd name="connsiteY186" fmla="*/ 6858000 h 6858000"/>
              <a:gd name="connsiteX187" fmla="*/ 5734864 w 5734864"/>
              <a:gd name="connsiteY18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5734864" h="6858000">
                <a:moveTo>
                  <a:pt x="5734864" y="0"/>
                </a:moveTo>
                <a:lnTo>
                  <a:pt x="771611" y="0"/>
                </a:lnTo>
                <a:cubicBezTo>
                  <a:pt x="771634" y="16369"/>
                  <a:pt x="771656" y="32739"/>
                  <a:pt x="771679" y="49108"/>
                </a:cubicBezTo>
                <a:cubicBezTo>
                  <a:pt x="775201" y="55622"/>
                  <a:pt x="788724" y="196721"/>
                  <a:pt x="794248" y="200968"/>
                </a:cubicBezTo>
                <a:lnTo>
                  <a:pt x="801749" y="414071"/>
                </a:lnTo>
                <a:cubicBezTo>
                  <a:pt x="807329" y="440933"/>
                  <a:pt x="835107" y="598697"/>
                  <a:pt x="818548" y="585467"/>
                </a:cubicBezTo>
                <a:cubicBezTo>
                  <a:pt x="856197" y="664140"/>
                  <a:pt x="837895" y="708473"/>
                  <a:pt x="857476" y="800623"/>
                </a:cubicBezTo>
                <a:cubicBezTo>
                  <a:pt x="822401" y="857344"/>
                  <a:pt x="855723" y="824571"/>
                  <a:pt x="851083" y="878903"/>
                </a:cubicBezTo>
                <a:cubicBezTo>
                  <a:pt x="884811" y="859448"/>
                  <a:pt x="834648" y="946397"/>
                  <a:pt x="873564" y="943826"/>
                </a:cubicBezTo>
                <a:cubicBezTo>
                  <a:pt x="871487" y="953795"/>
                  <a:pt x="868248" y="963533"/>
                  <a:pt x="864705" y="973328"/>
                </a:cubicBezTo>
                <a:lnTo>
                  <a:pt x="862869" y="978457"/>
                </a:lnTo>
                <a:lnTo>
                  <a:pt x="862233" y="998041"/>
                </a:lnTo>
                <a:lnTo>
                  <a:pt x="853665" y="1004750"/>
                </a:lnTo>
                <a:lnTo>
                  <a:pt x="847865" y="1070795"/>
                </a:lnTo>
                <a:cubicBezTo>
                  <a:pt x="870234" y="1110486"/>
                  <a:pt x="833172" y="1190441"/>
                  <a:pt x="862786" y="1238994"/>
                </a:cubicBezTo>
                <a:cubicBezTo>
                  <a:pt x="864699" y="1290599"/>
                  <a:pt x="860615" y="1347716"/>
                  <a:pt x="859345" y="1380427"/>
                </a:cubicBezTo>
                <a:cubicBezTo>
                  <a:pt x="845703" y="1396391"/>
                  <a:pt x="873184" y="1435525"/>
                  <a:pt x="855172" y="1435262"/>
                </a:cubicBezTo>
                <a:lnTo>
                  <a:pt x="860494" y="1453861"/>
                </a:lnTo>
                <a:lnTo>
                  <a:pt x="853731" y="1467047"/>
                </a:lnTo>
                <a:cubicBezTo>
                  <a:pt x="846549" y="1480528"/>
                  <a:pt x="841728" y="1491093"/>
                  <a:pt x="845847" y="1502307"/>
                </a:cubicBezTo>
                <a:lnTo>
                  <a:pt x="817613" y="1565166"/>
                </a:lnTo>
                <a:cubicBezTo>
                  <a:pt x="805468" y="1557258"/>
                  <a:pt x="816534" y="1596564"/>
                  <a:pt x="804223" y="1601941"/>
                </a:cubicBezTo>
                <a:cubicBezTo>
                  <a:pt x="794287" y="1604654"/>
                  <a:pt x="795328" y="1617209"/>
                  <a:pt x="791773" y="1627005"/>
                </a:cubicBezTo>
                <a:cubicBezTo>
                  <a:pt x="781684" y="1634393"/>
                  <a:pt x="772978" y="1683187"/>
                  <a:pt x="774645" y="1699922"/>
                </a:cubicBezTo>
                <a:cubicBezTo>
                  <a:pt x="785341" y="1746767"/>
                  <a:pt x="744845" y="1787099"/>
                  <a:pt x="752343" y="1824604"/>
                </a:cubicBezTo>
                <a:cubicBezTo>
                  <a:pt x="751502" y="1834578"/>
                  <a:pt x="749297" y="1842929"/>
                  <a:pt x="746254" y="1850222"/>
                </a:cubicBezTo>
                <a:lnTo>
                  <a:pt x="728600" y="1869603"/>
                </a:lnTo>
                <a:lnTo>
                  <a:pt x="724396" y="1883104"/>
                </a:lnTo>
                <a:lnTo>
                  <a:pt x="722165" y="1885924"/>
                </a:lnTo>
                <a:lnTo>
                  <a:pt x="721338" y="1887123"/>
                </a:lnTo>
                <a:lnTo>
                  <a:pt x="714840" y="1902274"/>
                </a:lnTo>
                <a:lnTo>
                  <a:pt x="722847" y="1929891"/>
                </a:lnTo>
                <a:lnTo>
                  <a:pt x="714660" y="1982709"/>
                </a:lnTo>
                <a:cubicBezTo>
                  <a:pt x="727725" y="2006201"/>
                  <a:pt x="714739" y="1997091"/>
                  <a:pt x="710759" y="2013010"/>
                </a:cubicBezTo>
                <a:cubicBezTo>
                  <a:pt x="707970" y="2027531"/>
                  <a:pt x="700788" y="2054714"/>
                  <a:pt x="697927" y="2069833"/>
                </a:cubicBezTo>
                <a:cubicBezTo>
                  <a:pt x="685211" y="2080229"/>
                  <a:pt x="698762" y="2088241"/>
                  <a:pt x="693594" y="2103731"/>
                </a:cubicBezTo>
                <a:cubicBezTo>
                  <a:pt x="688481" y="2110649"/>
                  <a:pt x="687183" y="2115973"/>
                  <a:pt x="691109" y="2124027"/>
                </a:cubicBezTo>
                <a:cubicBezTo>
                  <a:pt x="666413" y="2155740"/>
                  <a:pt x="688031" y="2144874"/>
                  <a:pt x="676593" y="2176182"/>
                </a:cubicBezTo>
                <a:cubicBezTo>
                  <a:pt x="665190" y="2202944"/>
                  <a:pt x="656416" y="2233857"/>
                  <a:pt x="633227" y="2258036"/>
                </a:cubicBezTo>
                <a:cubicBezTo>
                  <a:pt x="626930" y="2262191"/>
                  <a:pt x="623498" y="2274069"/>
                  <a:pt x="625564" y="2284567"/>
                </a:cubicBezTo>
                <a:cubicBezTo>
                  <a:pt x="625918" y="2286374"/>
                  <a:pt x="626427" y="2288071"/>
                  <a:pt x="627074" y="2289605"/>
                </a:cubicBezTo>
                <a:cubicBezTo>
                  <a:pt x="619029" y="2296628"/>
                  <a:pt x="616453" y="2303188"/>
                  <a:pt x="614574" y="2308717"/>
                </a:cubicBezTo>
                <a:lnTo>
                  <a:pt x="606890" y="2320662"/>
                </a:lnTo>
                <a:lnTo>
                  <a:pt x="605558" y="2327897"/>
                </a:lnTo>
                <a:lnTo>
                  <a:pt x="602202" y="2357749"/>
                </a:lnTo>
                <a:lnTo>
                  <a:pt x="600213" y="2364905"/>
                </a:lnTo>
                <a:lnTo>
                  <a:pt x="597160" y="2388351"/>
                </a:lnTo>
                <a:lnTo>
                  <a:pt x="597982" y="2402296"/>
                </a:lnTo>
                <a:lnTo>
                  <a:pt x="593150" y="2420015"/>
                </a:lnTo>
                <a:cubicBezTo>
                  <a:pt x="593044" y="2420926"/>
                  <a:pt x="592939" y="2421838"/>
                  <a:pt x="592833" y="2422749"/>
                </a:cubicBezTo>
                <a:lnTo>
                  <a:pt x="594479" y="2426002"/>
                </a:lnTo>
                <a:cubicBezTo>
                  <a:pt x="594168" y="2427683"/>
                  <a:pt x="593118" y="2429721"/>
                  <a:pt x="591963" y="2431950"/>
                </a:cubicBezTo>
                <a:cubicBezTo>
                  <a:pt x="591823" y="2432599"/>
                  <a:pt x="591684" y="2433248"/>
                  <a:pt x="591544" y="2433897"/>
                </a:cubicBezTo>
                <a:lnTo>
                  <a:pt x="589519" y="2451398"/>
                </a:lnTo>
                <a:cubicBezTo>
                  <a:pt x="589692" y="2452777"/>
                  <a:pt x="589864" y="2454157"/>
                  <a:pt x="590037" y="2455536"/>
                </a:cubicBezTo>
                <a:lnTo>
                  <a:pt x="588179" y="2462981"/>
                </a:lnTo>
                <a:lnTo>
                  <a:pt x="583434" y="2503991"/>
                </a:lnTo>
                <a:cubicBezTo>
                  <a:pt x="576530" y="2566058"/>
                  <a:pt x="570433" y="2625224"/>
                  <a:pt x="567942" y="2652936"/>
                </a:cubicBezTo>
                <a:cubicBezTo>
                  <a:pt x="570864" y="2658290"/>
                  <a:pt x="572739" y="2664095"/>
                  <a:pt x="573869" y="2670188"/>
                </a:cubicBezTo>
                <a:lnTo>
                  <a:pt x="575243" y="2688114"/>
                </a:lnTo>
                <a:lnTo>
                  <a:pt x="573824" y="2689856"/>
                </a:lnTo>
                <a:cubicBezTo>
                  <a:pt x="569972" y="2698471"/>
                  <a:pt x="569572" y="2704494"/>
                  <a:pt x="570699" y="2709353"/>
                </a:cubicBezTo>
                <a:lnTo>
                  <a:pt x="573192" y="2714527"/>
                </a:lnTo>
                <a:cubicBezTo>
                  <a:pt x="572809" y="2719080"/>
                  <a:pt x="572427" y="2723634"/>
                  <a:pt x="572044" y="2728187"/>
                </a:cubicBezTo>
                <a:cubicBezTo>
                  <a:pt x="572184" y="2737412"/>
                  <a:pt x="572325" y="2746638"/>
                  <a:pt x="572465" y="2755863"/>
                </a:cubicBezTo>
                <a:lnTo>
                  <a:pt x="570028" y="2760324"/>
                </a:lnTo>
                <a:lnTo>
                  <a:pt x="566748" y="2800948"/>
                </a:lnTo>
                <a:lnTo>
                  <a:pt x="565509" y="2801167"/>
                </a:lnTo>
                <a:cubicBezTo>
                  <a:pt x="562655" y="2802587"/>
                  <a:pt x="560408" y="2805381"/>
                  <a:pt x="559367" y="2811129"/>
                </a:cubicBezTo>
                <a:cubicBezTo>
                  <a:pt x="543471" y="2797318"/>
                  <a:pt x="552020" y="2812773"/>
                  <a:pt x="550354" y="2830949"/>
                </a:cubicBezTo>
                <a:cubicBezTo>
                  <a:pt x="525292" y="2813553"/>
                  <a:pt x="531129" y="2868192"/>
                  <a:pt x="514795" y="2872433"/>
                </a:cubicBezTo>
                <a:lnTo>
                  <a:pt x="509875" y="2923099"/>
                </a:lnTo>
                <a:lnTo>
                  <a:pt x="509577" y="2923197"/>
                </a:lnTo>
                <a:cubicBezTo>
                  <a:pt x="508704" y="2924865"/>
                  <a:pt x="508038" y="2927556"/>
                  <a:pt x="507597" y="2931868"/>
                </a:cubicBezTo>
                <a:cubicBezTo>
                  <a:pt x="507524" y="2934019"/>
                  <a:pt x="507452" y="2936171"/>
                  <a:pt x="507379" y="2938322"/>
                </a:cubicBezTo>
                <a:lnTo>
                  <a:pt x="504725" y="2954519"/>
                </a:lnTo>
                <a:lnTo>
                  <a:pt x="502018" y="2959643"/>
                </a:lnTo>
                <a:lnTo>
                  <a:pt x="498360" y="2961019"/>
                </a:lnTo>
                <a:lnTo>
                  <a:pt x="498483" y="2962590"/>
                </a:lnTo>
                <a:cubicBezTo>
                  <a:pt x="502388" y="2975027"/>
                  <a:pt x="510202" y="2980016"/>
                  <a:pt x="484403" y="2990538"/>
                </a:cubicBezTo>
                <a:cubicBezTo>
                  <a:pt x="489425" y="3018352"/>
                  <a:pt x="474337" y="3021029"/>
                  <a:pt x="463075" y="3055956"/>
                </a:cubicBezTo>
                <a:cubicBezTo>
                  <a:pt x="469487" y="3072485"/>
                  <a:pt x="464165" y="3083955"/>
                  <a:pt x="455013" y="3094482"/>
                </a:cubicBezTo>
                <a:cubicBezTo>
                  <a:pt x="453131" y="3130054"/>
                  <a:pt x="437643" y="3160106"/>
                  <a:pt x="428391" y="3198850"/>
                </a:cubicBezTo>
                <a:lnTo>
                  <a:pt x="401440" y="3307560"/>
                </a:lnTo>
                <a:lnTo>
                  <a:pt x="386076" y="3373943"/>
                </a:lnTo>
                <a:cubicBezTo>
                  <a:pt x="386236" y="3376061"/>
                  <a:pt x="380537" y="3378856"/>
                  <a:pt x="374726" y="3381364"/>
                </a:cubicBezTo>
                <a:lnTo>
                  <a:pt x="369145" y="3383729"/>
                </a:lnTo>
                <a:lnTo>
                  <a:pt x="364294" y="3414159"/>
                </a:lnTo>
                <a:lnTo>
                  <a:pt x="366450" y="3436925"/>
                </a:lnTo>
                <a:lnTo>
                  <a:pt x="351743" y="3521619"/>
                </a:lnTo>
                <a:lnTo>
                  <a:pt x="345784" y="3603757"/>
                </a:lnTo>
                <a:cubicBezTo>
                  <a:pt x="345255" y="3619979"/>
                  <a:pt x="344727" y="3636202"/>
                  <a:pt x="344198" y="3652424"/>
                </a:cubicBezTo>
                <a:lnTo>
                  <a:pt x="352450" y="3665222"/>
                </a:lnTo>
                <a:lnTo>
                  <a:pt x="342621" y="3700804"/>
                </a:lnTo>
                <a:lnTo>
                  <a:pt x="341514" y="3734774"/>
                </a:lnTo>
                <a:cubicBezTo>
                  <a:pt x="341212" y="3751567"/>
                  <a:pt x="340909" y="3768360"/>
                  <a:pt x="340607" y="3785153"/>
                </a:cubicBezTo>
                <a:cubicBezTo>
                  <a:pt x="340640" y="3786161"/>
                  <a:pt x="340674" y="3787169"/>
                  <a:pt x="340707" y="3788177"/>
                </a:cubicBezTo>
                <a:cubicBezTo>
                  <a:pt x="340592" y="3791719"/>
                  <a:pt x="340476" y="3795261"/>
                  <a:pt x="340361" y="3798803"/>
                </a:cubicBezTo>
                <a:cubicBezTo>
                  <a:pt x="340121" y="3812119"/>
                  <a:pt x="339882" y="3825434"/>
                  <a:pt x="339642" y="3838750"/>
                </a:cubicBezTo>
                <a:cubicBezTo>
                  <a:pt x="337363" y="3949044"/>
                  <a:pt x="361794" y="3960437"/>
                  <a:pt x="360295" y="4015196"/>
                </a:cubicBezTo>
                <a:lnTo>
                  <a:pt x="339043" y="4052778"/>
                </a:lnTo>
                <a:lnTo>
                  <a:pt x="339343" y="4096257"/>
                </a:lnTo>
                <a:cubicBezTo>
                  <a:pt x="362058" y="4159145"/>
                  <a:pt x="332404" y="4250479"/>
                  <a:pt x="340786" y="4321136"/>
                </a:cubicBezTo>
                <a:cubicBezTo>
                  <a:pt x="341421" y="4376624"/>
                  <a:pt x="344189" y="4407708"/>
                  <a:pt x="343158" y="4429174"/>
                </a:cubicBezTo>
                <a:cubicBezTo>
                  <a:pt x="340948" y="4436304"/>
                  <a:pt x="337887" y="4443121"/>
                  <a:pt x="334599" y="4449938"/>
                </a:cubicBezTo>
                <a:lnTo>
                  <a:pt x="332890" y="4453515"/>
                </a:lnTo>
                <a:lnTo>
                  <a:pt x="331105" y="4467941"/>
                </a:lnTo>
                <a:lnTo>
                  <a:pt x="324289" y="4471861"/>
                </a:lnTo>
                <a:lnTo>
                  <a:pt x="317079" y="4493468"/>
                </a:lnTo>
                <a:cubicBezTo>
                  <a:pt x="315353" y="4501584"/>
                  <a:pt x="314639" y="4510343"/>
                  <a:pt x="315557" y="4520067"/>
                </a:cubicBezTo>
                <a:cubicBezTo>
                  <a:pt x="315451" y="4525669"/>
                  <a:pt x="315346" y="4531270"/>
                  <a:pt x="315240" y="4536872"/>
                </a:cubicBezTo>
                <a:lnTo>
                  <a:pt x="316200" y="4538297"/>
                </a:lnTo>
                <a:cubicBezTo>
                  <a:pt x="316738" y="4541182"/>
                  <a:pt x="316785" y="4544563"/>
                  <a:pt x="317507" y="4547582"/>
                </a:cubicBezTo>
                <a:cubicBezTo>
                  <a:pt x="322716" y="4552468"/>
                  <a:pt x="324912" y="4582137"/>
                  <a:pt x="323078" y="4592102"/>
                </a:cubicBezTo>
                <a:cubicBezTo>
                  <a:pt x="314597" y="4619728"/>
                  <a:pt x="334923" y="4645745"/>
                  <a:pt x="328722" y="4667914"/>
                </a:cubicBezTo>
                <a:cubicBezTo>
                  <a:pt x="330810" y="4685069"/>
                  <a:pt x="333803" y="4690356"/>
                  <a:pt x="335597" y="4695035"/>
                </a:cubicBezTo>
                <a:lnTo>
                  <a:pt x="339485" y="4695979"/>
                </a:lnTo>
                <a:lnTo>
                  <a:pt x="341089" y="4704268"/>
                </a:lnTo>
                <a:lnTo>
                  <a:pt x="342177" y="4706060"/>
                </a:lnTo>
                <a:cubicBezTo>
                  <a:pt x="344268" y="4709474"/>
                  <a:pt x="346234" y="4712931"/>
                  <a:pt x="347751" y="4716754"/>
                </a:cubicBezTo>
                <a:lnTo>
                  <a:pt x="344125" y="4764669"/>
                </a:lnTo>
                <a:lnTo>
                  <a:pt x="340188" y="4779386"/>
                </a:lnTo>
                <a:lnTo>
                  <a:pt x="335146" y="4787491"/>
                </a:lnTo>
                <a:lnTo>
                  <a:pt x="319124" y="4843514"/>
                </a:lnTo>
                <a:lnTo>
                  <a:pt x="305956" y="4881505"/>
                </a:lnTo>
                <a:lnTo>
                  <a:pt x="301062" y="4889332"/>
                </a:lnTo>
                <a:lnTo>
                  <a:pt x="302141" y="4899400"/>
                </a:lnTo>
                <a:cubicBezTo>
                  <a:pt x="302767" y="4900706"/>
                  <a:pt x="303536" y="4901803"/>
                  <a:pt x="304424" y="4902664"/>
                </a:cubicBezTo>
                <a:lnTo>
                  <a:pt x="293123" y="4932769"/>
                </a:lnTo>
                <a:lnTo>
                  <a:pt x="292275" y="4936482"/>
                </a:lnTo>
                <a:lnTo>
                  <a:pt x="288304" y="4962325"/>
                </a:lnTo>
                <a:cubicBezTo>
                  <a:pt x="288009" y="4988948"/>
                  <a:pt x="287715" y="5015570"/>
                  <a:pt x="287420" y="5042193"/>
                </a:cubicBezTo>
                <a:cubicBezTo>
                  <a:pt x="295373" y="5039737"/>
                  <a:pt x="281659" y="5060438"/>
                  <a:pt x="287020" y="5065655"/>
                </a:cubicBezTo>
                <a:cubicBezTo>
                  <a:pt x="291675" y="5068928"/>
                  <a:pt x="288601" y="5075970"/>
                  <a:pt x="288488" y="5082216"/>
                </a:cubicBezTo>
                <a:cubicBezTo>
                  <a:pt x="292282" y="5088207"/>
                  <a:pt x="287008" y="5117775"/>
                  <a:pt x="282763" y="5127114"/>
                </a:cubicBezTo>
                <a:cubicBezTo>
                  <a:pt x="267723" y="5152218"/>
                  <a:pt x="280799" y="5182399"/>
                  <a:pt x="269316" y="5202682"/>
                </a:cubicBezTo>
                <a:cubicBezTo>
                  <a:pt x="267050" y="5219969"/>
                  <a:pt x="268614" y="5225841"/>
                  <a:pt x="269174" y="5230835"/>
                </a:cubicBezTo>
                <a:lnTo>
                  <a:pt x="272679" y="5232660"/>
                </a:lnTo>
                <a:lnTo>
                  <a:pt x="272160" y="5241150"/>
                </a:lnTo>
                <a:lnTo>
                  <a:pt x="272760" y="5243156"/>
                </a:lnTo>
                <a:cubicBezTo>
                  <a:pt x="273922" y="5246984"/>
                  <a:pt x="274952" y="5250824"/>
                  <a:pt x="275462" y="5254919"/>
                </a:cubicBezTo>
                <a:cubicBezTo>
                  <a:pt x="258407" y="5258851"/>
                  <a:pt x="276976" y="5290392"/>
                  <a:pt x="262897" y="5286259"/>
                </a:cubicBezTo>
                <a:cubicBezTo>
                  <a:pt x="262724" y="5309439"/>
                  <a:pt x="239612" y="5337531"/>
                  <a:pt x="252761" y="5357801"/>
                </a:cubicBezTo>
                <a:cubicBezTo>
                  <a:pt x="248775" y="5392256"/>
                  <a:pt x="247799" y="5423412"/>
                  <a:pt x="242360" y="5460080"/>
                </a:cubicBezTo>
                <a:cubicBezTo>
                  <a:pt x="232632" y="5488478"/>
                  <a:pt x="242025" y="5519143"/>
                  <a:pt x="229880" y="5539714"/>
                </a:cubicBezTo>
                <a:cubicBezTo>
                  <a:pt x="230558" y="5572454"/>
                  <a:pt x="222150" y="5613340"/>
                  <a:pt x="204283" y="5639080"/>
                </a:cubicBezTo>
                <a:cubicBezTo>
                  <a:pt x="201596" y="5674226"/>
                  <a:pt x="191051" y="5680198"/>
                  <a:pt x="198948" y="5710958"/>
                </a:cubicBezTo>
                <a:cubicBezTo>
                  <a:pt x="196338" y="5713534"/>
                  <a:pt x="194185" y="5716550"/>
                  <a:pt x="192367" y="5719859"/>
                </a:cubicBezTo>
                <a:lnTo>
                  <a:pt x="188035" y="5729935"/>
                </a:lnTo>
                <a:lnTo>
                  <a:pt x="188428" y="5731182"/>
                </a:lnTo>
                <a:lnTo>
                  <a:pt x="181635" y="5753538"/>
                </a:lnTo>
                <a:lnTo>
                  <a:pt x="169744" y="5796307"/>
                </a:lnTo>
                <a:lnTo>
                  <a:pt x="170351" y="5796644"/>
                </a:lnTo>
                <a:cubicBezTo>
                  <a:pt x="171558" y="5797954"/>
                  <a:pt x="172173" y="5799948"/>
                  <a:pt x="171559" y="5803435"/>
                </a:cubicBezTo>
                <a:cubicBezTo>
                  <a:pt x="182664" y="5798231"/>
                  <a:pt x="175075" y="5805646"/>
                  <a:pt x="172284" y="5816391"/>
                </a:cubicBezTo>
                <a:cubicBezTo>
                  <a:pt x="188911" y="5810703"/>
                  <a:pt x="174844" y="5841128"/>
                  <a:pt x="182542" y="5846382"/>
                </a:cubicBezTo>
                <a:cubicBezTo>
                  <a:pt x="180118" y="5854404"/>
                  <a:pt x="177856" y="5862781"/>
                  <a:pt x="175877" y="5871336"/>
                </a:cubicBezTo>
                <a:lnTo>
                  <a:pt x="174910" y="5876376"/>
                </a:lnTo>
                <a:lnTo>
                  <a:pt x="175047" y="5876483"/>
                </a:lnTo>
                <a:cubicBezTo>
                  <a:pt x="175167" y="5877594"/>
                  <a:pt x="174973" y="5879257"/>
                  <a:pt x="174335" y="5881814"/>
                </a:cubicBezTo>
                <a:lnTo>
                  <a:pt x="171273" y="5895339"/>
                </a:lnTo>
                <a:cubicBezTo>
                  <a:pt x="171401" y="5896476"/>
                  <a:pt x="171530" y="5897612"/>
                  <a:pt x="171658" y="5898749"/>
                </a:cubicBezTo>
                <a:lnTo>
                  <a:pt x="174658" y="5919558"/>
                </a:lnTo>
                <a:cubicBezTo>
                  <a:pt x="173958" y="5933601"/>
                  <a:pt x="171208" y="5962838"/>
                  <a:pt x="169099" y="5984417"/>
                </a:cubicBezTo>
                <a:cubicBezTo>
                  <a:pt x="162916" y="6005205"/>
                  <a:pt x="164971" y="6025162"/>
                  <a:pt x="162007" y="6049043"/>
                </a:cubicBezTo>
                <a:cubicBezTo>
                  <a:pt x="150795" y="6073830"/>
                  <a:pt x="160091" y="6088483"/>
                  <a:pt x="156875" y="6114000"/>
                </a:cubicBezTo>
                <a:cubicBezTo>
                  <a:pt x="141597" y="6134477"/>
                  <a:pt x="163381" y="6133378"/>
                  <a:pt x="165441" y="6146938"/>
                </a:cubicBezTo>
                <a:lnTo>
                  <a:pt x="165177" y="6150658"/>
                </a:lnTo>
                <a:lnTo>
                  <a:pt x="161772" y="6160011"/>
                </a:lnTo>
                <a:lnTo>
                  <a:pt x="160051" y="6163393"/>
                </a:lnTo>
                <a:cubicBezTo>
                  <a:pt x="159032" y="6165775"/>
                  <a:pt x="158564" y="6167421"/>
                  <a:pt x="158473" y="6168628"/>
                </a:cubicBezTo>
                <a:cubicBezTo>
                  <a:pt x="158506" y="6168685"/>
                  <a:pt x="158540" y="6168742"/>
                  <a:pt x="158573" y="6168799"/>
                </a:cubicBezTo>
                <a:lnTo>
                  <a:pt x="146463" y="6196671"/>
                </a:lnTo>
                <a:cubicBezTo>
                  <a:pt x="152348" y="6205503"/>
                  <a:pt x="134460" y="6231012"/>
                  <a:pt x="150209" y="6232365"/>
                </a:cubicBezTo>
                <a:cubicBezTo>
                  <a:pt x="145821" y="6242321"/>
                  <a:pt x="137774" y="6246719"/>
                  <a:pt x="148544" y="6246162"/>
                </a:cubicBezTo>
                <a:cubicBezTo>
                  <a:pt x="147378" y="6249522"/>
                  <a:pt x="147566" y="6251866"/>
                  <a:pt x="148403" y="6253754"/>
                </a:cubicBezTo>
                <a:lnTo>
                  <a:pt x="138880" y="6276449"/>
                </a:lnTo>
                <a:cubicBezTo>
                  <a:pt x="138814" y="6277540"/>
                  <a:pt x="138749" y="6278630"/>
                  <a:pt x="138683" y="6279721"/>
                </a:cubicBezTo>
                <a:lnTo>
                  <a:pt x="130721" y="6293675"/>
                </a:lnTo>
                <a:lnTo>
                  <a:pt x="120717" y="6313967"/>
                </a:lnTo>
                <a:cubicBezTo>
                  <a:pt x="120758" y="6314457"/>
                  <a:pt x="120800" y="6314947"/>
                  <a:pt x="120841" y="6315437"/>
                </a:cubicBezTo>
                <a:lnTo>
                  <a:pt x="115208" y="6324024"/>
                </a:lnTo>
                <a:cubicBezTo>
                  <a:pt x="113007" y="6326672"/>
                  <a:pt x="103991" y="6364381"/>
                  <a:pt x="101217" y="6365923"/>
                </a:cubicBezTo>
                <a:lnTo>
                  <a:pt x="74946" y="6556817"/>
                </a:lnTo>
                <a:cubicBezTo>
                  <a:pt x="55357" y="6665926"/>
                  <a:pt x="35695" y="6744075"/>
                  <a:pt x="16001" y="6808678"/>
                </a:cubicBezTo>
                <a:lnTo>
                  <a:pt x="0" y="6858000"/>
                </a:lnTo>
                <a:lnTo>
                  <a:pt x="5734864" y="6858000"/>
                </a:lnTo>
                <a:lnTo>
                  <a:pt x="5734864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220A961-8EDE-2A5A-2D4E-BA0B8CBAC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408" y="992094"/>
            <a:ext cx="3616913" cy="2795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700" kern="1200">
                <a:solidFill>
                  <a:schemeClr val="tx1"/>
                </a:solidFill>
                <a:latin typeface="+mj-lt"/>
                <a:ea typeface="+mj-ea"/>
                <a:cs typeface="+mj-cs"/>
                <a:hlinkClick r:id="rId2"/>
              </a:rPr>
              <a:t>Debatten: Sæson 2025 – Hvem kan stoppe krigen? | DRTV</a:t>
            </a:r>
            <a:endParaRPr lang="en-US" sz="37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56C7E60-4277-064B-7EEC-4BF264D831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6287" y="4121253"/>
            <a:ext cx="3125337" cy="113684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Identificer ideologiske uenigheder</a:t>
            </a:r>
          </a:p>
        </p:txBody>
      </p:sp>
      <p:pic>
        <p:nvPicPr>
          <p:cNvPr id="3074" name="Picture 2" descr="&quot;Situationen med Rusland er eksplosivt farligt for Danmark, og det vil være  dumt og uansvarligt ikke at ruste op i en fart&quot;. Det siger Rasmus Jarlov,  MF, Konservative, i ugens udgave af Debatten på ...">
            <a:extLst>
              <a:ext uri="{FF2B5EF4-FFF2-40B4-BE49-F238E27FC236}">
                <a16:creationId xmlns:a16="http://schemas.microsoft.com/office/drawing/2014/main" id="{A1082D83-8255-274D-88E1-A0898967B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79597" y="578738"/>
            <a:ext cx="4540957" cy="5670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8977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236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Office-tema</vt:lpstr>
      <vt:lpstr>Modul 3: Udenrigspolitik og ideologi</vt:lpstr>
      <vt:lpstr>Individuel læsning </vt:lpstr>
      <vt:lpstr>PowerPoint-præsentation</vt:lpstr>
      <vt:lpstr>De ideologiske positioner – i fællesskab</vt:lpstr>
      <vt:lpstr>PowerPoint-præsentation</vt:lpstr>
      <vt:lpstr>Det snævre og brede trusselsbegreb</vt:lpstr>
      <vt:lpstr>Beregningsopgave – Danske udsendelser</vt:lpstr>
      <vt:lpstr>Debatten: Sæson 2025 – Hvem kan stoppe krigen? | DRTV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Christoffer Østergaard Carstens</dc:creator>
  <cp:lastModifiedBy>Christoffer Østergaard Carstens</cp:lastModifiedBy>
  <cp:revision>1</cp:revision>
  <dcterms:created xsi:type="dcterms:W3CDTF">2026-02-26T09:18:37Z</dcterms:created>
  <dcterms:modified xsi:type="dcterms:W3CDTF">2026-03-04T09:25:55Z</dcterms:modified>
</cp:coreProperties>
</file>