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221C85-63A0-436C-AC3C-20A398ED51DC}" v="61" dt="2026-03-08T12:29:11.2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404" autoAdjust="0"/>
  </p:normalViewPr>
  <p:slideViewPr>
    <p:cSldViewPr snapToGrid="0">
      <p:cViewPr>
        <p:scale>
          <a:sx n="69" d="100"/>
          <a:sy n="69" d="100"/>
        </p:scale>
        <p:origin x="56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ffer Østergaard Carstens" userId="5d542c86-40b2-4e4f-ab37-dc2fab4fc46a" providerId="ADAL" clId="{0DF8EF18-DD9B-46DE-AF1A-1EC96D0E05CF}"/>
    <pc:docChg chg="undo custSel addSld delSld modSld sldOrd">
      <pc:chgData name="Christoffer Østergaard Carstens" userId="5d542c86-40b2-4e4f-ab37-dc2fab4fc46a" providerId="ADAL" clId="{0DF8EF18-DD9B-46DE-AF1A-1EC96D0E05CF}" dt="2026-03-08T12:33:36.922" v="1478" actId="207"/>
      <pc:docMkLst>
        <pc:docMk/>
      </pc:docMkLst>
      <pc:sldChg chg="addSp delSp modSp del mod ord">
        <pc:chgData name="Christoffer Østergaard Carstens" userId="5d542c86-40b2-4e4f-ab37-dc2fab4fc46a" providerId="ADAL" clId="{0DF8EF18-DD9B-46DE-AF1A-1EC96D0E05CF}" dt="2026-03-08T12:18:29.198" v="1093" actId="47"/>
        <pc:sldMkLst>
          <pc:docMk/>
          <pc:sldMk cId="365925950" sldId="259"/>
        </pc:sldMkLst>
      </pc:sldChg>
      <pc:sldChg chg="addSp delSp modSp add mod setBg setClrOvrMap delDesignElem">
        <pc:chgData name="Christoffer Østergaard Carstens" userId="5d542c86-40b2-4e4f-ab37-dc2fab4fc46a" providerId="ADAL" clId="{0DF8EF18-DD9B-46DE-AF1A-1EC96D0E05CF}" dt="2026-03-08T12:18:22.247" v="1081" actId="6549"/>
        <pc:sldMkLst>
          <pc:docMk/>
          <pc:sldMk cId="4263134999" sldId="263"/>
        </pc:sldMkLst>
        <pc:spChg chg="mod">
          <ac:chgData name="Christoffer Østergaard Carstens" userId="5d542c86-40b2-4e4f-ab37-dc2fab4fc46a" providerId="ADAL" clId="{0DF8EF18-DD9B-46DE-AF1A-1EC96D0E05CF}" dt="2026-03-08T12:18:22.247" v="1081" actId="6549"/>
          <ac:spMkLst>
            <pc:docMk/>
            <pc:sldMk cId="4263134999" sldId="263"/>
            <ac:spMk id="2" creationId="{6704369D-C16A-9FDD-00F9-C7C248182D90}"/>
          </ac:spMkLst>
        </pc:spChg>
        <pc:spChg chg="mod">
          <ac:chgData name="Christoffer Østergaard Carstens" userId="5d542c86-40b2-4e4f-ab37-dc2fab4fc46a" providerId="ADAL" clId="{0DF8EF18-DD9B-46DE-AF1A-1EC96D0E05CF}" dt="2026-02-28T11:41:57.934" v="144" actId="20577"/>
          <ac:spMkLst>
            <pc:docMk/>
            <pc:sldMk cId="4263134999" sldId="263"/>
            <ac:spMk id="3" creationId="{20270E86-A6B8-E447-83E5-BC9F2D9EB34E}"/>
          </ac:spMkLst>
        </pc:spChg>
      </pc:sldChg>
      <pc:sldChg chg="addSp modSp new mod setBg">
        <pc:chgData name="Christoffer Østergaard Carstens" userId="5d542c86-40b2-4e4f-ab37-dc2fab4fc46a" providerId="ADAL" clId="{0DF8EF18-DD9B-46DE-AF1A-1EC96D0E05CF}" dt="2026-03-08T12:30:02.287" v="1350" actId="26606"/>
        <pc:sldMkLst>
          <pc:docMk/>
          <pc:sldMk cId="3666666016" sldId="264"/>
        </pc:sldMkLst>
        <pc:spChg chg="mod">
          <ac:chgData name="Christoffer Østergaard Carstens" userId="5d542c86-40b2-4e4f-ab37-dc2fab4fc46a" providerId="ADAL" clId="{0DF8EF18-DD9B-46DE-AF1A-1EC96D0E05CF}" dt="2026-03-08T12:30:02.287" v="1350" actId="26606"/>
          <ac:spMkLst>
            <pc:docMk/>
            <pc:sldMk cId="3666666016" sldId="264"/>
            <ac:spMk id="2" creationId="{8D714980-0019-FEF4-ECA9-D98F24CB0868}"/>
          </ac:spMkLst>
        </pc:spChg>
        <pc:spChg chg="mod">
          <ac:chgData name="Christoffer Østergaard Carstens" userId="5d542c86-40b2-4e4f-ab37-dc2fab4fc46a" providerId="ADAL" clId="{0DF8EF18-DD9B-46DE-AF1A-1EC96D0E05CF}" dt="2026-03-08T12:30:02.287" v="1350" actId="26606"/>
          <ac:spMkLst>
            <pc:docMk/>
            <pc:sldMk cId="3666666016" sldId="264"/>
            <ac:spMk id="3" creationId="{05F41091-5196-7D4E-DC0A-C1BA4FFD2EA5}"/>
          </ac:spMkLst>
        </pc:spChg>
        <pc:spChg chg="add">
          <ac:chgData name="Christoffer Østergaard Carstens" userId="5d542c86-40b2-4e4f-ab37-dc2fab4fc46a" providerId="ADAL" clId="{0DF8EF18-DD9B-46DE-AF1A-1EC96D0E05CF}" dt="2026-03-08T12:30:02.287" v="1350" actId="26606"/>
          <ac:spMkLst>
            <pc:docMk/>
            <pc:sldMk cId="3666666016" sldId="264"/>
            <ac:spMk id="9" creationId="{F13C74B1-5B17-4795-BED0-7140497B445A}"/>
          </ac:spMkLst>
        </pc:spChg>
        <pc:spChg chg="add">
          <ac:chgData name="Christoffer Østergaard Carstens" userId="5d542c86-40b2-4e4f-ab37-dc2fab4fc46a" providerId="ADAL" clId="{0DF8EF18-DD9B-46DE-AF1A-1EC96D0E05CF}" dt="2026-03-08T12:30:02.287" v="1350" actId="26606"/>
          <ac:spMkLst>
            <pc:docMk/>
            <pc:sldMk cId="3666666016" sldId="264"/>
            <ac:spMk id="11" creationId="{D4974D33-8DC5-464E-8C6D-BE58F0669C17}"/>
          </ac:spMkLst>
        </pc:spChg>
        <pc:picChg chg="add">
          <ac:chgData name="Christoffer Østergaard Carstens" userId="5d542c86-40b2-4e4f-ab37-dc2fab4fc46a" providerId="ADAL" clId="{0DF8EF18-DD9B-46DE-AF1A-1EC96D0E05CF}" dt="2026-03-08T12:30:02.287" v="1350" actId="26606"/>
          <ac:picMkLst>
            <pc:docMk/>
            <pc:sldMk cId="3666666016" sldId="264"/>
            <ac:picMk id="5" creationId="{FB541881-9F6E-6D84-D930-75B75AECF0D3}"/>
          </ac:picMkLst>
        </pc:picChg>
      </pc:sldChg>
      <pc:sldChg chg="addSp modSp new mod setBg">
        <pc:chgData name="Christoffer Østergaard Carstens" userId="5d542c86-40b2-4e4f-ab37-dc2fab4fc46a" providerId="ADAL" clId="{0DF8EF18-DD9B-46DE-AF1A-1EC96D0E05CF}" dt="2026-03-08T12:20:01.448" v="1149" actId="20577"/>
        <pc:sldMkLst>
          <pc:docMk/>
          <pc:sldMk cId="2594359877" sldId="265"/>
        </pc:sldMkLst>
        <pc:spChg chg="mod">
          <ac:chgData name="Christoffer Østergaard Carstens" userId="5d542c86-40b2-4e4f-ab37-dc2fab4fc46a" providerId="ADAL" clId="{0DF8EF18-DD9B-46DE-AF1A-1EC96D0E05CF}" dt="2026-03-08T12:19:36.953" v="1139" actId="26606"/>
          <ac:spMkLst>
            <pc:docMk/>
            <pc:sldMk cId="2594359877" sldId="265"/>
            <ac:spMk id="2" creationId="{28864D5F-54FF-4FA4-6CAF-99D9568C563A}"/>
          </ac:spMkLst>
        </pc:spChg>
        <pc:spChg chg="mod">
          <ac:chgData name="Christoffer Østergaard Carstens" userId="5d542c86-40b2-4e4f-ab37-dc2fab4fc46a" providerId="ADAL" clId="{0DF8EF18-DD9B-46DE-AF1A-1EC96D0E05CF}" dt="2026-03-08T12:20:01.448" v="1149" actId="20577"/>
          <ac:spMkLst>
            <pc:docMk/>
            <pc:sldMk cId="2594359877" sldId="265"/>
            <ac:spMk id="3" creationId="{03701DBA-F21B-0103-31A5-C760EF17610A}"/>
          </ac:spMkLst>
        </pc:spChg>
        <pc:spChg chg="add">
          <ac:chgData name="Christoffer Østergaard Carstens" userId="5d542c86-40b2-4e4f-ab37-dc2fab4fc46a" providerId="ADAL" clId="{0DF8EF18-DD9B-46DE-AF1A-1EC96D0E05CF}" dt="2026-03-08T12:19:36.953" v="1139" actId="26606"/>
          <ac:spMkLst>
            <pc:docMk/>
            <pc:sldMk cId="2594359877" sldId="265"/>
            <ac:spMk id="8" creationId="{907EF6B7-1338-4443-8C46-6A318D952DFD}"/>
          </ac:spMkLst>
        </pc:spChg>
        <pc:spChg chg="add">
          <ac:chgData name="Christoffer Østergaard Carstens" userId="5d542c86-40b2-4e4f-ab37-dc2fab4fc46a" providerId="ADAL" clId="{0DF8EF18-DD9B-46DE-AF1A-1EC96D0E05CF}" dt="2026-03-08T12:19:36.953" v="1139" actId="26606"/>
          <ac:spMkLst>
            <pc:docMk/>
            <pc:sldMk cId="2594359877" sldId="265"/>
            <ac:spMk id="10" creationId="{DAAE4CDD-124C-4DCF-9584-B6033B545DD5}"/>
          </ac:spMkLst>
        </pc:spChg>
        <pc:spChg chg="add">
          <ac:chgData name="Christoffer Østergaard Carstens" userId="5d542c86-40b2-4e4f-ab37-dc2fab4fc46a" providerId="ADAL" clId="{0DF8EF18-DD9B-46DE-AF1A-1EC96D0E05CF}" dt="2026-03-08T12:19:36.953" v="1139" actId="26606"/>
          <ac:spMkLst>
            <pc:docMk/>
            <pc:sldMk cId="2594359877" sldId="265"/>
            <ac:spMk id="12" creationId="{081E4A58-353D-44AE-B2FC-2A74E2E400F7}"/>
          </ac:spMkLst>
        </pc:spChg>
      </pc:sldChg>
      <pc:sldChg chg="addSp modSp new del">
        <pc:chgData name="Christoffer Østergaard Carstens" userId="5d542c86-40b2-4e4f-ab37-dc2fab4fc46a" providerId="ADAL" clId="{0DF8EF18-DD9B-46DE-AF1A-1EC96D0E05CF}" dt="2026-03-08T12:18:25.095" v="1082" actId="47"/>
        <pc:sldMkLst>
          <pc:docMk/>
          <pc:sldMk cId="3728670341" sldId="265"/>
        </pc:sldMkLst>
      </pc:sldChg>
      <pc:sldChg chg="addSp delSp modSp new mod setBg">
        <pc:chgData name="Christoffer Østergaard Carstens" userId="5d542c86-40b2-4e4f-ab37-dc2fab4fc46a" providerId="ADAL" clId="{0DF8EF18-DD9B-46DE-AF1A-1EC96D0E05CF}" dt="2026-03-08T12:21:54.396" v="1180" actId="26606"/>
        <pc:sldMkLst>
          <pc:docMk/>
          <pc:sldMk cId="9272646" sldId="266"/>
        </pc:sldMkLst>
        <pc:spChg chg="mod">
          <ac:chgData name="Christoffer Østergaard Carstens" userId="5d542c86-40b2-4e4f-ab37-dc2fab4fc46a" providerId="ADAL" clId="{0DF8EF18-DD9B-46DE-AF1A-1EC96D0E05CF}" dt="2026-03-08T12:21:54.396" v="1180" actId="26606"/>
          <ac:spMkLst>
            <pc:docMk/>
            <pc:sldMk cId="9272646" sldId="266"/>
            <ac:spMk id="2" creationId="{C0F3A83C-0E45-4619-3ABB-D95DBEAE797B}"/>
          </ac:spMkLst>
        </pc:spChg>
        <pc:spChg chg="add del mod">
          <ac:chgData name="Christoffer Østergaard Carstens" userId="5d542c86-40b2-4e4f-ab37-dc2fab4fc46a" providerId="ADAL" clId="{0DF8EF18-DD9B-46DE-AF1A-1EC96D0E05CF}" dt="2026-03-08T12:21:54.396" v="1180" actId="26606"/>
          <ac:spMkLst>
            <pc:docMk/>
            <pc:sldMk cId="9272646" sldId="266"/>
            <ac:spMk id="3" creationId="{83094714-342B-FE8B-2DC5-81124317ABEC}"/>
          </ac:spMkLst>
        </pc:spChg>
        <pc:spChg chg="add">
          <ac:chgData name="Christoffer Østergaard Carstens" userId="5d542c86-40b2-4e4f-ab37-dc2fab4fc46a" providerId="ADAL" clId="{0DF8EF18-DD9B-46DE-AF1A-1EC96D0E05CF}" dt="2026-03-08T12:21:54.396" v="1180" actId="26606"/>
          <ac:spMkLst>
            <pc:docMk/>
            <pc:sldMk cId="9272646" sldId="266"/>
            <ac:spMk id="8" creationId="{907EF6B7-1338-4443-8C46-6A318D952DFD}"/>
          </ac:spMkLst>
        </pc:spChg>
        <pc:spChg chg="add">
          <ac:chgData name="Christoffer Østergaard Carstens" userId="5d542c86-40b2-4e4f-ab37-dc2fab4fc46a" providerId="ADAL" clId="{0DF8EF18-DD9B-46DE-AF1A-1EC96D0E05CF}" dt="2026-03-08T12:21:54.396" v="1180" actId="26606"/>
          <ac:spMkLst>
            <pc:docMk/>
            <pc:sldMk cId="9272646" sldId="266"/>
            <ac:spMk id="10" creationId="{DAAE4CDD-124C-4DCF-9584-B6033B545DD5}"/>
          </ac:spMkLst>
        </pc:spChg>
        <pc:spChg chg="add">
          <ac:chgData name="Christoffer Østergaard Carstens" userId="5d542c86-40b2-4e4f-ab37-dc2fab4fc46a" providerId="ADAL" clId="{0DF8EF18-DD9B-46DE-AF1A-1EC96D0E05CF}" dt="2026-03-08T12:21:54.396" v="1180" actId="26606"/>
          <ac:spMkLst>
            <pc:docMk/>
            <pc:sldMk cId="9272646" sldId="266"/>
            <ac:spMk id="12" creationId="{081E4A58-353D-44AE-B2FC-2A74E2E400F7}"/>
          </ac:spMkLst>
        </pc:spChg>
        <pc:graphicFrameChg chg="add mod">
          <ac:chgData name="Christoffer Østergaard Carstens" userId="5d542c86-40b2-4e4f-ab37-dc2fab4fc46a" providerId="ADAL" clId="{0DF8EF18-DD9B-46DE-AF1A-1EC96D0E05CF}" dt="2026-03-08T12:21:42.004" v="1174"/>
          <ac:graphicFrameMkLst>
            <pc:docMk/>
            <pc:sldMk cId="9272646" sldId="266"/>
            <ac:graphicFrameMk id="4" creationId="{AFE492BD-DC68-8314-49BD-77D96CC833BF}"/>
          </ac:graphicFrameMkLst>
        </pc:graphicFrameChg>
      </pc:sldChg>
      <pc:sldChg chg="modSp new del mod">
        <pc:chgData name="Christoffer Østergaard Carstens" userId="5d542c86-40b2-4e4f-ab37-dc2fab4fc46a" providerId="ADAL" clId="{0DF8EF18-DD9B-46DE-AF1A-1EC96D0E05CF}" dt="2026-03-08T12:18:25.791" v="1084" actId="47"/>
        <pc:sldMkLst>
          <pc:docMk/>
          <pc:sldMk cId="1430118196" sldId="266"/>
        </pc:sldMkLst>
      </pc:sldChg>
      <pc:sldChg chg="addSp delSp modSp new del mod setBg">
        <pc:chgData name="Christoffer Østergaard Carstens" userId="5d542c86-40b2-4e4f-ab37-dc2fab4fc46a" providerId="ADAL" clId="{0DF8EF18-DD9B-46DE-AF1A-1EC96D0E05CF}" dt="2026-03-08T12:18:25.989" v="1085" actId="47"/>
        <pc:sldMkLst>
          <pc:docMk/>
          <pc:sldMk cId="1961534904" sldId="267"/>
        </pc:sldMkLst>
      </pc:sldChg>
      <pc:sldChg chg="addSp delSp modSp new mod setBg">
        <pc:chgData name="Christoffer Østergaard Carstens" userId="5d542c86-40b2-4e4f-ab37-dc2fab4fc46a" providerId="ADAL" clId="{0DF8EF18-DD9B-46DE-AF1A-1EC96D0E05CF}" dt="2026-03-08T12:22:19.928" v="1211" actId="26606"/>
        <pc:sldMkLst>
          <pc:docMk/>
          <pc:sldMk cId="3250490147" sldId="267"/>
        </pc:sldMkLst>
        <pc:spChg chg="mod">
          <ac:chgData name="Christoffer Østergaard Carstens" userId="5d542c86-40b2-4e4f-ab37-dc2fab4fc46a" providerId="ADAL" clId="{0DF8EF18-DD9B-46DE-AF1A-1EC96D0E05CF}" dt="2026-03-08T12:22:19.928" v="1211" actId="26606"/>
          <ac:spMkLst>
            <pc:docMk/>
            <pc:sldMk cId="3250490147" sldId="267"/>
            <ac:spMk id="2" creationId="{44433A34-0FB4-6BA1-A957-CABDAD36F40A}"/>
          </ac:spMkLst>
        </pc:spChg>
        <pc:spChg chg="add del mod">
          <ac:chgData name="Christoffer Østergaard Carstens" userId="5d542c86-40b2-4e4f-ab37-dc2fab4fc46a" providerId="ADAL" clId="{0DF8EF18-DD9B-46DE-AF1A-1EC96D0E05CF}" dt="2026-03-08T12:22:19.928" v="1211" actId="26606"/>
          <ac:spMkLst>
            <pc:docMk/>
            <pc:sldMk cId="3250490147" sldId="267"/>
            <ac:spMk id="3" creationId="{6B5B594E-9FD3-9D3D-B956-1DBEF1944A0D}"/>
          </ac:spMkLst>
        </pc:spChg>
        <pc:spChg chg="add">
          <ac:chgData name="Christoffer Østergaard Carstens" userId="5d542c86-40b2-4e4f-ab37-dc2fab4fc46a" providerId="ADAL" clId="{0DF8EF18-DD9B-46DE-AF1A-1EC96D0E05CF}" dt="2026-03-08T12:22:19.928" v="1211" actId="26606"/>
          <ac:spMkLst>
            <pc:docMk/>
            <pc:sldMk cId="3250490147" sldId="267"/>
            <ac:spMk id="8" creationId="{907EF6B7-1338-4443-8C46-6A318D952DFD}"/>
          </ac:spMkLst>
        </pc:spChg>
        <pc:spChg chg="add">
          <ac:chgData name="Christoffer Østergaard Carstens" userId="5d542c86-40b2-4e4f-ab37-dc2fab4fc46a" providerId="ADAL" clId="{0DF8EF18-DD9B-46DE-AF1A-1EC96D0E05CF}" dt="2026-03-08T12:22:19.928" v="1211" actId="26606"/>
          <ac:spMkLst>
            <pc:docMk/>
            <pc:sldMk cId="3250490147" sldId="267"/>
            <ac:spMk id="10" creationId="{DAAE4CDD-124C-4DCF-9584-B6033B545DD5}"/>
          </ac:spMkLst>
        </pc:spChg>
        <pc:spChg chg="add">
          <ac:chgData name="Christoffer Østergaard Carstens" userId="5d542c86-40b2-4e4f-ab37-dc2fab4fc46a" providerId="ADAL" clId="{0DF8EF18-DD9B-46DE-AF1A-1EC96D0E05CF}" dt="2026-03-08T12:22:19.928" v="1211" actId="26606"/>
          <ac:spMkLst>
            <pc:docMk/>
            <pc:sldMk cId="3250490147" sldId="267"/>
            <ac:spMk id="12" creationId="{081E4A58-353D-44AE-B2FC-2A74E2E400F7}"/>
          </ac:spMkLst>
        </pc:spChg>
        <pc:graphicFrameChg chg="add mod">
          <ac:chgData name="Christoffer Østergaard Carstens" userId="5d542c86-40b2-4e4f-ab37-dc2fab4fc46a" providerId="ADAL" clId="{0DF8EF18-DD9B-46DE-AF1A-1EC96D0E05CF}" dt="2026-03-08T12:22:08.144" v="1205"/>
          <ac:graphicFrameMkLst>
            <pc:docMk/>
            <pc:sldMk cId="3250490147" sldId="267"/>
            <ac:graphicFrameMk id="4" creationId="{8149E606-6BD8-89AC-7519-92F527C3F7E6}"/>
          </ac:graphicFrameMkLst>
        </pc:graphicFrameChg>
      </pc:sldChg>
      <pc:sldChg chg="addSp delSp modSp new del mod ord setBg">
        <pc:chgData name="Christoffer Østergaard Carstens" userId="5d542c86-40b2-4e4f-ab37-dc2fab4fc46a" providerId="ADAL" clId="{0DF8EF18-DD9B-46DE-AF1A-1EC96D0E05CF}" dt="2026-03-08T12:18:26.116" v="1086" actId="47"/>
        <pc:sldMkLst>
          <pc:docMk/>
          <pc:sldMk cId="924130255" sldId="268"/>
        </pc:sldMkLst>
      </pc:sldChg>
      <pc:sldChg chg="addSp delSp modSp new mod setBg">
        <pc:chgData name="Christoffer Østergaard Carstens" userId="5d542c86-40b2-4e4f-ab37-dc2fab4fc46a" providerId="ADAL" clId="{0DF8EF18-DD9B-46DE-AF1A-1EC96D0E05CF}" dt="2026-03-08T12:22:47.979" v="1241" actId="26606"/>
        <pc:sldMkLst>
          <pc:docMk/>
          <pc:sldMk cId="3685354311" sldId="268"/>
        </pc:sldMkLst>
        <pc:spChg chg="mod">
          <ac:chgData name="Christoffer Østergaard Carstens" userId="5d542c86-40b2-4e4f-ab37-dc2fab4fc46a" providerId="ADAL" clId="{0DF8EF18-DD9B-46DE-AF1A-1EC96D0E05CF}" dt="2026-03-08T12:22:47.979" v="1241" actId="26606"/>
          <ac:spMkLst>
            <pc:docMk/>
            <pc:sldMk cId="3685354311" sldId="268"/>
            <ac:spMk id="2" creationId="{18F20F4C-CC56-075C-468D-8D7B53BEDEA7}"/>
          </ac:spMkLst>
        </pc:spChg>
        <pc:spChg chg="add del mod">
          <ac:chgData name="Christoffer Østergaard Carstens" userId="5d542c86-40b2-4e4f-ab37-dc2fab4fc46a" providerId="ADAL" clId="{0DF8EF18-DD9B-46DE-AF1A-1EC96D0E05CF}" dt="2026-03-08T12:22:47.979" v="1241" actId="26606"/>
          <ac:spMkLst>
            <pc:docMk/>
            <pc:sldMk cId="3685354311" sldId="268"/>
            <ac:spMk id="3" creationId="{860231E6-9A5A-7BBA-F063-9C95895579EA}"/>
          </ac:spMkLst>
        </pc:spChg>
        <pc:spChg chg="add">
          <ac:chgData name="Christoffer Østergaard Carstens" userId="5d542c86-40b2-4e4f-ab37-dc2fab4fc46a" providerId="ADAL" clId="{0DF8EF18-DD9B-46DE-AF1A-1EC96D0E05CF}" dt="2026-03-08T12:22:47.979" v="1241" actId="26606"/>
          <ac:spMkLst>
            <pc:docMk/>
            <pc:sldMk cId="3685354311" sldId="268"/>
            <ac:spMk id="8" creationId="{907EF6B7-1338-4443-8C46-6A318D952DFD}"/>
          </ac:spMkLst>
        </pc:spChg>
        <pc:spChg chg="add">
          <ac:chgData name="Christoffer Østergaard Carstens" userId="5d542c86-40b2-4e4f-ab37-dc2fab4fc46a" providerId="ADAL" clId="{0DF8EF18-DD9B-46DE-AF1A-1EC96D0E05CF}" dt="2026-03-08T12:22:47.979" v="1241" actId="26606"/>
          <ac:spMkLst>
            <pc:docMk/>
            <pc:sldMk cId="3685354311" sldId="268"/>
            <ac:spMk id="10" creationId="{DAAE4CDD-124C-4DCF-9584-B6033B545DD5}"/>
          </ac:spMkLst>
        </pc:spChg>
        <pc:spChg chg="add">
          <ac:chgData name="Christoffer Østergaard Carstens" userId="5d542c86-40b2-4e4f-ab37-dc2fab4fc46a" providerId="ADAL" clId="{0DF8EF18-DD9B-46DE-AF1A-1EC96D0E05CF}" dt="2026-03-08T12:22:47.979" v="1241" actId="26606"/>
          <ac:spMkLst>
            <pc:docMk/>
            <pc:sldMk cId="3685354311" sldId="268"/>
            <ac:spMk id="12" creationId="{081E4A58-353D-44AE-B2FC-2A74E2E400F7}"/>
          </ac:spMkLst>
        </pc:spChg>
        <pc:graphicFrameChg chg="add mod">
          <ac:chgData name="Christoffer Østergaard Carstens" userId="5d542c86-40b2-4e4f-ab37-dc2fab4fc46a" providerId="ADAL" clId="{0DF8EF18-DD9B-46DE-AF1A-1EC96D0E05CF}" dt="2026-03-08T12:22:36.865" v="1235"/>
          <ac:graphicFrameMkLst>
            <pc:docMk/>
            <pc:sldMk cId="3685354311" sldId="268"/>
            <ac:graphicFrameMk id="4" creationId="{7D2FFEBC-69FE-AB2F-6C9F-00F47D9E24BF}"/>
          </ac:graphicFrameMkLst>
        </pc:graphicFrameChg>
      </pc:sldChg>
      <pc:sldChg chg="addSp delSp modSp new del mod setBg">
        <pc:chgData name="Christoffer Østergaard Carstens" userId="5d542c86-40b2-4e4f-ab37-dc2fab4fc46a" providerId="ADAL" clId="{0DF8EF18-DD9B-46DE-AF1A-1EC96D0E05CF}" dt="2026-03-08T12:18:26.276" v="1087" actId="47"/>
        <pc:sldMkLst>
          <pc:docMk/>
          <pc:sldMk cId="728111844" sldId="269"/>
        </pc:sldMkLst>
      </pc:sldChg>
      <pc:sldChg chg="modSp new mod">
        <pc:chgData name="Christoffer Østergaard Carstens" userId="5d542c86-40b2-4e4f-ab37-dc2fab4fc46a" providerId="ADAL" clId="{0DF8EF18-DD9B-46DE-AF1A-1EC96D0E05CF}" dt="2026-03-08T12:24:46.173" v="1295" actId="5793"/>
        <pc:sldMkLst>
          <pc:docMk/>
          <pc:sldMk cId="1718869015" sldId="269"/>
        </pc:sldMkLst>
        <pc:spChg chg="mod">
          <ac:chgData name="Christoffer Østergaard Carstens" userId="5d542c86-40b2-4e4f-ab37-dc2fab4fc46a" providerId="ADAL" clId="{0DF8EF18-DD9B-46DE-AF1A-1EC96D0E05CF}" dt="2026-03-08T12:24:21.283" v="1264" actId="20577"/>
          <ac:spMkLst>
            <pc:docMk/>
            <pc:sldMk cId="1718869015" sldId="269"/>
            <ac:spMk id="2" creationId="{75653F12-DE01-0389-F8A8-B369A503C06C}"/>
          </ac:spMkLst>
        </pc:spChg>
        <pc:spChg chg="mod">
          <ac:chgData name="Christoffer Østergaard Carstens" userId="5d542c86-40b2-4e4f-ab37-dc2fab4fc46a" providerId="ADAL" clId="{0DF8EF18-DD9B-46DE-AF1A-1EC96D0E05CF}" dt="2026-03-08T12:24:46.173" v="1295" actId="5793"/>
          <ac:spMkLst>
            <pc:docMk/>
            <pc:sldMk cId="1718869015" sldId="269"/>
            <ac:spMk id="3" creationId="{61F46122-5C0D-00EA-A3B5-CCA1C54CCCAF}"/>
          </ac:spMkLst>
        </pc:spChg>
      </pc:sldChg>
      <pc:sldChg chg="modSp new mod">
        <pc:chgData name="Christoffer Østergaard Carstens" userId="5d542c86-40b2-4e4f-ab37-dc2fab4fc46a" providerId="ADAL" clId="{0DF8EF18-DD9B-46DE-AF1A-1EC96D0E05CF}" dt="2026-03-08T12:29:27.595" v="1349" actId="20577"/>
        <pc:sldMkLst>
          <pc:docMk/>
          <pc:sldMk cId="1334312463" sldId="270"/>
        </pc:sldMkLst>
        <pc:spChg chg="mod">
          <ac:chgData name="Christoffer Østergaard Carstens" userId="5d542c86-40b2-4e4f-ab37-dc2fab4fc46a" providerId="ADAL" clId="{0DF8EF18-DD9B-46DE-AF1A-1EC96D0E05CF}" dt="2026-03-08T12:28:57.132" v="1338" actId="20577"/>
          <ac:spMkLst>
            <pc:docMk/>
            <pc:sldMk cId="1334312463" sldId="270"/>
            <ac:spMk id="2" creationId="{73C7E20A-612A-2E6B-2B66-C50A374AEBF7}"/>
          </ac:spMkLst>
        </pc:spChg>
        <pc:spChg chg="mod">
          <ac:chgData name="Christoffer Østergaard Carstens" userId="5d542c86-40b2-4e4f-ab37-dc2fab4fc46a" providerId="ADAL" clId="{0DF8EF18-DD9B-46DE-AF1A-1EC96D0E05CF}" dt="2026-03-08T12:29:27.595" v="1349" actId="20577"/>
          <ac:spMkLst>
            <pc:docMk/>
            <pc:sldMk cId="1334312463" sldId="270"/>
            <ac:spMk id="3" creationId="{C6C40E9D-61FB-4823-6E44-395549B4A0D1}"/>
          </ac:spMkLst>
        </pc:spChg>
      </pc:sldChg>
      <pc:sldChg chg="addSp delSp modSp new del mod setBg">
        <pc:chgData name="Christoffer Østergaard Carstens" userId="5d542c86-40b2-4e4f-ab37-dc2fab4fc46a" providerId="ADAL" clId="{0DF8EF18-DD9B-46DE-AF1A-1EC96D0E05CF}" dt="2026-03-08T12:18:26.904" v="1091" actId="47"/>
        <pc:sldMkLst>
          <pc:docMk/>
          <pc:sldMk cId="2156727491" sldId="270"/>
        </pc:sldMkLst>
      </pc:sldChg>
      <pc:sldChg chg="addSp delSp modSp new mod setBg">
        <pc:chgData name="Christoffer Østergaard Carstens" userId="5d542c86-40b2-4e4f-ab37-dc2fab4fc46a" providerId="ADAL" clId="{0DF8EF18-DD9B-46DE-AF1A-1EC96D0E05CF}" dt="2026-03-08T12:33:36.922" v="1478" actId="207"/>
        <pc:sldMkLst>
          <pc:docMk/>
          <pc:sldMk cId="2516765500" sldId="271"/>
        </pc:sldMkLst>
        <pc:spChg chg="mod">
          <ac:chgData name="Christoffer Østergaard Carstens" userId="5d542c86-40b2-4e4f-ab37-dc2fab4fc46a" providerId="ADAL" clId="{0DF8EF18-DD9B-46DE-AF1A-1EC96D0E05CF}" dt="2026-03-08T12:33:16.861" v="1461" actId="26606"/>
          <ac:spMkLst>
            <pc:docMk/>
            <pc:sldMk cId="2516765500" sldId="271"/>
            <ac:spMk id="2" creationId="{E3E916EB-AB5F-D6B4-2E5E-9086927E6C5E}"/>
          </ac:spMkLst>
        </pc:spChg>
        <pc:spChg chg="mod">
          <ac:chgData name="Christoffer Østergaard Carstens" userId="5d542c86-40b2-4e4f-ab37-dc2fab4fc46a" providerId="ADAL" clId="{0DF8EF18-DD9B-46DE-AF1A-1EC96D0E05CF}" dt="2026-03-08T12:33:36.922" v="1478" actId="207"/>
          <ac:spMkLst>
            <pc:docMk/>
            <pc:sldMk cId="2516765500" sldId="271"/>
            <ac:spMk id="3" creationId="{2ABC0599-C3D7-99FF-5D1C-EC8136B05FFC}"/>
          </ac:spMkLst>
        </pc:spChg>
        <pc:spChg chg="add del">
          <ac:chgData name="Christoffer Østergaard Carstens" userId="5d542c86-40b2-4e4f-ab37-dc2fab4fc46a" providerId="ADAL" clId="{0DF8EF18-DD9B-46DE-AF1A-1EC96D0E05CF}" dt="2026-03-08T12:33:16.861" v="1461" actId="26606"/>
          <ac:spMkLst>
            <pc:docMk/>
            <pc:sldMk cId="2516765500" sldId="271"/>
            <ac:spMk id="10" creationId="{F13C74B1-5B17-4795-BED0-7140497B445A}"/>
          </ac:spMkLst>
        </pc:spChg>
        <pc:spChg chg="add del">
          <ac:chgData name="Christoffer Østergaard Carstens" userId="5d542c86-40b2-4e4f-ab37-dc2fab4fc46a" providerId="ADAL" clId="{0DF8EF18-DD9B-46DE-AF1A-1EC96D0E05CF}" dt="2026-03-08T12:33:16.861" v="1461" actId="26606"/>
          <ac:spMkLst>
            <pc:docMk/>
            <pc:sldMk cId="2516765500" sldId="271"/>
            <ac:spMk id="12" creationId="{D4974D33-8DC5-464E-8C6D-BE58F0669C17}"/>
          </ac:spMkLst>
        </pc:spChg>
        <pc:spChg chg="add">
          <ac:chgData name="Christoffer Østergaard Carstens" userId="5d542c86-40b2-4e4f-ab37-dc2fab4fc46a" providerId="ADAL" clId="{0DF8EF18-DD9B-46DE-AF1A-1EC96D0E05CF}" dt="2026-03-08T12:33:16.861" v="1461" actId="26606"/>
          <ac:spMkLst>
            <pc:docMk/>
            <pc:sldMk cId="2516765500" sldId="271"/>
            <ac:spMk id="17" creationId="{665DBBEF-238B-476B-96AB-8AAC3224ECEA}"/>
          </ac:spMkLst>
        </pc:spChg>
        <pc:spChg chg="add">
          <ac:chgData name="Christoffer Østergaard Carstens" userId="5d542c86-40b2-4e4f-ab37-dc2fab4fc46a" providerId="ADAL" clId="{0DF8EF18-DD9B-46DE-AF1A-1EC96D0E05CF}" dt="2026-03-08T12:33:16.861" v="1461" actId="26606"/>
          <ac:spMkLst>
            <pc:docMk/>
            <pc:sldMk cId="2516765500" sldId="271"/>
            <ac:spMk id="19" creationId="{3FCFB1DE-0B7E-48CC-BA90-B2AB0889F9D6}"/>
          </ac:spMkLst>
        </pc:spChg>
        <pc:picChg chg="add del mod">
          <ac:chgData name="Christoffer Østergaard Carstens" userId="5d542c86-40b2-4e4f-ab37-dc2fab4fc46a" providerId="ADAL" clId="{0DF8EF18-DD9B-46DE-AF1A-1EC96D0E05CF}" dt="2026-03-08T12:33:12.009" v="1456" actId="478"/>
          <ac:picMkLst>
            <pc:docMk/>
            <pc:sldMk cId="2516765500" sldId="271"/>
            <ac:picMk id="5" creationId="{EE346A05-CB95-72D7-6152-053CBB7CD51F}"/>
          </ac:picMkLst>
        </pc:picChg>
        <pc:picChg chg="add mod">
          <ac:chgData name="Christoffer Østergaard Carstens" userId="5d542c86-40b2-4e4f-ab37-dc2fab4fc46a" providerId="ADAL" clId="{0DF8EF18-DD9B-46DE-AF1A-1EC96D0E05CF}" dt="2026-03-08T12:33:16.861" v="1461" actId="26606"/>
          <ac:picMkLst>
            <pc:docMk/>
            <pc:sldMk cId="2516765500" sldId="271"/>
            <ac:picMk id="7" creationId="{1F4B653D-5BA5-6C58-4DEA-8F3AAC6553A0}"/>
          </ac:picMkLst>
        </pc:picChg>
      </pc:sldChg>
      <pc:sldChg chg="addSp delSp modSp new del mod">
        <pc:chgData name="Christoffer Østergaard Carstens" userId="5d542c86-40b2-4e4f-ab37-dc2fab4fc46a" providerId="ADAL" clId="{0DF8EF18-DD9B-46DE-AF1A-1EC96D0E05CF}" dt="2026-03-08T12:18:26.583" v="1089" actId="47"/>
        <pc:sldMkLst>
          <pc:docMk/>
          <pc:sldMk cId="4293347898" sldId="271"/>
        </pc:sldMkLst>
      </pc:sldChg>
      <pc:sldChg chg="addSp delSp modSp new del mod">
        <pc:chgData name="Christoffer Østergaard Carstens" userId="5d542c86-40b2-4e4f-ab37-dc2fab4fc46a" providerId="ADAL" clId="{0DF8EF18-DD9B-46DE-AF1A-1EC96D0E05CF}" dt="2026-03-08T12:18:26.430" v="1088" actId="47"/>
        <pc:sldMkLst>
          <pc:docMk/>
          <pc:sldMk cId="1646209772" sldId="272"/>
        </pc:sldMkLst>
      </pc:sldChg>
      <pc:sldChg chg="addSp delSp modSp new del mod">
        <pc:chgData name="Christoffer Østergaard Carstens" userId="5d542c86-40b2-4e4f-ab37-dc2fab4fc46a" providerId="ADAL" clId="{0DF8EF18-DD9B-46DE-AF1A-1EC96D0E05CF}" dt="2026-03-08T12:18:26.757" v="1090" actId="47"/>
        <pc:sldMkLst>
          <pc:docMk/>
          <pc:sldMk cId="1577498452" sldId="273"/>
        </pc:sldMkLst>
      </pc:sldChg>
      <pc:sldChg chg="addSp delSp modSp new del mod setBg">
        <pc:chgData name="Christoffer Østergaard Carstens" userId="5d542c86-40b2-4e4f-ab37-dc2fab4fc46a" providerId="ADAL" clId="{0DF8EF18-DD9B-46DE-AF1A-1EC96D0E05CF}" dt="2026-03-08T12:18:25.493" v="1083" actId="47"/>
        <pc:sldMkLst>
          <pc:docMk/>
          <pc:sldMk cId="2637398281" sldId="274"/>
        </pc:sldMkLst>
      </pc:sldChg>
      <pc:sldChg chg="modSp new del mod">
        <pc:chgData name="Christoffer Østergaard Carstens" userId="5d542c86-40b2-4e4f-ab37-dc2fab4fc46a" providerId="ADAL" clId="{0DF8EF18-DD9B-46DE-AF1A-1EC96D0E05CF}" dt="2026-03-08T12:18:27.886" v="1092" actId="47"/>
        <pc:sldMkLst>
          <pc:docMk/>
          <pc:sldMk cId="2550419486" sldId="2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539B0-E24C-4DF2-B58C-FAC85B93724F}" type="datetimeFigureOut">
              <a:rPr lang="da-DK" smtClean="0"/>
              <a:t>08-03-2026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E71CE-B475-4A0B-A6DF-FC5458D7235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160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0ADE08-0AD0-4B2F-9FF4-82D541D36D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FFCD488-E29B-454D-A345-1D4003BA74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F8A5D5E-8923-4717-B971-CE0A369F2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08-03-2026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4880C47-173C-4245-AFD7-234EDBD83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8BFD7D1-B9E7-490B-8279-E8C5FE741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8828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828D10-2D55-4373-89C6-1A1E74019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B5FBB38-74E6-4DAA-B427-F6ECD24360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3E3E0A6-2AD7-49CF-B18A-726975DED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08-03-2026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F08887B-D245-4077-A605-0E67B1D00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2B8E3F9-A9A5-4240-B822-2D097A474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2694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3EED611C-1311-4A31-915F-F20013E588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52C3228-081A-46CC-B031-BAD5ABDF9C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E7E026A-4017-4CA4-A1E2-B0B3B2F0D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08-03-2026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01B8D8-365E-42A4-8891-17DA14264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6F136FA-FBB1-4C48-BDF4-612DDFB10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3581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95242D-692D-48DA-9B60-C5557FCFF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73EE3BC-AFFB-44AF-8FE5-711B1FC8A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3E68079-C634-48D2-9D74-76D0B1803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08-03-2026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3696BBB-7EAE-453C-8AFF-1815130EA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BB531AC-777D-4524-80D7-D7BEF207B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3206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1B75D0-2939-4CD8-B2A3-C0B38DE99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B03A99F-0185-48CC-B2E5-121A37083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95E3B1-080A-42BF-B7BB-68C769C11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08-03-2026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8B70E95-4556-4F11-B23A-96C93C43C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C9DC6B-2777-40ED-93C7-495F7C2FD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944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DFF3C5-B801-4923-86BB-476E92614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1459F76-5E80-4932-AD8B-990BD34EDD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A6BBC88-56A7-4D2F-8AB6-2FF8205639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972ADA7-AE2D-4F2E-9AD4-434070683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08-03-2026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75351C3-C2D0-4D9F-B8FC-3049D18EC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8A9AAEA-C4B7-49D4-BE9F-E24971D95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4532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BF6ACF-7CBE-4230-B713-CF095C443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23ECC82-365C-447D-AC8C-A1F9CD45B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091329B-1B5D-45D2-A8DD-6FE0E0BA4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6FE744B-3073-47A6-923F-3A151A7345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C6D923D1-D0EE-408C-B3FC-9DEE5A32D1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DF1F43D6-AB57-4FFA-90A7-F1EF64EEB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08-03-2026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C7CA7B4D-E601-4D4B-88FA-B845FF32A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3972CFD6-0317-429A-B005-FB97383FF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218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150B3-1D60-4FE4-B9D1-F03DBA481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FBDE68A-EC64-46F6-A7F8-940340629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08-03-2026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AE63416-0436-4A87-9B25-6BBF32E07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D35D462-CA19-4C08-80C5-F32C567E4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186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4910A80-8D30-48E2-A06C-450C73E59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08-03-2026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CEDD1A8-C510-4D21-AD1A-CD1919C59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A45A75B-3954-4DA3-BD22-A21C8B4CF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831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DE129C-3446-4095-9D11-4F18EA5A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006C4F8-9392-44AD-8890-F4DE83EBD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873B351-23A2-4A7A-9E3B-EA9941D90F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7D67490-D154-4105-8B12-E9FAEF722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08-03-2026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D042445-C896-4EA2-BAAA-659D6E355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D537FE9-2B2C-4F11-85DF-FCFC06D59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3549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ECDB11-E6B5-40A4-B7C8-043261763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43254F4B-FB3E-4CDB-88B1-CCDF2045C4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C5FAE29-FD11-44AE-9385-FA903FD97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47B3409-0DC2-499B-A7DE-729462502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08-03-2026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F2D821F-9826-4250-A9E1-06EE953AA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646C4D0-B035-481D-A5B3-09CACF77D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3977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6E25767-98F8-4D59-8358-6ED104E3D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1AAAE71-131C-4044-A91E-A39AD6993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8C429CF-C231-4B21-8C82-6A2C35C5C7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61A09-1EAB-45F1-9418-2133BCC77E3A}" type="datetimeFigureOut">
              <a:rPr lang="da-DK" smtClean="0"/>
              <a:t>08-03-2026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7BCE3C1-FE28-4894-BBF5-C4196E2F1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2A1DE35-FF9D-4393-8816-437260769F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788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/lectio/285/lc/78887680681/res/78887680682/Gr%C3%B8nlandsk%20identitet.doc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4" name="Rectangle 1036">
            <a:extLst>
              <a:ext uri="{FF2B5EF4-FFF2-40B4-BE49-F238E27FC236}">
                <a16:creationId xmlns:a16="http://schemas.microsoft.com/office/drawing/2014/main" id="{7C3DB6CE-B855-4AD2-8FB5-3C271542C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Afkoloniseringen forvandlede Grønland til en kamufleret koloni - Altinget">
            <a:extLst>
              <a:ext uri="{FF2B5EF4-FFF2-40B4-BE49-F238E27FC236}">
                <a16:creationId xmlns:a16="http://schemas.microsoft.com/office/drawing/2014/main" id="{BEBE58B2-2779-1317-0D44-2247599A2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" y="-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704369D-C16A-9FDD-00F9-C7C248182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13157"/>
            <a:ext cx="4797354" cy="3103030"/>
          </a:xfrm>
        </p:spPr>
        <p:txBody>
          <a:bodyPr anchor="b">
            <a:normAutofit/>
          </a:bodyPr>
          <a:lstStyle/>
          <a:p>
            <a:pPr algn="l"/>
            <a:r>
              <a:rPr lang="da-DK" sz="4400" dirty="0"/>
              <a:t>Modul 3: Grønlandsk identitet </a:t>
            </a:r>
          </a:p>
        </p:txBody>
      </p:sp>
      <p:pic>
        <p:nvPicPr>
          <p:cNvPr id="1030" name="Picture 6" descr="Lærer: Grønland-krisen fylder meget hos eleverne">
            <a:extLst>
              <a:ext uri="{FF2B5EF4-FFF2-40B4-BE49-F238E27FC236}">
                <a16:creationId xmlns:a16="http://schemas.microsoft.com/office/drawing/2014/main" id="{C38734DB-9C14-87EE-B754-7CAC94092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3" r="1" b="1"/>
          <a:stretch>
            <a:fillRect/>
          </a:stretch>
        </p:blipFill>
        <p:spPr bwMode="auto">
          <a:xfrm>
            <a:off x="5710839" y="10"/>
            <a:ext cx="6481158" cy="4216177"/>
          </a:xfrm>
          <a:custGeom>
            <a:avLst/>
            <a:gdLst/>
            <a:ahLst/>
            <a:cxnLst/>
            <a:rect l="l" t="t" r="r" b="b"/>
            <a:pathLst>
              <a:path w="6481158" h="4216187">
                <a:moveTo>
                  <a:pt x="159680" y="0"/>
                </a:moveTo>
                <a:lnTo>
                  <a:pt x="6481158" y="0"/>
                </a:lnTo>
                <a:lnTo>
                  <a:pt x="6481158" y="4216187"/>
                </a:lnTo>
                <a:lnTo>
                  <a:pt x="629980" y="4216187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IDEO Hvis danskere skulle leve som grønlændere... | Ligetil | DR">
            <a:extLst>
              <a:ext uri="{FF2B5EF4-FFF2-40B4-BE49-F238E27FC236}">
                <a16:creationId xmlns:a16="http://schemas.microsoft.com/office/drawing/2014/main" id="{EA1BA15B-6070-7170-58F5-46F45D082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8" r="4406" b="3"/>
          <a:stretch>
            <a:fillRect/>
          </a:stretch>
        </p:blipFill>
        <p:spPr bwMode="auto">
          <a:xfrm>
            <a:off x="5078138" y="4323898"/>
            <a:ext cx="4101827" cy="2534102"/>
          </a:xfrm>
          <a:custGeom>
            <a:avLst/>
            <a:gdLst/>
            <a:ahLst/>
            <a:cxnLst/>
            <a:rect l="l" t="t" r="r" b="b"/>
            <a:pathLst>
              <a:path w="4101827" h="2534102">
                <a:moveTo>
                  <a:pt x="1237396" y="0"/>
                </a:moveTo>
                <a:lnTo>
                  <a:pt x="4101827" y="0"/>
                </a:lnTo>
                <a:lnTo>
                  <a:pt x="4101827" y="2534102"/>
                </a:lnTo>
                <a:lnTo>
                  <a:pt x="0" y="2534102"/>
                </a:lnTo>
                <a:lnTo>
                  <a:pt x="21866" y="2503631"/>
                </a:lnTo>
                <a:cubicBezTo>
                  <a:pt x="198424" y="2253521"/>
                  <a:pt x="293791" y="2086461"/>
                  <a:pt x="295356" y="2078512"/>
                </a:cubicBezTo>
                <a:cubicBezTo>
                  <a:pt x="324070" y="1929470"/>
                  <a:pt x="404358" y="1848602"/>
                  <a:pt x="476494" y="1754977"/>
                </a:cubicBezTo>
                <a:cubicBezTo>
                  <a:pt x="539304" y="1672931"/>
                  <a:pt x="606320" y="1585980"/>
                  <a:pt x="629662" y="1466193"/>
                </a:cubicBezTo>
                <a:cubicBezTo>
                  <a:pt x="660486" y="1307325"/>
                  <a:pt x="563420" y="1455147"/>
                  <a:pt x="542839" y="1401940"/>
                </a:cubicBezTo>
                <a:cubicBezTo>
                  <a:pt x="578841" y="1314777"/>
                  <a:pt x="636193" y="1228627"/>
                  <a:pt x="649254" y="1136180"/>
                </a:cubicBezTo>
                <a:cubicBezTo>
                  <a:pt x="695846" y="801928"/>
                  <a:pt x="810580" y="538800"/>
                  <a:pt x="987553" y="313308"/>
                </a:cubicBezTo>
                <a:cubicBezTo>
                  <a:pt x="1038303" y="248170"/>
                  <a:pt x="1069946" y="145770"/>
                  <a:pt x="1141096" y="112922"/>
                </a:cubicBezTo>
                <a:cubicBezTo>
                  <a:pt x="1175680" y="97203"/>
                  <a:pt x="1199891" y="73126"/>
                  <a:pt x="1217455" y="436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dertitel 2">
            <a:extLst>
              <a:ext uri="{FF2B5EF4-FFF2-40B4-BE49-F238E27FC236}">
                <a16:creationId xmlns:a16="http://schemas.microsoft.com/office/drawing/2014/main" id="{20270E86-A6B8-E447-83E5-BC9F2D9EB3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385734"/>
            <a:ext cx="4797354" cy="1481799"/>
          </a:xfrm>
        </p:spPr>
        <p:txBody>
          <a:bodyPr>
            <a:normAutofit/>
          </a:bodyPr>
          <a:lstStyle/>
          <a:p>
            <a:pPr algn="l"/>
            <a:r>
              <a:rPr lang="da-DK" dirty="0"/>
              <a:t>Forløb: Grønland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212E90B-19A7-C2BA-BDE7-887E11FD9A5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9229" b="1"/>
          <a:stretch>
            <a:fillRect/>
          </a:stretch>
        </p:blipFill>
        <p:spPr>
          <a:xfrm>
            <a:off x="9307676" y="4323902"/>
            <a:ext cx="2884327" cy="253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349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714980-0019-FEF4-ECA9-D98F24CB0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da-DK" sz="5400"/>
              <a:t>Vi læser: 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5F41091-5196-7D4E-DC0A-C1BA4FFD2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da-DK" sz="2200">
                <a:hlinkClick r:id="rId2"/>
              </a:rPr>
              <a:t>Grønlandsk identitet.docx</a:t>
            </a:r>
            <a:r>
              <a:rPr lang="da-DK" sz="2200"/>
              <a:t> </a:t>
            </a:r>
          </a:p>
          <a:p>
            <a:endParaRPr lang="da-DK" sz="2200"/>
          </a:p>
        </p:txBody>
      </p:sp>
      <p:pic>
        <p:nvPicPr>
          <p:cNvPr id="5" name="Picture 4" descr="Læser en bog og en drikke kaffe i tabellen">
            <a:extLst>
              <a:ext uri="{FF2B5EF4-FFF2-40B4-BE49-F238E27FC236}">
                <a16:creationId xmlns:a16="http://schemas.microsoft.com/office/drawing/2014/main" id="{FB541881-9F6E-6D84-D930-75B75AECF0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285" r="15762" b="-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66666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864D5F-54FF-4FA4-6CAF-99D9568C5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da-DK" sz="3400">
                <a:solidFill>
                  <a:srgbClr val="FFFFFF"/>
                </a:solidFill>
              </a:rPr>
              <a:t>Identitetsformer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3701DBA-F21B-0103-31A5-C760EF176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lvl="0"/>
            <a:r>
              <a:rPr lang="da-DK" b="1" dirty="0"/>
              <a:t>Personlig identitet</a:t>
            </a:r>
            <a:r>
              <a:rPr lang="da-DK" dirty="0"/>
              <a:t>: det enkelte individs personlighed</a:t>
            </a:r>
          </a:p>
          <a:p>
            <a:pPr lvl="0"/>
            <a:r>
              <a:rPr lang="da-DK" b="1" dirty="0"/>
              <a:t>Gruppeidentitet</a:t>
            </a:r>
            <a:r>
              <a:rPr lang="da-DK" dirty="0"/>
              <a:t>: en gruppes bevidsthed om særtræk eller et fællesskab mellem mennesker med fælles interesser og holdninger</a:t>
            </a:r>
          </a:p>
          <a:p>
            <a:pPr lvl="0"/>
            <a:r>
              <a:rPr lang="da-DK" b="1" dirty="0"/>
              <a:t>Kulturel identitet</a:t>
            </a:r>
            <a:r>
              <a:rPr lang="da-DK" dirty="0"/>
              <a:t>: et fællesskab mellem mennesker, som er knyttet sammen af fælles værdier og forestillinger fx etnisk, religiøst eller politisk.</a:t>
            </a:r>
          </a:p>
          <a:p>
            <a:pPr lvl="0"/>
            <a:r>
              <a:rPr lang="da-DK" b="1" dirty="0"/>
              <a:t>National identitet</a:t>
            </a:r>
            <a:r>
              <a:rPr lang="da-DK" dirty="0"/>
              <a:t>: et fællesskab mellem mennesker med udgangspunkt i en nation eller en nationalstat og dens særtræk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94359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0F3A83C-0E45-4619-3ABB-D95DBEAE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da-DK">
                <a:solidFill>
                  <a:srgbClr val="FFFFFF"/>
                </a:solidFill>
              </a:rPr>
              <a:t>Primær socialisering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3094714-342B-FE8B-2DC5-81124317A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da-DK" dirty="0"/>
              <a:t>Foregår tidligt i livet i familien.</a:t>
            </a:r>
          </a:p>
          <a:p>
            <a:r>
              <a:rPr lang="da-DK" dirty="0"/>
              <a:t>Barnet formes gennem forældres omsorg, opdragelse og nære relationer.</a:t>
            </a:r>
          </a:p>
          <a:p>
            <a:r>
              <a:rPr lang="da-DK" dirty="0"/>
              <a:t>Barnet lærer familiens grundlæggende normer og værdier.</a:t>
            </a:r>
          </a:p>
          <a:p>
            <a:r>
              <a:rPr lang="da-DK" dirty="0"/>
              <a:t>Udgør den inderste og mest betydningsfulde socialiseringscirkel.</a:t>
            </a:r>
          </a:p>
        </p:txBody>
      </p:sp>
    </p:spTree>
    <p:extLst>
      <p:ext uri="{BB962C8B-B14F-4D97-AF65-F5344CB8AC3E}">
        <p14:creationId xmlns:p14="http://schemas.microsoft.com/office/powerpoint/2010/main" val="9272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4433A34-0FB4-6BA1-A957-CABDAD36F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da-DK">
                <a:solidFill>
                  <a:srgbClr val="FFFFFF"/>
                </a:solidFill>
              </a:rPr>
              <a:t>Sekundær socialisering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B5B594E-9FD3-9D3D-B956-1DBEF1944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da-DK" dirty="0"/>
              <a:t>Foregår udenfor familien – i institutioner, skoler og fritidsfællesskaber.</a:t>
            </a:r>
          </a:p>
          <a:p>
            <a:r>
              <a:rPr lang="da-DK" dirty="0"/>
              <a:t>Pædagoger og lærere viderefører samfundets værdier og normer.</a:t>
            </a:r>
          </a:p>
          <a:p>
            <a:r>
              <a:rPr lang="da-DK" dirty="0"/>
              <a:t>Barnet tilpasser sig grupper, kammerater og sociale fællesskaber.</a:t>
            </a:r>
          </a:p>
          <a:p>
            <a:r>
              <a:rPr lang="da-DK" dirty="0"/>
              <a:t>Kan skabe værdikonflikter mellem hjemmets og skolens normer.</a:t>
            </a:r>
          </a:p>
        </p:txBody>
      </p:sp>
    </p:spTree>
    <p:extLst>
      <p:ext uri="{BB962C8B-B14F-4D97-AF65-F5344CB8AC3E}">
        <p14:creationId xmlns:p14="http://schemas.microsoft.com/office/powerpoint/2010/main" val="3250490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F20F4C-CC56-075C-468D-8D7B53BED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da-DK">
                <a:solidFill>
                  <a:srgbClr val="FFFFFF"/>
                </a:solidFill>
              </a:rPr>
              <a:t>Teritær socialisering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60231E6-9A5A-7BBA-F063-9C9589557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da-DK" dirty="0"/>
              <a:t>Finder sted i voksenlivet – på uddannelser og arbejdspladser.</a:t>
            </a:r>
          </a:p>
          <a:p>
            <a:r>
              <a:rPr lang="da-DK" dirty="0"/>
              <a:t>Individet lærer nye roller, forventninger, faglige værdier og normer.</a:t>
            </a:r>
          </a:p>
          <a:p>
            <a:r>
              <a:rPr lang="da-DK" dirty="0"/>
              <a:t>Medier (TV, reklamer, sociale medier) påvirker identitet og adfærd.</a:t>
            </a:r>
          </a:p>
          <a:p>
            <a:r>
              <a:rPr lang="da-DK" dirty="0"/>
              <a:t>Udgør den yderste socialiseringscirkel i livsforløbet.</a:t>
            </a:r>
          </a:p>
        </p:txBody>
      </p:sp>
    </p:spTree>
    <p:extLst>
      <p:ext uri="{BB962C8B-B14F-4D97-AF65-F5344CB8AC3E}">
        <p14:creationId xmlns:p14="http://schemas.microsoft.com/office/powerpoint/2010/main" val="3685354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653F12-DE01-0389-F8A8-B369A503C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Den moderne grønlænder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1F46122-5C0D-00EA-A3B5-CCA1C54CC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Den moderne grønlænder kan defineres på flere måder og med brug af forskellige identitetsniveauer, dvs.</a:t>
            </a:r>
          </a:p>
          <a:p>
            <a:r>
              <a:rPr lang="da-DK" dirty="0"/>
              <a:t>En kulturel identitet baseret på sproget</a:t>
            </a:r>
          </a:p>
          <a:p>
            <a:r>
              <a:rPr lang="da-DK" dirty="0"/>
              <a:t>En etnisk identitet baseret på afstamning fra inuitter</a:t>
            </a:r>
          </a:p>
          <a:p>
            <a:r>
              <a:rPr lang="da-DK" dirty="0"/>
              <a:t>En national identitet basereret på tilhørsforhold til Grønland som nation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18869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C7E20A-612A-2E6B-2B66-C50A374AE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Den grønlandske sprogforsker, Robert Petersens definition af en grønlandsk identitet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6C40E9D-61FB-4823-6E44-395549B4A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a-DK" dirty="0"/>
              <a:t>Rigtige grønlændere er født som grønlændere og taler grønlandsk som deres modersmål. National identitet er dermed forudsat af både kulturel og etnisk identitet.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Rigtige grønlændere har valgt at være grønlændere. National identitet er kun begrundet i at være bosat i Grønland.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Den rigtige grønlænder kan således enten være alle indbyggere i Grønland, eller skal opfylde andre og mere specifikke identitetskrav.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34312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3E916EB-AB5F-D6B4-2E5E-9086927E6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Horisont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ABC0599-C3D7-99FF-5D1C-EC8136B05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i="1" kern="1200" dirty="0" err="1">
                <a:latin typeface="+mn-lt"/>
                <a:ea typeface="+mn-ea"/>
                <a:cs typeface="+mn-cs"/>
              </a:rPr>
              <a:t>Hvordan</a:t>
            </a:r>
            <a:r>
              <a:rPr lang="en-US" sz="2400" i="1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400" i="1" kern="1200" dirty="0" err="1">
                <a:latin typeface="+mn-lt"/>
                <a:ea typeface="+mn-ea"/>
                <a:cs typeface="+mn-cs"/>
              </a:rPr>
              <a:t>kan</a:t>
            </a:r>
            <a:r>
              <a:rPr lang="en-US" sz="2400" i="1" kern="1200" dirty="0">
                <a:latin typeface="+mn-lt"/>
                <a:ea typeface="+mn-ea"/>
                <a:cs typeface="+mn-cs"/>
              </a:rPr>
              <a:t> vi </a:t>
            </a:r>
            <a:r>
              <a:rPr lang="en-US" sz="2400" i="1" kern="1200" dirty="0" err="1">
                <a:latin typeface="+mn-lt"/>
                <a:ea typeface="+mn-ea"/>
                <a:cs typeface="+mn-cs"/>
              </a:rPr>
              <a:t>koble</a:t>
            </a:r>
            <a:r>
              <a:rPr lang="en-US" sz="2400" i="1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400" i="1" kern="1200" dirty="0" err="1">
                <a:latin typeface="+mn-lt"/>
                <a:ea typeface="+mn-ea"/>
                <a:cs typeface="+mn-cs"/>
              </a:rPr>
              <a:t>udsendelsen</a:t>
            </a:r>
            <a:r>
              <a:rPr lang="en-US" sz="2400" i="1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400" i="1" kern="1200" dirty="0" err="1">
                <a:latin typeface="+mn-lt"/>
                <a:ea typeface="+mn-ea"/>
                <a:cs typeface="+mn-cs"/>
              </a:rPr>
              <a:t>til</a:t>
            </a:r>
            <a:r>
              <a:rPr lang="en-US" sz="2400" i="1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400" i="1" kern="1200" dirty="0" err="1">
                <a:latin typeface="+mn-lt"/>
                <a:ea typeface="+mn-ea"/>
                <a:cs typeface="+mn-cs"/>
              </a:rPr>
              <a:t>dagens</a:t>
            </a:r>
            <a:r>
              <a:rPr lang="en-US" sz="2400" i="1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400" i="1" kern="1200" dirty="0" err="1">
                <a:latin typeface="+mn-lt"/>
                <a:ea typeface="+mn-ea"/>
                <a:cs typeface="+mn-cs"/>
              </a:rPr>
              <a:t>faglige</a:t>
            </a:r>
            <a:r>
              <a:rPr lang="en-US" sz="2400" i="1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400" i="1" kern="1200" dirty="0" err="1">
                <a:latin typeface="+mn-lt"/>
                <a:ea typeface="+mn-ea"/>
                <a:cs typeface="+mn-cs"/>
              </a:rPr>
              <a:t>begreber</a:t>
            </a:r>
            <a:r>
              <a:rPr lang="en-US" sz="2400" i="1" kern="1200" dirty="0">
                <a:latin typeface="+mn-lt"/>
                <a:ea typeface="+mn-ea"/>
                <a:cs typeface="+mn-cs"/>
              </a:rPr>
              <a:t> om </a:t>
            </a:r>
            <a:r>
              <a:rPr lang="en-US" sz="2400" i="1" kern="1200" dirty="0" err="1">
                <a:latin typeface="+mn-lt"/>
                <a:ea typeface="+mn-ea"/>
                <a:cs typeface="+mn-cs"/>
              </a:rPr>
              <a:t>identitet</a:t>
            </a:r>
            <a:r>
              <a:rPr lang="en-US" sz="2400" i="1" dirty="0"/>
              <a:t>?</a:t>
            </a:r>
            <a:endParaRPr lang="en-US" sz="2400" i="1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lede 6" descr="Et billede, der indeholder Ansigt, tekst, tøj, smil&#10;&#10;AI-genereret indhold kan være ukorrekt.">
            <a:extLst>
              <a:ext uri="{FF2B5EF4-FFF2-40B4-BE49-F238E27FC236}">
                <a16:creationId xmlns:a16="http://schemas.microsoft.com/office/drawing/2014/main" id="{1F4B653D-5BA5-6C58-4DEA-8F3AAC655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4613" y="640080"/>
            <a:ext cx="6253981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65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8022</TotalTime>
  <Words>338</Words>
  <Application>Microsoft Office PowerPoint</Application>
  <PresentationFormat>Widescreen</PresentationFormat>
  <Paragraphs>36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Office-tema</vt:lpstr>
      <vt:lpstr>Modul 3: Grønlandsk identitet </vt:lpstr>
      <vt:lpstr>Vi læser: </vt:lpstr>
      <vt:lpstr>Identitetsformer</vt:lpstr>
      <vt:lpstr>Primær socialisering</vt:lpstr>
      <vt:lpstr>Sekundær socialisering</vt:lpstr>
      <vt:lpstr>Teritær socialisering</vt:lpstr>
      <vt:lpstr>Den moderne grønlænder</vt:lpstr>
      <vt:lpstr>Den grønlandske sprogforsker, Robert Petersens definition af en grønlandsk identitet</vt:lpstr>
      <vt:lpstr>Horisont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Nyt forløb Dansk politik og EU</dc:title>
  <dc:creator>Christoffer Østergaard Carstens</dc:creator>
  <cp:lastModifiedBy>Christoffer Østergaard Carstens</cp:lastModifiedBy>
  <cp:revision>2</cp:revision>
  <dcterms:created xsi:type="dcterms:W3CDTF">2021-09-03T11:06:42Z</dcterms:created>
  <dcterms:modified xsi:type="dcterms:W3CDTF">2026-03-08T12:33:39Z</dcterms:modified>
</cp:coreProperties>
</file>