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9" r:id="rId3"/>
    <p:sldId id="270" r:id="rId4"/>
    <p:sldId id="268" r:id="rId5"/>
    <p:sldId id="271" r:id="rId6"/>
    <p:sldId id="276" r:id="rId7"/>
    <p:sldId id="267" r:id="rId8"/>
    <p:sldId id="272" r:id="rId9"/>
    <p:sldId id="265" r:id="rId10"/>
    <p:sldId id="273" r:id="rId11"/>
    <p:sldId id="274" r:id="rId12"/>
    <p:sldId id="275" r:id="rId13"/>
    <p:sldId id="277" r:id="rId1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A5EA5B-3070-45A8-886E-FAFA7F6DF035}" v="34" dt="2026-03-09T19:10:34.3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7" d="100"/>
          <a:sy n="67" d="100"/>
        </p:scale>
        <p:origin x="3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ffer Østergaard Carstens" userId="5d542c86-40b2-4e4f-ab37-dc2fab4fc46a" providerId="ADAL" clId="{0DF8EF18-DD9B-46DE-AF1A-1EC96D0E05CF}"/>
    <pc:docChg chg="undo custSel addSld delSld modSld sldOrd">
      <pc:chgData name="Christoffer Østergaard Carstens" userId="5d542c86-40b2-4e4f-ab37-dc2fab4fc46a" providerId="ADAL" clId="{0DF8EF18-DD9B-46DE-AF1A-1EC96D0E05CF}" dt="2026-03-09T19:11:49.212" v="3813" actId="26606"/>
      <pc:docMkLst>
        <pc:docMk/>
      </pc:docMkLst>
      <pc:sldChg chg="addSp delSp modSp new del mod setBg addAnim delAnim">
        <pc:chgData name="Christoffer Østergaard Carstens" userId="5d542c86-40b2-4e4f-ab37-dc2fab4fc46a" providerId="ADAL" clId="{0DF8EF18-DD9B-46DE-AF1A-1EC96D0E05CF}" dt="2026-03-09T19:10:17.323" v="3792" actId="47"/>
        <pc:sldMkLst>
          <pc:docMk/>
          <pc:sldMk cId="3712248302" sldId="256"/>
        </pc:sldMkLst>
        <pc:spChg chg="mod">
          <ac:chgData name="Christoffer Østergaard Carstens" userId="5d542c86-40b2-4e4f-ab37-dc2fab4fc46a" providerId="ADAL" clId="{0DF8EF18-DD9B-46DE-AF1A-1EC96D0E05CF}" dt="2026-03-04T08:56:41.027" v="2051" actId="20577"/>
          <ac:spMkLst>
            <pc:docMk/>
            <pc:sldMk cId="3712248302" sldId="256"/>
            <ac:spMk id="2" creationId="{B4FDBDB0-62DC-D759-762F-AFB5ECCA9908}"/>
          </ac:spMkLst>
        </pc:spChg>
        <pc:spChg chg="mod">
          <ac:chgData name="Christoffer Østergaard Carstens" userId="5d542c86-40b2-4e4f-ab37-dc2fab4fc46a" providerId="ADAL" clId="{0DF8EF18-DD9B-46DE-AF1A-1EC96D0E05CF}" dt="2026-02-28T12:56:19.392" v="917" actId="26606"/>
          <ac:spMkLst>
            <pc:docMk/>
            <pc:sldMk cId="3712248302" sldId="256"/>
            <ac:spMk id="3" creationId="{869501F5-46E6-3127-A07E-E571CC9FD344}"/>
          </ac:spMkLst>
        </pc:spChg>
        <pc:spChg chg="add">
          <ac:chgData name="Christoffer Østergaard Carstens" userId="5d542c86-40b2-4e4f-ab37-dc2fab4fc46a" providerId="ADAL" clId="{0DF8EF18-DD9B-46DE-AF1A-1EC96D0E05CF}" dt="2026-02-28T12:56:19.392" v="917" actId="26606"/>
          <ac:spMkLst>
            <pc:docMk/>
            <pc:sldMk cId="3712248302" sldId="256"/>
            <ac:spMk id="1037" creationId="{6F828D28-8E09-41CC-8229-3070B5467A96}"/>
          </ac:spMkLst>
        </pc:spChg>
        <pc:spChg chg="add">
          <ac:chgData name="Christoffer Østergaard Carstens" userId="5d542c86-40b2-4e4f-ab37-dc2fab4fc46a" providerId="ADAL" clId="{0DF8EF18-DD9B-46DE-AF1A-1EC96D0E05CF}" dt="2026-02-28T12:56:19.392" v="917" actId="26606"/>
          <ac:spMkLst>
            <pc:docMk/>
            <pc:sldMk cId="3712248302" sldId="256"/>
            <ac:spMk id="1038" creationId="{D5B012D8-7F27-4758-9AC6-C889B154BD73}"/>
          </ac:spMkLst>
        </pc:spChg>
        <pc:spChg chg="add">
          <ac:chgData name="Christoffer Østergaard Carstens" userId="5d542c86-40b2-4e4f-ab37-dc2fab4fc46a" providerId="ADAL" clId="{0DF8EF18-DD9B-46DE-AF1A-1EC96D0E05CF}" dt="2026-02-28T12:56:19.392" v="917" actId="26606"/>
          <ac:spMkLst>
            <pc:docMk/>
            <pc:sldMk cId="3712248302" sldId="256"/>
            <ac:spMk id="1039" creationId="{4063B759-00FC-46D1-9898-8E8625268FAF}"/>
          </ac:spMkLst>
        </pc:spChg>
        <pc:picChg chg="add mod ord">
          <ac:chgData name="Christoffer Østergaard Carstens" userId="5d542c86-40b2-4e4f-ab37-dc2fab4fc46a" providerId="ADAL" clId="{0DF8EF18-DD9B-46DE-AF1A-1EC96D0E05CF}" dt="2026-02-28T12:56:19.392" v="917" actId="26606"/>
          <ac:picMkLst>
            <pc:docMk/>
            <pc:sldMk cId="3712248302" sldId="256"/>
            <ac:picMk id="1026" creationId="{B31B58C7-CD4C-9AE8-3DDD-53184721E1AA}"/>
          </ac:picMkLst>
        </pc:picChg>
      </pc:sldChg>
      <pc:sldChg chg="addSp delSp modSp new del mod setBg addAnim delAnim">
        <pc:chgData name="Christoffer Østergaard Carstens" userId="5d542c86-40b2-4e4f-ab37-dc2fab4fc46a" providerId="ADAL" clId="{0DF8EF18-DD9B-46DE-AF1A-1EC96D0E05CF}" dt="2026-03-09T19:10:05.908" v="3785" actId="47"/>
        <pc:sldMkLst>
          <pc:docMk/>
          <pc:sldMk cId="558977352" sldId="257"/>
        </pc:sldMkLst>
        <pc:spChg chg="mod">
          <ac:chgData name="Christoffer Østergaard Carstens" userId="5d542c86-40b2-4e4f-ab37-dc2fab4fc46a" providerId="ADAL" clId="{0DF8EF18-DD9B-46DE-AF1A-1EC96D0E05CF}" dt="2026-03-04T09:25:28.009" v="2690" actId="26606"/>
          <ac:spMkLst>
            <pc:docMk/>
            <pc:sldMk cId="558977352" sldId="257"/>
            <ac:spMk id="2" creationId="{0220A961-8EDE-2A5A-2D4E-BA0B8CBACA0E}"/>
          </ac:spMkLst>
        </pc:spChg>
        <pc:spChg chg="mod">
          <ac:chgData name="Christoffer Østergaard Carstens" userId="5d542c86-40b2-4e4f-ab37-dc2fab4fc46a" providerId="ADAL" clId="{0DF8EF18-DD9B-46DE-AF1A-1EC96D0E05CF}" dt="2026-03-04T09:25:28.009" v="2690" actId="26606"/>
          <ac:spMkLst>
            <pc:docMk/>
            <pc:sldMk cId="558977352" sldId="257"/>
            <ac:spMk id="3" creationId="{A56C7E60-4277-064B-7EEC-4BF264D831B8}"/>
          </ac:spMkLst>
        </pc:spChg>
        <pc:spChg chg="add">
          <ac:chgData name="Christoffer Østergaard Carstens" userId="5d542c86-40b2-4e4f-ab37-dc2fab4fc46a" providerId="ADAL" clId="{0DF8EF18-DD9B-46DE-AF1A-1EC96D0E05CF}" dt="2026-03-04T09:25:28.009" v="2690" actId="26606"/>
          <ac:spMkLst>
            <pc:docMk/>
            <pc:sldMk cId="558977352" sldId="257"/>
            <ac:spMk id="3083" creationId="{3C54F4CE-85F0-46ED-80DA-9518C9251AD1}"/>
          </ac:spMkLst>
        </pc:spChg>
        <pc:spChg chg="add">
          <ac:chgData name="Christoffer Østergaard Carstens" userId="5d542c86-40b2-4e4f-ab37-dc2fab4fc46a" providerId="ADAL" clId="{0DF8EF18-DD9B-46DE-AF1A-1EC96D0E05CF}" dt="2026-03-04T09:25:28.009" v="2690" actId="26606"/>
          <ac:spMkLst>
            <pc:docMk/>
            <pc:sldMk cId="558977352" sldId="257"/>
            <ac:spMk id="3084" creationId="{DADD1FCA-8ACB-4958-81DD-4CDD6D3E1921}"/>
          </ac:spMkLst>
        </pc:spChg>
        <pc:picChg chg="add mod">
          <ac:chgData name="Christoffer Østergaard Carstens" userId="5d542c86-40b2-4e4f-ab37-dc2fab4fc46a" providerId="ADAL" clId="{0DF8EF18-DD9B-46DE-AF1A-1EC96D0E05CF}" dt="2026-03-04T09:25:28.009" v="2690" actId="26606"/>
          <ac:picMkLst>
            <pc:docMk/>
            <pc:sldMk cId="558977352" sldId="257"/>
            <ac:picMk id="3074" creationId="{A1082D83-8255-274D-88E1-A0898967BCD2}"/>
          </ac:picMkLst>
        </pc:picChg>
      </pc:sldChg>
      <pc:sldChg chg="addSp modSp new del mod setBg">
        <pc:chgData name="Christoffer Østergaard Carstens" userId="5d542c86-40b2-4e4f-ab37-dc2fab4fc46a" providerId="ADAL" clId="{0DF8EF18-DD9B-46DE-AF1A-1EC96D0E05CF}" dt="2026-03-09T19:10:12.546" v="3789" actId="47"/>
        <pc:sldMkLst>
          <pc:docMk/>
          <pc:sldMk cId="3105580517" sldId="258"/>
        </pc:sldMkLst>
        <pc:spChg chg="mod">
          <ac:chgData name="Christoffer Østergaard Carstens" userId="5d542c86-40b2-4e4f-ab37-dc2fab4fc46a" providerId="ADAL" clId="{0DF8EF18-DD9B-46DE-AF1A-1EC96D0E05CF}" dt="2026-03-04T09:03:03.872" v="2373" actId="26606"/>
          <ac:spMkLst>
            <pc:docMk/>
            <pc:sldMk cId="3105580517" sldId="258"/>
            <ac:spMk id="2" creationId="{066D14BF-6B29-A066-91D7-34A83795C0D8}"/>
          </ac:spMkLst>
        </pc:spChg>
        <pc:spChg chg="mod">
          <ac:chgData name="Christoffer Østergaard Carstens" userId="5d542c86-40b2-4e4f-ab37-dc2fab4fc46a" providerId="ADAL" clId="{0DF8EF18-DD9B-46DE-AF1A-1EC96D0E05CF}" dt="2026-03-04T09:11:21.429" v="2582" actId="20577"/>
          <ac:spMkLst>
            <pc:docMk/>
            <pc:sldMk cId="3105580517" sldId="258"/>
            <ac:spMk id="3" creationId="{1241B1FF-3D68-95D8-A332-8882BC789596}"/>
          </ac:spMkLst>
        </pc:spChg>
        <pc:spChg chg="add">
          <ac:chgData name="Christoffer Østergaard Carstens" userId="5d542c86-40b2-4e4f-ab37-dc2fab4fc46a" providerId="ADAL" clId="{0DF8EF18-DD9B-46DE-AF1A-1EC96D0E05CF}" dt="2026-03-04T09:03:03.872" v="2373" actId="26606"/>
          <ac:spMkLst>
            <pc:docMk/>
            <pc:sldMk cId="3105580517" sldId="258"/>
            <ac:spMk id="8" creationId="{09588DA8-065E-4F6F-8EFD-43104AB2E0CF}"/>
          </ac:spMkLst>
        </pc:spChg>
        <pc:spChg chg="add">
          <ac:chgData name="Christoffer Østergaard Carstens" userId="5d542c86-40b2-4e4f-ab37-dc2fab4fc46a" providerId="ADAL" clId="{0DF8EF18-DD9B-46DE-AF1A-1EC96D0E05CF}" dt="2026-03-04T09:03:03.872" v="2373" actId="26606"/>
          <ac:spMkLst>
            <pc:docMk/>
            <pc:sldMk cId="3105580517" sldId="258"/>
            <ac:spMk id="10" creationId="{C4285719-470E-454C-AF62-8323075F1F5B}"/>
          </ac:spMkLst>
        </pc:spChg>
        <pc:spChg chg="add">
          <ac:chgData name="Christoffer Østergaard Carstens" userId="5d542c86-40b2-4e4f-ab37-dc2fab4fc46a" providerId="ADAL" clId="{0DF8EF18-DD9B-46DE-AF1A-1EC96D0E05CF}" dt="2026-03-04T09:03:03.872" v="2373" actId="26606"/>
          <ac:spMkLst>
            <pc:docMk/>
            <pc:sldMk cId="3105580517" sldId="258"/>
            <ac:spMk id="12" creationId="{CD9FE4EF-C4D8-49A0-B2FF-81D8DB7D8A24}"/>
          </ac:spMkLst>
        </pc:spChg>
        <pc:spChg chg="add">
          <ac:chgData name="Christoffer Østergaard Carstens" userId="5d542c86-40b2-4e4f-ab37-dc2fab4fc46a" providerId="ADAL" clId="{0DF8EF18-DD9B-46DE-AF1A-1EC96D0E05CF}" dt="2026-03-04T09:03:03.872" v="2373" actId="26606"/>
          <ac:spMkLst>
            <pc:docMk/>
            <pc:sldMk cId="3105580517" sldId="258"/>
            <ac:spMk id="14" creationId="{4300840D-0A0B-4512-BACA-B439D5B9C57C}"/>
          </ac:spMkLst>
        </pc:spChg>
        <pc:spChg chg="add">
          <ac:chgData name="Christoffer Østergaard Carstens" userId="5d542c86-40b2-4e4f-ab37-dc2fab4fc46a" providerId="ADAL" clId="{0DF8EF18-DD9B-46DE-AF1A-1EC96D0E05CF}" dt="2026-03-04T09:03:03.872" v="2373" actId="26606"/>
          <ac:spMkLst>
            <pc:docMk/>
            <pc:sldMk cId="3105580517" sldId="258"/>
            <ac:spMk id="16" creationId="{D2B78728-A580-49A7-84F9-6EF6F583ADE0}"/>
          </ac:spMkLst>
        </pc:spChg>
        <pc:spChg chg="add">
          <ac:chgData name="Christoffer Østergaard Carstens" userId="5d542c86-40b2-4e4f-ab37-dc2fab4fc46a" providerId="ADAL" clId="{0DF8EF18-DD9B-46DE-AF1A-1EC96D0E05CF}" dt="2026-03-04T09:03:03.872" v="2373" actId="26606"/>
          <ac:spMkLst>
            <pc:docMk/>
            <pc:sldMk cId="3105580517" sldId="258"/>
            <ac:spMk id="18" creationId="{38FAA1A1-D861-433F-88FA-1E9D6FD31D11}"/>
          </ac:spMkLst>
        </pc:spChg>
        <pc:spChg chg="add">
          <ac:chgData name="Christoffer Østergaard Carstens" userId="5d542c86-40b2-4e4f-ab37-dc2fab4fc46a" providerId="ADAL" clId="{0DF8EF18-DD9B-46DE-AF1A-1EC96D0E05CF}" dt="2026-03-04T09:03:03.872" v="2373" actId="26606"/>
          <ac:spMkLst>
            <pc:docMk/>
            <pc:sldMk cId="3105580517" sldId="258"/>
            <ac:spMk id="20" creationId="{8D71EDA1-87BF-4D5D-AB79-F346FD19278A}"/>
          </ac:spMkLst>
        </pc:spChg>
      </pc:sldChg>
      <pc:sldChg chg="addSp delSp modSp new del mod ord setBg">
        <pc:chgData name="Christoffer Østergaard Carstens" userId="5d542c86-40b2-4e4f-ab37-dc2fab4fc46a" providerId="ADAL" clId="{0DF8EF18-DD9B-46DE-AF1A-1EC96D0E05CF}" dt="2026-03-09T19:10:14.626" v="3790" actId="47"/>
        <pc:sldMkLst>
          <pc:docMk/>
          <pc:sldMk cId="2009311725" sldId="259"/>
        </pc:sldMkLst>
        <pc:spChg chg="add">
          <ac:chgData name="Christoffer Østergaard Carstens" userId="5d542c86-40b2-4e4f-ab37-dc2fab4fc46a" providerId="ADAL" clId="{0DF8EF18-DD9B-46DE-AF1A-1EC96D0E05CF}" dt="2026-03-04T09:03:48.365" v="2378" actId="26606"/>
          <ac:spMkLst>
            <pc:docMk/>
            <pc:sldMk cId="2009311725" sldId="259"/>
            <ac:spMk id="1031" creationId="{AB8C311F-7253-4AED-9701-7FC0708C41C7}"/>
          </ac:spMkLst>
        </pc:spChg>
        <pc:spChg chg="add">
          <ac:chgData name="Christoffer Østergaard Carstens" userId="5d542c86-40b2-4e4f-ab37-dc2fab4fc46a" providerId="ADAL" clId="{0DF8EF18-DD9B-46DE-AF1A-1EC96D0E05CF}" dt="2026-03-04T09:03:48.365" v="2378" actId="26606"/>
          <ac:spMkLst>
            <pc:docMk/>
            <pc:sldMk cId="2009311725" sldId="259"/>
            <ac:spMk id="1033" creationId="{E2384209-CB15-4CDF-9D31-C44FD9A3F20D}"/>
          </ac:spMkLst>
        </pc:spChg>
        <pc:spChg chg="add">
          <ac:chgData name="Christoffer Østergaard Carstens" userId="5d542c86-40b2-4e4f-ab37-dc2fab4fc46a" providerId="ADAL" clId="{0DF8EF18-DD9B-46DE-AF1A-1EC96D0E05CF}" dt="2026-03-04T09:03:48.365" v="2378" actId="26606"/>
          <ac:spMkLst>
            <pc:docMk/>
            <pc:sldMk cId="2009311725" sldId="259"/>
            <ac:spMk id="1035" creationId="{2633B3B5-CC90-43F0-8714-D31D1F3F0209}"/>
          </ac:spMkLst>
        </pc:spChg>
        <pc:spChg chg="add">
          <ac:chgData name="Christoffer Østergaard Carstens" userId="5d542c86-40b2-4e4f-ab37-dc2fab4fc46a" providerId="ADAL" clId="{0DF8EF18-DD9B-46DE-AF1A-1EC96D0E05CF}" dt="2026-03-04T09:03:48.365" v="2378" actId="26606"/>
          <ac:spMkLst>
            <pc:docMk/>
            <pc:sldMk cId="2009311725" sldId="259"/>
            <ac:spMk id="1037" creationId="{A8D57A06-A426-446D-B02C-A2DC6B62E45E}"/>
          </ac:spMkLst>
        </pc:spChg>
        <pc:picChg chg="add mod">
          <ac:chgData name="Christoffer Østergaard Carstens" userId="5d542c86-40b2-4e4f-ab37-dc2fab4fc46a" providerId="ADAL" clId="{0DF8EF18-DD9B-46DE-AF1A-1EC96D0E05CF}" dt="2026-03-04T09:03:53.545" v="2380" actId="14100"/>
          <ac:picMkLst>
            <pc:docMk/>
            <pc:sldMk cId="2009311725" sldId="259"/>
            <ac:picMk id="1026" creationId="{60B3ABDA-5FDE-CDDA-5319-9C192FB625B5}"/>
          </ac:picMkLst>
        </pc:picChg>
      </pc:sldChg>
      <pc:sldChg chg="modSp new del mod">
        <pc:chgData name="Christoffer Østergaard Carstens" userId="5d542c86-40b2-4e4f-ab37-dc2fab4fc46a" providerId="ADAL" clId="{0DF8EF18-DD9B-46DE-AF1A-1EC96D0E05CF}" dt="2026-03-09T19:10:15.975" v="3791" actId="47"/>
        <pc:sldMkLst>
          <pc:docMk/>
          <pc:sldMk cId="1339944221" sldId="260"/>
        </pc:sldMkLst>
        <pc:spChg chg="mod">
          <ac:chgData name="Christoffer Østergaard Carstens" userId="5d542c86-40b2-4e4f-ab37-dc2fab4fc46a" providerId="ADAL" clId="{0DF8EF18-DD9B-46DE-AF1A-1EC96D0E05CF}" dt="2026-03-04T09:07:16.547" v="2403" actId="5793"/>
          <ac:spMkLst>
            <pc:docMk/>
            <pc:sldMk cId="1339944221" sldId="260"/>
            <ac:spMk id="2" creationId="{82DD306D-3FC6-96B6-32F1-1D1BA1E86768}"/>
          </ac:spMkLst>
        </pc:spChg>
        <pc:spChg chg="mod">
          <ac:chgData name="Christoffer Østergaard Carstens" userId="5d542c86-40b2-4e4f-ab37-dc2fab4fc46a" providerId="ADAL" clId="{0DF8EF18-DD9B-46DE-AF1A-1EC96D0E05CF}" dt="2026-03-04T09:07:25.274" v="2404"/>
          <ac:spMkLst>
            <pc:docMk/>
            <pc:sldMk cId="1339944221" sldId="260"/>
            <ac:spMk id="3" creationId="{ECDB34A3-5F1B-1117-AAD3-E2E5907B5F75}"/>
          </ac:spMkLst>
        </pc:spChg>
      </pc:sldChg>
      <pc:sldChg chg="modSp new del mod">
        <pc:chgData name="Christoffer Østergaard Carstens" userId="5d542c86-40b2-4e4f-ab37-dc2fab4fc46a" providerId="ADAL" clId="{0DF8EF18-DD9B-46DE-AF1A-1EC96D0E05CF}" dt="2026-03-09T19:10:08.977" v="3787" actId="47"/>
        <pc:sldMkLst>
          <pc:docMk/>
          <pc:sldMk cId="2063485973" sldId="261"/>
        </pc:sldMkLst>
        <pc:spChg chg="mod">
          <ac:chgData name="Christoffer Østergaard Carstens" userId="5d542c86-40b2-4e4f-ab37-dc2fab4fc46a" providerId="ADAL" clId="{0DF8EF18-DD9B-46DE-AF1A-1EC96D0E05CF}" dt="2026-03-04T09:07:57.918" v="2448" actId="20577"/>
          <ac:spMkLst>
            <pc:docMk/>
            <pc:sldMk cId="2063485973" sldId="261"/>
            <ac:spMk id="2" creationId="{9399AC1F-C765-D53A-1F1B-A5C266CBEBA8}"/>
          </ac:spMkLst>
        </pc:spChg>
        <pc:spChg chg="mod">
          <ac:chgData name="Christoffer Østergaard Carstens" userId="5d542c86-40b2-4e4f-ab37-dc2fab4fc46a" providerId="ADAL" clId="{0DF8EF18-DD9B-46DE-AF1A-1EC96D0E05CF}" dt="2026-03-04T09:09:45.295" v="2552" actId="20577"/>
          <ac:spMkLst>
            <pc:docMk/>
            <pc:sldMk cId="2063485973" sldId="261"/>
            <ac:spMk id="3" creationId="{62572D03-034A-4F64-3713-BEC229113EA9}"/>
          </ac:spMkLst>
        </pc:spChg>
      </pc:sldChg>
      <pc:sldChg chg="addSp delSp modSp new del mod setBg">
        <pc:chgData name="Christoffer Østergaard Carstens" userId="5d542c86-40b2-4e4f-ab37-dc2fab4fc46a" providerId="ADAL" clId="{0DF8EF18-DD9B-46DE-AF1A-1EC96D0E05CF}" dt="2026-03-09T19:10:11.026" v="3788" actId="47"/>
        <pc:sldMkLst>
          <pc:docMk/>
          <pc:sldMk cId="1739018169" sldId="262"/>
        </pc:sldMkLst>
        <pc:spChg chg="add">
          <ac:chgData name="Christoffer Østergaard Carstens" userId="5d542c86-40b2-4e4f-ab37-dc2fab4fc46a" providerId="ADAL" clId="{0DF8EF18-DD9B-46DE-AF1A-1EC96D0E05CF}" dt="2026-03-04T09:10:27.258" v="2557" actId="26606"/>
          <ac:spMkLst>
            <pc:docMk/>
            <pc:sldMk cId="1739018169" sldId="262"/>
            <ac:spMk id="10" creationId="{AB8C311F-7253-4AED-9701-7FC0708C41C7}"/>
          </ac:spMkLst>
        </pc:spChg>
        <pc:spChg chg="add">
          <ac:chgData name="Christoffer Østergaard Carstens" userId="5d542c86-40b2-4e4f-ab37-dc2fab4fc46a" providerId="ADAL" clId="{0DF8EF18-DD9B-46DE-AF1A-1EC96D0E05CF}" dt="2026-03-04T09:10:27.258" v="2557" actId="26606"/>
          <ac:spMkLst>
            <pc:docMk/>
            <pc:sldMk cId="1739018169" sldId="262"/>
            <ac:spMk id="12" creationId="{E2384209-CB15-4CDF-9D31-C44FD9A3F20D}"/>
          </ac:spMkLst>
        </pc:spChg>
        <pc:spChg chg="add">
          <ac:chgData name="Christoffer Østergaard Carstens" userId="5d542c86-40b2-4e4f-ab37-dc2fab4fc46a" providerId="ADAL" clId="{0DF8EF18-DD9B-46DE-AF1A-1EC96D0E05CF}" dt="2026-03-04T09:10:27.258" v="2557" actId="26606"/>
          <ac:spMkLst>
            <pc:docMk/>
            <pc:sldMk cId="1739018169" sldId="262"/>
            <ac:spMk id="14" creationId="{2633B3B5-CC90-43F0-8714-D31D1F3F0209}"/>
          </ac:spMkLst>
        </pc:spChg>
        <pc:spChg chg="add">
          <ac:chgData name="Christoffer Østergaard Carstens" userId="5d542c86-40b2-4e4f-ab37-dc2fab4fc46a" providerId="ADAL" clId="{0DF8EF18-DD9B-46DE-AF1A-1EC96D0E05CF}" dt="2026-03-04T09:10:27.258" v="2557" actId="26606"/>
          <ac:spMkLst>
            <pc:docMk/>
            <pc:sldMk cId="1739018169" sldId="262"/>
            <ac:spMk id="16" creationId="{A8D57A06-A426-446D-B02C-A2DC6B62E45E}"/>
          </ac:spMkLst>
        </pc:spChg>
        <pc:picChg chg="add mod">
          <ac:chgData name="Christoffer Østergaard Carstens" userId="5d542c86-40b2-4e4f-ab37-dc2fab4fc46a" providerId="ADAL" clId="{0DF8EF18-DD9B-46DE-AF1A-1EC96D0E05CF}" dt="2026-03-04T09:10:33.571" v="2560" actId="1076"/>
          <ac:picMkLst>
            <pc:docMk/>
            <pc:sldMk cId="1739018169" sldId="262"/>
            <ac:picMk id="5" creationId="{A7DDAAF3-1492-6453-EDBA-B0A106B9DB85}"/>
          </ac:picMkLst>
        </pc:picChg>
      </pc:sldChg>
      <pc:sldChg chg="addSp delSp modSp new del mod setBg">
        <pc:chgData name="Christoffer Østergaard Carstens" userId="5d542c86-40b2-4e4f-ab37-dc2fab4fc46a" providerId="ADAL" clId="{0DF8EF18-DD9B-46DE-AF1A-1EC96D0E05CF}" dt="2026-03-09T19:10:07.345" v="3786" actId="47"/>
        <pc:sldMkLst>
          <pc:docMk/>
          <pc:sldMk cId="3246630317" sldId="263"/>
        </pc:sldMkLst>
        <pc:spChg chg="mod">
          <ac:chgData name="Christoffer Østergaard Carstens" userId="5d542c86-40b2-4e4f-ab37-dc2fab4fc46a" providerId="ADAL" clId="{0DF8EF18-DD9B-46DE-AF1A-1EC96D0E05CF}" dt="2026-03-04T09:24:29.324" v="2671" actId="26606"/>
          <ac:spMkLst>
            <pc:docMk/>
            <pc:sldMk cId="3246630317" sldId="263"/>
            <ac:spMk id="2" creationId="{999C51C0-0BE1-6A9C-B0EF-3AC188A3D23C}"/>
          </ac:spMkLst>
        </pc:spChg>
        <pc:spChg chg="add del mod">
          <ac:chgData name="Christoffer Østergaard Carstens" userId="5d542c86-40b2-4e4f-ab37-dc2fab4fc46a" providerId="ADAL" clId="{0DF8EF18-DD9B-46DE-AF1A-1EC96D0E05CF}" dt="2026-03-04T09:25:45.093" v="2691" actId="1076"/>
          <ac:spMkLst>
            <pc:docMk/>
            <pc:sldMk cId="3246630317" sldId="263"/>
            <ac:spMk id="3" creationId="{DE560190-5C73-6155-F84C-3AC515780BFF}"/>
          </ac:spMkLst>
        </pc:spChg>
        <pc:spChg chg="add">
          <ac:chgData name="Christoffer Østergaard Carstens" userId="5d542c86-40b2-4e4f-ab37-dc2fab4fc46a" providerId="ADAL" clId="{0DF8EF18-DD9B-46DE-AF1A-1EC96D0E05CF}" dt="2026-03-04T09:24:29.324" v="2671" actId="26606"/>
          <ac:spMkLst>
            <pc:docMk/>
            <pc:sldMk cId="3246630317" sldId="263"/>
            <ac:spMk id="2059" creationId="{45D37F4E-DDB4-456B-97E0-9937730A039F}"/>
          </ac:spMkLst>
        </pc:spChg>
        <pc:spChg chg="add">
          <ac:chgData name="Christoffer Østergaard Carstens" userId="5d542c86-40b2-4e4f-ab37-dc2fab4fc46a" providerId="ADAL" clId="{0DF8EF18-DD9B-46DE-AF1A-1EC96D0E05CF}" dt="2026-03-04T09:24:29.324" v="2671" actId="26606"/>
          <ac:spMkLst>
            <pc:docMk/>
            <pc:sldMk cId="3246630317" sldId="263"/>
            <ac:spMk id="2060" creationId="{B2DD41CD-8F47-4F56-AD12-4E2FF7696987}"/>
          </ac:spMkLst>
        </pc:spChg>
        <pc:picChg chg="add mod ord">
          <ac:chgData name="Christoffer Østergaard Carstens" userId="5d542c86-40b2-4e4f-ab37-dc2fab4fc46a" providerId="ADAL" clId="{0DF8EF18-DD9B-46DE-AF1A-1EC96D0E05CF}" dt="2026-03-04T09:24:29.324" v="2671" actId="26606"/>
          <ac:picMkLst>
            <pc:docMk/>
            <pc:sldMk cId="3246630317" sldId="263"/>
            <ac:picMk id="2050" creationId="{726F343A-3E59-20A5-8E94-8CA60A481243}"/>
          </ac:picMkLst>
        </pc:picChg>
      </pc:sldChg>
      <pc:sldChg chg="addSp delSp modSp new del mod ord setBg addAnim delAnim">
        <pc:chgData name="Christoffer Østergaard Carstens" userId="5d542c86-40b2-4e4f-ab37-dc2fab4fc46a" providerId="ADAL" clId="{0DF8EF18-DD9B-46DE-AF1A-1EC96D0E05CF}" dt="2026-03-09T18:50:16.209" v="3264" actId="47"/>
        <pc:sldMkLst>
          <pc:docMk/>
          <pc:sldMk cId="3212336240" sldId="264"/>
        </pc:sldMkLst>
        <pc:spChg chg="mod">
          <ac:chgData name="Christoffer Østergaard Carstens" userId="5d542c86-40b2-4e4f-ab37-dc2fab4fc46a" providerId="ADAL" clId="{0DF8EF18-DD9B-46DE-AF1A-1EC96D0E05CF}" dt="2026-03-09T18:44:35.530" v="3109" actId="20577"/>
          <ac:spMkLst>
            <pc:docMk/>
            <pc:sldMk cId="3212336240" sldId="264"/>
            <ac:spMk id="2" creationId="{EE219AD9-5796-5EA4-F21F-3BD2AF3EE7F1}"/>
          </ac:spMkLst>
        </pc:spChg>
      </pc:sldChg>
      <pc:sldChg chg="modSp new mod ord">
        <pc:chgData name="Christoffer Østergaard Carstens" userId="5d542c86-40b2-4e4f-ab37-dc2fab4fc46a" providerId="ADAL" clId="{0DF8EF18-DD9B-46DE-AF1A-1EC96D0E05CF}" dt="2026-03-09T18:55:46.847" v="3541" actId="6549"/>
        <pc:sldMkLst>
          <pc:docMk/>
          <pc:sldMk cId="2780914976" sldId="265"/>
        </pc:sldMkLst>
        <pc:spChg chg="mod">
          <ac:chgData name="Christoffer Østergaard Carstens" userId="5d542c86-40b2-4e4f-ab37-dc2fab4fc46a" providerId="ADAL" clId="{0DF8EF18-DD9B-46DE-AF1A-1EC96D0E05CF}" dt="2026-03-09T14:06:50.271" v="3081" actId="20577"/>
          <ac:spMkLst>
            <pc:docMk/>
            <pc:sldMk cId="2780914976" sldId="265"/>
            <ac:spMk id="2" creationId="{3A488E9B-03CB-658E-E327-CE64DB268902}"/>
          </ac:spMkLst>
        </pc:spChg>
        <pc:spChg chg="mod">
          <ac:chgData name="Christoffer Østergaard Carstens" userId="5d542c86-40b2-4e4f-ab37-dc2fab4fc46a" providerId="ADAL" clId="{0DF8EF18-DD9B-46DE-AF1A-1EC96D0E05CF}" dt="2026-03-09T18:55:46.847" v="3541" actId="6549"/>
          <ac:spMkLst>
            <pc:docMk/>
            <pc:sldMk cId="2780914976" sldId="265"/>
            <ac:spMk id="3" creationId="{4E686AD8-4CE7-2E47-8AE0-D56DCF8120DF}"/>
          </ac:spMkLst>
        </pc:spChg>
      </pc:sldChg>
      <pc:sldChg chg="modSp new mod">
        <pc:chgData name="Christoffer Østergaard Carstens" userId="5d542c86-40b2-4e4f-ab37-dc2fab4fc46a" providerId="ADAL" clId="{0DF8EF18-DD9B-46DE-AF1A-1EC96D0E05CF}" dt="2026-03-09T19:06:47.214" v="3665" actId="20577"/>
        <pc:sldMkLst>
          <pc:docMk/>
          <pc:sldMk cId="2396278736" sldId="266"/>
        </pc:sldMkLst>
        <pc:spChg chg="mod">
          <ac:chgData name="Christoffer Østergaard Carstens" userId="5d542c86-40b2-4e4f-ab37-dc2fab4fc46a" providerId="ADAL" clId="{0DF8EF18-DD9B-46DE-AF1A-1EC96D0E05CF}" dt="2026-03-09T19:06:47.214" v="3665" actId="20577"/>
          <ac:spMkLst>
            <pc:docMk/>
            <pc:sldMk cId="2396278736" sldId="266"/>
            <ac:spMk id="2" creationId="{A4608C20-F36D-28E1-1350-20F05053AD92}"/>
          </ac:spMkLst>
        </pc:spChg>
        <pc:spChg chg="mod">
          <ac:chgData name="Christoffer Østergaard Carstens" userId="5d542c86-40b2-4e4f-ab37-dc2fab4fc46a" providerId="ADAL" clId="{0DF8EF18-DD9B-46DE-AF1A-1EC96D0E05CF}" dt="2026-03-09T14:04:57.163" v="2947" actId="20577"/>
          <ac:spMkLst>
            <pc:docMk/>
            <pc:sldMk cId="2396278736" sldId="266"/>
            <ac:spMk id="3" creationId="{5E308AE2-5B7A-2831-3D22-AAFEFD9DB6F1}"/>
          </ac:spMkLst>
        </pc:spChg>
      </pc:sldChg>
      <pc:sldChg chg="modSp new mod">
        <pc:chgData name="Christoffer Østergaard Carstens" userId="5d542c86-40b2-4e4f-ab37-dc2fab4fc46a" providerId="ADAL" clId="{0DF8EF18-DD9B-46DE-AF1A-1EC96D0E05CF}" dt="2026-03-09T18:54:11.577" v="3498" actId="20577"/>
        <pc:sldMkLst>
          <pc:docMk/>
          <pc:sldMk cId="2999839707" sldId="267"/>
        </pc:sldMkLst>
        <pc:spChg chg="mod">
          <ac:chgData name="Christoffer Østergaard Carstens" userId="5d542c86-40b2-4e4f-ab37-dc2fab4fc46a" providerId="ADAL" clId="{0DF8EF18-DD9B-46DE-AF1A-1EC96D0E05CF}" dt="2026-03-09T18:51:46.943" v="3345" actId="20577"/>
          <ac:spMkLst>
            <pc:docMk/>
            <pc:sldMk cId="2999839707" sldId="267"/>
            <ac:spMk id="2" creationId="{AAE11B41-D514-2BF6-30B4-D0E9463246A0}"/>
          </ac:spMkLst>
        </pc:spChg>
        <pc:spChg chg="mod">
          <ac:chgData name="Christoffer Østergaard Carstens" userId="5d542c86-40b2-4e4f-ab37-dc2fab4fc46a" providerId="ADAL" clId="{0DF8EF18-DD9B-46DE-AF1A-1EC96D0E05CF}" dt="2026-03-09T18:54:11.577" v="3498" actId="20577"/>
          <ac:spMkLst>
            <pc:docMk/>
            <pc:sldMk cId="2999839707" sldId="267"/>
            <ac:spMk id="3" creationId="{2E25EE08-C681-1381-C1E0-4CB728B871C4}"/>
          </ac:spMkLst>
        </pc:spChg>
      </pc:sldChg>
      <pc:sldChg chg="addSp delSp modSp new mod ord setBg">
        <pc:chgData name="Christoffer Østergaard Carstens" userId="5d542c86-40b2-4e4f-ab37-dc2fab4fc46a" providerId="ADAL" clId="{0DF8EF18-DD9B-46DE-AF1A-1EC96D0E05CF}" dt="2026-03-09T19:09:29.618" v="3783"/>
        <pc:sldMkLst>
          <pc:docMk/>
          <pc:sldMk cId="1423346177" sldId="268"/>
        </pc:sldMkLst>
        <pc:spChg chg="mod">
          <ac:chgData name="Christoffer Østergaard Carstens" userId="5d542c86-40b2-4e4f-ab37-dc2fab4fc46a" providerId="ADAL" clId="{0DF8EF18-DD9B-46DE-AF1A-1EC96D0E05CF}" dt="2026-03-09T14:06:22.423" v="3029" actId="26606"/>
          <ac:spMkLst>
            <pc:docMk/>
            <pc:sldMk cId="1423346177" sldId="268"/>
            <ac:spMk id="2" creationId="{F48D682B-65E5-8960-93FC-B51988FE2712}"/>
          </ac:spMkLst>
        </pc:spChg>
        <pc:spChg chg="add del">
          <ac:chgData name="Christoffer Østergaard Carstens" userId="5d542c86-40b2-4e4f-ab37-dc2fab4fc46a" providerId="ADAL" clId="{0DF8EF18-DD9B-46DE-AF1A-1EC96D0E05CF}" dt="2026-03-09T14:06:12.211" v="3022" actId="478"/>
          <ac:spMkLst>
            <pc:docMk/>
            <pc:sldMk cId="1423346177" sldId="268"/>
            <ac:spMk id="3" creationId="{7330B5DF-B707-A082-74BF-A4A255AD27B6}"/>
          </ac:spMkLst>
        </pc:spChg>
        <pc:spChg chg="add del">
          <ac:chgData name="Christoffer Østergaard Carstens" userId="5d542c86-40b2-4e4f-ab37-dc2fab4fc46a" providerId="ADAL" clId="{0DF8EF18-DD9B-46DE-AF1A-1EC96D0E05CF}" dt="2026-03-09T14:06:21.434" v="3024" actId="26606"/>
          <ac:spMkLst>
            <pc:docMk/>
            <pc:sldMk cId="1423346177" sldId="268"/>
            <ac:spMk id="7" creationId="{68AF5748-FED8-45BA-8631-26D1D10F3246}"/>
          </ac:spMkLst>
        </pc:spChg>
        <pc:spChg chg="add del">
          <ac:chgData name="Christoffer Østergaard Carstens" userId="5d542c86-40b2-4e4f-ab37-dc2fab4fc46a" providerId="ADAL" clId="{0DF8EF18-DD9B-46DE-AF1A-1EC96D0E05CF}" dt="2026-03-09T14:06:10.910" v="3021" actId="26606"/>
          <ac:spMkLst>
            <pc:docMk/>
            <pc:sldMk cId="1423346177" sldId="268"/>
            <ac:spMk id="10" creationId="{D4771268-CB57-404A-9271-370EB28F6090}"/>
          </ac:spMkLst>
        </pc:spChg>
        <pc:spChg chg="add del">
          <ac:chgData name="Christoffer Østergaard Carstens" userId="5d542c86-40b2-4e4f-ab37-dc2fab4fc46a" providerId="ADAL" clId="{0DF8EF18-DD9B-46DE-AF1A-1EC96D0E05CF}" dt="2026-03-09T14:06:21.434" v="3024" actId="26606"/>
          <ac:spMkLst>
            <pc:docMk/>
            <pc:sldMk cId="1423346177" sldId="268"/>
            <ac:spMk id="12" creationId="{AF2F604E-43BE-4DC3-B983-E071523364F8}"/>
          </ac:spMkLst>
        </pc:spChg>
        <pc:spChg chg="add del">
          <ac:chgData name="Christoffer Østergaard Carstens" userId="5d542c86-40b2-4e4f-ab37-dc2fab4fc46a" providerId="ADAL" clId="{0DF8EF18-DD9B-46DE-AF1A-1EC96D0E05CF}" dt="2026-03-09T14:06:21.434" v="3024" actId="26606"/>
          <ac:spMkLst>
            <pc:docMk/>
            <pc:sldMk cId="1423346177" sldId="268"/>
            <ac:spMk id="14" creationId="{08C9B587-E65E-4B52-B37C-ABEBB6E87928}"/>
          </ac:spMkLst>
        </pc:spChg>
        <pc:spChg chg="add del">
          <ac:chgData name="Christoffer Østergaard Carstens" userId="5d542c86-40b2-4e4f-ab37-dc2fab4fc46a" providerId="ADAL" clId="{0DF8EF18-DD9B-46DE-AF1A-1EC96D0E05CF}" dt="2026-03-09T14:06:21.963" v="3026" actId="26606"/>
          <ac:spMkLst>
            <pc:docMk/>
            <pc:sldMk cId="1423346177" sldId="268"/>
            <ac:spMk id="16" creationId="{85149191-5F60-4A28-AAFF-039F96B0F3EC}"/>
          </ac:spMkLst>
        </pc:spChg>
        <pc:spChg chg="add del">
          <ac:chgData name="Christoffer Østergaard Carstens" userId="5d542c86-40b2-4e4f-ab37-dc2fab4fc46a" providerId="ADAL" clId="{0DF8EF18-DD9B-46DE-AF1A-1EC96D0E05CF}" dt="2026-03-09T14:06:21.963" v="3026" actId="26606"/>
          <ac:spMkLst>
            <pc:docMk/>
            <pc:sldMk cId="1423346177" sldId="268"/>
            <ac:spMk id="17" creationId="{A8384FB5-9ADC-4DDC-881B-597D56F5B15D}"/>
          </ac:spMkLst>
        </pc:spChg>
        <pc:spChg chg="add del">
          <ac:chgData name="Christoffer Østergaard Carstens" userId="5d542c86-40b2-4e4f-ab37-dc2fab4fc46a" providerId="ADAL" clId="{0DF8EF18-DD9B-46DE-AF1A-1EC96D0E05CF}" dt="2026-03-09T14:06:21.963" v="3026" actId="26606"/>
          <ac:spMkLst>
            <pc:docMk/>
            <pc:sldMk cId="1423346177" sldId="268"/>
            <ac:spMk id="18" creationId="{F8260ED5-17F7-4158-B241-D51DD4CF1B7E}"/>
          </ac:spMkLst>
        </pc:spChg>
        <pc:spChg chg="add del">
          <ac:chgData name="Christoffer Østergaard Carstens" userId="5d542c86-40b2-4e4f-ab37-dc2fab4fc46a" providerId="ADAL" clId="{0DF8EF18-DD9B-46DE-AF1A-1EC96D0E05CF}" dt="2026-03-09T14:06:21.963" v="3026" actId="26606"/>
          <ac:spMkLst>
            <pc:docMk/>
            <pc:sldMk cId="1423346177" sldId="268"/>
            <ac:spMk id="19" creationId="{91E5A9A7-95C6-4F4F-B00E-C82E07FE62EF}"/>
          </ac:spMkLst>
        </pc:spChg>
        <pc:spChg chg="add del">
          <ac:chgData name="Christoffer Østergaard Carstens" userId="5d542c86-40b2-4e4f-ab37-dc2fab4fc46a" providerId="ADAL" clId="{0DF8EF18-DD9B-46DE-AF1A-1EC96D0E05CF}" dt="2026-03-09T14:06:21.963" v="3026" actId="26606"/>
          <ac:spMkLst>
            <pc:docMk/>
            <pc:sldMk cId="1423346177" sldId="268"/>
            <ac:spMk id="20" creationId="{D07DD2DE-F619-49DD-B5E7-03A290FF4ED1}"/>
          </ac:spMkLst>
        </pc:spChg>
        <pc:spChg chg="add del">
          <ac:chgData name="Christoffer Østergaard Carstens" userId="5d542c86-40b2-4e4f-ab37-dc2fab4fc46a" providerId="ADAL" clId="{0DF8EF18-DD9B-46DE-AF1A-1EC96D0E05CF}" dt="2026-03-09T14:06:22.423" v="3028" actId="26606"/>
          <ac:spMkLst>
            <pc:docMk/>
            <pc:sldMk cId="1423346177" sldId="268"/>
            <ac:spMk id="22" creationId="{D4771268-CB57-404A-9271-370EB28F6090}"/>
          </ac:spMkLst>
        </pc:spChg>
        <pc:spChg chg="add">
          <ac:chgData name="Christoffer Østergaard Carstens" userId="5d542c86-40b2-4e4f-ab37-dc2fab4fc46a" providerId="ADAL" clId="{0DF8EF18-DD9B-46DE-AF1A-1EC96D0E05CF}" dt="2026-03-09T14:06:22.423" v="3029" actId="26606"/>
          <ac:spMkLst>
            <pc:docMk/>
            <pc:sldMk cId="1423346177" sldId="268"/>
            <ac:spMk id="24" creationId="{A8384FB5-9ADC-4DDC-881B-597D56F5B15D}"/>
          </ac:spMkLst>
        </pc:spChg>
        <pc:spChg chg="add">
          <ac:chgData name="Christoffer Østergaard Carstens" userId="5d542c86-40b2-4e4f-ab37-dc2fab4fc46a" providerId="ADAL" clId="{0DF8EF18-DD9B-46DE-AF1A-1EC96D0E05CF}" dt="2026-03-09T14:06:22.423" v="3029" actId="26606"/>
          <ac:spMkLst>
            <pc:docMk/>
            <pc:sldMk cId="1423346177" sldId="268"/>
            <ac:spMk id="25" creationId="{91E5A9A7-95C6-4F4F-B00E-C82E07FE62EF}"/>
          </ac:spMkLst>
        </pc:spChg>
        <pc:spChg chg="add">
          <ac:chgData name="Christoffer Østergaard Carstens" userId="5d542c86-40b2-4e4f-ab37-dc2fab4fc46a" providerId="ADAL" clId="{0DF8EF18-DD9B-46DE-AF1A-1EC96D0E05CF}" dt="2026-03-09T14:06:22.423" v="3029" actId="26606"/>
          <ac:spMkLst>
            <pc:docMk/>
            <pc:sldMk cId="1423346177" sldId="268"/>
            <ac:spMk id="26" creationId="{D07DD2DE-F619-49DD-B5E7-03A290FF4ED1}"/>
          </ac:spMkLst>
        </pc:spChg>
        <pc:spChg chg="add">
          <ac:chgData name="Christoffer Østergaard Carstens" userId="5d542c86-40b2-4e4f-ab37-dc2fab4fc46a" providerId="ADAL" clId="{0DF8EF18-DD9B-46DE-AF1A-1EC96D0E05CF}" dt="2026-03-09T14:06:22.423" v="3029" actId="26606"/>
          <ac:spMkLst>
            <pc:docMk/>
            <pc:sldMk cId="1423346177" sldId="268"/>
            <ac:spMk id="27" creationId="{85149191-5F60-4A28-AAFF-039F96B0F3EC}"/>
          </ac:spMkLst>
        </pc:spChg>
        <pc:spChg chg="add">
          <ac:chgData name="Christoffer Østergaard Carstens" userId="5d542c86-40b2-4e4f-ab37-dc2fab4fc46a" providerId="ADAL" clId="{0DF8EF18-DD9B-46DE-AF1A-1EC96D0E05CF}" dt="2026-03-09T14:06:22.423" v="3029" actId="26606"/>
          <ac:spMkLst>
            <pc:docMk/>
            <pc:sldMk cId="1423346177" sldId="268"/>
            <ac:spMk id="28" creationId="{F8260ED5-17F7-4158-B241-D51DD4CF1B7E}"/>
          </ac:spMkLst>
        </pc:spChg>
        <pc:picChg chg="add mod">
          <ac:chgData name="Christoffer Østergaard Carstens" userId="5d542c86-40b2-4e4f-ab37-dc2fab4fc46a" providerId="ADAL" clId="{0DF8EF18-DD9B-46DE-AF1A-1EC96D0E05CF}" dt="2026-03-09T14:06:30.446" v="3032" actId="1076"/>
          <ac:picMkLst>
            <pc:docMk/>
            <pc:sldMk cId="1423346177" sldId="268"/>
            <ac:picMk id="5" creationId="{EA42E0B8-9C4D-C603-067A-B284FE5B9CD5}"/>
          </ac:picMkLst>
        </pc:picChg>
      </pc:sldChg>
      <pc:sldChg chg="addSp modSp new mod setBg">
        <pc:chgData name="Christoffer Østergaard Carstens" userId="5d542c86-40b2-4e4f-ab37-dc2fab4fc46a" providerId="ADAL" clId="{0DF8EF18-DD9B-46DE-AF1A-1EC96D0E05CF}" dt="2026-03-09T18:47:11.069" v="3204" actId="14100"/>
        <pc:sldMkLst>
          <pc:docMk/>
          <pc:sldMk cId="3625914335" sldId="269"/>
        </pc:sldMkLst>
        <pc:spChg chg="mod">
          <ac:chgData name="Christoffer Østergaard Carstens" userId="5d542c86-40b2-4e4f-ab37-dc2fab4fc46a" providerId="ADAL" clId="{0DF8EF18-DD9B-46DE-AF1A-1EC96D0E05CF}" dt="2026-03-09T18:47:01.037" v="3201" actId="26606"/>
          <ac:spMkLst>
            <pc:docMk/>
            <pc:sldMk cId="3625914335" sldId="269"/>
            <ac:spMk id="2" creationId="{D26DDE9F-085A-E076-9D7B-963BA24DF1F5}"/>
          </ac:spMkLst>
        </pc:spChg>
        <pc:spChg chg="mod">
          <ac:chgData name="Christoffer Østergaard Carstens" userId="5d542c86-40b2-4e4f-ab37-dc2fab4fc46a" providerId="ADAL" clId="{0DF8EF18-DD9B-46DE-AF1A-1EC96D0E05CF}" dt="2026-03-09T18:47:11.069" v="3204" actId="14100"/>
          <ac:spMkLst>
            <pc:docMk/>
            <pc:sldMk cId="3625914335" sldId="269"/>
            <ac:spMk id="3" creationId="{92556A73-DDEE-5514-AA9E-1FFB6DF694BF}"/>
          </ac:spMkLst>
        </pc:spChg>
        <pc:spChg chg="add">
          <ac:chgData name="Christoffer Østergaard Carstens" userId="5d542c86-40b2-4e4f-ab37-dc2fab4fc46a" providerId="ADAL" clId="{0DF8EF18-DD9B-46DE-AF1A-1EC96D0E05CF}" dt="2026-03-09T18:47:01.037" v="3201" actId="26606"/>
          <ac:spMkLst>
            <pc:docMk/>
            <pc:sldMk cId="3625914335" sldId="269"/>
            <ac:spMk id="1031" creationId="{F13C74B1-5B17-4795-BED0-7140497B445A}"/>
          </ac:spMkLst>
        </pc:spChg>
        <pc:spChg chg="add">
          <ac:chgData name="Christoffer Østergaard Carstens" userId="5d542c86-40b2-4e4f-ab37-dc2fab4fc46a" providerId="ADAL" clId="{0DF8EF18-DD9B-46DE-AF1A-1EC96D0E05CF}" dt="2026-03-09T18:47:01.037" v="3201" actId="26606"/>
          <ac:spMkLst>
            <pc:docMk/>
            <pc:sldMk cId="3625914335" sldId="269"/>
            <ac:spMk id="1033" creationId="{D4974D33-8DC5-464E-8C6D-BE58F0669C17}"/>
          </ac:spMkLst>
        </pc:spChg>
        <pc:picChg chg="add mod">
          <ac:chgData name="Christoffer Østergaard Carstens" userId="5d542c86-40b2-4e4f-ab37-dc2fab4fc46a" providerId="ADAL" clId="{0DF8EF18-DD9B-46DE-AF1A-1EC96D0E05CF}" dt="2026-03-09T18:47:01.037" v="3201" actId="26606"/>
          <ac:picMkLst>
            <pc:docMk/>
            <pc:sldMk cId="3625914335" sldId="269"/>
            <ac:picMk id="1026" creationId="{44B8F433-8941-0F96-965D-E3FCAEC5C6AE}"/>
          </ac:picMkLst>
        </pc:picChg>
      </pc:sldChg>
      <pc:sldChg chg="modSp new mod">
        <pc:chgData name="Christoffer Østergaard Carstens" userId="5d542c86-40b2-4e4f-ab37-dc2fab4fc46a" providerId="ADAL" clId="{0DF8EF18-DD9B-46DE-AF1A-1EC96D0E05CF}" dt="2026-03-09T18:49:15.135" v="3263" actId="5793"/>
        <pc:sldMkLst>
          <pc:docMk/>
          <pc:sldMk cId="2712079113" sldId="270"/>
        </pc:sldMkLst>
        <pc:spChg chg="mod">
          <ac:chgData name="Christoffer Østergaard Carstens" userId="5d542c86-40b2-4e4f-ab37-dc2fab4fc46a" providerId="ADAL" clId="{0DF8EF18-DD9B-46DE-AF1A-1EC96D0E05CF}" dt="2026-03-09T18:49:12.102" v="3261" actId="20577"/>
          <ac:spMkLst>
            <pc:docMk/>
            <pc:sldMk cId="2712079113" sldId="270"/>
            <ac:spMk id="2" creationId="{55E671DD-4F5A-29D1-8EE8-F26C0419B8B2}"/>
          </ac:spMkLst>
        </pc:spChg>
        <pc:spChg chg="mod">
          <ac:chgData name="Christoffer Østergaard Carstens" userId="5d542c86-40b2-4e4f-ab37-dc2fab4fc46a" providerId="ADAL" clId="{0DF8EF18-DD9B-46DE-AF1A-1EC96D0E05CF}" dt="2026-03-09T18:49:15.135" v="3263" actId="5793"/>
          <ac:spMkLst>
            <pc:docMk/>
            <pc:sldMk cId="2712079113" sldId="270"/>
            <ac:spMk id="3" creationId="{E788BE93-4664-47B6-0A41-5123C1E9ECFB}"/>
          </ac:spMkLst>
        </pc:spChg>
      </pc:sldChg>
      <pc:sldChg chg="addSp modSp new mod setBg">
        <pc:chgData name="Christoffer Østergaard Carstens" userId="5d542c86-40b2-4e4f-ab37-dc2fab4fc46a" providerId="ADAL" clId="{0DF8EF18-DD9B-46DE-AF1A-1EC96D0E05CF}" dt="2026-03-09T19:07:35.789" v="3690" actId="255"/>
        <pc:sldMkLst>
          <pc:docMk/>
          <pc:sldMk cId="3069967381" sldId="271"/>
        </pc:sldMkLst>
        <pc:spChg chg="mod">
          <ac:chgData name="Christoffer Østergaard Carstens" userId="5d542c86-40b2-4e4f-ab37-dc2fab4fc46a" providerId="ADAL" clId="{0DF8EF18-DD9B-46DE-AF1A-1EC96D0E05CF}" dt="2026-03-09T19:07:33.186" v="3689" actId="26606"/>
          <ac:spMkLst>
            <pc:docMk/>
            <pc:sldMk cId="3069967381" sldId="271"/>
            <ac:spMk id="2" creationId="{F948499F-F112-F813-A4AE-F3086F70331C}"/>
          </ac:spMkLst>
        </pc:spChg>
        <pc:spChg chg="mod">
          <ac:chgData name="Christoffer Østergaard Carstens" userId="5d542c86-40b2-4e4f-ab37-dc2fab4fc46a" providerId="ADAL" clId="{0DF8EF18-DD9B-46DE-AF1A-1EC96D0E05CF}" dt="2026-03-09T19:07:35.789" v="3690" actId="255"/>
          <ac:spMkLst>
            <pc:docMk/>
            <pc:sldMk cId="3069967381" sldId="271"/>
            <ac:spMk id="3" creationId="{2A2E426F-8AE4-09C8-CACA-6B66AD08004C}"/>
          </ac:spMkLst>
        </pc:spChg>
        <pc:spChg chg="add">
          <ac:chgData name="Christoffer Østergaard Carstens" userId="5d542c86-40b2-4e4f-ab37-dc2fab4fc46a" providerId="ADAL" clId="{0DF8EF18-DD9B-46DE-AF1A-1EC96D0E05CF}" dt="2026-03-09T19:07:33.186" v="3689" actId="26606"/>
          <ac:spMkLst>
            <pc:docMk/>
            <pc:sldMk cId="3069967381" sldId="271"/>
            <ac:spMk id="8" creationId="{100EDD19-6802-4EC3-95CE-CFFAB042CFD6}"/>
          </ac:spMkLst>
        </pc:spChg>
        <pc:spChg chg="add">
          <ac:chgData name="Christoffer Østergaard Carstens" userId="5d542c86-40b2-4e4f-ab37-dc2fab4fc46a" providerId="ADAL" clId="{0DF8EF18-DD9B-46DE-AF1A-1EC96D0E05CF}" dt="2026-03-09T19:07:33.186" v="3689" actId="26606"/>
          <ac:spMkLst>
            <pc:docMk/>
            <pc:sldMk cId="3069967381" sldId="271"/>
            <ac:spMk id="10" creationId="{DB17E863-922E-4C26-BD64-E8FD41D28661}"/>
          </ac:spMkLst>
        </pc:spChg>
        <pc:graphicFrameChg chg="add mod">
          <ac:chgData name="Christoffer Østergaard Carstens" userId="5d542c86-40b2-4e4f-ab37-dc2fab4fc46a" providerId="ADAL" clId="{0DF8EF18-DD9B-46DE-AF1A-1EC96D0E05CF}" dt="2026-03-09T19:07:08.550" v="3667"/>
          <ac:graphicFrameMkLst>
            <pc:docMk/>
            <pc:sldMk cId="3069967381" sldId="271"/>
            <ac:graphicFrameMk id="4" creationId="{95BB994F-483F-323A-A9D4-3166F615F1D0}"/>
          </ac:graphicFrameMkLst>
        </pc:graphicFrameChg>
      </pc:sldChg>
      <pc:sldChg chg="modSp new mod">
        <pc:chgData name="Christoffer Østergaard Carstens" userId="5d542c86-40b2-4e4f-ab37-dc2fab4fc46a" providerId="ADAL" clId="{0DF8EF18-DD9B-46DE-AF1A-1EC96D0E05CF}" dt="2026-03-09T18:53:40.118" v="3457" actId="20577"/>
        <pc:sldMkLst>
          <pc:docMk/>
          <pc:sldMk cId="3536812301" sldId="272"/>
        </pc:sldMkLst>
        <pc:spChg chg="mod">
          <ac:chgData name="Christoffer Østergaard Carstens" userId="5d542c86-40b2-4e4f-ab37-dc2fab4fc46a" providerId="ADAL" clId="{0DF8EF18-DD9B-46DE-AF1A-1EC96D0E05CF}" dt="2026-03-09T18:52:41.405" v="3374" actId="20577"/>
          <ac:spMkLst>
            <pc:docMk/>
            <pc:sldMk cId="3536812301" sldId="272"/>
            <ac:spMk id="2" creationId="{E9FC527E-413A-706A-22CA-EEF701F151EB}"/>
          </ac:spMkLst>
        </pc:spChg>
        <pc:spChg chg="mod">
          <ac:chgData name="Christoffer Østergaard Carstens" userId="5d542c86-40b2-4e4f-ab37-dc2fab4fc46a" providerId="ADAL" clId="{0DF8EF18-DD9B-46DE-AF1A-1EC96D0E05CF}" dt="2026-03-09T18:53:40.118" v="3457" actId="20577"/>
          <ac:spMkLst>
            <pc:docMk/>
            <pc:sldMk cId="3536812301" sldId="272"/>
            <ac:spMk id="3" creationId="{B255F348-2808-E749-7678-956C53E5E26A}"/>
          </ac:spMkLst>
        </pc:spChg>
      </pc:sldChg>
      <pc:sldChg chg="addSp modSp new mod">
        <pc:chgData name="Christoffer Østergaard Carstens" userId="5d542c86-40b2-4e4f-ab37-dc2fab4fc46a" providerId="ADAL" clId="{0DF8EF18-DD9B-46DE-AF1A-1EC96D0E05CF}" dt="2026-03-09T18:57:52.745" v="3547" actId="1076"/>
        <pc:sldMkLst>
          <pc:docMk/>
          <pc:sldMk cId="3882096601" sldId="273"/>
        </pc:sldMkLst>
        <pc:picChg chg="add mod">
          <ac:chgData name="Christoffer Østergaard Carstens" userId="5d542c86-40b2-4e4f-ab37-dc2fab4fc46a" providerId="ADAL" clId="{0DF8EF18-DD9B-46DE-AF1A-1EC96D0E05CF}" dt="2026-03-09T18:57:52.745" v="3547" actId="1076"/>
          <ac:picMkLst>
            <pc:docMk/>
            <pc:sldMk cId="3882096601" sldId="273"/>
            <ac:picMk id="5" creationId="{A982660B-CC3E-70F7-66CA-399C933EDF1F}"/>
          </ac:picMkLst>
        </pc:picChg>
      </pc:sldChg>
      <pc:sldChg chg="addSp delSp modSp new mod setBg">
        <pc:chgData name="Christoffer Østergaard Carstens" userId="5d542c86-40b2-4e4f-ab37-dc2fab4fc46a" providerId="ADAL" clId="{0DF8EF18-DD9B-46DE-AF1A-1EC96D0E05CF}" dt="2026-03-09T19:04:11.860" v="3648" actId="26606"/>
        <pc:sldMkLst>
          <pc:docMk/>
          <pc:sldMk cId="2704197585" sldId="274"/>
        </pc:sldMkLst>
        <pc:spChg chg="add del mod">
          <ac:chgData name="Christoffer Østergaard Carstens" userId="5d542c86-40b2-4e4f-ab37-dc2fab4fc46a" providerId="ADAL" clId="{0DF8EF18-DD9B-46DE-AF1A-1EC96D0E05CF}" dt="2026-03-09T19:04:11.860" v="3648" actId="26606"/>
          <ac:spMkLst>
            <pc:docMk/>
            <pc:sldMk cId="2704197585" sldId="274"/>
            <ac:spMk id="2" creationId="{0FA5BC0C-F543-EE6C-3AA7-C2FE44648BC8}"/>
          </ac:spMkLst>
        </pc:spChg>
        <pc:spChg chg="add del mod">
          <ac:chgData name="Christoffer Østergaard Carstens" userId="5d542c86-40b2-4e4f-ab37-dc2fab4fc46a" providerId="ADAL" clId="{0DF8EF18-DD9B-46DE-AF1A-1EC96D0E05CF}" dt="2026-03-09T19:04:11.860" v="3648" actId="26606"/>
          <ac:spMkLst>
            <pc:docMk/>
            <pc:sldMk cId="2704197585" sldId="274"/>
            <ac:spMk id="3" creationId="{D100A9AD-49A5-74A1-4515-660C99018B2F}"/>
          </ac:spMkLst>
        </pc:spChg>
        <pc:spChg chg="add">
          <ac:chgData name="Christoffer Østergaard Carstens" userId="5d542c86-40b2-4e4f-ab37-dc2fab4fc46a" providerId="ADAL" clId="{0DF8EF18-DD9B-46DE-AF1A-1EC96D0E05CF}" dt="2026-03-09T19:04:11.860" v="3648" actId="26606"/>
          <ac:spMkLst>
            <pc:docMk/>
            <pc:sldMk cId="2704197585" sldId="274"/>
            <ac:spMk id="8" creationId="{100EDD19-6802-4EC3-95CE-CFFAB042CFD6}"/>
          </ac:spMkLst>
        </pc:spChg>
        <pc:spChg chg="add del">
          <ac:chgData name="Christoffer Østergaard Carstens" userId="5d542c86-40b2-4e4f-ab37-dc2fab4fc46a" providerId="ADAL" clId="{0DF8EF18-DD9B-46DE-AF1A-1EC96D0E05CF}" dt="2026-03-09T19:03:15.329" v="3551" actId="26606"/>
          <ac:spMkLst>
            <pc:docMk/>
            <pc:sldMk cId="2704197585" sldId="274"/>
            <ac:spMk id="9" creationId="{F3060C83-F051-4F0E-ABAD-AA0DFC48B218}"/>
          </ac:spMkLst>
        </pc:spChg>
        <pc:spChg chg="add">
          <ac:chgData name="Christoffer Østergaard Carstens" userId="5d542c86-40b2-4e4f-ab37-dc2fab4fc46a" providerId="ADAL" clId="{0DF8EF18-DD9B-46DE-AF1A-1EC96D0E05CF}" dt="2026-03-09T19:04:11.860" v="3648" actId="26606"/>
          <ac:spMkLst>
            <pc:docMk/>
            <pc:sldMk cId="2704197585" sldId="274"/>
            <ac:spMk id="10" creationId="{DB17E863-922E-4C26-BD64-E8FD41D28661}"/>
          </ac:spMkLst>
        </pc:spChg>
        <pc:spChg chg="add del">
          <ac:chgData name="Christoffer Østergaard Carstens" userId="5d542c86-40b2-4e4f-ab37-dc2fab4fc46a" providerId="ADAL" clId="{0DF8EF18-DD9B-46DE-AF1A-1EC96D0E05CF}" dt="2026-03-09T19:03:15.329" v="3551" actId="26606"/>
          <ac:spMkLst>
            <pc:docMk/>
            <pc:sldMk cId="2704197585" sldId="274"/>
            <ac:spMk id="11" creationId="{83C98ABE-055B-441F-B07E-44F97F083C39}"/>
          </ac:spMkLst>
        </pc:spChg>
        <pc:spChg chg="add del">
          <ac:chgData name="Christoffer Østergaard Carstens" userId="5d542c86-40b2-4e4f-ab37-dc2fab4fc46a" providerId="ADAL" clId="{0DF8EF18-DD9B-46DE-AF1A-1EC96D0E05CF}" dt="2026-03-09T19:03:15.329" v="3551" actId="26606"/>
          <ac:spMkLst>
            <pc:docMk/>
            <pc:sldMk cId="2704197585" sldId="274"/>
            <ac:spMk id="13" creationId="{29FDB030-9B49-4CED-8CCD-4D99382388AC}"/>
          </ac:spMkLst>
        </pc:spChg>
        <pc:spChg chg="add del">
          <ac:chgData name="Christoffer Østergaard Carstens" userId="5d542c86-40b2-4e4f-ab37-dc2fab4fc46a" providerId="ADAL" clId="{0DF8EF18-DD9B-46DE-AF1A-1EC96D0E05CF}" dt="2026-03-09T19:03:15.329" v="3551" actId="26606"/>
          <ac:spMkLst>
            <pc:docMk/>
            <pc:sldMk cId="2704197585" sldId="274"/>
            <ac:spMk id="15" creationId="{3783CA14-24A1-485C-8B30-D6A5D87987AD}"/>
          </ac:spMkLst>
        </pc:spChg>
        <pc:spChg chg="add del">
          <ac:chgData name="Christoffer Østergaard Carstens" userId="5d542c86-40b2-4e4f-ab37-dc2fab4fc46a" providerId="ADAL" clId="{0DF8EF18-DD9B-46DE-AF1A-1EC96D0E05CF}" dt="2026-03-09T19:03:15.329" v="3551" actId="26606"/>
          <ac:spMkLst>
            <pc:docMk/>
            <pc:sldMk cId="2704197585" sldId="274"/>
            <ac:spMk id="17" creationId="{9A97C86A-04D6-40F7-AE84-31AB43E6A846}"/>
          </ac:spMkLst>
        </pc:spChg>
        <pc:spChg chg="add del">
          <ac:chgData name="Christoffer Østergaard Carstens" userId="5d542c86-40b2-4e4f-ab37-dc2fab4fc46a" providerId="ADAL" clId="{0DF8EF18-DD9B-46DE-AF1A-1EC96D0E05CF}" dt="2026-03-09T19:03:15.329" v="3551" actId="26606"/>
          <ac:spMkLst>
            <pc:docMk/>
            <pc:sldMk cId="2704197585" sldId="274"/>
            <ac:spMk id="19" creationId="{FF9F2414-84E8-453E-B1F3-389FDE8192D9}"/>
          </ac:spMkLst>
        </pc:spChg>
        <pc:spChg chg="add del">
          <ac:chgData name="Christoffer Østergaard Carstens" userId="5d542c86-40b2-4e4f-ab37-dc2fab4fc46a" providerId="ADAL" clId="{0DF8EF18-DD9B-46DE-AF1A-1EC96D0E05CF}" dt="2026-03-09T19:03:15.329" v="3551" actId="26606"/>
          <ac:spMkLst>
            <pc:docMk/>
            <pc:sldMk cId="2704197585" sldId="274"/>
            <ac:spMk id="21" creationId="{3ECA69A1-7536-43AC-85EF-C7106179F5ED}"/>
          </ac:spMkLst>
        </pc:spChg>
        <pc:graphicFrameChg chg="add mod">
          <ac:chgData name="Christoffer Østergaard Carstens" userId="5d542c86-40b2-4e4f-ab37-dc2fab4fc46a" providerId="ADAL" clId="{0DF8EF18-DD9B-46DE-AF1A-1EC96D0E05CF}" dt="2026-03-09T19:03:16.798" v="3552"/>
          <ac:graphicFrameMkLst>
            <pc:docMk/>
            <pc:sldMk cId="2704197585" sldId="274"/>
            <ac:graphicFrameMk id="4" creationId="{ABF1BE67-C609-CD8B-5030-F87263AFA64C}"/>
          </ac:graphicFrameMkLst>
        </pc:graphicFrameChg>
        <pc:graphicFrameChg chg="add mod">
          <ac:chgData name="Christoffer Østergaard Carstens" userId="5d542c86-40b2-4e4f-ab37-dc2fab4fc46a" providerId="ADAL" clId="{0DF8EF18-DD9B-46DE-AF1A-1EC96D0E05CF}" dt="2026-03-09T19:03:19.107" v="3554"/>
          <ac:graphicFrameMkLst>
            <pc:docMk/>
            <pc:sldMk cId="2704197585" sldId="274"/>
            <ac:graphicFrameMk id="5" creationId="{C064AC02-3EFC-BA29-C0FB-3BEEB7083832}"/>
          </ac:graphicFrameMkLst>
        </pc:graphicFrameChg>
      </pc:sldChg>
      <pc:sldChg chg="addSp delSp modSp new mod setBg">
        <pc:chgData name="Christoffer Østergaard Carstens" userId="5d542c86-40b2-4e4f-ab37-dc2fab4fc46a" providerId="ADAL" clId="{0DF8EF18-DD9B-46DE-AF1A-1EC96D0E05CF}" dt="2026-03-09T19:05:58.189" v="3664" actId="255"/>
        <pc:sldMkLst>
          <pc:docMk/>
          <pc:sldMk cId="2661084874" sldId="275"/>
        </pc:sldMkLst>
        <pc:spChg chg="mod">
          <ac:chgData name="Christoffer Østergaard Carstens" userId="5d542c86-40b2-4e4f-ab37-dc2fab4fc46a" providerId="ADAL" clId="{0DF8EF18-DD9B-46DE-AF1A-1EC96D0E05CF}" dt="2026-03-09T19:05:55.437" v="3663" actId="26606"/>
          <ac:spMkLst>
            <pc:docMk/>
            <pc:sldMk cId="2661084874" sldId="275"/>
            <ac:spMk id="2" creationId="{9EA7AED6-40BE-14AD-0E62-53CD262EAACE}"/>
          </ac:spMkLst>
        </pc:spChg>
        <pc:spChg chg="add del mod">
          <ac:chgData name="Christoffer Østergaard Carstens" userId="5d542c86-40b2-4e4f-ab37-dc2fab4fc46a" providerId="ADAL" clId="{0DF8EF18-DD9B-46DE-AF1A-1EC96D0E05CF}" dt="2026-03-09T19:05:58.189" v="3664" actId="255"/>
          <ac:spMkLst>
            <pc:docMk/>
            <pc:sldMk cId="2661084874" sldId="275"/>
            <ac:spMk id="3" creationId="{130F51AE-31C8-40FB-85CC-C38985665E0E}"/>
          </ac:spMkLst>
        </pc:spChg>
        <pc:spChg chg="add">
          <ac:chgData name="Christoffer Østergaard Carstens" userId="5d542c86-40b2-4e4f-ab37-dc2fab4fc46a" providerId="ADAL" clId="{0DF8EF18-DD9B-46DE-AF1A-1EC96D0E05CF}" dt="2026-03-09T19:05:55.437" v="3663" actId="26606"/>
          <ac:spMkLst>
            <pc:docMk/>
            <pc:sldMk cId="2661084874" sldId="275"/>
            <ac:spMk id="8" creationId="{100EDD19-6802-4EC3-95CE-CFFAB042CFD6}"/>
          </ac:spMkLst>
        </pc:spChg>
        <pc:spChg chg="add">
          <ac:chgData name="Christoffer Østergaard Carstens" userId="5d542c86-40b2-4e4f-ab37-dc2fab4fc46a" providerId="ADAL" clId="{0DF8EF18-DD9B-46DE-AF1A-1EC96D0E05CF}" dt="2026-03-09T19:05:55.437" v="3663" actId="26606"/>
          <ac:spMkLst>
            <pc:docMk/>
            <pc:sldMk cId="2661084874" sldId="275"/>
            <ac:spMk id="10" creationId="{DB17E863-922E-4C26-BD64-E8FD41D28661}"/>
          </ac:spMkLst>
        </pc:spChg>
        <pc:graphicFrameChg chg="add mod">
          <ac:chgData name="Christoffer Østergaard Carstens" userId="5d542c86-40b2-4e4f-ab37-dc2fab4fc46a" providerId="ADAL" clId="{0DF8EF18-DD9B-46DE-AF1A-1EC96D0E05CF}" dt="2026-03-09T19:05:25.137" v="3651"/>
          <ac:graphicFrameMkLst>
            <pc:docMk/>
            <pc:sldMk cId="2661084874" sldId="275"/>
            <ac:graphicFrameMk id="4" creationId="{68B4EF24-264F-17A0-4042-361A0C1C5879}"/>
          </ac:graphicFrameMkLst>
        </pc:graphicFrameChg>
        <pc:graphicFrameChg chg="add mod">
          <ac:chgData name="Christoffer Østergaard Carstens" userId="5d542c86-40b2-4e4f-ab37-dc2fab4fc46a" providerId="ADAL" clId="{0DF8EF18-DD9B-46DE-AF1A-1EC96D0E05CF}" dt="2026-03-09T19:05:32.554" v="3655"/>
          <ac:graphicFrameMkLst>
            <pc:docMk/>
            <pc:sldMk cId="2661084874" sldId="275"/>
            <ac:graphicFrameMk id="5" creationId="{7DA8CEEA-8A46-8697-5FEB-B2B129C5C2F6}"/>
          </ac:graphicFrameMkLst>
        </pc:graphicFrameChg>
      </pc:sldChg>
      <pc:sldChg chg="addSp delSp modSp new mod setBg">
        <pc:chgData name="Christoffer Østergaard Carstens" userId="5d542c86-40b2-4e4f-ab37-dc2fab4fc46a" providerId="ADAL" clId="{0DF8EF18-DD9B-46DE-AF1A-1EC96D0E05CF}" dt="2026-03-09T19:09:09.874" v="3781" actId="27636"/>
        <pc:sldMkLst>
          <pc:docMk/>
          <pc:sldMk cId="1977472412" sldId="276"/>
        </pc:sldMkLst>
        <pc:spChg chg="mod">
          <ac:chgData name="Christoffer Østergaard Carstens" userId="5d542c86-40b2-4e4f-ab37-dc2fab4fc46a" providerId="ADAL" clId="{0DF8EF18-DD9B-46DE-AF1A-1EC96D0E05CF}" dt="2026-03-09T19:08:43.621" v="3771" actId="26606"/>
          <ac:spMkLst>
            <pc:docMk/>
            <pc:sldMk cId="1977472412" sldId="276"/>
            <ac:spMk id="2" creationId="{2A01CE2F-4913-04A0-B3FB-F5D34A4168AE}"/>
          </ac:spMkLst>
        </pc:spChg>
        <pc:spChg chg="add del mod">
          <ac:chgData name="Christoffer Østergaard Carstens" userId="5d542c86-40b2-4e4f-ab37-dc2fab4fc46a" providerId="ADAL" clId="{0DF8EF18-DD9B-46DE-AF1A-1EC96D0E05CF}" dt="2026-03-09T19:09:09.874" v="3781" actId="27636"/>
          <ac:spMkLst>
            <pc:docMk/>
            <pc:sldMk cId="1977472412" sldId="276"/>
            <ac:spMk id="3" creationId="{A074E36B-3C92-F440-E25E-97442D1C1FE3}"/>
          </ac:spMkLst>
        </pc:spChg>
        <pc:spChg chg="add">
          <ac:chgData name="Christoffer Østergaard Carstens" userId="5d542c86-40b2-4e4f-ab37-dc2fab4fc46a" providerId="ADAL" clId="{0DF8EF18-DD9B-46DE-AF1A-1EC96D0E05CF}" dt="2026-03-09T19:08:43.621" v="3771" actId="26606"/>
          <ac:spMkLst>
            <pc:docMk/>
            <pc:sldMk cId="1977472412" sldId="276"/>
            <ac:spMk id="8" creationId="{100EDD19-6802-4EC3-95CE-CFFAB042CFD6}"/>
          </ac:spMkLst>
        </pc:spChg>
        <pc:spChg chg="add">
          <ac:chgData name="Christoffer Østergaard Carstens" userId="5d542c86-40b2-4e4f-ab37-dc2fab4fc46a" providerId="ADAL" clId="{0DF8EF18-DD9B-46DE-AF1A-1EC96D0E05CF}" dt="2026-03-09T19:08:43.621" v="3771" actId="26606"/>
          <ac:spMkLst>
            <pc:docMk/>
            <pc:sldMk cId="1977472412" sldId="276"/>
            <ac:spMk id="10" creationId="{DB17E863-922E-4C26-BD64-E8FD41D28661}"/>
          </ac:spMkLst>
        </pc:spChg>
        <pc:graphicFrameChg chg="add mod">
          <ac:chgData name="Christoffer Østergaard Carstens" userId="5d542c86-40b2-4e4f-ab37-dc2fab4fc46a" providerId="ADAL" clId="{0DF8EF18-DD9B-46DE-AF1A-1EC96D0E05CF}" dt="2026-03-09T19:08:06.322" v="3748"/>
          <ac:graphicFrameMkLst>
            <pc:docMk/>
            <pc:sldMk cId="1977472412" sldId="276"/>
            <ac:graphicFrameMk id="4" creationId="{D2CF8B12-059B-0405-2CC4-4C75DA48BE37}"/>
          </ac:graphicFrameMkLst>
        </pc:graphicFrameChg>
      </pc:sldChg>
      <pc:sldChg chg="addSp delSp modSp new mod setBg">
        <pc:chgData name="Christoffer Østergaard Carstens" userId="5d542c86-40b2-4e4f-ab37-dc2fab4fc46a" providerId="ADAL" clId="{0DF8EF18-DD9B-46DE-AF1A-1EC96D0E05CF}" dt="2026-03-09T19:11:49.212" v="3813" actId="26606"/>
        <pc:sldMkLst>
          <pc:docMk/>
          <pc:sldMk cId="2810038615" sldId="277"/>
        </pc:sldMkLst>
        <pc:spChg chg="mod">
          <ac:chgData name="Christoffer Østergaard Carstens" userId="5d542c86-40b2-4e4f-ab37-dc2fab4fc46a" providerId="ADAL" clId="{0DF8EF18-DD9B-46DE-AF1A-1EC96D0E05CF}" dt="2026-03-09T19:11:49.212" v="3813" actId="26606"/>
          <ac:spMkLst>
            <pc:docMk/>
            <pc:sldMk cId="2810038615" sldId="277"/>
            <ac:spMk id="2" creationId="{DB4DF709-4C63-BE22-88BD-78D580DF25DD}"/>
          </ac:spMkLst>
        </pc:spChg>
        <pc:spChg chg="del mod">
          <ac:chgData name="Christoffer Østergaard Carstens" userId="5d542c86-40b2-4e4f-ab37-dc2fab4fc46a" providerId="ADAL" clId="{0DF8EF18-DD9B-46DE-AF1A-1EC96D0E05CF}" dt="2026-03-09T19:11:49.212" v="3813" actId="26606"/>
          <ac:spMkLst>
            <pc:docMk/>
            <pc:sldMk cId="2810038615" sldId="277"/>
            <ac:spMk id="3" creationId="{D69C1129-CDBE-F7AA-53C6-D972936F63A8}"/>
          </ac:spMkLst>
        </pc:spChg>
        <pc:spChg chg="add">
          <ac:chgData name="Christoffer Østergaard Carstens" userId="5d542c86-40b2-4e4f-ab37-dc2fab4fc46a" providerId="ADAL" clId="{0DF8EF18-DD9B-46DE-AF1A-1EC96D0E05CF}" dt="2026-03-09T19:11:49.212" v="3813" actId="26606"/>
          <ac:spMkLst>
            <pc:docMk/>
            <pc:sldMk cId="2810038615" sldId="277"/>
            <ac:spMk id="9" creationId="{BACC6370-2D7E-4714-9D71-7542949D7D5D}"/>
          </ac:spMkLst>
        </pc:spChg>
        <pc:spChg chg="add">
          <ac:chgData name="Christoffer Østergaard Carstens" userId="5d542c86-40b2-4e4f-ab37-dc2fab4fc46a" providerId="ADAL" clId="{0DF8EF18-DD9B-46DE-AF1A-1EC96D0E05CF}" dt="2026-03-09T19:11:49.212" v="3813" actId="26606"/>
          <ac:spMkLst>
            <pc:docMk/>
            <pc:sldMk cId="2810038615" sldId="277"/>
            <ac:spMk id="11" creationId="{F68B3F68-107C-434F-AA38-110D5EA91B85}"/>
          </ac:spMkLst>
        </pc:spChg>
        <pc:spChg chg="add">
          <ac:chgData name="Christoffer Østergaard Carstens" userId="5d542c86-40b2-4e4f-ab37-dc2fab4fc46a" providerId="ADAL" clId="{0DF8EF18-DD9B-46DE-AF1A-1EC96D0E05CF}" dt="2026-03-09T19:11:49.212" v="3813" actId="26606"/>
          <ac:spMkLst>
            <pc:docMk/>
            <pc:sldMk cId="2810038615" sldId="277"/>
            <ac:spMk id="13" creationId="{AAD0DBB9-1A4B-4391-81D4-CB19F9AB918A}"/>
          </ac:spMkLst>
        </pc:spChg>
        <pc:spChg chg="add">
          <ac:chgData name="Christoffer Østergaard Carstens" userId="5d542c86-40b2-4e4f-ab37-dc2fab4fc46a" providerId="ADAL" clId="{0DF8EF18-DD9B-46DE-AF1A-1EC96D0E05CF}" dt="2026-03-09T19:11:49.212" v="3813" actId="26606"/>
          <ac:spMkLst>
            <pc:docMk/>
            <pc:sldMk cId="2810038615" sldId="277"/>
            <ac:spMk id="15" creationId="{063BBA22-50EA-4C4D-BE05-F1CE4E63AA56}"/>
          </ac:spMkLst>
        </pc:spChg>
        <pc:graphicFrameChg chg="add">
          <ac:chgData name="Christoffer Østergaard Carstens" userId="5d542c86-40b2-4e4f-ab37-dc2fab4fc46a" providerId="ADAL" clId="{0DF8EF18-DD9B-46DE-AF1A-1EC96D0E05CF}" dt="2026-03-09T19:11:49.212" v="3813" actId="26606"/>
          <ac:graphicFrameMkLst>
            <pc:docMk/>
            <pc:sldMk cId="2810038615" sldId="277"/>
            <ac:graphicFrameMk id="5" creationId="{EE09B442-3504-6589-A722-A016D9951076}"/>
          </ac:graphicFrameMkLst>
        </pc:graphicFrame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59D73E-37B7-4954-A5B9-1AB86C13F1FB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5B4D8753-6190-4679-998B-5CBE53098760}">
      <dgm:prSet/>
      <dgm:spPr/>
      <dgm:t>
        <a:bodyPr/>
        <a:lstStyle/>
        <a:p>
          <a:r>
            <a:rPr lang="da-DK"/>
            <a:t>Undersøg, hvilke fortællinger, som skabes fra vestlig side </a:t>
          </a:r>
          <a:endParaRPr lang="en-US"/>
        </a:p>
      </dgm:t>
    </dgm:pt>
    <dgm:pt modelId="{56CB636C-74C1-4A97-9CD6-852AAD40C059}" type="parTrans" cxnId="{B5AC6D54-62D3-4BF3-921B-A5B128F9ACED}">
      <dgm:prSet/>
      <dgm:spPr/>
      <dgm:t>
        <a:bodyPr/>
        <a:lstStyle/>
        <a:p>
          <a:endParaRPr lang="en-US"/>
        </a:p>
      </dgm:t>
    </dgm:pt>
    <dgm:pt modelId="{70FF183A-4CF9-4238-B1EF-85253CECED04}" type="sibTrans" cxnId="{B5AC6D54-62D3-4BF3-921B-A5B128F9ACED}">
      <dgm:prSet/>
      <dgm:spPr/>
      <dgm:t>
        <a:bodyPr/>
        <a:lstStyle/>
        <a:p>
          <a:endParaRPr lang="en-US"/>
        </a:p>
      </dgm:t>
    </dgm:pt>
    <dgm:pt modelId="{94DB54C7-9161-48F5-AAE0-E5848566DE77}">
      <dgm:prSet/>
      <dgm:spPr/>
      <dgm:t>
        <a:bodyPr/>
        <a:lstStyle/>
        <a:p>
          <a:r>
            <a:rPr lang="da-DK"/>
            <a:t>Diskuter herefter, hvor stor truslen er fra Rusland. </a:t>
          </a:r>
          <a:endParaRPr lang="en-US"/>
        </a:p>
      </dgm:t>
    </dgm:pt>
    <dgm:pt modelId="{0442B628-D2B9-4B26-A69D-52C9213938C4}" type="parTrans" cxnId="{91C6E46E-AEDE-4DEA-8C10-634F05642463}">
      <dgm:prSet/>
      <dgm:spPr/>
      <dgm:t>
        <a:bodyPr/>
        <a:lstStyle/>
        <a:p>
          <a:endParaRPr lang="en-US"/>
        </a:p>
      </dgm:t>
    </dgm:pt>
    <dgm:pt modelId="{A95249BE-EF55-42AA-8386-50204D299FA1}" type="sibTrans" cxnId="{91C6E46E-AEDE-4DEA-8C10-634F05642463}">
      <dgm:prSet/>
      <dgm:spPr/>
      <dgm:t>
        <a:bodyPr/>
        <a:lstStyle/>
        <a:p>
          <a:endParaRPr lang="en-US"/>
        </a:p>
      </dgm:t>
    </dgm:pt>
    <dgm:pt modelId="{8A7C746E-3D5E-48BE-A112-F623E8F21AEE}" type="pres">
      <dgm:prSet presAssocID="{4459D73E-37B7-4954-A5B9-1AB86C13F1FB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A4C7654-6432-4D42-8F6D-FCF48EAE237E}" type="pres">
      <dgm:prSet presAssocID="{5B4D8753-6190-4679-998B-5CBE53098760}" presName="hierRoot1" presStyleCnt="0"/>
      <dgm:spPr/>
    </dgm:pt>
    <dgm:pt modelId="{53364482-1C17-4CCE-96CE-19253F0E098D}" type="pres">
      <dgm:prSet presAssocID="{5B4D8753-6190-4679-998B-5CBE53098760}" presName="composite" presStyleCnt="0"/>
      <dgm:spPr/>
    </dgm:pt>
    <dgm:pt modelId="{CD99666A-9201-400F-99C9-979BC1A4A081}" type="pres">
      <dgm:prSet presAssocID="{5B4D8753-6190-4679-998B-5CBE53098760}" presName="background" presStyleLbl="node0" presStyleIdx="0" presStyleCnt="2"/>
      <dgm:spPr/>
    </dgm:pt>
    <dgm:pt modelId="{57A0F6A3-EA5D-4BA6-8BBC-A9BF4695BE73}" type="pres">
      <dgm:prSet presAssocID="{5B4D8753-6190-4679-998B-5CBE53098760}" presName="text" presStyleLbl="fgAcc0" presStyleIdx="0" presStyleCnt="2">
        <dgm:presLayoutVars>
          <dgm:chPref val="3"/>
        </dgm:presLayoutVars>
      </dgm:prSet>
      <dgm:spPr/>
    </dgm:pt>
    <dgm:pt modelId="{3121F447-E781-4241-AA77-E47350C7E54C}" type="pres">
      <dgm:prSet presAssocID="{5B4D8753-6190-4679-998B-5CBE53098760}" presName="hierChild2" presStyleCnt="0"/>
      <dgm:spPr/>
    </dgm:pt>
    <dgm:pt modelId="{365788AE-7E81-46CE-AE02-58D1282A463F}" type="pres">
      <dgm:prSet presAssocID="{94DB54C7-9161-48F5-AAE0-E5848566DE77}" presName="hierRoot1" presStyleCnt="0"/>
      <dgm:spPr/>
    </dgm:pt>
    <dgm:pt modelId="{8DCF8176-F6A8-4E7D-B804-920E29678FB2}" type="pres">
      <dgm:prSet presAssocID="{94DB54C7-9161-48F5-AAE0-E5848566DE77}" presName="composite" presStyleCnt="0"/>
      <dgm:spPr/>
    </dgm:pt>
    <dgm:pt modelId="{1E5A8A1E-A79F-4088-B285-1A77D1DA9B2A}" type="pres">
      <dgm:prSet presAssocID="{94DB54C7-9161-48F5-AAE0-E5848566DE77}" presName="background" presStyleLbl="node0" presStyleIdx="1" presStyleCnt="2"/>
      <dgm:spPr/>
    </dgm:pt>
    <dgm:pt modelId="{C3335B83-9A4D-4E54-95C3-CFCCA4F64E91}" type="pres">
      <dgm:prSet presAssocID="{94DB54C7-9161-48F5-AAE0-E5848566DE77}" presName="text" presStyleLbl="fgAcc0" presStyleIdx="1" presStyleCnt="2">
        <dgm:presLayoutVars>
          <dgm:chPref val="3"/>
        </dgm:presLayoutVars>
      </dgm:prSet>
      <dgm:spPr/>
    </dgm:pt>
    <dgm:pt modelId="{8B19E98B-AC31-4534-BA5B-F7F22117A7EA}" type="pres">
      <dgm:prSet presAssocID="{94DB54C7-9161-48F5-AAE0-E5848566DE77}" presName="hierChild2" presStyleCnt="0"/>
      <dgm:spPr/>
    </dgm:pt>
  </dgm:ptLst>
  <dgm:cxnLst>
    <dgm:cxn modelId="{6B8B8D62-F0CD-4049-805C-AB2D354911AC}" type="presOf" srcId="{4459D73E-37B7-4954-A5B9-1AB86C13F1FB}" destId="{8A7C746E-3D5E-48BE-A112-F623E8F21AEE}" srcOrd="0" destOrd="0" presId="urn:microsoft.com/office/officeart/2005/8/layout/hierarchy1"/>
    <dgm:cxn modelId="{91C6E46E-AEDE-4DEA-8C10-634F05642463}" srcId="{4459D73E-37B7-4954-A5B9-1AB86C13F1FB}" destId="{94DB54C7-9161-48F5-AAE0-E5848566DE77}" srcOrd="1" destOrd="0" parTransId="{0442B628-D2B9-4B26-A69D-52C9213938C4}" sibTransId="{A95249BE-EF55-42AA-8386-50204D299FA1}"/>
    <dgm:cxn modelId="{16D29372-455D-4CFB-86EC-92771B91AC89}" type="presOf" srcId="{5B4D8753-6190-4679-998B-5CBE53098760}" destId="{57A0F6A3-EA5D-4BA6-8BBC-A9BF4695BE73}" srcOrd="0" destOrd="0" presId="urn:microsoft.com/office/officeart/2005/8/layout/hierarchy1"/>
    <dgm:cxn modelId="{B5AC6D54-62D3-4BF3-921B-A5B128F9ACED}" srcId="{4459D73E-37B7-4954-A5B9-1AB86C13F1FB}" destId="{5B4D8753-6190-4679-998B-5CBE53098760}" srcOrd="0" destOrd="0" parTransId="{56CB636C-74C1-4A97-9CD6-852AAD40C059}" sibTransId="{70FF183A-4CF9-4238-B1EF-85253CECED04}"/>
    <dgm:cxn modelId="{9A37BBB6-B64B-4D58-96A6-FD5ED9720F78}" type="presOf" srcId="{94DB54C7-9161-48F5-AAE0-E5848566DE77}" destId="{C3335B83-9A4D-4E54-95C3-CFCCA4F64E91}" srcOrd="0" destOrd="0" presId="urn:microsoft.com/office/officeart/2005/8/layout/hierarchy1"/>
    <dgm:cxn modelId="{A45988AE-2123-4F03-AB08-5DA39AB16F0E}" type="presParOf" srcId="{8A7C746E-3D5E-48BE-A112-F623E8F21AEE}" destId="{EA4C7654-6432-4D42-8F6D-FCF48EAE237E}" srcOrd="0" destOrd="0" presId="urn:microsoft.com/office/officeart/2005/8/layout/hierarchy1"/>
    <dgm:cxn modelId="{7E4EA6A4-9C32-40FB-94B1-A72602C72821}" type="presParOf" srcId="{EA4C7654-6432-4D42-8F6D-FCF48EAE237E}" destId="{53364482-1C17-4CCE-96CE-19253F0E098D}" srcOrd="0" destOrd="0" presId="urn:microsoft.com/office/officeart/2005/8/layout/hierarchy1"/>
    <dgm:cxn modelId="{8228B800-783A-49D0-917B-18CB3C050673}" type="presParOf" srcId="{53364482-1C17-4CCE-96CE-19253F0E098D}" destId="{CD99666A-9201-400F-99C9-979BC1A4A081}" srcOrd="0" destOrd="0" presId="urn:microsoft.com/office/officeart/2005/8/layout/hierarchy1"/>
    <dgm:cxn modelId="{7C2D1CD6-EA58-428F-8BC8-8F732C1A5054}" type="presParOf" srcId="{53364482-1C17-4CCE-96CE-19253F0E098D}" destId="{57A0F6A3-EA5D-4BA6-8BBC-A9BF4695BE73}" srcOrd="1" destOrd="0" presId="urn:microsoft.com/office/officeart/2005/8/layout/hierarchy1"/>
    <dgm:cxn modelId="{E599C1FD-6E19-49AA-8486-F75F29BBCA92}" type="presParOf" srcId="{EA4C7654-6432-4D42-8F6D-FCF48EAE237E}" destId="{3121F447-E781-4241-AA77-E47350C7E54C}" srcOrd="1" destOrd="0" presId="urn:microsoft.com/office/officeart/2005/8/layout/hierarchy1"/>
    <dgm:cxn modelId="{0116643D-FAB5-43AD-AE7E-7F946F989435}" type="presParOf" srcId="{8A7C746E-3D5E-48BE-A112-F623E8F21AEE}" destId="{365788AE-7E81-46CE-AE02-58D1282A463F}" srcOrd="1" destOrd="0" presId="urn:microsoft.com/office/officeart/2005/8/layout/hierarchy1"/>
    <dgm:cxn modelId="{48260A59-0126-433C-A273-A55D562D6E8E}" type="presParOf" srcId="{365788AE-7E81-46CE-AE02-58D1282A463F}" destId="{8DCF8176-F6A8-4E7D-B804-920E29678FB2}" srcOrd="0" destOrd="0" presId="urn:microsoft.com/office/officeart/2005/8/layout/hierarchy1"/>
    <dgm:cxn modelId="{E5F08554-94F5-456A-89A4-FE064E8212E6}" type="presParOf" srcId="{8DCF8176-F6A8-4E7D-B804-920E29678FB2}" destId="{1E5A8A1E-A79F-4088-B285-1A77D1DA9B2A}" srcOrd="0" destOrd="0" presId="urn:microsoft.com/office/officeart/2005/8/layout/hierarchy1"/>
    <dgm:cxn modelId="{E667525C-BF64-4E4F-A41F-EF9B0FAA677E}" type="presParOf" srcId="{8DCF8176-F6A8-4E7D-B804-920E29678FB2}" destId="{C3335B83-9A4D-4E54-95C3-CFCCA4F64E91}" srcOrd="1" destOrd="0" presId="urn:microsoft.com/office/officeart/2005/8/layout/hierarchy1"/>
    <dgm:cxn modelId="{109A08E0-FB85-41F0-BE78-4ECC1E70A664}" type="presParOf" srcId="{365788AE-7E81-46CE-AE02-58D1282A463F}" destId="{8B19E98B-AC31-4534-BA5B-F7F22117A7E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99666A-9201-400F-99C9-979BC1A4A081}">
      <dsp:nvSpPr>
        <dsp:cNvPr id="0" name=""/>
        <dsp:cNvSpPr/>
      </dsp:nvSpPr>
      <dsp:spPr>
        <a:xfrm>
          <a:off x="1333" y="110983"/>
          <a:ext cx="4682211" cy="29732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A0F6A3-EA5D-4BA6-8BBC-A9BF4695BE73}">
      <dsp:nvSpPr>
        <dsp:cNvPr id="0" name=""/>
        <dsp:cNvSpPr/>
      </dsp:nvSpPr>
      <dsp:spPr>
        <a:xfrm>
          <a:off x="521579" y="605216"/>
          <a:ext cx="4682211" cy="297320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400" kern="1200"/>
            <a:t>Undersøg, hvilke fortællinger, som skabes fra vestlig side </a:t>
          </a:r>
          <a:endParaRPr lang="en-US" sz="4400" kern="1200"/>
        </a:p>
      </dsp:txBody>
      <dsp:txXfrm>
        <a:off x="608661" y="692298"/>
        <a:ext cx="4508047" cy="2799040"/>
      </dsp:txXfrm>
    </dsp:sp>
    <dsp:sp modelId="{1E5A8A1E-A79F-4088-B285-1A77D1DA9B2A}">
      <dsp:nvSpPr>
        <dsp:cNvPr id="0" name=""/>
        <dsp:cNvSpPr/>
      </dsp:nvSpPr>
      <dsp:spPr>
        <a:xfrm>
          <a:off x="5724037" y="110983"/>
          <a:ext cx="4682211" cy="297320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35B83-9A4D-4E54-95C3-CFCCA4F64E91}">
      <dsp:nvSpPr>
        <dsp:cNvPr id="0" name=""/>
        <dsp:cNvSpPr/>
      </dsp:nvSpPr>
      <dsp:spPr>
        <a:xfrm>
          <a:off x="6244283" y="605216"/>
          <a:ext cx="4682211" cy="2973204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4400" kern="1200"/>
            <a:t>Diskuter herefter, hvor stor truslen er fra Rusland. </a:t>
          </a:r>
          <a:endParaRPr lang="en-US" sz="4400" kern="1200"/>
        </a:p>
      </dsp:txBody>
      <dsp:txXfrm>
        <a:off x="6331365" y="692298"/>
        <a:ext cx="4508047" cy="27990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CEFAFF-45E2-B621-69D5-429F511A7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28CA669-0BE6-07C2-7BC7-D2B2F3DB1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8581F13-6A00-7F32-1C0D-FA718A85F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09-03-2026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B0F897F-CF03-450B-B580-AAD0F8940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BE89C4-27FA-44BC-E91B-88071297A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585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290A0-6830-77BE-80B1-4ADA39061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3A503D7-A132-A32F-5A4A-940997439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0E8A58-1D1C-99DA-D929-8309E54C9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09-03-2026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9095AB2-CAD8-E204-E1C0-A40A4F378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4F673DA-D9DF-B4A2-CF1B-F4384B37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022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31D3A21-BC5A-1828-122D-CAC76B2884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1DCA9CC-3619-07A5-1390-ECABBAB24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A273AC-76C3-E54C-2CEA-6D670EBB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09-03-2026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A52C90E-D01A-2916-7CEE-89B82E9AF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274C11F-75D5-D473-5297-D98DFADC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163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45F1F-85D6-9C88-B9C2-80F871C04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FFE841A-F399-E644-1C9C-D2250495E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AA91C37-CDBB-51A5-A095-62541057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09-03-2026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B176CC7-2508-CEF7-1CCF-4ED3C9476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B275138-32F4-6BE6-1F17-ADCD38D97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171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7DCFE-4C77-07BF-7220-9AD07AD4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2FDBDE6-86FF-824D-948E-02405F367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E30A21A-D63E-C3FE-4C84-FF148A0D4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09-03-2026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61757D8-DCAB-608C-7F19-0B3FC4C41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75250F0-A906-0FE1-A1DC-A7F3053C0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474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F88FB-349B-FF40-7F17-4EFAACE61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0C0155-A0D1-B848-3FAA-5D8331715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2B2D7D3-FA74-B028-12D1-42F18BB89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6FA34E3-F01E-BDBF-FF8B-FAF341905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09-03-2026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3BE0DA-28C2-F144-07AF-C093100CB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1632430-248D-F849-2A39-16C98DF86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326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56B50-5906-A291-13A8-310E58C7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A74FB47-1121-1961-FF81-A7D95B654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8CDA90E-F725-CD26-08C5-C1CDD7A1E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F1152E0-DE14-5704-E05E-43772F195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293A86D-3D6C-0022-19E3-8A4C58B54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D4CD84F-1822-470E-3060-B4CD70109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09-03-2026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68DF0EC-1A94-9C65-91B0-98751639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E8315AE-EC65-1731-4E43-EFADDBF04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190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69CAA2-B72E-35EC-B639-BBA0B721D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B625B53-3796-1D16-A0ED-1FA5D7BBC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09-03-2026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8C08B73-8C35-141F-49DE-F6A593061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56554E9-62FA-B068-32D9-11564FCB1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724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C09A7FB-D903-8140-42D4-B8085873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09-03-2026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DA5E7CC-4CE7-A0E3-AB60-4338479B1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CF55AE0-0F3B-6F72-66F6-4040E7CC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113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E1751C-3002-2C59-0D30-2A7F94A95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0501CFF-EC97-BE75-0F44-0CA4E834C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C538CA4-DDF6-7CAA-83ED-D3B723F1B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8910624-82E2-FBD8-844E-3687664C0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09-03-2026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BBB65F9-6A00-911C-7756-49F878926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6819BEB-864C-B282-ACE5-F6602406B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846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089944-E78B-0631-63AF-682238100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5D16E9F-F4E1-1558-C572-83F68E09F1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F42D228-0B84-2855-4AD3-99F1A9A12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5EF3B21-20BF-BA7B-5534-8DA31914D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09-03-2026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4C9F2AF-239A-5421-45B4-98DD2F4BE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9C6A76E-867E-06B8-23C9-8BA817A50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539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7F760AC-5122-1380-379F-882BF84A5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C404669-5935-4C64-1A3A-8DCB4375B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B02FD96-A2B8-4C3B-3F1F-AF2D95192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5A1664-B527-41F1-A79D-E16C39041E12}" type="datetimeFigureOut">
              <a:rPr lang="da-DK" smtClean="0"/>
              <a:t>09-03-2026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4E4F2AF-0DA1-37A0-2E59-1C59AE281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280C2E9-ED41-15EF-C055-BFC613704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46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hyperlink" Target="https://www.information.dk/udland/2025/06/russerne-staar-doeren-nato-bruxelles-taler-samme-drejebog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4608C20-F36D-28E1-1350-20F05053AD9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Modul 4: Konstruktivisme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5E308AE2-5B7A-2831-3D22-AAFEFD9DB6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Forløb: Dansk udenrigspolitik</a:t>
            </a:r>
          </a:p>
        </p:txBody>
      </p:sp>
    </p:spTree>
    <p:extLst>
      <p:ext uri="{BB962C8B-B14F-4D97-AF65-F5344CB8AC3E}">
        <p14:creationId xmlns:p14="http://schemas.microsoft.com/office/powerpoint/2010/main" val="2396278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1B797D-CC6B-AFEE-DF4D-09C90E3AB6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2EDA906-F20A-69D1-57D7-66BE2F7894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5" name="Billede 4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A982660B-CC3E-70F7-66CA-399C933EDF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357" y="128836"/>
            <a:ext cx="9711077" cy="6600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0966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FA5BC0C-F543-EE6C-3AA7-C2FE44648B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5400"/>
              <a:t>Tre typer af sikkerhedsliggørelse 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100A9AD-49A5-74A1-4515-660C99018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da-DK" sz="2200" b="1" dirty="0"/>
              <a:t> Sikkerhedspolitisk:</a:t>
            </a:r>
          </a:p>
          <a:p>
            <a:pPr lvl="1"/>
            <a:r>
              <a:rPr lang="da-DK" sz="2200" dirty="0"/>
              <a:t>Trumps italesættelse af Kina og Rusland som eksistentielle trusler.</a:t>
            </a:r>
          </a:p>
          <a:p>
            <a:r>
              <a:rPr lang="da-DK" sz="2200" b="1" dirty="0"/>
              <a:t>Udenrigsøkonomisk:</a:t>
            </a:r>
          </a:p>
          <a:p>
            <a:pPr lvl="1"/>
            <a:r>
              <a:rPr lang="da-DK" sz="2200" dirty="0"/>
              <a:t>Trumps retorik om økonomiske fjender, der truer den amerikanske arbejderklassens overlevelse.</a:t>
            </a:r>
          </a:p>
          <a:p>
            <a:r>
              <a:rPr lang="da-DK" sz="2200" b="1" dirty="0"/>
              <a:t>Idépolitisk:</a:t>
            </a:r>
          </a:p>
          <a:p>
            <a:pPr lvl="1"/>
            <a:r>
              <a:rPr lang="da-DK" sz="2200" dirty="0"/>
              <a:t>J.D. Vances fortælling om, at Europas største trussel er liberalismens sammenbrud og multikulturalisme.</a:t>
            </a:r>
          </a:p>
        </p:txBody>
      </p:sp>
    </p:spTree>
    <p:extLst>
      <p:ext uri="{BB962C8B-B14F-4D97-AF65-F5344CB8AC3E}">
        <p14:creationId xmlns:p14="http://schemas.microsoft.com/office/powerpoint/2010/main" val="2704197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EA7AED6-40BE-14AD-0E62-53CD262EA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5400" dirty="0"/>
              <a:t>Putins fortælling om Rusland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30F51AE-31C8-40FB-85CC-C38985665E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da-DK" sz="2400" dirty="0"/>
              <a:t>Vladimir Putin har gennem ca. 25 år opbygget en fortælling om Rusland som en naturlig stormagt, hvor bl.a. Ukraine indgår som en historisk og kulturel del af Rusland.</a:t>
            </a:r>
          </a:p>
          <a:p>
            <a:r>
              <a:rPr lang="da-DK" sz="2400" dirty="0"/>
              <a:t>Han fremhæver ofte:</a:t>
            </a:r>
          </a:p>
          <a:p>
            <a:pPr lvl="1"/>
            <a:r>
              <a:rPr lang="da-DK" dirty="0"/>
              <a:t>Rusland som historisk stormagt.</a:t>
            </a:r>
          </a:p>
          <a:p>
            <a:pPr lvl="1"/>
            <a:r>
              <a:rPr lang="da-DK" dirty="0"/>
              <a:t>Sovjetunionens opløsning som en “geopolitisk katastrofe”.</a:t>
            </a:r>
          </a:p>
          <a:p>
            <a:pPr lvl="1"/>
            <a:r>
              <a:rPr lang="da-DK" dirty="0"/>
              <a:t>At “landsmand” (russisk-talende eller kulturelt russiske personer) uden for Rusland “burde høre til” i Rusland.</a:t>
            </a:r>
          </a:p>
        </p:txBody>
      </p:sp>
    </p:spTree>
    <p:extLst>
      <p:ext uri="{BB962C8B-B14F-4D97-AF65-F5344CB8AC3E}">
        <p14:creationId xmlns:p14="http://schemas.microsoft.com/office/powerpoint/2010/main" val="2661084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48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23000">
                <a:schemeClr val="accent1">
                  <a:lumMod val="75000"/>
                  <a:alpha val="16000"/>
                </a:schemeClr>
              </a:gs>
              <a:gs pos="99000">
                <a:srgbClr val="000000">
                  <a:alpha val="45000"/>
                </a:srgb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B4DF709-4C63-BE22-88BD-78D580DF2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</p:spPr>
        <p:txBody>
          <a:bodyPr anchor="ctr">
            <a:normAutofit/>
          </a:bodyPr>
          <a:lstStyle/>
          <a:p>
            <a:r>
              <a:rPr lang="da-DK" sz="4000">
                <a:solidFill>
                  <a:srgbClr val="FFFFFF"/>
                </a:solidFill>
                <a:hlinkClick r:id="rId2"/>
              </a:rPr>
              <a:t>Russerne står for døren! I NATO og Bruxelles taler alle fra den samme drejebog | Information</a:t>
            </a:r>
            <a:endParaRPr lang="da-DK" sz="4000">
              <a:solidFill>
                <a:srgbClr val="FFFFFF"/>
              </a:solidFill>
            </a:endParaRP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EE09B442-3504-6589-A722-A016D995107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7619435"/>
              </p:ext>
            </p:extLst>
          </p:nvPr>
        </p:nvGraphicFramePr>
        <p:xfrm>
          <a:off x="644056" y="2615979"/>
          <a:ext cx="10927829" cy="36894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100386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26DDE9F-085A-E076-9D7B-963BA24DF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da-DK" sz="4200"/>
              <a:t>Opsamling på dokumentarfilmen ”Facing War”</a:t>
            </a:r>
          </a:p>
        </p:txBody>
      </p:sp>
      <p:sp>
        <p:nvSpPr>
          <p:cNvPr id="103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2556A73-DDEE-5514-AA9E-1FFB6DF69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976" y="2872899"/>
            <a:ext cx="5248274" cy="3320668"/>
          </a:xfrm>
        </p:spPr>
        <p:txBody>
          <a:bodyPr>
            <a:noAutofit/>
          </a:bodyPr>
          <a:lstStyle/>
          <a:p>
            <a:r>
              <a:rPr lang="da-DK" sz="2000" dirty="0"/>
              <a:t>Hvilken information giver filmen om konfliktforholdet mellem NATO og Rusland?</a:t>
            </a:r>
          </a:p>
          <a:p>
            <a:r>
              <a:rPr lang="da-DK" sz="2000" dirty="0"/>
              <a:t>I hvilket omfang arbejder de med realistiske beskrivelser af konflikten og mulighederne for ukrainsk sejr?</a:t>
            </a:r>
          </a:p>
          <a:p>
            <a:r>
              <a:rPr lang="da-DK" sz="2000" dirty="0"/>
              <a:t>Hvordan fremstiller filmen krigens udvikling?</a:t>
            </a:r>
          </a:p>
          <a:p>
            <a:r>
              <a:rPr lang="da-DK" sz="2000" dirty="0"/>
              <a:t>Hvilke argumenter for/imod diplomatiske løsninger vises i filmen?</a:t>
            </a:r>
          </a:p>
          <a:p>
            <a:r>
              <a:rPr lang="da-DK" sz="2000" dirty="0"/>
              <a:t>Hvilket billede giver filmen af, hvor verden er på vej hen?</a:t>
            </a:r>
          </a:p>
        </p:txBody>
      </p:sp>
      <p:pic>
        <p:nvPicPr>
          <p:cNvPr id="1026" name="Picture 2" descr="Facing War">
            <a:extLst>
              <a:ext uri="{FF2B5EF4-FFF2-40B4-BE49-F238E27FC236}">
                <a16:creationId xmlns:a16="http://schemas.microsoft.com/office/drawing/2014/main" id="{44B8F433-8941-0F96-965D-E3FCAEC5C6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7" r="18073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9143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E671DD-4F5A-29D1-8EE8-F26C0419B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Elevundersøgelse af ”</a:t>
            </a:r>
            <a:r>
              <a:rPr lang="da-DK" dirty="0" err="1"/>
              <a:t>aha-oplevelser</a:t>
            </a:r>
            <a:r>
              <a:rPr lang="da-DK" dirty="0"/>
              <a:t>” (20 min)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788BE93-4664-47B6-0A41-5123C1E9E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dirty="0"/>
              <a:t>Dokument 1: Sammen i mindre grupper nedskriver I alle de oplevelser, I kan komme i tanke om.</a:t>
            </a:r>
          </a:p>
          <a:p>
            <a:r>
              <a:rPr lang="da-DK" dirty="0"/>
              <a:t>Dokument 2: I vælger den bedste oplevelse og skriver den pænt og tydeligt. </a:t>
            </a:r>
          </a:p>
          <a:p>
            <a:pPr marL="0" indent="0">
              <a:buNone/>
            </a:pPr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120791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8D682B-65E5-8960-93FC-B51988FE2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Fremhæv tre centrale pointer</a:t>
            </a:r>
          </a:p>
        </p:txBody>
      </p:sp>
      <p:pic>
        <p:nvPicPr>
          <p:cNvPr id="5" name="Billede 4" descr="Et billede, der indeholder tekst, menu, skærmbillede, nummer/tal&#10;&#10;AI-genereret indhold kan være ukorrekt.">
            <a:extLst>
              <a:ext uri="{FF2B5EF4-FFF2-40B4-BE49-F238E27FC236}">
                <a16:creationId xmlns:a16="http://schemas.microsoft.com/office/drawing/2014/main" id="{EA42E0B8-9C4D-C603-067A-B284FE5B9C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9212" y="89761"/>
            <a:ext cx="8193928" cy="667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3346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948499F-F112-F813-A4AE-F3086F703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5400"/>
              <a:t>Konstruktivismen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A2E426F-8AE4-09C8-CACA-6B66AD0800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da-DK" sz="2500" dirty="0"/>
              <a:t>Konstruktivismen kan anvendes til at analysere tekster, taler, parlamentsdebatter og andre situationer, hvor der er en fornemmelse af, at virkeligheden italesættes og konstrueres på en bestemt måde. </a:t>
            </a:r>
          </a:p>
          <a:p>
            <a:endParaRPr lang="da-DK" sz="2500" dirty="0"/>
          </a:p>
          <a:p>
            <a:r>
              <a:rPr lang="da-DK" sz="2500" dirty="0"/>
              <a:t>Teorien forklarer, hvordan verdensbilleder, begreber og opfattelser skabes gennem sociale processer, historiske erfaringer, sprog og italesættelser.</a:t>
            </a:r>
          </a:p>
          <a:p>
            <a:pPr lvl="1"/>
            <a:r>
              <a:rPr lang="da-DK" sz="2500" dirty="0"/>
              <a:t>Begreber som sikkerhed, magt og trusler er ikke objektive, men socialt konstruerede.</a:t>
            </a:r>
          </a:p>
        </p:txBody>
      </p:sp>
    </p:spTree>
    <p:extLst>
      <p:ext uri="{BB962C8B-B14F-4D97-AF65-F5344CB8AC3E}">
        <p14:creationId xmlns:p14="http://schemas.microsoft.com/office/powerpoint/2010/main" val="3069967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A01CE2F-4913-04A0-B3FB-F5D34A416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4200"/>
              <a:t>Tre måder at analysere udenrigspolitiske konstruktioner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074E36B-3C92-F440-E25E-97442D1C1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3"/>
            <a:ext cx="10515600" cy="4480941"/>
          </a:xfrm>
        </p:spPr>
        <p:txBody>
          <a:bodyPr>
            <a:normAutofit lnSpcReduction="10000"/>
          </a:bodyPr>
          <a:lstStyle/>
          <a:p>
            <a:r>
              <a:rPr lang="da-DK" sz="2500" b="1" dirty="0"/>
              <a:t>Normkonstruktionen</a:t>
            </a:r>
          </a:p>
          <a:p>
            <a:pPr lvl="1"/>
            <a:r>
              <a:rPr lang="da-DK" sz="2500" dirty="0"/>
              <a:t>Danmark: Bodil Begtrup og arbejdet for kvinders rettigheder i FN.</a:t>
            </a:r>
          </a:p>
          <a:p>
            <a:pPr lvl="1"/>
            <a:r>
              <a:rPr lang="da-DK" sz="2500" dirty="0"/>
              <a:t>USA: Konstruktionen af normen om ikke-spredning af atomvåben.</a:t>
            </a:r>
            <a:br>
              <a:rPr lang="da-DK" sz="2500" dirty="0"/>
            </a:br>
            <a:endParaRPr lang="da-DK" sz="2500" dirty="0"/>
          </a:p>
          <a:p>
            <a:r>
              <a:rPr lang="da-DK" sz="2500" b="1" dirty="0"/>
              <a:t>Den rationelle strategiske konstruktion</a:t>
            </a:r>
          </a:p>
          <a:p>
            <a:pPr lvl="1"/>
            <a:r>
              <a:rPr lang="da-DK" sz="2500" dirty="0"/>
              <a:t>Danmark: Regeringens syn på Rusland som trussel.</a:t>
            </a:r>
          </a:p>
          <a:p>
            <a:pPr lvl="1"/>
            <a:r>
              <a:rPr lang="da-DK" sz="2500" dirty="0"/>
              <a:t>USA: Kampen mod terror efter 11. september 2001.</a:t>
            </a:r>
            <a:br>
              <a:rPr lang="da-DK" sz="2500" dirty="0"/>
            </a:br>
            <a:endParaRPr lang="da-DK" sz="2500" dirty="0"/>
          </a:p>
          <a:p>
            <a:r>
              <a:rPr lang="da-DK" sz="2500" b="1" dirty="0"/>
              <a:t>Den dybe identitetsmæssige konstruktion</a:t>
            </a:r>
          </a:p>
          <a:p>
            <a:pPr lvl="1"/>
            <a:r>
              <a:rPr lang="da-DK" sz="2500" dirty="0"/>
              <a:t>Danmark: Identiteten som en stærk allieret af USA.</a:t>
            </a:r>
          </a:p>
          <a:p>
            <a:pPr lvl="1"/>
            <a:r>
              <a:rPr lang="da-DK" sz="2500" dirty="0"/>
              <a:t>Rusland: Putins forståelse af russisk identitet og global rolle.</a:t>
            </a:r>
          </a:p>
        </p:txBody>
      </p:sp>
    </p:spTree>
    <p:extLst>
      <p:ext uri="{BB962C8B-B14F-4D97-AF65-F5344CB8AC3E}">
        <p14:creationId xmlns:p14="http://schemas.microsoft.com/office/powerpoint/2010/main" val="19774724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E11B41-D514-2BF6-30B4-D0E946324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Centrale begreber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E25EE08-C681-1381-C1E0-4CB728B871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5275" y="1504950"/>
            <a:ext cx="11620500" cy="4987925"/>
          </a:xfrm>
        </p:spPr>
        <p:txBody>
          <a:bodyPr>
            <a:normAutofit/>
          </a:bodyPr>
          <a:lstStyle/>
          <a:p>
            <a:r>
              <a:rPr lang="da-DK" b="1" dirty="0"/>
              <a:t>High </a:t>
            </a:r>
            <a:r>
              <a:rPr lang="da-DK" b="1" dirty="0" err="1"/>
              <a:t>politics</a:t>
            </a:r>
            <a:r>
              <a:rPr lang="da-DK" b="1" dirty="0"/>
              <a:t>: </a:t>
            </a:r>
          </a:p>
          <a:p>
            <a:pPr lvl="1"/>
            <a:r>
              <a:rPr lang="da-DK" dirty="0"/>
              <a:t>Betegner den sikkerhedspolitiske målsætning i et lands udenrigspolitik og hermed de spørgsmål, som betragtes som afgørende for staten og andre fællesskabers overlevelse og sikkerhed</a:t>
            </a:r>
          </a:p>
          <a:p>
            <a:pPr lvl="1"/>
            <a:r>
              <a:rPr lang="da-DK" dirty="0"/>
              <a:t>Fx militære forhold og krigsførelse.</a:t>
            </a:r>
          </a:p>
          <a:p>
            <a:endParaRPr lang="da-DK" dirty="0"/>
          </a:p>
          <a:p>
            <a:r>
              <a:rPr lang="da-DK" b="1" dirty="0"/>
              <a:t>Low </a:t>
            </a:r>
            <a:r>
              <a:rPr lang="da-DK" b="1" dirty="0" err="1"/>
              <a:t>politics</a:t>
            </a:r>
            <a:r>
              <a:rPr lang="da-DK" dirty="0"/>
              <a:t>: </a:t>
            </a:r>
          </a:p>
          <a:p>
            <a:pPr lvl="1"/>
            <a:r>
              <a:rPr lang="da-DK" dirty="0"/>
              <a:t>Udenrigspolitiske emner, som ikke direkte truer statens overlevelse og suverænitet, men som stadig er centrale i udenrigspolitikken </a:t>
            </a:r>
          </a:p>
          <a:p>
            <a:pPr lvl="1"/>
            <a:r>
              <a:rPr lang="da-DK" dirty="0"/>
              <a:t>Fx udenrigsøkonomiske og idépolitiske temaer som handelsaftaler, klima eller udviklingsbistand.</a:t>
            </a:r>
          </a:p>
        </p:txBody>
      </p:sp>
    </p:spTree>
    <p:extLst>
      <p:ext uri="{BB962C8B-B14F-4D97-AF65-F5344CB8AC3E}">
        <p14:creationId xmlns:p14="http://schemas.microsoft.com/office/powerpoint/2010/main" val="2999839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FC527E-413A-706A-22CA-EEF701F15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Centrale begreber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255F348-2808-E749-7678-956C53E5E2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Top </a:t>
            </a:r>
            <a:r>
              <a:rPr lang="da-DK" b="1" dirty="0" err="1"/>
              <a:t>down</a:t>
            </a:r>
            <a:r>
              <a:rPr lang="da-DK" b="1" dirty="0"/>
              <a:t>-model</a:t>
            </a:r>
            <a:r>
              <a:rPr lang="da-DK" dirty="0"/>
              <a:t>: </a:t>
            </a:r>
          </a:p>
          <a:p>
            <a:pPr lvl="1"/>
            <a:r>
              <a:rPr lang="da-DK" dirty="0"/>
              <a:t>Befolkningens holdninger til udenrigspolitikken formes af eliterne for eksempel beslutningstagere, eksperter eller medier.</a:t>
            </a:r>
          </a:p>
          <a:p>
            <a:r>
              <a:rPr lang="da-DK" b="1" dirty="0"/>
              <a:t>Bottom up-model: </a:t>
            </a:r>
          </a:p>
          <a:p>
            <a:pPr lvl="1"/>
            <a:r>
              <a:rPr lang="da-DK" dirty="0"/>
              <a:t>Udenrigspolitikken er et resultat af befolkningens holdninger og det pres eller de ønsker, der kommer nedefra, som påvirker politikerne.</a:t>
            </a:r>
          </a:p>
          <a:p>
            <a:r>
              <a:rPr lang="da-DK" b="1" dirty="0"/>
              <a:t>Rally </a:t>
            </a:r>
            <a:r>
              <a:rPr lang="da-DK" b="1" dirty="0" err="1"/>
              <a:t>around</a:t>
            </a:r>
            <a:r>
              <a:rPr lang="da-DK" b="1" dirty="0"/>
              <a:t> the flag: </a:t>
            </a:r>
          </a:p>
          <a:p>
            <a:pPr lvl="1"/>
            <a:r>
              <a:rPr lang="da-DK" dirty="0"/>
              <a:t>Befolkningens opbakning til en politisk leder eller regering stiger i tilfælde af internationale kriser og trusler udefra.</a:t>
            </a:r>
          </a:p>
        </p:txBody>
      </p:sp>
    </p:spTree>
    <p:extLst>
      <p:ext uri="{BB962C8B-B14F-4D97-AF65-F5344CB8AC3E}">
        <p14:creationId xmlns:p14="http://schemas.microsoft.com/office/powerpoint/2010/main" val="35368123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A488E9B-03CB-658E-E327-CE64DB268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Konstruktivismen – centrale begreber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E686AD8-4CE7-2E47-8AE0-D56DCF812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9575" y="1619250"/>
            <a:ext cx="10944225" cy="4991100"/>
          </a:xfrm>
        </p:spPr>
        <p:txBody>
          <a:bodyPr>
            <a:normAutofit/>
          </a:bodyPr>
          <a:lstStyle/>
          <a:p>
            <a:r>
              <a:rPr lang="da-DK" dirty="0"/>
              <a:t>Konstruktivisme: </a:t>
            </a:r>
          </a:p>
          <a:p>
            <a:pPr lvl="1"/>
            <a:r>
              <a:rPr lang="da-DK" dirty="0"/>
              <a:t>Verden er ikke givet på forhånd, men konstrueres igennem sprog, ideer og normer.</a:t>
            </a:r>
          </a:p>
          <a:p>
            <a:r>
              <a:rPr lang="da-DK" dirty="0"/>
              <a:t>Normer: </a:t>
            </a:r>
          </a:p>
          <a:p>
            <a:pPr lvl="1"/>
            <a:r>
              <a:rPr lang="da-DK" dirty="0"/>
              <a:t>Fælles forventninger om en passende adfærd inden for forskellige felter.</a:t>
            </a:r>
          </a:p>
          <a:p>
            <a:r>
              <a:rPr lang="da-DK" dirty="0"/>
              <a:t>Københavnerskolen: </a:t>
            </a:r>
          </a:p>
          <a:p>
            <a:pPr lvl="1"/>
            <a:r>
              <a:rPr lang="da-DK" dirty="0"/>
              <a:t>Fokus på, hvordan problemer gøres til sikkerhedspolitiske spørgsmål via sprog og talehandlinger, en proces, som kaldes "</a:t>
            </a:r>
            <a:r>
              <a:rPr lang="da-DK" dirty="0" err="1"/>
              <a:t>sikkerhedsliggørelse</a:t>
            </a:r>
            <a:r>
              <a:rPr lang="da-DK" dirty="0"/>
              <a:t>".</a:t>
            </a:r>
          </a:p>
          <a:p>
            <a:r>
              <a:rPr lang="da-DK" dirty="0"/>
              <a:t>Strukturel magt: </a:t>
            </a:r>
          </a:p>
          <a:p>
            <a:pPr lvl="1"/>
            <a:r>
              <a:rPr lang="da-DK" dirty="0"/>
              <a:t>Handler bl.a. om, hvordan udenrigspolitiske begivenheder og udfordringer italesættes, og at magt herigennem kan udøves bag om ryggen på os.</a:t>
            </a:r>
          </a:p>
        </p:txBody>
      </p:sp>
    </p:spTree>
    <p:extLst>
      <p:ext uri="{BB962C8B-B14F-4D97-AF65-F5344CB8AC3E}">
        <p14:creationId xmlns:p14="http://schemas.microsoft.com/office/powerpoint/2010/main" val="27809149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661</Words>
  <Application>Microsoft Office PowerPoint</Application>
  <PresentationFormat>Widescreen</PresentationFormat>
  <Paragraphs>67</Paragraphs>
  <Slides>13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13</vt:i4>
      </vt:variant>
    </vt:vector>
  </HeadingPairs>
  <TitlesOfParts>
    <vt:vector size="17" baseType="lpstr">
      <vt:lpstr>Aptos</vt:lpstr>
      <vt:lpstr>Aptos Display</vt:lpstr>
      <vt:lpstr>Arial</vt:lpstr>
      <vt:lpstr>Office-tema</vt:lpstr>
      <vt:lpstr>Modul 4: Konstruktivisme</vt:lpstr>
      <vt:lpstr>Opsamling på dokumentarfilmen ”Facing War”</vt:lpstr>
      <vt:lpstr>Elevundersøgelse af ”aha-oplevelser” (20 min)</vt:lpstr>
      <vt:lpstr>Fremhæv tre centrale pointer</vt:lpstr>
      <vt:lpstr>Konstruktivismen</vt:lpstr>
      <vt:lpstr>Tre måder at analysere udenrigspolitiske konstruktioner</vt:lpstr>
      <vt:lpstr>Centrale begreber</vt:lpstr>
      <vt:lpstr>Centrale begreber</vt:lpstr>
      <vt:lpstr>Konstruktivismen – centrale begreber</vt:lpstr>
      <vt:lpstr>PowerPoint-præsentation</vt:lpstr>
      <vt:lpstr>Tre typer af sikkerhedsliggørelse </vt:lpstr>
      <vt:lpstr>Putins fortælling om Rusland</vt:lpstr>
      <vt:lpstr>Russerne står for døren! I NATO og Bruxelles taler alle fra den samme drejebog | Information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Christoffer Østergaard Carstens</dc:creator>
  <cp:lastModifiedBy>Christoffer Østergaard Carstens</cp:lastModifiedBy>
  <cp:revision>1</cp:revision>
  <dcterms:created xsi:type="dcterms:W3CDTF">2026-02-26T09:18:37Z</dcterms:created>
  <dcterms:modified xsi:type="dcterms:W3CDTF">2026-03-09T19:11:51Z</dcterms:modified>
</cp:coreProperties>
</file>