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56" r:id="rId3"/>
    <p:sldId id="260" r:id="rId4"/>
    <p:sldId id="257" r:id="rId5"/>
    <p:sldId id="258" r:id="rId6"/>
    <p:sldId id="259" r:id="rId7"/>
    <p:sldId id="261" r:id="rId8"/>
    <p:sldId id="262" r:id="rId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3F5C71-9653-4A6F-9E3B-66E53E3CF086}" v="13" dt="2026-03-11T09:15:01.98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Østergaard Carstens" userId="5d542c86-40b2-4e4f-ab37-dc2fab4fc46a" providerId="ADAL" clId="{0DF8EF18-DD9B-46DE-AF1A-1EC96D0E05CF}"/>
    <pc:docChg chg="undo custSel addSld delSld modSld sldOrd">
      <pc:chgData name="Christoffer Østergaard Carstens" userId="5d542c86-40b2-4e4f-ab37-dc2fab4fc46a" providerId="ADAL" clId="{0DF8EF18-DD9B-46DE-AF1A-1EC96D0E05CF}" dt="2026-03-11T09:15:10.470" v="4286" actId="20577"/>
      <pc:docMkLst>
        <pc:docMk/>
      </pc:docMkLst>
      <pc:sldChg chg="addSp modSp new mod setBg">
        <pc:chgData name="Christoffer Østergaard Carstens" userId="5d542c86-40b2-4e4f-ab37-dc2fab4fc46a" providerId="ADAL" clId="{0DF8EF18-DD9B-46DE-AF1A-1EC96D0E05CF}" dt="2026-03-11T09:05:06.939" v="3900" actId="26606"/>
        <pc:sldMkLst>
          <pc:docMk/>
          <pc:sldMk cId="1889571173" sldId="256"/>
        </pc:sldMkLst>
        <pc:spChg chg="mod">
          <ac:chgData name="Christoffer Østergaard Carstens" userId="5d542c86-40b2-4e4f-ab37-dc2fab4fc46a" providerId="ADAL" clId="{0DF8EF18-DD9B-46DE-AF1A-1EC96D0E05CF}" dt="2026-03-11T09:05:06.939" v="3900" actId="26606"/>
          <ac:spMkLst>
            <pc:docMk/>
            <pc:sldMk cId="1889571173" sldId="256"/>
            <ac:spMk id="2" creationId="{B29607A8-E7DF-1A15-7286-8CCD48E47C0B}"/>
          </ac:spMkLst>
        </pc:spChg>
        <pc:spChg chg="mod">
          <ac:chgData name="Christoffer Østergaard Carstens" userId="5d542c86-40b2-4e4f-ab37-dc2fab4fc46a" providerId="ADAL" clId="{0DF8EF18-DD9B-46DE-AF1A-1EC96D0E05CF}" dt="2026-03-11T09:05:06.939" v="3900" actId="26606"/>
          <ac:spMkLst>
            <pc:docMk/>
            <pc:sldMk cId="1889571173" sldId="256"/>
            <ac:spMk id="3" creationId="{4E8B653E-1375-4043-65B1-C8694EE976BB}"/>
          </ac:spMkLst>
        </pc:spChg>
        <pc:spChg chg="add">
          <ac:chgData name="Christoffer Østergaard Carstens" userId="5d542c86-40b2-4e4f-ab37-dc2fab4fc46a" providerId="ADAL" clId="{0DF8EF18-DD9B-46DE-AF1A-1EC96D0E05CF}" dt="2026-03-11T09:05:06.939" v="3900" actId="26606"/>
          <ac:spMkLst>
            <pc:docMk/>
            <pc:sldMk cId="1889571173" sldId="256"/>
            <ac:spMk id="1031" creationId="{F0A604E4-7307-451C-93BE-F1F7E1BF3BF8}"/>
          </ac:spMkLst>
        </pc:spChg>
        <pc:spChg chg="add">
          <ac:chgData name="Christoffer Østergaard Carstens" userId="5d542c86-40b2-4e4f-ab37-dc2fab4fc46a" providerId="ADAL" clId="{0DF8EF18-DD9B-46DE-AF1A-1EC96D0E05CF}" dt="2026-03-11T09:05:06.939" v="3900" actId="26606"/>
          <ac:spMkLst>
            <pc:docMk/>
            <pc:sldMk cId="1889571173" sldId="256"/>
            <ac:spMk id="1033" creationId="{F7F3A0AA-35E5-4085-942B-737839030604}"/>
          </ac:spMkLst>
        </pc:spChg>
        <pc:spChg chg="add">
          <ac:chgData name="Christoffer Østergaard Carstens" userId="5d542c86-40b2-4e4f-ab37-dc2fab4fc46a" providerId="ADAL" clId="{0DF8EF18-DD9B-46DE-AF1A-1EC96D0E05CF}" dt="2026-03-11T09:05:06.939" v="3900" actId="26606"/>
          <ac:spMkLst>
            <pc:docMk/>
            <pc:sldMk cId="1889571173" sldId="256"/>
            <ac:spMk id="1035" creationId="{402F5C38-C747-4173-ABBF-656E39E82130}"/>
          </ac:spMkLst>
        </pc:spChg>
        <pc:spChg chg="add">
          <ac:chgData name="Christoffer Østergaard Carstens" userId="5d542c86-40b2-4e4f-ab37-dc2fab4fc46a" providerId="ADAL" clId="{0DF8EF18-DD9B-46DE-AF1A-1EC96D0E05CF}" dt="2026-03-11T09:05:06.939" v="3900" actId="26606"/>
          <ac:spMkLst>
            <pc:docMk/>
            <pc:sldMk cId="1889571173" sldId="256"/>
            <ac:spMk id="1037" creationId="{E37EECFC-A684-4391-AE85-4CDAF5565F61}"/>
          </ac:spMkLst>
        </pc:spChg>
        <pc:picChg chg="add mod">
          <ac:chgData name="Christoffer Østergaard Carstens" userId="5d542c86-40b2-4e4f-ab37-dc2fab4fc46a" providerId="ADAL" clId="{0DF8EF18-DD9B-46DE-AF1A-1EC96D0E05CF}" dt="2026-03-11T09:05:06.939" v="3900" actId="26606"/>
          <ac:picMkLst>
            <pc:docMk/>
            <pc:sldMk cId="1889571173" sldId="256"/>
            <ac:picMk id="1026" creationId="{854D67D1-EB1B-4364-9FB1-F09BC4AC0A4B}"/>
          </ac:picMkLst>
        </pc:picChg>
      </pc:sldChg>
      <pc:sldChg chg="addSp modSp new mod setBg">
        <pc:chgData name="Christoffer Østergaard Carstens" userId="5d542c86-40b2-4e4f-ab37-dc2fab4fc46a" providerId="ADAL" clId="{0DF8EF18-DD9B-46DE-AF1A-1EC96D0E05CF}" dt="2026-03-11T09:06:40.950" v="3958" actId="255"/>
        <pc:sldMkLst>
          <pc:docMk/>
          <pc:sldMk cId="4278899204" sldId="257"/>
        </pc:sldMkLst>
        <pc:spChg chg="mod">
          <ac:chgData name="Christoffer Østergaard Carstens" userId="5d542c86-40b2-4e4f-ab37-dc2fab4fc46a" providerId="ADAL" clId="{0DF8EF18-DD9B-46DE-AF1A-1EC96D0E05CF}" dt="2026-03-11T09:06:32.966" v="3954" actId="26606"/>
          <ac:spMkLst>
            <pc:docMk/>
            <pc:sldMk cId="4278899204" sldId="257"/>
            <ac:spMk id="2" creationId="{8BB211D0-0C66-68DB-9157-F133D3265EAB}"/>
          </ac:spMkLst>
        </pc:spChg>
        <pc:spChg chg="mod">
          <ac:chgData name="Christoffer Østergaard Carstens" userId="5d542c86-40b2-4e4f-ab37-dc2fab4fc46a" providerId="ADAL" clId="{0DF8EF18-DD9B-46DE-AF1A-1EC96D0E05CF}" dt="2026-03-11T09:06:40.950" v="3958" actId="255"/>
          <ac:spMkLst>
            <pc:docMk/>
            <pc:sldMk cId="4278899204" sldId="257"/>
            <ac:spMk id="3" creationId="{69BAC19E-0E78-7C91-B71B-41BDDFCD0BB2}"/>
          </ac:spMkLst>
        </pc:spChg>
        <pc:spChg chg="add">
          <ac:chgData name="Christoffer Østergaard Carstens" userId="5d542c86-40b2-4e4f-ab37-dc2fab4fc46a" providerId="ADAL" clId="{0DF8EF18-DD9B-46DE-AF1A-1EC96D0E05CF}" dt="2026-03-11T09:06:32.966" v="3954" actId="26606"/>
          <ac:spMkLst>
            <pc:docMk/>
            <pc:sldMk cId="4278899204" sldId="257"/>
            <ac:spMk id="8" creationId="{DEE2AD96-B495-4E06-9291-B71706F728CB}"/>
          </ac:spMkLst>
        </pc:spChg>
        <pc:spChg chg="add">
          <ac:chgData name="Christoffer Østergaard Carstens" userId="5d542c86-40b2-4e4f-ab37-dc2fab4fc46a" providerId="ADAL" clId="{0DF8EF18-DD9B-46DE-AF1A-1EC96D0E05CF}" dt="2026-03-11T09:06:32.966" v="3954" actId="26606"/>
          <ac:spMkLst>
            <pc:docMk/>
            <pc:sldMk cId="4278899204" sldId="257"/>
            <ac:spMk id="10" creationId="{53CF6D67-C5A8-4ADD-9E8E-1E38CA1D3166}"/>
          </ac:spMkLst>
        </pc:spChg>
        <pc:spChg chg="add">
          <ac:chgData name="Christoffer Østergaard Carstens" userId="5d542c86-40b2-4e4f-ab37-dc2fab4fc46a" providerId="ADAL" clId="{0DF8EF18-DD9B-46DE-AF1A-1EC96D0E05CF}" dt="2026-03-11T09:06:32.966" v="3954" actId="26606"/>
          <ac:spMkLst>
            <pc:docMk/>
            <pc:sldMk cId="4278899204" sldId="257"/>
            <ac:spMk id="12" creationId="{86909FA0-B515-4681-B7A8-FA281D133B94}"/>
          </ac:spMkLst>
        </pc:spChg>
        <pc:spChg chg="add">
          <ac:chgData name="Christoffer Østergaard Carstens" userId="5d542c86-40b2-4e4f-ab37-dc2fab4fc46a" providerId="ADAL" clId="{0DF8EF18-DD9B-46DE-AF1A-1EC96D0E05CF}" dt="2026-03-11T09:06:32.966" v="3954" actId="26606"/>
          <ac:spMkLst>
            <pc:docMk/>
            <pc:sldMk cId="4278899204" sldId="257"/>
            <ac:spMk id="14" creationId="{21C9FE86-FCC3-4A31-AA1C-C882262B7FE7}"/>
          </ac:spMkLst>
        </pc:spChg>
        <pc:spChg chg="add">
          <ac:chgData name="Christoffer Østergaard Carstens" userId="5d542c86-40b2-4e4f-ab37-dc2fab4fc46a" providerId="ADAL" clId="{0DF8EF18-DD9B-46DE-AF1A-1EC96D0E05CF}" dt="2026-03-11T09:06:32.966" v="3954" actId="26606"/>
          <ac:spMkLst>
            <pc:docMk/>
            <pc:sldMk cId="4278899204" sldId="257"/>
            <ac:spMk id="16" creationId="{7D96243B-ECED-4B71-8E06-AE9A285EAD20}"/>
          </ac:spMkLst>
        </pc:spChg>
        <pc:spChg chg="add">
          <ac:chgData name="Christoffer Østergaard Carstens" userId="5d542c86-40b2-4e4f-ab37-dc2fab4fc46a" providerId="ADAL" clId="{0DF8EF18-DD9B-46DE-AF1A-1EC96D0E05CF}" dt="2026-03-11T09:06:32.966" v="3954" actId="26606"/>
          <ac:spMkLst>
            <pc:docMk/>
            <pc:sldMk cId="4278899204" sldId="257"/>
            <ac:spMk id="18" creationId="{A09989E4-EFDC-4A90-A633-E0525FB4139E}"/>
          </ac:spMkLst>
        </pc:spChg>
      </pc:sldChg>
      <pc:sldChg chg="addSp modSp new mod setBg">
        <pc:chgData name="Christoffer Østergaard Carstens" userId="5d542c86-40b2-4e4f-ab37-dc2fab4fc46a" providerId="ADAL" clId="{0DF8EF18-DD9B-46DE-AF1A-1EC96D0E05CF}" dt="2026-03-11T09:07:10.445" v="3968" actId="27636"/>
        <pc:sldMkLst>
          <pc:docMk/>
          <pc:sldMk cId="4255889174" sldId="258"/>
        </pc:sldMkLst>
        <pc:spChg chg="mod">
          <ac:chgData name="Christoffer Østergaard Carstens" userId="5d542c86-40b2-4e4f-ab37-dc2fab4fc46a" providerId="ADAL" clId="{0DF8EF18-DD9B-46DE-AF1A-1EC96D0E05CF}" dt="2026-03-11T09:06:44.152" v="3959" actId="26606"/>
          <ac:spMkLst>
            <pc:docMk/>
            <pc:sldMk cId="4255889174" sldId="258"/>
            <ac:spMk id="2" creationId="{2695C171-7272-DE6A-EC66-C0CA177A00F0}"/>
          </ac:spMkLst>
        </pc:spChg>
        <pc:spChg chg="mod">
          <ac:chgData name="Christoffer Østergaard Carstens" userId="5d542c86-40b2-4e4f-ab37-dc2fab4fc46a" providerId="ADAL" clId="{0DF8EF18-DD9B-46DE-AF1A-1EC96D0E05CF}" dt="2026-03-11T09:07:10.445" v="3968" actId="27636"/>
          <ac:spMkLst>
            <pc:docMk/>
            <pc:sldMk cId="4255889174" sldId="258"/>
            <ac:spMk id="3" creationId="{E8511C36-BA61-3BCB-C9CF-B0A95FD4BAD8}"/>
          </ac:spMkLst>
        </pc:spChg>
        <pc:spChg chg="add">
          <ac:chgData name="Christoffer Østergaard Carstens" userId="5d542c86-40b2-4e4f-ab37-dc2fab4fc46a" providerId="ADAL" clId="{0DF8EF18-DD9B-46DE-AF1A-1EC96D0E05CF}" dt="2026-03-11T09:06:44.152" v="3959" actId="26606"/>
          <ac:spMkLst>
            <pc:docMk/>
            <pc:sldMk cId="4255889174" sldId="258"/>
            <ac:spMk id="8" creationId="{DEE2AD96-B495-4E06-9291-B71706F728CB}"/>
          </ac:spMkLst>
        </pc:spChg>
        <pc:spChg chg="add">
          <ac:chgData name="Christoffer Østergaard Carstens" userId="5d542c86-40b2-4e4f-ab37-dc2fab4fc46a" providerId="ADAL" clId="{0DF8EF18-DD9B-46DE-AF1A-1EC96D0E05CF}" dt="2026-03-11T09:06:44.152" v="3959" actId="26606"/>
          <ac:spMkLst>
            <pc:docMk/>
            <pc:sldMk cId="4255889174" sldId="258"/>
            <ac:spMk id="10" creationId="{53CF6D67-C5A8-4ADD-9E8E-1E38CA1D3166}"/>
          </ac:spMkLst>
        </pc:spChg>
        <pc:spChg chg="add">
          <ac:chgData name="Christoffer Østergaard Carstens" userId="5d542c86-40b2-4e4f-ab37-dc2fab4fc46a" providerId="ADAL" clId="{0DF8EF18-DD9B-46DE-AF1A-1EC96D0E05CF}" dt="2026-03-11T09:06:44.152" v="3959" actId="26606"/>
          <ac:spMkLst>
            <pc:docMk/>
            <pc:sldMk cId="4255889174" sldId="258"/>
            <ac:spMk id="12" creationId="{86909FA0-B515-4681-B7A8-FA281D133B94}"/>
          </ac:spMkLst>
        </pc:spChg>
        <pc:spChg chg="add">
          <ac:chgData name="Christoffer Østergaard Carstens" userId="5d542c86-40b2-4e4f-ab37-dc2fab4fc46a" providerId="ADAL" clId="{0DF8EF18-DD9B-46DE-AF1A-1EC96D0E05CF}" dt="2026-03-11T09:06:44.152" v="3959" actId="26606"/>
          <ac:spMkLst>
            <pc:docMk/>
            <pc:sldMk cId="4255889174" sldId="258"/>
            <ac:spMk id="14" creationId="{21C9FE86-FCC3-4A31-AA1C-C882262B7FE7}"/>
          </ac:spMkLst>
        </pc:spChg>
        <pc:spChg chg="add">
          <ac:chgData name="Christoffer Østergaard Carstens" userId="5d542c86-40b2-4e4f-ab37-dc2fab4fc46a" providerId="ADAL" clId="{0DF8EF18-DD9B-46DE-AF1A-1EC96D0E05CF}" dt="2026-03-11T09:06:44.152" v="3959" actId="26606"/>
          <ac:spMkLst>
            <pc:docMk/>
            <pc:sldMk cId="4255889174" sldId="258"/>
            <ac:spMk id="16" creationId="{7D96243B-ECED-4B71-8E06-AE9A285EAD20}"/>
          </ac:spMkLst>
        </pc:spChg>
        <pc:spChg chg="add">
          <ac:chgData name="Christoffer Østergaard Carstens" userId="5d542c86-40b2-4e4f-ab37-dc2fab4fc46a" providerId="ADAL" clId="{0DF8EF18-DD9B-46DE-AF1A-1EC96D0E05CF}" dt="2026-03-11T09:06:44.152" v="3959" actId="26606"/>
          <ac:spMkLst>
            <pc:docMk/>
            <pc:sldMk cId="4255889174" sldId="258"/>
            <ac:spMk id="18" creationId="{A09989E4-EFDC-4A90-A633-E0525FB4139E}"/>
          </ac:spMkLst>
        </pc:spChg>
      </pc:sldChg>
      <pc:sldChg chg="addSp modSp new mod setBg">
        <pc:chgData name="Christoffer Østergaard Carstens" userId="5d542c86-40b2-4e4f-ab37-dc2fab4fc46a" providerId="ADAL" clId="{0DF8EF18-DD9B-46DE-AF1A-1EC96D0E05CF}" dt="2026-03-11T09:07:51.649" v="4010" actId="255"/>
        <pc:sldMkLst>
          <pc:docMk/>
          <pc:sldMk cId="2979818039" sldId="259"/>
        </pc:sldMkLst>
        <pc:spChg chg="mod">
          <ac:chgData name="Christoffer Østergaard Carstens" userId="5d542c86-40b2-4e4f-ab37-dc2fab4fc46a" providerId="ADAL" clId="{0DF8EF18-DD9B-46DE-AF1A-1EC96D0E05CF}" dt="2026-03-11T09:07:44.589" v="4007" actId="26606"/>
          <ac:spMkLst>
            <pc:docMk/>
            <pc:sldMk cId="2979818039" sldId="259"/>
            <ac:spMk id="2" creationId="{BE7EF228-B7B0-A666-8FCF-9EB239F9C4E5}"/>
          </ac:spMkLst>
        </pc:spChg>
        <pc:spChg chg="mod">
          <ac:chgData name="Christoffer Østergaard Carstens" userId="5d542c86-40b2-4e4f-ab37-dc2fab4fc46a" providerId="ADAL" clId="{0DF8EF18-DD9B-46DE-AF1A-1EC96D0E05CF}" dt="2026-03-11T09:07:51.649" v="4010" actId="255"/>
          <ac:spMkLst>
            <pc:docMk/>
            <pc:sldMk cId="2979818039" sldId="259"/>
            <ac:spMk id="3" creationId="{574DFD3D-93EB-8100-E5EE-E8A49407FD42}"/>
          </ac:spMkLst>
        </pc:spChg>
        <pc:spChg chg="add">
          <ac:chgData name="Christoffer Østergaard Carstens" userId="5d542c86-40b2-4e4f-ab37-dc2fab4fc46a" providerId="ADAL" clId="{0DF8EF18-DD9B-46DE-AF1A-1EC96D0E05CF}" dt="2026-03-11T09:07:44.589" v="4007" actId="26606"/>
          <ac:spMkLst>
            <pc:docMk/>
            <pc:sldMk cId="2979818039" sldId="259"/>
            <ac:spMk id="8" creationId="{DEE2AD96-B495-4E06-9291-B71706F728CB}"/>
          </ac:spMkLst>
        </pc:spChg>
        <pc:spChg chg="add">
          <ac:chgData name="Christoffer Østergaard Carstens" userId="5d542c86-40b2-4e4f-ab37-dc2fab4fc46a" providerId="ADAL" clId="{0DF8EF18-DD9B-46DE-AF1A-1EC96D0E05CF}" dt="2026-03-11T09:07:44.589" v="4007" actId="26606"/>
          <ac:spMkLst>
            <pc:docMk/>
            <pc:sldMk cId="2979818039" sldId="259"/>
            <ac:spMk id="10" creationId="{53CF6D67-C5A8-4ADD-9E8E-1E38CA1D3166}"/>
          </ac:spMkLst>
        </pc:spChg>
        <pc:spChg chg="add">
          <ac:chgData name="Christoffer Østergaard Carstens" userId="5d542c86-40b2-4e4f-ab37-dc2fab4fc46a" providerId="ADAL" clId="{0DF8EF18-DD9B-46DE-AF1A-1EC96D0E05CF}" dt="2026-03-11T09:07:44.589" v="4007" actId="26606"/>
          <ac:spMkLst>
            <pc:docMk/>
            <pc:sldMk cId="2979818039" sldId="259"/>
            <ac:spMk id="12" creationId="{86909FA0-B515-4681-B7A8-FA281D133B94}"/>
          </ac:spMkLst>
        </pc:spChg>
        <pc:spChg chg="add">
          <ac:chgData name="Christoffer Østergaard Carstens" userId="5d542c86-40b2-4e4f-ab37-dc2fab4fc46a" providerId="ADAL" clId="{0DF8EF18-DD9B-46DE-AF1A-1EC96D0E05CF}" dt="2026-03-11T09:07:44.589" v="4007" actId="26606"/>
          <ac:spMkLst>
            <pc:docMk/>
            <pc:sldMk cId="2979818039" sldId="259"/>
            <ac:spMk id="14" creationId="{21C9FE86-FCC3-4A31-AA1C-C882262B7FE7}"/>
          </ac:spMkLst>
        </pc:spChg>
        <pc:spChg chg="add">
          <ac:chgData name="Christoffer Østergaard Carstens" userId="5d542c86-40b2-4e4f-ab37-dc2fab4fc46a" providerId="ADAL" clId="{0DF8EF18-DD9B-46DE-AF1A-1EC96D0E05CF}" dt="2026-03-11T09:07:44.589" v="4007" actId="26606"/>
          <ac:spMkLst>
            <pc:docMk/>
            <pc:sldMk cId="2979818039" sldId="259"/>
            <ac:spMk id="16" creationId="{7D96243B-ECED-4B71-8E06-AE9A285EAD20}"/>
          </ac:spMkLst>
        </pc:spChg>
        <pc:spChg chg="add">
          <ac:chgData name="Christoffer Østergaard Carstens" userId="5d542c86-40b2-4e4f-ab37-dc2fab4fc46a" providerId="ADAL" clId="{0DF8EF18-DD9B-46DE-AF1A-1EC96D0E05CF}" dt="2026-03-11T09:07:44.589" v="4007" actId="26606"/>
          <ac:spMkLst>
            <pc:docMk/>
            <pc:sldMk cId="2979818039" sldId="259"/>
            <ac:spMk id="18" creationId="{A09989E4-EFDC-4A90-A633-E0525FB4139E}"/>
          </ac:spMkLst>
        </pc:spChg>
      </pc:sldChg>
      <pc:sldChg chg="modSp new mod">
        <pc:chgData name="Christoffer Østergaard Carstens" userId="5d542c86-40b2-4e4f-ab37-dc2fab4fc46a" providerId="ADAL" clId="{0DF8EF18-DD9B-46DE-AF1A-1EC96D0E05CF}" dt="2026-03-11T09:08:38.131" v="4115" actId="20577"/>
        <pc:sldMkLst>
          <pc:docMk/>
          <pc:sldMk cId="1577382855" sldId="260"/>
        </pc:sldMkLst>
        <pc:spChg chg="mod">
          <ac:chgData name="Christoffer Østergaard Carstens" userId="5d542c86-40b2-4e4f-ab37-dc2fab4fc46a" providerId="ADAL" clId="{0DF8EF18-DD9B-46DE-AF1A-1EC96D0E05CF}" dt="2026-03-11T09:08:08.691" v="4041" actId="20577"/>
          <ac:spMkLst>
            <pc:docMk/>
            <pc:sldMk cId="1577382855" sldId="260"/>
            <ac:spMk id="2" creationId="{EA08FA75-6B96-0391-10EF-A675C2287351}"/>
          </ac:spMkLst>
        </pc:spChg>
        <pc:spChg chg="mod">
          <ac:chgData name="Christoffer Østergaard Carstens" userId="5d542c86-40b2-4e4f-ab37-dc2fab4fc46a" providerId="ADAL" clId="{0DF8EF18-DD9B-46DE-AF1A-1EC96D0E05CF}" dt="2026-03-11T09:08:38.131" v="4115" actId="20577"/>
          <ac:spMkLst>
            <pc:docMk/>
            <pc:sldMk cId="1577382855" sldId="260"/>
            <ac:spMk id="3" creationId="{5B334C16-B26B-EA7F-FCCF-906503E12AC0}"/>
          </ac:spMkLst>
        </pc:spChg>
      </pc:sldChg>
      <pc:sldChg chg="modSp new mod">
        <pc:chgData name="Christoffer Østergaard Carstens" userId="5d542c86-40b2-4e4f-ab37-dc2fab4fc46a" providerId="ADAL" clId="{0DF8EF18-DD9B-46DE-AF1A-1EC96D0E05CF}" dt="2026-03-11T09:12:13.386" v="4136" actId="20577"/>
        <pc:sldMkLst>
          <pc:docMk/>
          <pc:sldMk cId="2293301869" sldId="261"/>
        </pc:sldMkLst>
        <pc:spChg chg="mod">
          <ac:chgData name="Christoffer Østergaard Carstens" userId="5d542c86-40b2-4e4f-ab37-dc2fab4fc46a" providerId="ADAL" clId="{0DF8EF18-DD9B-46DE-AF1A-1EC96D0E05CF}" dt="2026-03-11T09:10:57.561" v="4129" actId="20577"/>
          <ac:spMkLst>
            <pc:docMk/>
            <pc:sldMk cId="2293301869" sldId="261"/>
            <ac:spMk id="2" creationId="{11426767-343E-F9F7-AFB6-06430D3BAADC}"/>
          </ac:spMkLst>
        </pc:spChg>
        <pc:spChg chg="mod">
          <ac:chgData name="Christoffer Østergaard Carstens" userId="5d542c86-40b2-4e4f-ab37-dc2fab4fc46a" providerId="ADAL" clId="{0DF8EF18-DD9B-46DE-AF1A-1EC96D0E05CF}" dt="2026-03-11T09:12:13.386" v="4136" actId="20577"/>
          <ac:spMkLst>
            <pc:docMk/>
            <pc:sldMk cId="2293301869" sldId="261"/>
            <ac:spMk id="3" creationId="{3F9F49BF-4096-E97E-D028-69B89B477692}"/>
          </ac:spMkLst>
        </pc:spChg>
      </pc:sldChg>
      <pc:sldChg chg="modSp new mod">
        <pc:chgData name="Christoffer Østergaard Carstens" userId="5d542c86-40b2-4e4f-ab37-dc2fab4fc46a" providerId="ADAL" clId="{0DF8EF18-DD9B-46DE-AF1A-1EC96D0E05CF}" dt="2026-03-11T09:12:50.311" v="4157" actId="20577"/>
        <pc:sldMkLst>
          <pc:docMk/>
          <pc:sldMk cId="1261999211" sldId="262"/>
        </pc:sldMkLst>
        <pc:spChg chg="mod">
          <ac:chgData name="Christoffer Østergaard Carstens" userId="5d542c86-40b2-4e4f-ab37-dc2fab4fc46a" providerId="ADAL" clId="{0DF8EF18-DD9B-46DE-AF1A-1EC96D0E05CF}" dt="2026-03-11T09:12:35.113" v="4146" actId="20577"/>
          <ac:spMkLst>
            <pc:docMk/>
            <pc:sldMk cId="1261999211" sldId="262"/>
            <ac:spMk id="2" creationId="{5D813551-A48A-52D9-55A8-85A3AC550ACA}"/>
          </ac:spMkLst>
        </pc:spChg>
        <pc:spChg chg="mod">
          <ac:chgData name="Christoffer Østergaard Carstens" userId="5d542c86-40b2-4e4f-ab37-dc2fab4fc46a" providerId="ADAL" clId="{0DF8EF18-DD9B-46DE-AF1A-1EC96D0E05CF}" dt="2026-03-11T09:12:50.311" v="4157" actId="20577"/>
          <ac:spMkLst>
            <pc:docMk/>
            <pc:sldMk cId="1261999211" sldId="262"/>
            <ac:spMk id="3" creationId="{39B99399-5971-5345-73DD-16C68C423269}"/>
          </ac:spMkLst>
        </pc:spChg>
      </pc:sldChg>
      <pc:sldChg chg="modSp new mod">
        <pc:chgData name="Christoffer Østergaard Carstens" userId="5d542c86-40b2-4e4f-ab37-dc2fab4fc46a" providerId="ADAL" clId="{0DF8EF18-DD9B-46DE-AF1A-1EC96D0E05CF}" dt="2026-03-11T09:15:10.470" v="4286" actId="20577"/>
        <pc:sldMkLst>
          <pc:docMk/>
          <pc:sldMk cId="566882753" sldId="263"/>
        </pc:sldMkLst>
        <pc:spChg chg="mod">
          <ac:chgData name="Christoffer Østergaard Carstens" userId="5d542c86-40b2-4e4f-ab37-dc2fab4fc46a" providerId="ADAL" clId="{0DF8EF18-DD9B-46DE-AF1A-1EC96D0E05CF}" dt="2026-03-11T09:14:20.317" v="4220" actId="20577"/>
          <ac:spMkLst>
            <pc:docMk/>
            <pc:sldMk cId="566882753" sldId="263"/>
            <ac:spMk id="2" creationId="{3BB0B4BF-57F6-07FB-B999-3257E410157A}"/>
          </ac:spMkLst>
        </pc:spChg>
        <pc:spChg chg="mod">
          <ac:chgData name="Christoffer Østergaard Carstens" userId="5d542c86-40b2-4e4f-ab37-dc2fab4fc46a" providerId="ADAL" clId="{0DF8EF18-DD9B-46DE-AF1A-1EC96D0E05CF}" dt="2026-03-11T09:15:10.470" v="4286" actId="20577"/>
          <ac:spMkLst>
            <pc:docMk/>
            <pc:sldMk cId="566882753" sldId="263"/>
            <ac:spMk id="3" creationId="{E2953FC4-48BE-4F86-477C-6C6F9E736DD6}"/>
          </ac:spMkLst>
        </pc:spChg>
      </pc:sldChg>
      <pc:sldChg chg="modSp new del mod ord">
        <pc:chgData name="Christoffer Østergaard Carstens" userId="5d542c86-40b2-4e4f-ab37-dc2fab4fc46a" providerId="ADAL" clId="{0DF8EF18-DD9B-46DE-AF1A-1EC96D0E05CF}" dt="2026-03-11T09:03:44.328" v="3822" actId="47"/>
        <pc:sldMkLst>
          <pc:docMk/>
          <pc:sldMk cId="2780914976" sldId="265"/>
        </pc:sldMkLst>
      </pc:sldChg>
      <pc:sldChg chg="modSp new del mod">
        <pc:chgData name="Christoffer Østergaard Carstens" userId="5d542c86-40b2-4e4f-ab37-dc2fab4fc46a" providerId="ADAL" clId="{0DF8EF18-DD9B-46DE-AF1A-1EC96D0E05CF}" dt="2026-03-11T09:03:43.201" v="3814" actId="47"/>
        <pc:sldMkLst>
          <pc:docMk/>
          <pc:sldMk cId="2396278736" sldId="266"/>
        </pc:sldMkLst>
      </pc:sldChg>
      <pc:sldChg chg="modSp new del mod">
        <pc:chgData name="Christoffer Østergaard Carstens" userId="5d542c86-40b2-4e4f-ab37-dc2fab4fc46a" providerId="ADAL" clId="{0DF8EF18-DD9B-46DE-AF1A-1EC96D0E05CF}" dt="2026-03-11T09:03:44.086" v="3820" actId="47"/>
        <pc:sldMkLst>
          <pc:docMk/>
          <pc:sldMk cId="2999839707" sldId="267"/>
        </pc:sldMkLst>
      </pc:sldChg>
      <pc:sldChg chg="addSp delSp modSp new del mod ord setBg">
        <pc:chgData name="Christoffer Østergaard Carstens" userId="5d542c86-40b2-4e4f-ab37-dc2fab4fc46a" providerId="ADAL" clId="{0DF8EF18-DD9B-46DE-AF1A-1EC96D0E05CF}" dt="2026-03-11T09:03:43.737" v="3817" actId="47"/>
        <pc:sldMkLst>
          <pc:docMk/>
          <pc:sldMk cId="1423346177" sldId="268"/>
        </pc:sldMkLst>
      </pc:sldChg>
      <pc:sldChg chg="addSp modSp new del mod setBg">
        <pc:chgData name="Christoffer Østergaard Carstens" userId="5d542c86-40b2-4e4f-ab37-dc2fab4fc46a" providerId="ADAL" clId="{0DF8EF18-DD9B-46DE-AF1A-1EC96D0E05CF}" dt="2026-03-11T09:03:43.348" v="3815" actId="47"/>
        <pc:sldMkLst>
          <pc:docMk/>
          <pc:sldMk cId="3625914335" sldId="269"/>
        </pc:sldMkLst>
      </pc:sldChg>
      <pc:sldChg chg="modSp new del mod">
        <pc:chgData name="Christoffer Østergaard Carstens" userId="5d542c86-40b2-4e4f-ab37-dc2fab4fc46a" providerId="ADAL" clId="{0DF8EF18-DD9B-46DE-AF1A-1EC96D0E05CF}" dt="2026-03-11T09:03:43.493" v="3816" actId="47"/>
        <pc:sldMkLst>
          <pc:docMk/>
          <pc:sldMk cId="2712079113" sldId="270"/>
        </pc:sldMkLst>
      </pc:sldChg>
      <pc:sldChg chg="addSp modSp new del mod setBg">
        <pc:chgData name="Christoffer Østergaard Carstens" userId="5d542c86-40b2-4e4f-ab37-dc2fab4fc46a" providerId="ADAL" clId="{0DF8EF18-DD9B-46DE-AF1A-1EC96D0E05CF}" dt="2026-03-11T09:03:43.815" v="3818" actId="47"/>
        <pc:sldMkLst>
          <pc:docMk/>
          <pc:sldMk cId="3069967381" sldId="271"/>
        </pc:sldMkLst>
      </pc:sldChg>
      <pc:sldChg chg="modSp new del mod">
        <pc:chgData name="Christoffer Østergaard Carstens" userId="5d542c86-40b2-4e4f-ab37-dc2fab4fc46a" providerId="ADAL" clId="{0DF8EF18-DD9B-46DE-AF1A-1EC96D0E05CF}" dt="2026-03-11T09:03:44.202" v="3821" actId="47"/>
        <pc:sldMkLst>
          <pc:docMk/>
          <pc:sldMk cId="3536812301" sldId="272"/>
        </pc:sldMkLst>
      </pc:sldChg>
      <pc:sldChg chg="addSp modSp new del mod">
        <pc:chgData name="Christoffer Østergaard Carstens" userId="5d542c86-40b2-4e4f-ab37-dc2fab4fc46a" providerId="ADAL" clId="{0DF8EF18-DD9B-46DE-AF1A-1EC96D0E05CF}" dt="2026-03-11T09:03:44.457" v="3823" actId="47"/>
        <pc:sldMkLst>
          <pc:docMk/>
          <pc:sldMk cId="3882096601" sldId="273"/>
        </pc:sldMkLst>
      </pc:sldChg>
      <pc:sldChg chg="addSp delSp modSp new del mod setBg">
        <pc:chgData name="Christoffer Østergaard Carstens" userId="5d542c86-40b2-4e4f-ab37-dc2fab4fc46a" providerId="ADAL" clId="{0DF8EF18-DD9B-46DE-AF1A-1EC96D0E05CF}" dt="2026-03-11T09:03:44.581" v="3824" actId="47"/>
        <pc:sldMkLst>
          <pc:docMk/>
          <pc:sldMk cId="2704197585" sldId="274"/>
        </pc:sldMkLst>
      </pc:sldChg>
      <pc:sldChg chg="addSp delSp modSp new del mod setBg">
        <pc:chgData name="Christoffer Østergaard Carstens" userId="5d542c86-40b2-4e4f-ab37-dc2fab4fc46a" providerId="ADAL" clId="{0DF8EF18-DD9B-46DE-AF1A-1EC96D0E05CF}" dt="2026-03-11T09:03:44.708" v="3825" actId="47"/>
        <pc:sldMkLst>
          <pc:docMk/>
          <pc:sldMk cId="2661084874" sldId="275"/>
        </pc:sldMkLst>
      </pc:sldChg>
      <pc:sldChg chg="addSp delSp modSp new del mod setBg">
        <pc:chgData name="Christoffer Østergaard Carstens" userId="5d542c86-40b2-4e4f-ab37-dc2fab4fc46a" providerId="ADAL" clId="{0DF8EF18-DD9B-46DE-AF1A-1EC96D0E05CF}" dt="2026-03-11T09:03:43.937" v="3819" actId="47"/>
        <pc:sldMkLst>
          <pc:docMk/>
          <pc:sldMk cId="1977472412" sldId="276"/>
        </pc:sldMkLst>
      </pc:sldChg>
      <pc:sldChg chg="addSp delSp modSp new del mod setBg">
        <pc:chgData name="Christoffer Østergaard Carstens" userId="5d542c86-40b2-4e4f-ab37-dc2fab4fc46a" providerId="ADAL" clId="{0DF8EF18-DD9B-46DE-AF1A-1EC96D0E05CF}" dt="2026-03-11T09:03:45.509" v="3826" actId="47"/>
        <pc:sldMkLst>
          <pc:docMk/>
          <pc:sldMk cId="2810038615"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4D1A05-00F6-431B-BA84-2EFD45B727B2}" type="datetimeFigureOut">
              <a:rPr lang="da-DK" smtClean="0"/>
              <a:t>11-03-2026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06636-1AAA-4E85-AFEE-1521B7000BD7}" type="slidenum">
              <a:rPr lang="da-DK" smtClean="0"/>
              <a:t>‹nr.›</a:t>
            </a:fld>
            <a:endParaRPr lang="da-DK"/>
          </a:p>
        </p:txBody>
      </p:sp>
    </p:spTree>
    <p:extLst>
      <p:ext uri="{BB962C8B-B14F-4D97-AF65-F5344CB8AC3E}">
        <p14:creationId xmlns:p14="http://schemas.microsoft.com/office/powerpoint/2010/main" val="3986524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1506636-1AAA-4E85-AFEE-1521B7000BD7}" type="slidenum">
              <a:rPr lang="da-DK" smtClean="0"/>
              <a:t>2</a:t>
            </a:fld>
            <a:endParaRPr lang="da-DK"/>
          </a:p>
        </p:txBody>
      </p:sp>
    </p:spTree>
    <p:extLst>
      <p:ext uri="{BB962C8B-B14F-4D97-AF65-F5344CB8AC3E}">
        <p14:creationId xmlns:p14="http://schemas.microsoft.com/office/powerpoint/2010/main" val="3686019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1506636-1AAA-4E85-AFEE-1521B7000BD7}" type="slidenum">
              <a:rPr lang="da-DK" smtClean="0"/>
              <a:t>5</a:t>
            </a:fld>
            <a:endParaRPr lang="da-DK"/>
          </a:p>
        </p:txBody>
      </p:sp>
    </p:spTree>
    <p:extLst>
      <p:ext uri="{BB962C8B-B14F-4D97-AF65-F5344CB8AC3E}">
        <p14:creationId xmlns:p14="http://schemas.microsoft.com/office/powerpoint/2010/main" val="3977989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CEFAFF-45E2-B621-69D5-429F511A7BC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228CA669-0BE6-07C2-7BC7-D2B2F3DB10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8581F13-6A00-7F32-1C0D-FA718A85F279}"/>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2B0F897F-CF03-450B-B580-AAD0F894024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1BE89C4-27FA-44BC-E91B-88071297A347}"/>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3155857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5290A0-6830-77BE-80B1-4ADA39061200}"/>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D3A503D7-A132-A32F-5A4A-94099743995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F0E8A58-1D1C-99DA-D929-8309E54C9BDF}"/>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C9095AB2-CAD8-E204-E1C0-A40A4F378AC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4F673DA-D9DF-B4A2-CF1B-F4384B37EDCE}"/>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3540228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31D3A21-BC5A-1828-122D-CAC76B2884D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91DCA9CC-3619-07A5-1390-ECABBAB24700}"/>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1A273AC-76C3-E54C-2CEA-6D670EBBB00A}"/>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6A52C90E-D01A-2916-7CEE-89B82E9AF6E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274C11F-75D5-D473-5297-D98DFADCE3F1}"/>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1211632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545F1F-85D6-9C88-B9C2-80F871C0457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FFE841A-F399-E644-1C9C-D2250495EBA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AA91C37-CDBB-51A5-A095-62541057CB30}"/>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AB176CC7-2508-CEF7-1CCF-4ED3C947688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B275138-32F4-6BE6-1F17-ADCD38D9732F}"/>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221171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A7DCFE-4C77-07BF-7220-9AD07AD4AD3D}"/>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2FDBDE6-86FF-824D-948E-02405F367AB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E30A21A-D63E-C3FE-4C84-FF148A0D4F80}"/>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B61757D8-DCAB-608C-7F19-0B3FC4C412E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75250F0-A906-0FE1-A1DC-A7F3053C0C51}"/>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403474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DF88FB-349B-FF40-7F17-4EFAACE612E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C0C0155-A0D1-B848-3FAA-5D8331715B35}"/>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2B2D7D3-FA74-B028-12D1-42F18BB89A13}"/>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26FA34E3-F01E-BDBF-FF8B-FAF3419059FE}"/>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6" name="Pladsholder til sidefod 5">
            <a:extLst>
              <a:ext uri="{FF2B5EF4-FFF2-40B4-BE49-F238E27FC236}">
                <a16:creationId xmlns:a16="http://schemas.microsoft.com/office/drawing/2014/main" id="{A33BE0DA-28C2-F144-07AF-C093100CBB9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1632430-248D-F849-2A39-16C98DF86CC6}"/>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2953267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356B50-5906-A291-13A8-310E58C7E6B0}"/>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74FB47-1121-1961-FF81-A7D95B6549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8CDA90E-F725-CD26-08C5-C1CDD7A1E3C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F1152E0-DE14-5704-E05E-43772F1953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2293A86D-3D6C-0022-19E3-8A4C58B54B7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D4CD84F-1822-470E-3060-B4CD701096EA}"/>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8" name="Pladsholder til sidefod 7">
            <a:extLst>
              <a:ext uri="{FF2B5EF4-FFF2-40B4-BE49-F238E27FC236}">
                <a16:creationId xmlns:a16="http://schemas.microsoft.com/office/drawing/2014/main" id="{668DF0EC-1A94-9C65-91B0-9875163986D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E8315AE-EC65-1731-4E43-EFADDBF041A8}"/>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3591908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69CAA2-B72E-35EC-B639-BBA0B721D2D2}"/>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8B625B53-3796-1D16-A0ED-1FA5D7BBC796}"/>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4" name="Pladsholder til sidefod 3">
            <a:extLst>
              <a:ext uri="{FF2B5EF4-FFF2-40B4-BE49-F238E27FC236}">
                <a16:creationId xmlns:a16="http://schemas.microsoft.com/office/drawing/2014/main" id="{A8C08B73-8C35-141F-49DE-F6A59306126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856554E9-62FA-B068-32D9-11564FCB1DF3}"/>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957240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8C09A7FB-D903-8140-42D4-B8085873733C}"/>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3" name="Pladsholder til sidefod 2">
            <a:extLst>
              <a:ext uri="{FF2B5EF4-FFF2-40B4-BE49-F238E27FC236}">
                <a16:creationId xmlns:a16="http://schemas.microsoft.com/office/drawing/2014/main" id="{DDA5E7CC-4CE7-A0E3-AB60-4338479B1A8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CF55AE0-0F3B-6F72-66F6-4040E7CC672C}"/>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414113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E1751C-3002-2C59-0D30-2A7F94A9542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0501CFF-EC97-BE75-0F44-0CA4E834C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C538CA4-DDF6-7CAA-83ED-D3B723F1B4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8910624-82E2-FBD8-844E-3687664C0E8F}"/>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6" name="Pladsholder til sidefod 5">
            <a:extLst>
              <a:ext uri="{FF2B5EF4-FFF2-40B4-BE49-F238E27FC236}">
                <a16:creationId xmlns:a16="http://schemas.microsoft.com/office/drawing/2014/main" id="{CBBB65F9-6A00-911C-7756-49F8789260F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6819BEB-864C-B282-ACE5-F6602406B27A}"/>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668464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089944-E78B-0631-63AF-68223810022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5D16E9F-F4E1-1558-C572-83F68E09F1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F42D228-0B84-2855-4AD3-99F1A9A122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5EF3B21-20BF-BA7B-5534-8DA31914D7B2}"/>
              </a:ext>
            </a:extLst>
          </p:cNvPr>
          <p:cNvSpPr>
            <a:spLocks noGrp="1"/>
          </p:cNvSpPr>
          <p:nvPr>
            <p:ph type="dt" sz="half" idx="10"/>
          </p:nvPr>
        </p:nvSpPr>
        <p:spPr/>
        <p:txBody>
          <a:bodyPr/>
          <a:lstStyle/>
          <a:p>
            <a:fld id="{6C5A1664-B527-41F1-A79D-E16C39041E12}" type="datetimeFigureOut">
              <a:rPr lang="da-DK" smtClean="0"/>
              <a:t>11-03-2026</a:t>
            </a:fld>
            <a:endParaRPr lang="da-DK"/>
          </a:p>
        </p:txBody>
      </p:sp>
      <p:sp>
        <p:nvSpPr>
          <p:cNvPr id="6" name="Pladsholder til sidefod 5">
            <a:extLst>
              <a:ext uri="{FF2B5EF4-FFF2-40B4-BE49-F238E27FC236}">
                <a16:creationId xmlns:a16="http://schemas.microsoft.com/office/drawing/2014/main" id="{54C9F2AF-239A-5421-45B4-98DD2F4BE58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9C6A76E-867E-06B8-23C9-8BA817A508EA}"/>
              </a:ext>
            </a:extLst>
          </p:cNvPr>
          <p:cNvSpPr>
            <a:spLocks noGrp="1"/>
          </p:cNvSpPr>
          <p:nvPr>
            <p:ph type="sldNum" sz="quarter" idx="12"/>
          </p:nvPr>
        </p:nvSpPr>
        <p:spPr/>
        <p:txBody>
          <a:bodyPr/>
          <a:lstStyle/>
          <a:p>
            <a:fld id="{A64A7EF6-BCB4-40D1-AA13-1B60FD0E75D1}" type="slidenum">
              <a:rPr lang="da-DK" smtClean="0"/>
              <a:t>‹nr.›</a:t>
            </a:fld>
            <a:endParaRPr lang="da-DK"/>
          </a:p>
        </p:txBody>
      </p:sp>
    </p:spTree>
    <p:extLst>
      <p:ext uri="{BB962C8B-B14F-4D97-AF65-F5344CB8AC3E}">
        <p14:creationId xmlns:p14="http://schemas.microsoft.com/office/powerpoint/2010/main" val="2615399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57F760AC-5122-1380-379F-882BF84A5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C404669-5935-4C64-1A3A-8DCB4375BD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B02FD96-A2B8-4C3B-3F1F-AF2D95192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5A1664-B527-41F1-A79D-E16C39041E12}" type="datetimeFigureOut">
              <a:rPr lang="da-DK" smtClean="0"/>
              <a:t>11-03-2026</a:t>
            </a:fld>
            <a:endParaRPr lang="da-DK"/>
          </a:p>
        </p:txBody>
      </p:sp>
      <p:sp>
        <p:nvSpPr>
          <p:cNvPr id="5" name="Pladsholder til sidefod 4">
            <a:extLst>
              <a:ext uri="{FF2B5EF4-FFF2-40B4-BE49-F238E27FC236}">
                <a16:creationId xmlns:a16="http://schemas.microsoft.com/office/drawing/2014/main" id="{74E4F2AF-0DA1-37A0-2E59-1C59AE2818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D280C2E9-ED41-15EF-C055-BFC613704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4A7EF6-BCB4-40D1-AA13-1B60FD0E75D1}" type="slidenum">
              <a:rPr lang="da-DK" smtClean="0"/>
              <a:t>‹nr.›</a:t>
            </a:fld>
            <a:endParaRPr lang="da-DK"/>
          </a:p>
        </p:txBody>
      </p:sp>
    </p:spTree>
    <p:extLst>
      <p:ext uri="{BB962C8B-B14F-4D97-AF65-F5344CB8AC3E}">
        <p14:creationId xmlns:p14="http://schemas.microsoft.com/office/powerpoint/2010/main" val="177466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udenrigspolitik.ibog.forlagetcolumbus.dk/?id=13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0B4BF-57F6-07FB-B999-3257E410157A}"/>
              </a:ext>
            </a:extLst>
          </p:cNvPr>
          <p:cNvSpPr>
            <a:spLocks noGrp="1"/>
          </p:cNvSpPr>
          <p:nvPr>
            <p:ph type="ctrTitle"/>
          </p:nvPr>
        </p:nvSpPr>
        <p:spPr/>
        <p:txBody>
          <a:bodyPr/>
          <a:lstStyle/>
          <a:p>
            <a:r>
              <a:rPr lang="da-DK" dirty="0"/>
              <a:t>OBS: Besøg i Grønnegården - Folketingskandidater</a:t>
            </a:r>
          </a:p>
        </p:txBody>
      </p:sp>
      <p:sp>
        <p:nvSpPr>
          <p:cNvPr id="3" name="Undertitel 2">
            <a:extLst>
              <a:ext uri="{FF2B5EF4-FFF2-40B4-BE49-F238E27FC236}">
                <a16:creationId xmlns:a16="http://schemas.microsoft.com/office/drawing/2014/main" id="{E2953FC4-48BE-4F86-477C-6C6F9E736DD6}"/>
              </a:ext>
            </a:extLst>
          </p:cNvPr>
          <p:cNvSpPr>
            <a:spLocks noGrp="1"/>
          </p:cNvSpPr>
          <p:nvPr>
            <p:ph type="subTitle" idx="1"/>
          </p:nvPr>
        </p:nvSpPr>
        <p:spPr/>
        <p:txBody>
          <a:bodyPr/>
          <a:lstStyle/>
          <a:p>
            <a:r>
              <a:rPr lang="da-DK" dirty="0"/>
              <a:t>Vi går i Grønnegården kl.10.45.</a:t>
            </a:r>
          </a:p>
          <a:p>
            <a:r>
              <a:rPr lang="da-DK" dirty="0"/>
              <a:t>Tanken er, at I bruger tiden på at tale med kandidaterne, stille </a:t>
            </a:r>
            <a:r>
              <a:rPr lang="da-DK"/>
              <a:t>spørgsmål for at </a:t>
            </a:r>
            <a:r>
              <a:rPr lang="da-DK" dirty="0"/>
              <a:t>blive lidt klogere på partiernes holdninger og prioriteringer frem mod valget.</a:t>
            </a:r>
          </a:p>
          <a:p>
            <a:endParaRPr lang="da-DK" dirty="0"/>
          </a:p>
          <a:p>
            <a:endParaRPr lang="da-DK" dirty="0"/>
          </a:p>
        </p:txBody>
      </p:sp>
    </p:spTree>
    <p:extLst>
      <p:ext uri="{BB962C8B-B14F-4D97-AF65-F5344CB8AC3E}">
        <p14:creationId xmlns:p14="http://schemas.microsoft.com/office/powerpoint/2010/main" val="566882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82344"/>
            <a:ext cx="12191998"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8115300"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12191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29607A8-E7DF-1A15-7286-8CCD48E47C0B}"/>
              </a:ext>
            </a:extLst>
          </p:cNvPr>
          <p:cNvSpPr>
            <a:spLocks noGrp="1"/>
          </p:cNvSpPr>
          <p:nvPr>
            <p:ph type="ctrTitle"/>
          </p:nvPr>
        </p:nvSpPr>
        <p:spPr>
          <a:xfrm>
            <a:off x="699714" y="5490971"/>
            <a:ext cx="6962072" cy="1159200"/>
          </a:xfrm>
        </p:spPr>
        <p:txBody>
          <a:bodyPr anchor="ctr">
            <a:normAutofit/>
          </a:bodyPr>
          <a:lstStyle/>
          <a:p>
            <a:pPr algn="l"/>
            <a:r>
              <a:rPr lang="da-DK" sz="4000">
                <a:solidFill>
                  <a:srgbClr val="FFFFFF"/>
                </a:solidFill>
              </a:rPr>
              <a:t>Modul 5: Danmark som småstat</a:t>
            </a:r>
          </a:p>
        </p:txBody>
      </p:sp>
      <p:sp>
        <p:nvSpPr>
          <p:cNvPr id="3" name="Undertitel 2">
            <a:extLst>
              <a:ext uri="{FF2B5EF4-FFF2-40B4-BE49-F238E27FC236}">
                <a16:creationId xmlns:a16="http://schemas.microsoft.com/office/drawing/2014/main" id="{4E8B653E-1375-4043-65B1-C8694EE976BB}"/>
              </a:ext>
            </a:extLst>
          </p:cNvPr>
          <p:cNvSpPr>
            <a:spLocks noGrp="1"/>
          </p:cNvSpPr>
          <p:nvPr>
            <p:ph type="subTitle" idx="1"/>
          </p:nvPr>
        </p:nvSpPr>
        <p:spPr>
          <a:xfrm>
            <a:off x="8456522" y="5633765"/>
            <a:ext cx="3408555" cy="873612"/>
          </a:xfrm>
        </p:spPr>
        <p:txBody>
          <a:bodyPr anchor="ctr">
            <a:normAutofit/>
          </a:bodyPr>
          <a:lstStyle/>
          <a:p>
            <a:pPr algn="l"/>
            <a:r>
              <a:rPr lang="da-DK" sz="2000">
                <a:solidFill>
                  <a:srgbClr val="FFFFFF"/>
                </a:solidFill>
              </a:rPr>
              <a:t>Forløb: Dansk udenrigspolitik</a:t>
            </a:r>
          </a:p>
        </p:txBody>
      </p:sp>
      <p:pic>
        <p:nvPicPr>
          <p:cNvPr id="1026" name="Picture 2" descr="Billede tilhørende Udenrigspolitik - Danmark i verden">
            <a:extLst>
              <a:ext uri="{FF2B5EF4-FFF2-40B4-BE49-F238E27FC236}">
                <a16:creationId xmlns:a16="http://schemas.microsoft.com/office/drawing/2014/main" id="{854D67D1-EB1B-4364-9FB1-F09BC4AC0A4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3417" y="390832"/>
            <a:ext cx="11297785" cy="4519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57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08FA75-6B96-0391-10EF-A675C2287351}"/>
              </a:ext>
            </a:extLst>
          </p:cNvPr>
          <p:cNvSpPr>
            <a:spLocks noGrp="1"/>
          </p:cNvSpPr>
          <p:nvPr>
            <p:ph type="title"/>
          </p:nvPr>
        </p:nvSpPr>
        <p:spPr/>
        <p:txBody>
          <a:bodyPr/>
          <a:lstStyle/>
          <a:p>
            <a:r>
              <a:rPr lang="da-DK" dirty="0"/>
              <a:t>Plan for modulet</a:t>
            </a:r>
          </a:p>
        </p:txBody>
      </p:sp>
      <p:sp>
        <p:nvSpPr>
          <p:cNvPr id="3" name="Pladsholder til indhold 2">
            <a:extLst>
              <a:ext uri="{FF2B5EF4-FFF2-40B4-BE49-F238E27FC236}">
                <a16:creationId xmlns:a16="http://schemas.microsoft.com/office/drawing/2014/main" id="{5B334C16-B26B-EA7F-FCCF-906503E12AC0}"/>
              </a:ext>
            </a:extLst>
          </p:cNvPr>
          <p:cNvSpPr>
            <a:spLocks noGrp="1"/>
          </p:cNvSpPr>
          <p:nvPr>
            <p:ph idx="1"/>
          </p:nvPr>
        </p:nvSpPr>
        <p:spPr/>
        <p:txBody>
          <a:bodyPr/>
          <a:lstStyle/>
          <a:p>
            <a:pPr marL="514350" indent="-514350">
              <a:buFont typeface="+mj-lt"/>
              <a:buAutoNum type="arabicPeriod"/>
            </a:pPr>
            <a:r>
              <a:rPr lang="da-DK" dirty="0"/>
              <a:t>Læs kap: </a:t>
            </a:r>
            <a:r>
              <a:rPr lang="da-DK" dirty="0">
                <a:hlinkClick r:id="rId2"/>
              </a:rPr>
              <a:t>6. Statstyper og udenrigspolitikken | UDENRIGSPOLITIK - FORLØB TIL SAMFUNDSFAG</a:t>
            </a:r>
            <a:endParaRPr lang="da-DK" dirty="0"/>
          </a:p>
          <a:p>
            <a:pPr marL="514350" indent="-514350">
              <a:buFont typeface="+mj-lt"/>
              <a:buAutoNum type="arabicPeriod"/>
            </a:pPr>
            <a:r>
              <a:rPr lang="da-DK" dirty="0"/>
              <a:t>Gennemgå de centrale begreber slide 3-5</a:t>
            </a:r>
          </a:p>
          <a:p>
            <a:pPr marL="514350" indent="-514350">
              <a:buFont typeface="+mj-lt"/>
              <a:buAutoNum type="arabicPeriod"/>
            </a:pPr>
            <a:endParaRPr lang="da-DK" dirty="0"/>
          </a:p>
        </p:txBody>
      </p:sp>
    </p:spTree>
    <p:extLst>
      <p:ext uri="{BB962C8B-B14F-4D97-AF65-F5344CB8AC3E}">
        <p14:creationId xmlns:p14="http://schemas.microsoft.com/office/powerpoint/2010/main" val="1577382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BB211D0-0C66-68DB-9157-F133D3265EAB}"/>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Centrale begreber</a:t>
            </a:r>
          </a:p>
        </p:txBody>
      </p:sp>
      <p:sp>
        <p:nvSpPr>
          <p:cNvPr id="3" name="Pladsholder til indhold 2">
            <a:extLst>
              <a:ext uri="{FF2B5EF4-FFF2-40B4-BE49-F238E27FC236}">
                <a16:creationId xmlns:a16="http://schemas.microsoft.com/office/drawing/2014/main" id="{69BAC19E-0E78-7C91-B71B-41BDDFCD0BB2}"/>
              </a:ext>
            </a:extLst>
          </p:cNvPr>
          <p:cNvSpPr>
            <a:spLocks noGrp="1"/>
          </p:cNvSpPr>
          <p:nvPr>
            <p:ph idx="1"/>
          </p:nvPr>
        </p:nvSpPr>
        <p:spPr>
          <a:xfrm>
            <a:off x="5926619" y="649480"/>
            <a:ext cx="5837587" cy="6012577"/>
          </a:xfrm>
        </p:spPr>
        <p:txBody>
          <a:bodyPr anchor="ctr">
            <a:normAutofit/>
          </a:bodyPr>
          <a:lstStyle/>
          <a:p>
            <a:r>
              <a:rPr lang="da-DK" sz="2500" b="1" dirty="0"/>
              <a:t>Småstat: </a:t>
            </a:r>
            <a:r>
              <a:rPr lang="da-DK" sz="2500" dirty="0"/>
              <a:t>Begrænset politisk, økonomisk og militær kapacitet og er derfor meget afhængig af omgivelserne i forhold til sin udenrigspolitik.</a:t>
            </a:r>
          </a:p>
          <a:p>
            <a:endParaRPr lang="da-DK" sz="2500" dirty="0"/>
          </a:p>
          <a:p>
            <a:r>
              <a:rPr lang="da-DK" sz="2500" b="1" dirty="0"/>
              <a:t>Regional stormagt: </a:t>
            </a:r>
            <a:r>
              <a:rPr lang="da-DK" sz="2500" dirty="0"/>
              <a:t>Har moderat politisk, økonomisk og militær kapacitet, men besidder evnen til at påvirke regionale forhold.</a:t>
            </a:r>
          </a:p>
          <a:p>
            <a:endParaRPr lang="da-DK" sz="2500" dirty="0"/>
          </a:p>
          <a:p>
            <a:r>
              <a:rPr lang="da-DK" sz="2500" b="1" dirty="0"/>
              <a:t>Supermagt: </a:t>
            </a:r>
            <a:r>
              <a:rPr lang="da-DK" sz="2500" dirty="0"/>
              <a:t>Stor politisk, økonomisk og militær styrke og er i stand til både at påvirke både regionale og globale forhold.</a:t>
            </a:r>
          </a:p>
          <a:p>
            <a:endParaRPr lang="da-DK" sz="2000" dirty="0"/>
          </a:p>
        </p:txBody>
      </p:sp>
    </p:spTree>
    <p:extLst>
      <p:ext uri="{BB962C8B-B14F-4D97-AF65-F5344CB8AC3E}">
        <p14:creationId xmlns:p14="http://schemas.microsoft.com/office/powerpoint/2010/main" val="4278899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695C171-7272-DE6A-EC66-C0CA177A00F0}"/>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Centrale begreber</a:t>
            </a:r>
          </a:p>
        </p:txBody>
      </p:sp>
      <p:sp>
        <p:nvSpPr>
          <p:cNvPr id="3" name="Pladsholder til indhold 2">
            <a:extLst>
              <a:ext uri="{FF2B5EF4-FFF2-40B4-BE49-F238E27FC236}">
                <a16:creationId xmlns:a16="http://schemas.microsoft.com/office/drawing/2014/main" id="{E8511C36-BA61-3BCB-C9CF-B0A95FD4BAD8}"/>
              </a:ext>
            </a:extLst>
          </p:cNvPr>
          <p:cNvSpPr>
            <a:spLocks noGrp="1"/>
          </p:cNvSpPr>
          <p:nvPr>
            <p:ph idx="1"/>
          </p:nvPr>
        </p:nvSpPr>
        <p:spPr>
          <a:xfrm>
            <a:off x="5908862" y="337457"/>
            <a:ext cx="6139542" cy="6400799"/>
          </a:xfrm>
        </p:spPr>
        <p:txBody>
          <a:bodyPr anchor="ctr">
            <a:normAutofit/>
          </a:bodyPr>
          <a:lstStyle/>
          <a:p>
            <a:r>
              <a:rPr lang="da-DK" sz="2500" b="1" dirty="0"/>
              <a:t>Determinanter: </a:t>
            </a:r>
            <a:r>
              <a:rPr lang="da-DK" sz="2500" dirty="0"/>
              <a:t>Grundlæggende og langsigtede forhold, som for eksempel geografisk placering, naturressourcer, areal eller befolkningsstørrelse. Determinanterne er forholdsvis stabile over tid.</a:t>
            </a:r>
          </a:p>
          <a:p>
            <a:endParaRPr lang="da-DK" sz="2500" dirty="0"/>
          </a:p>
          <a:p>
            <a:r>
              <a:rPr lang="da-DK" sz="2500" b="1" dirty="0"/>
              <a:t>Kapabiliteter: </a:t>
            </a:r>
            <a:r>
              <a:rPr lang="da-DK" sz="2500" dirty="0"/>
              <a:t>Ressourcer, som en stat råder over for eksempel militær magt, økonomisk styrke eller ambassader. Kapabiliteterne er foranderlige over tid.</a:t>
            </a:r>
          </a:p>
          <a:p>
            <a:endParaRPr lang="da-DK" sz="2500" dirty="0"/>
          </a:p>
          <a:p>
            <a:r>
              <a:rPr lang="da-DK" sz="2500" b="1" dirty="0"/>
              <a:t>Instrumenter: </a:t>
            </a:r>
            <a:r>
              <a:rPr lang="da-DK" sz="2500" dirty="0"/>
              <a:t>De midler, som en stat anvender i en konkret udenrigspolitisk situation for eksempel hård magt, blød magt eller skarp magt. </a:t>
            </a:r>
            <a:endParaRPr lang="da-DK" sz="2000" dirty="0"/>
          </a:p>
        </p:txBody>
      </p:sp>
    </p:spTree>
    <p:extLst>
      <p:ext uri="{BB962C8B-B14F-4D97-AF65-F5344CB8AC3E}">
        <p14:creationId xmlns:p14="http://schemas.microsoft.com/office/powerpoint/2010/main" val="4255889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BE7EF228-B7B0-A666-8FCF-9EB239F9C4E5}"/>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Centrale begreber</a:t>
            </a:r>
          </a:p>
        </p:txBody>
      </p:sp>
      <p:sp>
        <p:nvSpPr>
          <p:cNvPr id="3" name="Pladsholder til indhold 2">
            <a:extLst>
              <a:ext uri="{FF2B5EF4-FFF2-40B4-BE49-F238E27FC236}">
                <a16:creationId xmlns:a16="http://schemas.microsoft.com/office/drawing/2014/main" id="{574DFD3D-93EB-8100-E5EE-E8A49407FD42}"/>
              </a:ext>
            </a:extLst>
          </p:cNvPr>
          <p:cNvSpPr>
            <a:spLocks noGrp="1"/>
          </p:cNvSpPr>
          <p:nvPr>
            <p:ph idx="1"/>
          </p:nvPr>
        </p:nvSpPr>
        <p:spPr>
          <a:xfrm>
            <a:off x="5926619" y="228600"/>
            <a:ext cx="6015009" cy="6444343"/>
          </a:xfrm>
        </p:spPr>
        <p:txBody>
          <a:bodyPr anchor="ctr">
            <a:normAutofit/>
          </a:bodyPr>
          <a:lstStyle/>
          <a:p>
            <a:r>
              <a:rPr lang="da-DK" sz="2500" b="1" dirty="0"/>
              <a:t>Smartstatsstrategi: </a:t>
            </a:r>
            <a:r>
              <a:rPr lang="da-DK" sz="2500" dirty="0"/>
              <a:t>Småstaten målretter og udnytter sine begrænsede ressourcer på områder, hvor den har nichekompetencer.</a:t>
            </a:r>
          </a:p>
          <a:p>
            <a:endParaRPr lang="da-DK" sz="2500" dirty="0"/>
          </a:p>
          <a:p>
            <a:r>
              <a:rPr lang="da-DK" sz="2500" b="1" dirty="0"/>
              <a:t>Entreprenørstatsstrategi: </a:t>
            </a:r>
            <a:r>
              <a:rPr lang="da-DK" sz="2500" dirty="0"/>
              <a:t>Småstaten fører en proaktiv og innovativ udenrigspolitik, hvor den aktivt forsøger at sætte dagsordener, skabe alliancer og forme internationale normer, hvilket øger småstatens indflydelse og handlekraft.</a:t>
            </a:r>
          </a:p>
          <a:p>
            <a:pPr marL="0" indent="0">
              <a:buNone/>
            </a:pPr>
            <a:endParaRPr lang="da-DK" sz="2500" dirty="0"/>
          </a:p>
          <a:p>
            <a:r>
              <a:rPr lang="da-DK" sz="2500" b="1" dirty="0"/>
              <a:t>Institutionel magt: </a:t>
            </a:r>
            <a:r>
              <a:rPr lang="da-DK" sz="2500" dirty="0"/>
              <a:t>Den magt, det giver stater at være med i internationale organisationer.</a:t>
            </a:r>
          </a:p>
          <a:p>
            <a:endParaRPr lang="da-DK" sz="2000" dirty="0"/>
          </a:p>
        </p:txBody>
      </p:sp>
    </p:spTree>
    <p:extLst>
      <p:ext uri="{BB962C8B-B14F-4D97-AF65-F5344CB8AC3E}">
        <p14:creationId xmlns:p14="http://schemas.microsoft.com/office/powerpoint/2010/main" val="2979818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426767-343E-F9F7-AFB6-06430D3BAADC}"/>
              </a:ext>
            </a:extLst>
          </p:cNvPr>
          <p:cNvSpPr>
            <a:spLocks noGrp="1"/>
          </p:cNvSpPr>
          <p:nvPr>
            <p:ph type="title"/>
          </p:nvPr>
        </p:nvSpPr>
        <p:spPr/>
        <p:txBody>
          <a:bodyPr/>
          <a:lstStyle/>
          <a:p>
            <a:r>
              <a:rPr lang="da-DK" dirty="0"/>
              <a:t>Opgave 1:</a:t>
            </a:r>
          </a:p>
        </p:txBody>
      </p:sp>
      <p:sp>
        <p:nvSpPr>
          <p:cNvPr id="3" name="Pladsholder til indhold 2">
            <a:extLst>
              <a:ext uri="{FF2B5EF4-FFF2-40B4-BE49-F238E27FC236}">
                <a16:creationId xmlns:a16="http://schemas.microsoft.com/office/drawing/2014/main" id="{3F9F49BF-4096-E97E-D028-69B89B477692}"/>
              </a:ext>
            </a:extLst>
          </p:cNvPr>
          <p:cNvSpPr>
            <a:spLocks noGrp="1"/>
          </p:cNvSpPr>
          <p:nvPr>
            <p:ph idx="1"/>
          </p:nvPr>
        </p:nvSpPr>
        <p:spPr/>
        <p:txBody>
          <a:bodyPr/>
          <a:lstStyle/>
          <a:p>
            <a:pPr marL="0" indent="0">
              <a:buNone/>
            </a:pPr>
            <a:r>
              <a:rPr lang="da-DK" dirty="0"/>
              <a:t>Kig grundigt på figur 6.1. </a:t>
            </a:r>
          </a:p>
          <a:p>
            <a:r>
              <a:rPr lang="da-DK" dirty="0"/>
              <a:t>Prøv at gøre determinanterne mere konkrete. </a:t>
            </a:r>
          </a:p>
          <a:p>
            <a:r>
              <a:rPr lang="da-DK" dirty="0"/>
              <a:t>Hvilken betydning har det fx, at Danmark har en geografisk placering tæt på Østersøen, og hvilken betydning har det historiske forhold, at vi er nabo til Tyskland, som holdt os besat under 2. verdenskrig?</a:t>
            </a:r>
          </a:p>
        </p:txBody>
      </p:sp>
    </p:spTree>
    <p:extLst>
      <p:ext uri="{BB962C8B-B14F-4D97-AF65-F5344CB8AC3E}">
        <p14:creationId xmlns:p14="http://schemas.microsoft.com/office/powerpoint/2010/main" val="2293301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813551-A48A-52D9-55A8-85A3AC550ACA}"/>
              </a:ext>
            </a:extLst>
          </p:cNvPr>
          <p:cNvSpPr>
            <a:spLocks noGrp="1"/>
          </p:cNvSpPr>
          <p:nvPr>
            <p:ph type="title"/>
          </p:nvPr>
        </p:nvSpPr>
        <p:spPr/>
        <p:txBody>
          <a:bodyPr/>
          <a:lstStyle/>
          <a:p>
            <a:r>
              <a:rPr lang="da-DK" dirty="0"/>
              <a:t>Opgave 2:</a:t>
            </a:r>
          </a:p>
        </p:txBody>
      </p:sp>
      <p:sp>
        <p:nvSpPr>
          <p:cNvPr id="3" name="Pladsholder til indhold 2">
            <a:extLst>
              <a:ext uri="{FF2B5EF4-FFF2-40B4-BE49-F238E27FC236}">
                <a16:creationId xmlns:a16="http://schemas.microsoft.com/office/drawing/2014/main" id="{39B99399-5971-5345-73DD-16C68C423269}"/>
              </a:ext>
            </a:extLst>
          </p:cNvPr>
          <p:cNvSpPr>
            <a:spLocks noGrp="1"/>
          </p:cNvSpPr>
          <p:nvPr>
            <p:ph idx="1"/>
          </p:nvPr>
        </p:nvSpPr>
        <p:spPr/>
        <p:txBody>
          <a:bodyPr/>
          <a:lstStyle/>
          <a:p>
            <a:r>
              <a:rPr lang="da-DK" dirty="0"/>
              <a:t>Find konkrete tal for Danmark determinanter fx vores samlede BNP, samlede militære ressourcer, antal ambassader osv. og sammenlign det med Frankrig og USA. </a:t>
            </a:r>
          </a:p>
          <a:p>
            <a:r>
              <a:rPr lang="da-DK" dirty="0"/>
              <a:t>Overvej, om det er mest korrekt at anvende de absolutte tal eller tal pr. indbygger, når man skal beskrive Danmarks magt og indflydelse i international politik. </a:t>
            </a:r>
          </a:p>
        </p:txBody>
      </p:sp>
    </p:spTree>
    <p:extLst>
      <p:ext uri="{BB962C8B-B14F-4D97-AF65-F5344CB8AC3E}">
        <p14:creationId xmlns:p14="http://schemas.microsoft.com/office/powerpoint/2010/main" val="126199921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433</TotalTime>
  <Words>408</Words>
  <Application>Microsoft Office PowerPoint</Application>
  <PresentationFormat>Widescreen</PresentationFormat>
  <Paragraphs>35</Paragraphs>
  <Slides>8</Slides>
  <Notes>2</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Aptos</vt:lpstr>
      <vt:lpstr>Aptos Display</vt:lpstr>
      <vt:lpstr>Arial</vt:lpstr>
      <vt:lpstr>Office-tema</vt:lpstr>
      <vt:lpstr>OBS: Besøg i Grønnegården - Folketingskandidater</vt:lpstr>
      <vt:lpstr>Modul 5: Danmark som småstat</vt:lpstr>
      <vt:lpstr>Plan for modulet</vt:lpstr>
      <vt:lpstr>Centrale begreber</vt:lpstr>
      <vt:lpstr>Centrale begreber</vt:lpstr>
      <vt:lpstr>Centrale begreber</vt:lpstr>
      <vt:lpstr>Opgave 1:</vt:lpstr>
      <vt:lpstr>Opgave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Christoffer Østergaard Carstens</dc:creator>
  <cp:lastModifiedBy>Christoffer Østergaard Carstens</cp:lastModifiedBy>
  <cp:revision>1</cp:revision>
  <dcterms:created xsi:type="dcterms:W3CDTF">2026-02-26T09:18:37Z</dcterms:created>
  <dcterms:modified xsi:type="dcterms:W3CDTF">2026-03-11T09:15:15Z</dcterms:modified>
</cp:coreProperties>
</file>