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319" r:id="rId2"/>
    <p:sldId id="322" r:id="rId3"/>
    <p:sldId id="320" r:id="rId4"/>
    <p:sldId id="321" r:id="rId5"/>
    <p:sldId id="323" r:id="rId6"/>
    <p:sldId id="324" r:id="rId7"/>
    <p:sldId id="325" r:id="rId8"/>
  </p:sldIdLst>
  <p:sldSz cx="12192000" cy="6858000"/>
  <p:notesSz cx="6858000" cy="9144000"/>
  <p:defaultTextStyle>
    <a:defPPr>
      <a:defRPr lang="da-D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9F2A39B4-E2F5-4501-AEB4-8C06471BA384}" v="11" dt="2026-03-19T12:45:18.17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emlayout 2 - Markerin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404" autoAdjust="0"/>
  </p:normalViewPr>
  <p:slideViewPr>
    <p:cSldViewPr snapToGrid="0">
      <p:cViewPr varScale="1">
        <p:scale>
          <a:sx n="70" d="100"/>
          <a:sy n="70" d="100"/>
        </p:scale>
        <p:origin x="536" y="52"/>
      </p:cViewPr>
      <p:guideLst/>
    </p:cSldViewPr>
  </p:slideViewPr>
  <p:notesTextViewPr>
    <p:cViewPr>
      <p:scale>
        <a:sx n="1" d="1"/>
        <a:sy n="1" d="1"/>
      </p:scale>
      <p:origin x="0" y="-324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Christoffer Østergaard Carstens" userId="5d542c86-40b2-4e4f-ab37-dc2fab4fc46a" providerId="ADAL" clId="{0DF8EF18-DD9B-46DE-AF1A-1EC96D0E05CF}"/>
    <pc:docChg chg="undo custSel addSld delSld modSld sldOrd addSection delSection">
      <pc:chgData name="Christoffer Østergaard Carstens" userId="5d542c86-40b2-4e4f-ab37-dc2fab4fc46a" providerId="ADAL" clId="{0DF8EF18-DD9B-46DE-AF1A-1EC96D0E05CF}" dt="2026-03-20T07:31:32.120" v="3997" actId="20577"/>
      <pc:docMkLst>
        <pc:docMk/>
      </pc:docMkLst>
      <pc:sldChg chg="addSp delSp modSp new mod setBg addAnim delAnim setClrOvrMap">
        <pc:chgData name="Christoffer Østergaard Carstens" userId="5d542c86-40b2-4e4f-ab37-dc2fab4fc46a" providerId="ADAL" clId="{0DF8EF18-DD9B-46DE-AF1A-1EC96D0E05CF}" dt="2026-03-17T12:59:17.556" v="3583" actId="26606"/>
        <pc:sldMkLst>
          <pc:docMk/>
          <pc:sldMk cId="3302503310" sldId="319"/>
        </pc:sldMkLst>
        <pc:spChg chg="mod">
          <ac:chgData name="Christoffer Østergaard Carstens" userId="5d542c86-40b2-4e4f-ab37-dc2fab4fc46a" providerId="ADAL" clId="{0DF8EF18-DD9B-46DE-AF1A-1EC96D0E05CF}" dt="2026-03-17T12:59:17.556" v="3583" actId="26606"/>
          <ac:spMkLst>
            <pc:docMk/>
            <pc:sldMk cId="3302503310" sldId="319"/>
            <ac:spMk id="2" creationId="{15EAC3E0-648E-F550-8FCF-D879CF3213DA}"/>
          </ac:spMkLst>
        </pc:spChg>
        <pc:spChg chg="mod">
          <ac:chgData name="Christoffer Østergaard Carstens" userId="5d542c86-40b2-4e4f-ab37-dc2fab4fc46a" providerId="ADAL" clId="{0DF8EF18-DD9B-46DE-AF1A-1EC96D0E05CF}" dt="2026-03-17T12:59:17.556" v="3583" actId="26606"/>
          <ac:spMkLst>
            <pc:docMk/>
            <pc:sldMk cId="3302503310" sldId="319"/>
            <ac:spMk id="3" creationId="{C6C933FD-37DC-31CB-6172-2F8D4D6118E4}"/>
          </ac:spMkLst>
        </pc:spChg>
        <pc:spChg chg="add">
          <ac:chgData name="Christoffer Østergaard Carstens" userId="5d542c86-40b2-4e4f-ab37-dc2fab4fc46a" providerId="ADAL" clId="{0DF8EF18-DD9B-46DE-AF1A-1EC96D0E05CF}" dt="2026-03-17T12:59:17.556" v="3583" actId="26606"/>
          <ac:spMkLst>
            <pc:docMk/>
            <pc:sldMk cId="3302503310" sldId="319"/>
            <ac:spMk id="1035" creationId="{7B1AB9FE-36F5-4FD1-9850-DB5C5AD4828F}"/>
          </ac:spMkLst>
        </pc:spChg>
        <pc:spChg chg="add">
          <ac:chgData name="Christoffer Østergaard Carstens" userId="5d542c86-40b2-4e4f-ab37-dc2fab4fc46a" providerId="ADAL" clId="{0DF8EF18-DD9B-46DE-AF1A-1EC96D0E05CF}" dt="2026-03-17T12:59:17.556" v="3583" actId="26606"/>
          <ac:spMkLst>
            <pc:docMk/>
            <pc:sldMk cId="3302503310" sldId="319"/>
            <ac:spMk id="1036" creationId="{F489C2E0-4895-4B72-85EA-7EE9FAFFDC7E}"/>
          </ac:spMkLst>
        </pc:spChg>
        <pc:picChg chg="add mod ord">
          <ac:chgData name="Christoffer Østergaard Carstens" userId="5d542c86-40b2-4e4f-ab37-dc2fab4fc46a" providerId="ADAL" clId="{0DF8EF18-DD9B-46DE-AF1A-1EC96D0E05CF}" dt="2026-03-17T12:59:17.556" v="3583" actId="26606"/>
          <ac:picMkLst>
            <pc:docMk/>
            <pc:sldMk cId="3302503310" sldId="319"/>
            <ac:picMk id="1026" creationId="{161A705F-6431-54B7-B1D0-8B0DBB66DA0D}"/>
          </ac:picMkLst>
        </pc:picChg>
      </pc:sldChg>
      <pc:sldChg chg="addSp modSp new mod setBg">
        <pc:chgData name="Christoffer Østergaard Carstens" userId="5d542c86-40b2-4e4f-ab37-dc2fab4fc46a" providerId="ADAL" clId="{0DF8EF18-DD9B-46DE-AF1A-1EC96D0E05CF}" dt="2026-03-19T12:42:23.224" v="3695" actId="255"/>
        <pc:sldMkLst>
          <pc:docMk/>
          <pc:sldMk cId="2966356804" sldId="320"/>
        </pc:sldMkLst>
        <pc:spChg chg="mod">
          <ac:chgData name="Christoffer Østergaard Carstens" userId="5d542c86-40b2-4e4f-ab37-dc2fab4fc46a" providerId="ADAL" clId="{0DF8EF18-DD9B-46DE-AF1A-1EC96D0E05CF}" dt="2026-03-19T12:41:27.980" v="3666" actId="20577"/>
          <ac:spMkLst>
            <pc:docMk/>
            <pc:sldMk cId="2966356804" sldId="320"/>
            <ac:spMk id="2" creationId="{C6D8E035-ADF2-CA88-879E-9FFF905118F7}"/>
          </ac:spMkLst>
        </pc:spChg>
        <pc:spChg chg="mod">
          <ac:chgData name="Christoffer Østergaard Carstens" userId="5d542c86-40b2-4e4f-ab37-dc2fab4fc46a" providerId="ADAL" clId="{0DF8EF18-DD9B-46DE-AF1A-1EC96D0E05CF}" dt="2026-03-19T12:42:23.224" v="3695" actId="255"/>
          <ac:spMkLst>
            <pc:docMk/>
            <pc:sldMk cId="2966356804" sldId="320"/>
            <ac:spMk id="3" creationId="{72FAEFB3-38CD-3F79-3D43-6EDBC85C6BA4}"/>
          </ac:spMkLst>
        </pc:spChg>
        <pc:spChg chg="add">
          <ac:chgData name="Christoffer Østergaard Carstens" userId="5d542c86-40b2-4e4f-ab37-dc2fab4fc46a" providerId="ADAL" clId="{0DF8EF18-DD9B-46DE-AF1A-1EC96D0E05CF}" dt="2026-03-17T13:01:38.751" v="3650" actId="26606"/>
          <ac:spMkLst>
            <pc:docMk/>
            <pc:sldMk cId="2966356804" sldId="320"/>
            <ac:spMk id="8" creationId="{907EF6B7-1338-4443-8C46-6A318D952DFD}"/>
          </ac:spMkLst>
        </pc:spChg>
        <pc:spChg chg="add">
          <ac:chgData name="Christoffer Østergaard Carstens" userId="5d542c86-40b2-4e4f-ab37-dc2fab4fc46a" providerId="ADAL" clId="{0DF8EF18-DD9B-46DE-AF1A-1EC96D0E05CF}" dt="2026-03-17T13:01:38.751" v="3650" actId="26606"/>
          <ac:spMkLst>
            <pc:docMk/>
            <pc:sldMk cId="2966356804" sldId="320"/>
            <ac:spMk id="10" creationId="{DAAE4CDD-124C-4DCF-9584-B6033B545DD5}"/>
          </ac:spMkLst>
        </pc:spChg>
        <pc:spChg chg="add">
          <ac:chgData name="Christoffer Østergaard Carstens" userId="5d542c86-40b2-4e4f-ab37-dc2fab4fc46a" providerId="ADAL" clId="{0DF8EF18-DD9B-46DE-AF1A-1EC96D0E05CF}" dt="2026-03-17T13:01:38.751" v="3650" actId="26606"/>
          <ac:spMkLst>
            <pc:docMk/>
            <pc:sldMk cId="2966356804" sldId="320"/>
            <ac:spMk id="12" creationId="{081E4A58-353D-44AE-B2FC-2A74E2E400F7}"/>
          </ac:spMkLst>
        </pc:spChg>
      </pc:sldChg>
      <pc:sldChg chg="addSp modSp new mod modNotesTx">
        <pc:chgData name="Christoffer Østergaard Carstens" userId="5d542c86-40b2-4e4f-ab37-dc2fab4fc46a" providerId="ADAL" clId="{0DF8EF18-DD9B-46DE-AF1A-1EC96D0E05CF}" dt="2026-03-20T07:31:32.120" v="3997" actId="20577"/>
        <pc:sldMkLst>
          <pc:docMk/>
          <pc:sldMk cId="4166475920" sldId="321"/>
        </pc:sldMkLst>
        <pc:spChg chg="mod">
          <ac:chgData name="Christoffer Østergaard Carstens" userId="5d542c86-40b2-4e4f-ab37-dc2fab4fc46a" providerId="ADAL" clId="{0DF8EF18-DD9B-46DE-AF1A-1EC96D0E05CF}" dt="2026-03-17T13:01:09.642" v="3647" actId="20577"/>
          <ac:spMkLst>
            <pc:docMk/>
            <pc:sldMk cId="4166475920" sldId="321"/>
            <ac:spMk id="2" creationId="{472D3587-B2F4-2791-122F-E56BB4605A57}"/>
          </ac:spMkLst>
        </pc:spChg>
        <pc:spChg chg="mod">
          <ac:chgData name="Christoffer Østergaard Carstens" userId="5d542c86-40b2-4e4f-ab37-dc2fab4fc46a" providerId="ADAL" clId="{0DF8EF18-DD9B-46DE-AF1A-1EC96D0E05CF}" dt="2026-03-17T13:01:03.751" v="3609"/>
          <ac:spMkLst>
            <pc:docMk/>
            <pc:sldMk cId="4166475920" sldId="321"/>
            <ac:spMk id="3" creationId="{F9ED89F4-58AC-4F2A-D573-FC5A4B2A0694}"/>
          </ac:spMkLst>
        </pc:spChg>
        <pc:picChg chg="add mod">
          <ac:chgData name="Christoffer Østergaard Carstens" userId="5d542c86-40b2-4e4f-ab37-dc2fab4fc46a" providerId="ADAL" clId="{0DF8EF18-DD9B-46DE-AF1A-1EC96D0E05CF}" dt="2026-03-17T13:01:34.034" v="3649" actId="1076"/>
          <ac:picMkLst>
            <pc:docMk/>
            <pc:sldMk cId="4166475920" sldId="321"/>
            <ac:picMk id="2050" creationId="{FD377758-3385-C3F4-5BB6-0DDED536CC03}"/>
          </ac:picMkLst>
        </pc:picChg>
      </pc:sldChg>
      <pc:sldChg chg="addSp delSp modSp new mod ord setBg">
        <pc:chgData name="Christoffer Østergaard Carstens" userId="5d542c86-40b2-4e4f-ab37-dc2fab4fc46a" providerId="ADAL" clId="{0DF8EF18-DD9B-46DE-AF1A-1EC96D0E05CF}" dt="2026-03-19T12:45:01.801" v="3812"/>
        <pc:sldMkLst>
          <pc:docMk/>
          <pc:sldMk cId="1250933475" sldId="322"/>
        </pc:sldMkLst>
        <pc:spChg chg="mod">
          <ac:chgData name="Christoffer Østergaard Carstens" userId="5d542c86-40b2-4e4f-ab37-dc2fab4fc46a" providerId="ADAL" clId="{0DF8EF18-DD9B-46DE-AF1A-1EC96D0E05CF}" dt="2026-03-19T12:44:58.980" v="3810" actId="26606"/>
          <ac:spMkLst>
            <pc:docMk/>
            <pc:sldMk cId="1250933475" sldId="322"/>
            <ac:spMk id="2" creationId="{AE82A6BA-4756-6390-1071-CF15EE047CA3}"/>
          </ac:spMkLst>
        </pc:spChg>
        <pc:spChg chg="del mod">
          <ac:chgData name="Christoffer Østergaard Carstens" userId="5d542c86-40b2-4e4f-ab37-dc2fab4fc46a" providerId="ADAL" clId="{0DF8EF18-DD9B-46DE-AF1A-1EC96D0E05CF}" dt="2026-03-19T12:44:58.980" v="3810" actId="26606"/>
          <ac:spMkLst>
            <pc:docMk/>
            <pc:sldMk cId="1250933475" sldId="322"/>
            <ac:spMk id="3" creationId="{0E5091A8-D718-3D1E-876F-A143AC94CCCE}"/>
          </ac:spMkLst>
        </pc:spChg>
        <pc:spChg chg="add">
          <ac:chgData name="Christoffer Østergaard Carstens" userId="5d542c86-40b2-4e4f-ab37-dc2fab4fc46a" providerId="ADAL" clId="{0DF8EF18-DD9B-46DE-AF1A-1EC96D0E05CF}" dt="2026-03-19T12:44:58.980" v="3810" actId="26606"/>
          <ac:spMkLst>
            <pc:docMk/>
            <pc:sldMk cId="1250933475" sldId="322"/>
            <ac:spMk id="9" creationId="{BACC6370-2D7E-4714-9D71-7542949D7D5D}"/>
          </ac:spMkLst>
        </pc:spChg>
        <pc:spChg chg="add">
          <ac:chgData name="Christoffer Østergaard Carstens" userId="5d542c86-40b2-4e4f-ab37-dc2fab4fc46a" providerId="ADAL" clId="{0DF8EF18-DD9B-46DE-AF1A-1EC96D0E05CF}" dt="2026-03-19T12:44:58.980" v="3810" actId="26606"/>
          <ac:spMkLst>
            <pc:docMk/>
            <pc:sldMk cId="1250933475" sldId="322"/>
            <ac:spMk id="11" creationId="{256B2C21-A230-48C0-8DF1-C46611373C44}"/>
          </ac:spMkLst>
        </pc:spChg>
        <pc:spChg chg="add">
          <ac:chgData name="Christoffer Østergaard Carstens" userId="5d542c86-40b2-4e4f-ab37-dc2fab4fc46a" providerId="ADAL" clId="{0DF8EF18-DD9B-46DE-AF1A-1EC96D0E05CF}" dt="2026-03-19T12:44:58.980" v="3810" actId="26606"/>
          <ac:spMkLst>
            <pc:docMk/>
            <pc:sldMk cId="1250933475" sldId="322"/>
            <ac:spMk id="13" creationId="{3847E18C-932D-4C95-AABA-FEC7C9499AD7}"/>
          </ac:spMkLst>
        </pc:spChg>
        <pc:spChg chg="add">
          <ac:chgData name="Christoffer Østergaard Carstens" userId="5d542c86-40b2-4e4f-ab37-dc2fab4fc46a" providerId="ADAL" clId="{0DF8EF18-DD9B-46DE-AF1A-1EC96D0E05CF}" dt="2026-03-19T12:44:58.980" v="3810" actId="26606"/>
          <ac:spMkLst>
            <pc:docMk/>
            <pc:sldMk cId="1250933475" sldId="322"/>
            <ac:spMk id="15" creationId="{3150CB11-0C61-439E-910F-5787759E72A0}"/>
          </ac:spMkLst>
        </pc:spChg>
        <pc:spChg chg="add">
          <ac:chgData name="Christoffer Østergaard Carstens" userId="5d542c86-40b2-4e4f-ab37-dc2fab4fc46a" providerId="ADAL" clId="{0DF8EF18-DD9B-46DE-AF1A-1EC96D0E05CF}" dt="2026-03-19T12:44:58.980" v="3810" actId="26606"/>
          <ac:spMkLst>
            <pc:docMk/>
            <pc:sldMk cId="1250933475" sldId="322"/>
            <ac:spMk id="17" creationId="{43F8A58B-5155-44CE-A5FF-7647B47D0A7A}"/>
          </ac:spMkLst>
        </pc:spChg>
        <pc:spChg chg="add">
          <ac:chgData name="Christoffer Østergaard Carstens" userId="5d542c86-40b2-4e4f-ab37-dc2fab4fc46a" providerId="ADAL" clId="{0DF8EF18-DD9B-46DE-AF1A-1EC96D0E05CF}" dt="2026-03-19T12:44:58.980" v="3810" actId="26606"/>
          <ac:spMkLst>
            <pc:docMk/>
            <pc:sldMk cId="1250933475" sldId="322"/>
            <ac:spMk id="19" creationId="{443F2ACA-E6D6-4028-82DD-F03C262D5DE6}"/>
          </ac:spMkLst>
        </pc:spChg>
        <pc:graphicFrameChg chg="add">
          <ac:chgData name="Christoffer Østergaard Carstens" userId="5d542c86-40b2-4e4f-ab37-dc2fab4fc46a" providerId="ADAL" clId="{0DF8EF18-DD9B-46DE-AF1A-1EC96D0E05CF}" dt="2026-03-19T12:44:58.980" v="3810" actId="26606"/>
          <ac:graphicFrameMkLst>
            <pc:docMk/>
            <pc:sldMk cId="1250933475" sldId="322"/>
            <ac:graphicFrameMk id="5" creationId="{CE17657B-52F3-8970-3C7F-7286DF77936C}"/>
          </ac:graphicFrameMkLst>
        </pc:graphicFrameChg>
      </pc:sldChg>
      <pc:sldChg chg="addSp delSp modSp new mod setBg">
        <pc:chgData name="Christoffer Østergaard Carstens" userId="5d542c86-40b2-4e4f-ab37-dc2fab4fc46a" providerId="ADAL" clId="{0DF8EF18-DD9B-46DE-AF1A-1EC96D0E05CF}" dt="2026-03-19T12:43:01.799" v="3700" actId="26606"/>
        <pc:sldMkLst>
          <pc:docMk/>
          <pc:sldMk cId="2863170192" sldId="323"/>
        </pc:sldMkLst>
        <pc:spChg chg="del">
          <ac:chgData name="Christoffer Østergaard Carstens" userId="5d542c86-40b2-4e4f-ab37-dc2fab4fc46a" providerId="ADAL" clId="{0DF8EF18-DD9B-46DE-AF1A-1EC96D0E05CF}" dt="2026-03-19T12:43:01.799" v="3700" actId="26606"/>
          <ac:spMkLst>
            <pc:docMk/>
            <pc:sldMk cId="2863170192" sldId="323"/>
            <ac:spMk id="2" creationId="{B35FFD9B-4466-6150-02A1-136CAF94ED81}"/>
          </ac:spMkLst>
        </pc:spChg>
        <pc:spChg chg="del">
          <ac:chgData name="Christoffer Østergaard Carstens" userId="5d542c86-40b2-4e4f-ab37-dc2fab4fc46a" providerId="ADAL" clId="{0DF8EF18-DD9B-46DE-AF1A-1EC96D0E05CF}" dt="2026-03-19T12:43:01.799" v="3700" actId="26606"/>
          <ac:spMkLst>
            <pc:docMk/>
            <pc:sldMk cId="2863170192" sldId="323"/>
            <ac:spMk id="3" creationId="{0D9BCCE3-2646-5B94-7E41-88AE5CB43D7F}"/>
          </ac:spMkLst>
        </pc:spChg>
        <pc:spChg chg="add del">
          <ac:chgData name="Christoffer Østergaard Carstens" userId="5d542c86-40b2-4e4f-ab37-dc2fab4fc46a" providerId="ADAL" clId="{0DF8EF18-DD9B-46DE-AF1A-1EC96D0E05CF}" dt="2026-03-19T12:42:51.039" v="3698" actId="22"/>
          <ac:spMkLst>
            <pc:docMk/>
            <pc:sldMk cId="2863170192" sldId="323"/>
            <ac:spMk id="5" creationId="{2A3BA663-857D-7CBD-FB86-655C790FB35F}"/>
          </ac:spMkLst>
        </pc:spChg>
        <pc:picChg chg="add mod">
          <ac:chgData name="Christoffer Østergaard Carstens" userId="5d542c86-40b2-4e4f-ab37-dc2fab4fc46a" providerId="ADAL" clId="{0DF8EF18-DD9B-46DE-AF1A-1EC96D0E05CF}" dt="2026-03-19T12:43:01.799" v="3700" actId="26606"/>
          <ac:picMkLst>
            <pc:docMk/>
            <pc:sldMk cId="2863170192" sldId="323"/>
            <ac:picMk id="6" creationId="{E9689693-1E13-E689-A310-AD82AE815856}"/>
          </ac:picMkLst>
        </pc:picChg>
      </pc:sldChg>
      <pc:sldChg chg="addSp delSp modSp new mod setBg">
        <pc:chgData name="Christoffer Østergaard Carstens" userId="5d542c86-40b2-4e4f-ab37-dc2fab4fc46a" providerId="ADAL" clId="{0DF8EF18-DD9B-46DE-AF1A-1EC96D0E05CF}" dt="2026-03-19T12:43:46.694" v="3736" actId="14100"/>
        <pc:sldMkLst>
          <pc:docMk/>
          <pc:sldMk cId="1445671198" sldId="324"/>
        </pc:sldMkLst>
        <pc:spChg chg="add del mod ord">
          <ac:chgData name="Christoffer Østergaard Carstens" userId="5d542c86-40b2-4e4f-ab37-dc2fab4fc46a" providerId="ADAL" clId="{0DF8EF18-DD9B-46DE-AF1A-1EC96D0E05CF}" dt="2026-03-19T12:43:42.560" v="3734" actId="26606"/>
          <ac:spMkLst>
            <pc:docMk/>
            <pc:sldMk cId="1445671198" sldId="324"/>
            <ac:spMk id="2" creationId="{5D6E1B9B-B5DD-2490-92B8-4D1CEA87BA47}"/>
          </ac:spMkLst>
        </pc:spChg>
        <pc:spChg chg="add del">
          <ac:chgData name="Christoffer Østergaard Carstens" userId="5d542c86-40b2-4e4f-ab37-dc2fab4fc46a" providerId="ADAL" clId="{0DF8EF18-DD9B-46DE-AF1A-1EC96D0E05CF}" dt="2026-03-19T12:43:42.560" v="3734" actId="26606"/>
          <ac:spMkLst>
            <pc:docMk/>
            <pc:sldMk cId="1445671198" sldId="324"/>
            <ac:spMk id="3" creationId="{774DEAC6-254A-1202-4A60-5275FA8C34F3}"/>
          </ac:spMkLst>
        </pc:spChg>
        <pc:spChg chg="add del">
          <ac:chgData name="Christoffer Østergaard Carstens" userId="5d542c86-40b2-4e4f-ab37-dc2fab4fc46a" providerId="ADAL" clId="{0DF8EF18-DD9B-46DE-AF1A-1EC96D0E05CF}" dt="2026-03-19T12:43:42.560" v="3733" actId="26606"/>
          <ac:spMkLst>
            <pc:docMk/>
            <pc:sldMk cId="1445671198" sldId="324"/>
            <ac:spMk id="9" creationId="{37C89E4B-3C9F-44B9-8B86-D9E3D112D8EC}"/>
          </ac:spMkLst>
        </pc:spChg>
        <pc:spChg chg="add">
          <ac:chgData name="Christoffer Østergaard Carstens" userId="5d542c86-40b2-4e4f-ab37-dc2fab4fc46a" providerId="ADAL" clId="{0DF8EF18-DD9B-46DE-AF1A-1EC96D0E05CF}" dt="2026-03-19T12:43:42.560" v="3734" actId="26606"/>
          <ac:spMkLst>
            <pc:docMk/>
            <pc:sldMk cId="1445671198" sldId="324"/>
            <ac:spMk id="15" creationId="{1A95671B-3CC6-4792-9114-B74FAEA224E6}"/>
          </ac:spMkLst>
        </pc:spChg>
        <pc:spChg chg="add">
          <ac:chgData name="Christoffer Østergaard Carstens" userId="5d542c86-40b2-4e4f-ab37-dc2fab4fc46a" providerId="ADAL" clId="{0DF8EF18-DD9B-46DE-AF1A-1EC96D0E05CF}" dt="2026-03-19T12:43:42.560" v="3734" actId="26606"/>
          <ac:spMkLst>
            <pc:docMk/>
            <pc:sldMk cId="1445671198" sldId="324"/>
            <ac:spMk id="16" creationId="{774DEAC6-254A-1202-4A60-5275FA8C34F3}"/>
          </ac:spMkLst>
        </pc:spChg>
        <pc:picChg chg="add mod">
          <ac:chgData name="Christoffer Østergaard Carstens" userId="5d542c86-40b2-4e4f-ab37-dc2fab4fc46a" providerId="ADAL" clId="{0DF8EF18-DD9B-46DE-AF1A-1EC96D0E05CF}" dt="2026-03-19T12:43:46.694" v="3736" actId="14100"/>
          <ac:picMkLst>
            <pc:docMk/>
            <pc:sldMk cId="1445671198" sldId="324"/>
            <ac:picMk id="4" creationId="{937B141A-49EC-4A5E-CD9E-83F50190CD85}"/>
          </ac:picMkLst>
        </pc:picChg>
        <pc:cxnChg chg="add del">
          <ac:chgData name="Christoffer Østergaard Carstens" userId="5d542c86-40b2-4e4f-ab37-dc2fab4fc46a" providerId="ADAL" clId="{0DF8EF18-DD9B-46DE-AF1A-1EC96D0E05CF}" dt="2026-03-19T12:43:42.560" v="3733" actId="26606"/>
          <ac:cxnSpMkLst>
            <pc:docMk/>
            <pc:sldMk cId="1445671198" sldId="324"/>
            <ac:cxnSpMk id="11" creationId="{AA2EAA10-076F-46BD-8F0F-B9A2FB77A85C}"/>
          </ac:cxnSpMkLst>
        </pc:cxnChg>
        <pc:cxnChg chg="add del">
          <ac:chgData name="Christoffer Østergaard Carstens" userId="5d542c86-40b2-4e4f-ab37-dc2fab4fc46a" providerId="ADAL" clId="{0DF8EF18-DD9B-46DE-AF1A-1EC96D0E05CF}" dt="2026-03-19T12:43:42.560" v="3733" actId="26606"/>
          <ac:cxnSpMkLst>
            <pc:docMk/>
            <pc:sldMk cId="1445671198" sldId="324"/>
            <ac:cxnSpMk id="13" creationId="{D891E407-403B-4764-86C9-33A56D3BCAA3}"/>
          </ac:cxnSpMkLst>
        </pc:cxnChg>
      </pc:sldChg>
      <pc:sldChg chg="modSp new mod">
        <pc:chgData name="Christoffer Østergaard Carstens" userId="5d542c86-40b2-4e4f-ab37-dc2fab4fc46a" providerId="ADAL" clId="{0DF8EF18-DD9B-46DE-AF1A-1EC96D0E05CF}" dt="2026-03-19T12:45:28.449" v="3848" actId="20577"/>
        <pc:sldMkLst>
          <pc:docMk/>
          <pc:sldMk cId="1997258851" sldId="325"/>
        </pc:sldMkLst>
        <pc:spChg chg="mod">
          <ac:chgData name="Christoffer Østergaard Carstens" userId="5d542c86-40b2-4e4f-ab37-dc2fab4fc46a" providerId="ADAL" clId="{0DF8EF18-DD9B-46DE-AF1A-1EC96D0E05CF}" dt="2026-03-19T12:45:28.449" v="3848" actId="20577"/>
          <ac:spMkLst>
            <pc:docMk/>
            <pc:sldMk cId="1997258851" sldId="325"/>
            <ac:spMk id="2" creationId="{25A3B909-6A82-444C-0FED-A12595D1CF3F}"/>
          </ac:spMkLst>
        </pc:spChg>
        <pc:spChg chg="mod">
          <ac:chgData name="Christoffer Østergaard Carstens" userId="5d542c86-40b2-4e4f-ab37-dc2fab4fc46a" providerId="ADAL" clId="{0DF8EF18-DD9B-46DE-AF1A-1EC96D0E05CF}" dt="2026-03-19T12:45:22.898" v="3817" actId="27636"/>
          <ac:spMkLst>
            <pc:docMk/>
            <pc:sldMk cId="1997258851" sldId="325"/>
            <ac:spMk id="3" creationId="{0D7BC2DD-4936-9A7F-2CB2-5B3427693B92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3647EE-2C28-4DF5-946E-B02A5D5B9328}" type="doc">
      <dgm:prSet loTypeId="urn:microsoft.com/office/officeart/2005/8/layout/vList2" loCatId="list" qsTypeId="urn:microsoft.com/office/officeart/2005/8/quickstyle/simple4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EE029FB-E3E4-40C1-A98E-301C0601620D}">
      <dgm:prSet/>
      <dgm:spPr/>
      <dgm:t>
        <a:bodyPr/>
        <a:lstStyle/>
        <a:p>
          <a:r>
            <a:rPr lang="da-DK"/>
            <a:t>Grønland er styret af sin egen regering. </a:t>
          </a:r>
          <a:endParaRPr lang="en-US"/>
        </a:p>
      </dgm:t>
    </dgm:pt>
    <dgm:pt modelId="{9D70C2B4-E719-4D45-8247-A0426851E715}" type="parTrans" cxnId="{4E2E6B39-4FC2-4BCE-AEBF-A68BA5DEE5BD}">
      <dgm:prSet/>
      <dgm:spPr/>
      <dgm:t>
        <a:bodyPr/>
        <a:lstStyle/>
        <a:p>
          <a:endParaRPr lang="en-US"/>
        </a:p>
      </dgm:t>
    </dgm:pt>
    <dgm:pt modelId="{7461EEF9-CE46-4C2A-BD12-FBC93971780B}" type="sibTrans" cxnId="{4E2E6B39-4FC2-4BCE-AEBF-A68BA5DEE5BD}">
      <dgm:prSet/>
      <dgm:spPr/>
      <dgm:t>
        <a:bodyPr/>
        <a:lstStyle/>
        <a:p>
          <a:endParaRPr lang="en-US"/>
        </a:p>
      </dgm:t>
    </dgm:pt>
    <dgm:pt modelId="{DB246C60-9784-4920-A651-DD258A11E18E}">
      <dgm:prSet/>
      <dgm:spPr/>
      <dgm:t>
        <a:bodyPr/>
        <a:lstStyle/>
        <a:p>
          <a:r>
            <a:rPr lang="da-DK"/>
            <a:t>Formanden har de samme beføjelser som den danske statsminister. </a:t>
          </a:r>
          <a:endParaRPr lang="en-US"/>
        </a:p>
      </dgm:t>
    </dgm:pt>
    <dgm:pt modelId="{1C5BD743-BDE3-4FCF-9708-B1E99016B19C}" type="parTrans" cxnId="{598FDFE8-BE3D-43D1-8080-BBC124320C60}">
      <dgm:prSet/>
      <dgm:spPr/>
      <dgm:t>
        <a:bodyPr/>
        <a:lstStyle/>
        <a:p>
          <a:endParaRPr lang="en-US"/>
        </a:p>
      </dgm:t>
    </dgm:pt>
    <dgm:pt modelId="{B13CAE55-D627-4144-BE58-2B2353BF02F7}" type="sibTrans" cxnId="{598FDFE8-BE3D-43D1-8080-BBC124320C60}">
      <dgm:prSet/>
      <dgm:spPr/>
      <dgm:t>
        <a:bodyPr/>
        <a:lstStyle/>
        <a:p>
          <a:endParaRPr lang="en-US"/>
        </a:p>
      </dgm:t>
    </dgm:pt>
    <dgm:pt modelId="{A324D6BA-7A98-470A-A188-E883A8EEECED}">
      <dgm:prSet/>
      <dgm:spPr/>
      <dgm:t>
        <a:bodyPr/>
        <a:lstStyle/>
        <a:p>
          <a:r>
            <a:rPr lang="da-DK"/>
            <a:t>Formanden kan derfor til enhver tid udskrive valg til det grønlandske parlament, der hedder Inatsisartut og består af 31 medlemmer. </a:t>
          </a:r>
          <a:endParaRPr lang="en-US"/>
        </a:p>
      </dgm:t>
    </dgm:pt>
    <dgm:pt modelId="{4F9B3E41-7672-44AB-8B77-5F37B0A96355}" type="parTrans" cxnId="{EC782137-023A-42AD-81BA-F915938CA588}">
      <dgm:prSet/>
      <dgm:spPr/>
      <dgm:t>
        <a:bodyPr/>
        <a:lstStyle/>
        <a:p>
          <a:endParaRPr lang="en-US"/>
        </a:p>
      </dgm:t>
    </dgm:pt>
    <dgm:pt modelId="{AC7F8EE1-7B94-4DD3-B300-D958347D913F}" type="sibTrans" cxnId="{EC782137-023A-42AD-81BA-F915938CA588}">
      <dgm:prSet/>
      <dgm:spPr/>
      <dgm:t>
        <a:bodyPr/>
        <a:lstStyle/>
        <a:p>
          <a:endParaRPr lang="en-US"/>
        </a:p>
      </dgm:t>
    </dgm:pt>
    <dgm:pt modelId="{4E15FBFC-0051-4EC9-AA38-DB0A0451E814}">
      <dgm:prSet/>
      <dgm:spPr/>
      <dgm:t>
        <a:bodyPr/>
        <a:lstStyle/>
        <a:p>
          <a:r>
            <a:rPr lang="da-DK"/>
            <a:t>Grønland er ligesom Danmark et parlamentarisk demokrati, hvor regeringen ikke må have et flertal imod sig i parlamentet.</a:t>
          </a:r>
          <a:endParaRPr lang="en-US"/>
        </a:p>
      </dgm:t>
    </dgm:pt>
    <dgm:pt modelId="{DEA65B98-580A-479E-9725-AFCBBF13DF28}" type="parTrans" cxnId="{0AB6F353-2F9E-43F0-A75F-F173471C4022}">
      <dgm:prSet/>
      <dgm:spPr/>
      <dgm:t>
        <a:bodyPr/>
        <a:lstStyle/>
        <a:p>
          <a:endParaRPr lang="en-US"/>
        </a:p>
      </dgm:t>
    </dgm:pt>
    <dgm:pt modelId="{64DA7826-8B3D-4BAB-8D0C-2D6E96F7AC0D}" type="sibTrans" cxnId="{0AB6F353-2F9E-43F0-A75F-F173471C4022}">
      <dgm:prSet/>
      <dgm:spPr/>
      <dgm:t>
        <a:bodyPr/>
        <a:lstStyle/>
        <a:p>
          <a:endParaRPr lang="en-US"/>
        </a:p>
      </dgm:t>
    </dgm:pt>
    <dgm:pt modelId="{B15CACB5-041C-464C-A45C-A0E082D66B24}" type="pres">
      <dgm:prSet presAssocID="{063647EE-2C28-4DF5-946E-B02A5D5B9328}" presName="linear" presStyleCnt="0">
        <dgm:presLayoutVars>
          <dgm:animLvl val="lvl"/>
          <dgm:resizeHandles val="exact"/>
        </dgm:presLayoutVars>
      </dgm:prSet>
      <dgm:spPr/>
    </dgm:pt>
    <dgm:pt modelId="{C251214A-882E-4ED0-8263-14DC167250BB}" type="pres">
      <dgm:prSet presAssocID="{2EE029FB-E3E4-40C1-A98E-301C0601620D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AC363A44-94F7-488F-AEC3-6A78A5E71513}" type="pres">
      <dgm:prSet presAssocID="{7461EEF9-CE46-4C2A-BD12-FBC93971780B}" presName="spacer" presStyleCnt="0"/>
      <dgm:spPr/>
    </dgm:pt>
    <dgm:pt modelId="{E07F6D2B-04BB-4D37-B22E-12044BD9654C}" type="pres">
      <dgm:prSet presAssocID="{DB246C60-9784-4920-A651-DD258A11E18E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9042CD00-D013-4361-B238-86DCA7D62B2B}" type="pres">
      <dgm:prSet presAssocID="{B13CAE55-D627-4144-BE58-2B2353BF02F7}" presName="spacer" presStyleCnt="0"/>
      <dgm:spPr/>
    </dgm:pt>
    <dgm:pt modelId="{B4363B1F-135A-487A-99D0-C09B435ECB6D}" type="pres">
      <dgm:prSet presAssocID="{A324D6BA-7A98-470A-A188-E883A8EEECED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7FDE65C4-6293-4BB8-AC24-271CB69F11C9}" type="pres">
      <dgm:prSet presAssocID="{AC7F8EE1-7B94-4DD3-B300-D958347D913F}" presName="spacer" presStyleCnt="0"/>
      <dgm:spPr/>
    </dgm:pt>
    <dgm:pt modelId="{ED345E3D-9E00-4307-A22B-E3122BCE80DE}" type="pres">
      <dgm:prSet presAssocID="{4E15FBFC-0051-4EC9-AA38-DB0A0451E81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EC782137-023A-42AD-81BA-F915938CA588}" srcId="{063647EE-2C28-4DF5-946E-B02A5D5B9328}" destId="{A324D6BA-7A98-470A-A188-E883A8EEECED}" srcOrd="2" destOrd="0" parTransId="{4F9B3E41-7672-44AB-8B77-5F37B0A96355}" sibTransId="{AC7F8EE1-7B94-4DD3-B300-D958347D913F}"/>
    <dgm:cxn modelId="{4E2E6B39-4FC2-4BCE-AEBF-A68BA5DEE5BD}" srcId="{063647EE-2C28-4DF5-946E-B02A5D5B9328}" destId="{2EE029FB-E3E4-40C1-A98E-301C0601620D}" srcOrd="0" destOrd="0" parTransId="{9D70C2B4-E719-4D45-8247-A0426851E715}" sibTransId="{7461EEF9-CE46-4C2A-BD12-FBC93971780B}"/>
    <dgm:cxn modelId="{0AB6F353-2F9E-43F0-A75F-F173471C4022}" srcId="{063647EE-2C28-4DF5-946E-B02A5D5B9328}" destId="{4E15FBFC-0051-4EC9-AA38-DB0A0451E814}" srcOrd="3" destOrd="0" parTransId="{DEA65B98-580A-479E-9725-AFCBBF13DF28}" sibTransId="{64DA7826-8B3D-4BAB-8D0C-2D6E96F7AC0D}"/>
    <dgm:cxn modelId="{A61D1987-E21D-4FAD-9188-002FAAAC6F75}" type="presOf" srcId="{063647EE-2C28-4DF5-946E-B02A5D5B9328}" destId="{B15CACB5-041C-464C-A45C-A0E082D66B24}" srcOrd="0" destOrd="0" presId="urn:microsoft.com/office/officeart/2005/8/layout/vList2"/>
    <dgm:cxn modelId="{13C89D97-1EC4-468E-86A9-672F9178CA27}" type="presOf" srcId="{A324D6BA-7A98-470A-A188-E883A8EEECED}" destId="{B4363B1F-135A-487A-99D0-C09B435ECB6D}" srcOrd="0" destOrd="0" presId="urn:microsoft.com/office/officeart/2005/8/layout/vList2"/>
    <dgm:cxn modelId="{6FCA2798-5199-4AE5-BD90-568AF6217098}" type="presOf" srcId="{DB246C60-9784-4920-A651-DD258A11E18E}" destId="{E07F6D2B-04BB-4D37-B22E-12044BD9654C}" srcOrd="0" destOrd="0" presId="urn:microsoft.com/office/officeart/2005/8/layout/vList2"/>
    <dgm:cxn modelId="{7A8CCEAA-4851-4D0D-9FFA-D79EFDF869BE}" type="presOf" srcId="{4E15FBFC-0051-4EC9-AA38-DB0A0451E814}" destId="{ED345E3D-9E00-4307-A22B-E3122BCE80DE}" srcOrd="0" destOrd="0" presId="urn:microsoft.com/office/officeart/2005/8/layout/vList2"/>
    <dgm:cxn modelId="{83862DBB-5A2E-4CAF-A71B-3820756EC95D}" type="presOf" srcId="{2EE029FB-E3E4-40C1-A98E-301C0601620D}" destId="{C251214A-882E-4ED0-8263-14DC167250BB}" srcOrd="0" destOrd="0" presId="urn:microsoft.com/office/officeart/2005/8/layout/vList2"/>
    <dgm:cxn modelId="{598FDFE8-BE3D-43D1-8080-BBC124320C60}" srcId="{063647EE-2C28-4DF5-946E-B02A5D5B9328}" destId="{DB246C60-9784-4920-A651-DD258A11E18E}" srcOrd="1" destOrd="0" parTransId="{1C5BD743-BDE3-4FCF-9708-B1E99016B19C}" sibTransId="{B13CAE55-D627-4144-BE58-2B2353BF02F7}"/>
    <dgm:cxn modelId="{69022016-DAE7-475E-A076-931CB9CD600D}" type="presParOf" srcId="{B15CACB5-041C-464C-A45C-A0E082D66B24}" destId="{C251214A-882E-4ED0-8263-14DC167250BB}" srcOrd="0" destOrd="0" presId="urn:microsoft.com/office/officeart/2005/8/layout/vList2"/>
    <dgm:cxn modelId="{0756AD50-9B87-4498-B351-C5CB4FCB0551}" type="presParOf" srcId="{B15CACB5-041C-464C-A45C-A0E082D66B24}" destId="{AC363A44-94F7-488F-AEC3-6A78A5E71513}" srcOrd="1" destOrd="0" presId="urn:microsoft.com/office/officeart/2005/8/layout/vList2"/>
    <dgm:cxn modelId="{3D19FC33-D80E-4D8C-A801-AC78C6897905}" type="presParOf" srcId="{B15CACB5-041C-464C-A45C-A0E082D66B24}" destId="{E07F6D2B-04BB-4D37-B22E-12044BD9654C}" srcOrd="2" destOrd="0" presId="urn:microsoft.com/office/officeart/2005/8/layout/vList2"/>
    <dgm:cxn modelId="{54A1FCDB-4525-4255-BA07-1408B777E4D0}" type="presParOf" srcId="{B15CACB5-041C-464C-A45C-A0E082D66B24}" destId="{9042CD00-D013-4361-B238-86DCA7D62B2B}" srcOrd="3" destOrd="0" presId="urn:microsoft.com/office/officeart/2005/8/layout/vList2"/>
    <dgm:cxn modelId="{BC24ADD3-5033-4F7D-A1FE-BE1DF5AC5438}" type="presParOf" srcId="{B15CACB5-041C-464C-A45C-A0E082D66B24}" destId="{B4363B1F-135A-487A-99D0-C09B435ECB6D}" srcOrd="4" destOrd="0" presId="urn:microsoft.com/office/officeart/2005/8/layout/vList2"/>
    <dgm:cxn modelId="{640E9FE1-30D4-484E-B487-B138D47A7CBF}" type="presParOf" srcId="{B15CACB5-041C-464C-A45C-A0E082D66B24}" destId="{7FDE65C4-6293-4BB8-AC24-271CB69F11C9}" srcOrd="5" destOrd="0" presId="urn:microsoft.com/office/officeart/2005/8/layout/vList2"/>
    <dgm:cxn modelId="{576FD650-6624-4898-9977-2611995F0E35}" type="presParOf" srcId="{B15CACB5-041C-464C-A45C-A0E082D66B24}" destId="{ED345E3D-9E00-4307-A22B-E3122BCE80DE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251214A-882E-4ED0-8263-14DC167250BB}">
      <dsp:nvSpPr>
        <dsp:cNvPr id="0" name=""/>
        <dsp:cNvSpPr/>
      </dsp:nvSpPr>
      <dsp:spPr>
        <a:xfrm>
          <a:off x="0" y="57878"/>
          <a:ext cx="6666833" cy="1284860"/>
        </a:xfrm>
        <a:prstGeom prst="roundRect">
          <a:avLst/>
        </a:prstGeom>
        <a:gradFill rotWithShape="0">
          <a:gsLst>
            <a:gs pos="0">
              <a:schemeClr val="accent2">
                <a:hueOff val="0"/>
                <a:satOff val="0"/>
                <a:lumOff val="0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0"/>
                <a:satOff val="0"/>
                <a:lumOff val="0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0"/>
                <a:satOff val="0"/>
                <a:lumOff val="0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/>
            <a:t>Grønland er styret af sin egen regering. </a:t>
          </a:r>
          <a:endParaRPr lang="en-US" sz="2300" kern="1200"/>
        </a:p>
      </dsp:txBody>
      <dsp:txXfrm>
        <a:off x="62722" y="120600"/>
        <a:ext cx="6541389" cy="1159416"/>
      </dsp:txXfrm>
    </dsp:sp>
    <dsp:sp modelId="{E07F6D2B-04BB-4D37-B22E-12044BD9654C}">
      <dsp:nvSpPr>
        <dsp:cNvPr id="0" name=""/>
        <dsp:cNvSpPr/>
      </dsp:nvSpPr>
      <dsp:spPr>
        <a:xfrm>
          <a:off x="0" y="1408979"/>
          <a:ext cx="6666833" cy="1284860"/>
        </a:xfrm>
        <a:prstGeom prst="roundRect">
          <a:avLst/>
        </a:prstGeom>
        <a:gradFill rotWithShape="0">
          <a:gsLst>
            <a:gs pos="0">
              <a:schemeClr val="accent2">
                <a:hueOff val="-485121"/>
                <a:satOff val="-27976"/>
                <a:lumOff val="2876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485121"/>
                <a:satOff val="-27976"/>
                <a:lumOff val="2876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485121"/>
                <a:satOff val="-27976"/>
                <a:lumOff val="2876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/>
            <a:t>Formanden har de samme beføjelser som den danske statsminister. </a:t>
          </a:r>
          <a:endParaRPr lang="en-US" sz="2300" kern="1200"/>
        </a:p>
      </dsp:txBody>
      <dsp:txXfrm>
        <a:off x="62722" y="1471701"/>
        <a:ext cx="6541389" cy="1159416"/>
      </dsp:txXfrm>
    </dsp:sp>
    <dsp:sp modelId="{B4363B1F-135A-487A-99D0-C09B435ECB6D}">
      <dsp:nvSpPr>
        <dsp:cNvPr id="0" name=""/>
        <dsp:cNvSpPr/>
      </dsp:nvSpPr>
      <dsp:spPr>
        <a:xfrm>
          <a:off x="0" y="2760080"/>
          <a:ext cx="6666833" cy="1284860"/>
        </a:xfrm>
        <a:prstGeom prst="roundRect">
          <a:avLst/>
        </a:prstGeom>
        <a:gradFill rotWithShape="0">
          <a:gsLst>
            <a:gs pos="0">
              <a:schemeClr val="accent2">
                <a:hueOff val="-970242"/>
                <a:satOff val="-55952"/>
                <a:lumOff val="5752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970242"/>
                <a:satOff val="-55952"/>
                <a:lumOff val="5752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970242"/>
                <a:satOff val="-55952"/>
                <a:lumOff val="5752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/>
            <a:t>Formanden kan derfor til enhver tid udskrive valg til det grønlandske parlament, der hedder Inatsisartut og består af 31 medlemmer. </a:t>
          </a:r>
          <a:endParaRPr lang="en-US" sz="2300" kern="1200"/>
        </a:p>
      </dsp:txBody>
      <dsp:txXfrm>
        <a:off x="62722" y="2822802"/>
        <a:ext cx="6541389" cy="1159416"/>
      </dsp:txXfrm>
    </dsp:sp>
    <dsp:sp modelId="{ED345E3D-9E00-4307-A22B-E3122BCE80DE}">
      <dsp:nvSpPr>
        <dsp:cNvPr id="0" name=""/>
        <dsp:cNvSpPr/>
      </dsp:nvSpPr>
      <dsp:spPr>
        <a:xfrm>
          <a:off x="0" y="4111180"/>
          <a:ext cx="6666833" cy="1284860"/>
        </a:xfrm>
        <a:prstGeom prst="roundRect">
          <a:avLst/>
        </a:prstGeom>
        <a:gradFill rotWithShape="0">
          <a:gsLst>
            <a:gs pos="0">
              <a:schemeClr val="accent2">
                <a:hueOff val="-1455363"/>
                <a:satOff val="-83928"/>
                <a:lumOff val="8628"/>
                <a:alphaOff val="0"/>
                <a:satMod val="103000"/>
                <a:lumMod val="102000"/>
                <a:tint val="94000"/>
              </a:schemeClr>
            </a:gs>
            <a:gs pos="50000">
              <a:schemeClr val="accent2">
                <a:hueOff val="-1455363"/>
                <a:satOff val="-83928"/>
                <a:lumOff val="8628"/>
                <a:alphaOff val="0"/>
                <a:satMod val="110000"/>
                <a:lumMod val="100000"/>
                <a:shade val="100000"/>
              </a:schemeClr>
            </a:gs>
            <a:gs pos="100000">
              <a:schemeClr val="accent2">
                <a:hueOff val="-1455363"/>
                <a:satOff val="-83928"/>
                <a:lumOff val="8628"/>
                <a:alphaOff val="0"/>
                <a:lumMod val="99000"/>
                <a:satMod val="120000"/>
                <a:shade val="78000"/>
              </a:schemeClr>
            </a:gs>
          </a:gsLst>
          <a:lin ang="5400000" scaled="0"/>
        </a:gradFill>
        <a:ln>
          <a:noFill/>
        </a:ln>
        <a:effectLst/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87630" tIns="87630" rIns="87630" bIns="87630" numCol="1" spcCol="1270" anchor="ctr" anchorCtr="0">
          <a:noAutofit/>
        </a:bodyPr>
        <a:lstStyle/>
        <a:p>
          <a:pPr marL="0" lvl="0" indent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da-DK" sz="2300" kern="1200"/>
            <a:t>Grønland er ligesom Danmark et parlamentarisk demokrati, hvor regeringen ikke må have et flertal imod sig i parlamentet.</a:t>
          </a:r>
          <a:endParaRPr lang="en-US" sz="2300" kern="1200"/>
        </a:p>
      </dsp:txBody>
      <dsp:txXfrm>
        <a:off x="62722" y="4173902"/>
        <a:ext cx="6541389" cy="11594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idehove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3" name="Pladsholder til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70539B0-E24C-4DF2-B58C-FAC85B93724F}" type="datetimeFigureOut">
              <a:rPr lang="da-DK" smtClean="0"/>
              <a:t>20-03-2026</a:t>
            </a:fld>
            <a:endParaRPr lang="da-DK"/>
          </a:p>
        </p:txBody>
      </p:sp>
      <p:sp>
        <p:nvSpPr>
          <p:cNvPr id="4" name="Pladsholder til slidebille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a-DK"/>
          </a:p>
        </p:txBody>
      </p:sp>
      <p:sp>
        <p:nvSpPr>
          <p:cNvPr id="5" name="Pladsholder til no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6" name="Pladsholder til sidefod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a-DK"/>
          </a:p>
        </p:txBody>
      </p:sp>
      <p:sp>
        <p:nvSpPr>
          <p:cNvPr id="7" name="Pladsholder til sli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4E71CE-B475-4A0B-A6DF-FC5458D72350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1116098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slidebille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dsholder til no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da-DK" dirty="0"/>
              <a:t>Demokraterne: Socialliberalt</a:t>
            </a:r>
          </a:p>
          <a:p>
            <a:r>
              <a:rPr lang="da-DK" dirty="0" err="1"/>
              <a:t>Siumut</a:t>
            </a:r>
            <a:r>
              <a:rPr lang="da-DK" dirty="0"/>
              <a:t>: Demokratisk socialisme</a:t>
            </a:r>
          </a:p>
          <a:p>
            <a:r>
              <a:rPr lang="da-DK" dirty="0"/>
              <a:t>IA: Demokratisk socialisme</a:t>
            </a:r>
          </a:p>
          <a:p>
            <a:r>
              <a:rPr lang="da-DK" dirty="0" err="1"/>
              <a:t>Atassut</a:t>
            </a:r>
            <a:r>
              <a:rPr lang="da-DK" dirty="0"/>
              <a:t>: </a:t>
            </a:r>
            <a:r>
              <a:rPr lang="da-DK"/>
              <a:t>Borgerligt liberalt parti</a:t>
            </a:r>
            <a:endParaRPr lang="da-DK" dirty="0"/>
          </a:p>
        </p:txBody>
      </p:sp>
      <p:sp>
        <p:nvSpPr>
          <p:cNvPr id="4" name="Pladsholder til slide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B4E71CE-B475-4A0B-A6DF-FC5458D72350}" type="slidenum">
              <a:rPr lang="da-DK" smtClean="0"/>
              <a:t>4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4520731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10ADE08-0AD0-4B2F-9FF4-82D541D36DA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6FFCD488-E29B-454D-A345-1D4003BA74E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a-DK"/>
              <a:t>Klik for at redigere undertiteltypografien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1F8A5D5E-8923-4717-B971-CE0A369F22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20-03-2026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24880C47-173C-4245-AFD7-234EDBD836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18BFD7D1-B9E7-490B-8279-E8C5FE7418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698828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og lodre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828D10-2D55-4373-89C6-1A1E74019F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CB5FBB38-74E6-4DAA-B427-F6ECD243608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3E3E0A6-2AD7-49CF-B18A-726975DED9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20-03-2026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3F08887B-D245-4077-A605-0E67B1D00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32B8E3F9-A9A5-4240-B822-2D097A4743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1226949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et ti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et titel 1">
            <a:extLst>
              <a:ext uri="{FF2B5EF4-FFF2-40B4-BE49-F238E27FC236}">
                <a16:creationId xmlns:a16="http://schemas.microsoft.com/office/drawing/2014/main" id="{3EED611C-1311-4A31-915F-F20013E5882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lodret titel 2">
            <a:extLst>
              <a:ext uri="{FF2B5EF4-FFF2-40B4-BE49-F238E27FC236}">
                <a16:creationId xmlns:a16="http://schemas.microsoft.com/office/drawing/2014/main" id="{552C3228-081A-46CC-B031-BAD5ABDF9C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DE7E026A-4017-4CA4-A1E2-B0B3B2F0DE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20-03-2026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6F01B8D8-365E-42A4-8891-17DA14264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46F136FA-FBB1-4C48-BDF4-612DDFB10F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735813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og indholdsobjek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795242D-692D-48DA-9B60-C5557FCFF5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273EE3BC-AFFB-44AF-8FE5-711B1FC8ACF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3E68079-C634-48D2-9D74-76D0B1803A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20-03-2026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43696BBB-7EAE-453C-8AFF-1815130EAB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8BB531AC-777D-4524-80D7-D7BEF207B3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9432061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fsnit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21B75D0-2939-4CD8-B2A3-C0B38DE991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9B03A99F-0185-48CC-B2E5-121A3708313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A595E3B1-080A-42BF-B7BB-68C769C112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20-03-2026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E8B70E95-4556-4F11-B23A-96C93C43CD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CEC9DC6B-2777-40ED-93C7-495F7C2FD3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8694495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dholdsobjek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CDFF3C5-B801-4923-86BB-476E92614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41459F76-5E80-4932-AD8B-990BD34EDDF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6A6BBC88-56A7-4D2F-8AB6-2FF8205639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E972ADA7-AE2D-4F2E-9AD4-4340706836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20-03-2026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675351C3-C2D0-4D9F-B8FC-3049D18EC5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48A9AAEA-C4B7-49D4-BE9F-E24971D953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5145329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0BF6ACF-7CBE-4230-B713-CF095C4434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F23ECC82-365C-447D-AC8C-A1F9CD45B8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4" name="Pladsholder til indhold 3">
            <a:extLst>
              <a:ext uri="{FF2B5EF4-FFF2-40B4-BE49-F238E27FC236}">
                <a16:creationId xmlns:a16="http://schemas.microsoft.com/office/drawing/2014/main" id="{C091329B-1B5D-45D2-A8DD-6FE0E0BA464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5" name="Pladsholder til tekst 4">
            <a:extLst>
              <a:ext uri="{FF2B5EF4-FFF2-40B4-BE49-F238E27FC236}">
                <a16:creationId xmlns:a16="http://schemas.microsoft.com/office/drawing/2014/main" id="{16FE744B-3073-47A6-923F-3A151A73450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6" name="Pladsholder til indhold 5">
            <a:extLst>
              <a:ext uri="{FF2B5EF4-FFF2-40B4-BE49-F238E27FC236}">
                <a16:creationId xmlns:a16="http://schemas.microsoft.com/office/drawing/2014/main" id="{C6D923D1-D0EE-408C-B3FC-9DEE5A32D1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7" name="Pladsholder til dato 6">
            <a:extLst>
              <a:ext uri="{FF2B5EF4-FFF2-40B4-BE49-F238E27FC236}">
                <a16:creationId xmlns:a16="http://schemas.microsoft.com/office/drawing/2014/main" id="{DF1F43D6-AB57-4FFA-90A7-F1EF64EEB1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20-03-2026</a:t>
            </a:fld>
            <a:endParaRPr lang="da-DK"/>
          </a:p>
        </p:txBody>
      </p:sp>
      <p:sp>
        <p:nvSpPr>
          <p:cNvPr id="8" name="Pladsholder til sidefod 7">
            <a:extLst>
              <a:ext uri="{FF2B5EF4-FFF2-40B4-BE49-F238E27FC236}">
                <a16:creationId xmlns:a16="http://schemas.microsoft.com/office/drawing/2014/main" id="{C7CA7B4D-E601-4D4B-88FA-B845FF32A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9" name="Pladsholder til slidenummer 8">
            <a:extLst>
              <a:ext uri="{FF2B5EF4-FFF2-40B4-BE49-F238E27FC236}">
                <a16:creationId xmlns:a16="http://schemas.microsoft.com/office/drawing/2014/main" id="{3972CFD6-0317-429A-B005-FB97383FF1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62186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Ku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39150B3-1D60-4FE4-B9D1-F03DBA4819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dato 2">
            <a:extLst>
              <a:ext uri="{FF2B5EF4-FFF2-40B4-BE49-F238E27FC236}">
                <a16:creationId xmlns:a16="http://schemas.microsoft.com/office/drawing/2014/main" id="{9FBDE68A-EC64-46F6-A7F8-9403406290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20-03-2026</a:t>
            </a:fld>
            <a:endParaRPr lang="da-DK"/>
          </a:p>
        </p:txBody>
      </p:sp>
      <p:sp>
        <p:nvSpPr>
          <p:cNvPr id="4" name="Pladsholder til sidefod 3">
            <a:extLst>
              <a:ext uri="{FF2B5EF4-FFF2-40B4-BE49-F238E27FC236}">
                <a16:creationId xmlns:a16="http://schemas.microsoft.com/office/drawing/2014/main" id="{2AE63416-0436-4A87-9B25-6BBF32E079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5" name="Pladsholder til slidenummer 4">
            <a:extLst>
              <a:ext uri="{FF2B5EF4-FFF2-40B4-BE49-F238E27FC236}">
                <a16:creationId xmlns:a16="http://schemas.microsoft.com/office/drawing/2014/main" id="{ED35D462-CA19-4C08-80C5-F32C567E4D3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20186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dato 1">
            <a:extLst>
              <a:ext uri="{FF2B5EF4-FFF2-40B4-BE49-F238E27FC236}">
                <a16:creationId xmlns:a16="http://schemas.microsoft.com/office/drawing/2014/main" id="{54910A80-8D30-48E2-A06C-450C73E594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20-03-2026</a:t>
            </a:fld>
            <a:endParaRPr lang="da-DK"/>
          </a:p>
        </p:txBody>
      </p:sp>
      <p:sp>
        <p:nvSpPr>
          <p:cNvPr id="3" name="Pladsholder til sidefod 2">
            <a:extLst>
              <a:ext uri="{FF2B5EF4-FFF2-40B4-BE49-F238E27FC236}">
                <a16:creationId xmlns:a16="http://schemas.microsoft.com/office/drawing/2014/main" id="{ACEDD1A8-C510-4D21-AD1A-CD1919C59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4" name="Pladsholder til slidenummer 3">
            <a:extLst>
              <a:ext uri="{FF2B5EF4-FFF2-40B4-BE49-F238E27FC236}">
                <a16:creationId xmlns:a16="http://schemas.microsoft.com/office/drawing/2014/main" id="{CA45A75B-3954-4DA3-BD22-A21C8B4CF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4283124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dhold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4DE129C-3446-4095-9D11-4F18EA5A79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A006C4F8-9392-44AD-8890-F4DE83EBD8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9873B351-23A2-4A7A-9E3B-EA9941D90F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17D67490-D154-4105-8B12-E9FAEF722A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20-03-2026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3D042445-C896-4EA2-BAAA-659D6E355A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0D537FE9-2B2C-4F11-85DF-FCFC06D59B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30635491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lede med billed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EECDB11-E6B5-40A4-B7C8-0432617637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billede 2">
            <a:extLst>
              <a:ext uri="{FF2B5EF4-FFF2-40B4-BE49-F238E27FC236}">
                <a16:creationId xmlns:a16="http://schemas.microsoft.com/office/drawing/2014/main" id="{43254F4B-FB3E-4CDB-88B1-CCDF2045C49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a-DK"/>
          </a:p>
        </p:txBody>
      </p:sp>
      <p:sp>
        <p:nvSpPr>
          <p:cNvPr id="4" name="Pladsholder til tekst 3">
            <a:extLst>
              <a:ext uri="{FF2B5EF4-FFF2-40B4-BE49-F238E27FC236}">
                <a16:creationId xmlns:a16="http://schemas.microsoft.com/office/drawing/2014/main" id="{CC5FAE29-FD11-44AE-9385-FA903FD97B2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a-DK"/>
              <a:t>Klik for at redigere teksttypografierne i masteren</a:t>
            </a:r>
          </a:p>
        </p:txBody>
      </p:sp>
      <p:sp>
        <p:nvSpPr>
          <p:cNvPr id="5" name="Pladsholder til dato 4">
            <a:extLst>
              <a:ext uri="{FF2B5EF4-FFF2-40B4-BE49-F238E27FC236}">
                <a16:creationId xmlns:a16="http://schemas.microsoft.com/office/drawing/2014/main" id="{047B3409-0DC2-499B-A7DE-7294625020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0B61A09-1EAB-45F1-9418-2133BCC77E3A}" type="datetimeFigureOut">
              <a:rPr lang="da-DK" smtClean="0"/>
              <a:t>20-03-2026</a:t>
            </a:fld>
            <a:endParaRPr lang="da-DK"/>
          </a:p>
        </p:txBody>
      </p:sp>
      <p:sp>
        <p:nvSpPr>
          <p:cNvPr id="6" name="Pladsholder til sidefod 5">
            <a:extLst>
              <a:ext uri="{FF2B5EF4-FFF2-40B4-BE49-F238E27FC236}">
                <a16:creationId xmlns:a16="http://schemas.microsoft.com/office/drawing/2014/main" id="{8F2D821F-9826-4250-A9E1-06EE953AA1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a-DK"/>
          </a:p>
        </p:txBody>
      </p:sp>
      <p:sp>
        <p:nvSpPr>
          <p:cNvPr id="7" name="Pladsholder til slidenummer 6">
            <a:extLst>
              <a:ext uri="{FF2B5EF4-FFF2-40B4-BE49-F238E27FC236}">
                <a16:creationId xmlns:a16="http://schemas.microsoft.com/office/drawing/2014/main" id="{5646C4D0-B035-481D-A5B3-09CACF77DD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266397753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dsholder til titel 1">
            <a:extLst>
              <a:ext uri="{FF2B5EF4-FFF2-40B4-BE49-F238E27FC236}">
                <a16:creationId xmlns:a16="http://schemas.microsoft.com/office/drawing/2014/main" id="{E6E25767-98F8-4D59-8358-6ED104E3D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a-DK"/>
              <a:t>Klik for at redigere titeltypografien i masteren</a:t>
            </a:r>
          </a:p>
        </p:txBody>
      </p:sp>
      <p:sp>
        <p:nvSpPr>
          <p:cNvPr id="3" name="Pladsholder til tekst 2">
            <a:extLst>
              <a:ext uri="{FF2B5EF4-FFF2-40B4-BE49-F238E27FC236}">
                <a16:creationId xmlns:a16="http://schemas.microsoft.com/office/drawing/2014/main" id="{41AAAE71-131C-4044-A91E-A39AD69930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a-DK"/>
              <a:t>Klik for at redigere teksttypografierne i masteren</a:t>
            </a:r>
          </a:p>
          <a:p>
            <a:pPr lvl="1"/>
            <a:r>
              <a:rPr lang="da-DK"/>
              <a:t>Andet niveau</a:t>
            </a:r>
          </a:p>
          <a:p>
            <a:pPr lvl="2"/>
            <a:r>
              <a:rPr lang="da-DK"/>
              <a:t>Tredje niveau</a:t>
            </a:r>
          </a:p>
          <a:p>
            <a:pPr lvl="3"/>
            <a:r>
              <a:rPr lang="da-DK"/>
              <a:t>Fjerde niveau</a:t>
            </a:r>
          </a:p>
          <a:p>
            <a:pPr lvl="4"/>
            <a:r>
              <a:rPr lang="da-DK"/>
              <a:t>Femte niveau</a:t>
            </a:r>
          </a:p>
        </p:txBody>
      </p:sp>
      <p:sp>
        <p:nvSpPr>
          <p:cNvPr id="4" name="Pladsholder til dato 3">
            <a:extLst>
              <a:ext uri="{FF2B5EF4-FFF2-40B4-BE49-F238E27FC236}">
                <a16:creationId xmlns:a16="http://schemas.microsoft.com/office/drawing/2014/main" id="{38C429CF-C231-4B21-8C82-6A2C35C5C79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B61A09-1EAB-45F1-9418-2133BCC77E3A}" type="datetimeFigureOut">
              <a:rPr lang="da-DK" smtClean="0"/>
              <a:t>20-03-2026</a:t>
            </a:fld>
            <a:endParaRPr lang="da-DK"/>
          </a:p>
        </p:txBody>
      </p:sp>
      <p:sp>
        <p:nvSpPr>
          <p:cNvPr id="5" name="Pladsholder til sidefod 4">
            <a:extLst>
              <a:ext uri="{FF2B5EF4-FFF2-40B4-BE49-F238E27FC236}">
                <a16:creationId xmlns:a16="http://schemas.microsoft.com/office/drawing/2014/main" id="{97BCE3C1-FE28-4894-BBF5-C4196E2F14F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a-DK"/>
          </a:p>
        </p:txBody>
      </p:sp>
      <p:sp>
        <p:nvSpPr>
          <p:cNvPr id="6" name="Pladsholder til slidenummer 5">
            <a:extLst>
              <a:ext uri="{FF2B5EF4-FFF2-40B4-BE49-F238E27FC236}">
                <a16:creationId xmlns:a16="http://schemas.microsoft.com/office/drawing/2014/main" id="{E2A1DE35-FF9D-4393-8816-437260769F7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BE9DF3-14EA-41A8-9C01-C6C3172902E7}" type="slidenum">
              <a:rPr lang="da-DK" smtClean="0"/>
              <a:t>‹nr.›</a:t>
            </a:fld>
            <a:endParaRPr lang="da-DK"/>
          </a:p>
        </p:txBody>
      </p:sp>
    </p:spTree>
    <p:extLst>
      <p:ext uri="{BB962C8B-B14F-4D97-AF65-F5344CB8AC3E}">
        <p14:creationId xmlns:p14="http://schemas.microsoft.com/office/powerpoint/2010/main" val="10478851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a-D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35" name="Slide Background">
            <a:extLst>
              <a:ext uri="{FF2B5EF4-FFF2-40B4-BE49-F238E27FC236}">
                <a16:creationId xmlns:a16="http://schemas.microsoft.com/office/drawing/2014/main" id="{7B1AB9FE-36F5-4FD1-9850-DB5C5AD482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Bliv klogere på de grønlandske partiledere - Altinget">
            <a:extLst>
              <a:ext uri="{FF2B5EF4-FFF2-40B4-BE49-F238E27FC236}">
                <a16:creationId xmlns:a16="http://schemas.microsoft.com/office/drawing/2014/main" id="{161A705F-6431-54B7-B1D0-8B0DBB66DA0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9643"/>
          <a:stretch>
            <a:fillRect/>
          </a:stretch>
        </p:blipFill>
        <p:spPr bwMode="auto">
          <a:xfrm>
            <a:off x="20" y="10"/>
            <a:ext cx="12191979" cy="5486390"/>
          </a:xfrm>
          <a:prstGeom prst="rect">
            <a:avLst/>
          </a:prstGeom>
          <a:noFill/>
          <a:effectLst>
            <a:outerShdw blurRad="596900" dist="330200" dir="8820000" sx="87000" sy="87000" algn="ctr" rotWithShape="0">
              <a:srgbClr val="000000">
                <a:alpha val="29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 useBgFill="1">
        <p:nvSpPr>
          <p:cNvPr id="1036" name="Rectangle 1032">
            <a:extLst>
              <a:ext uri="{FF2B5EF4-FFF2-40B4-BE49-F238E27FC236}">
                <a16:creationId xmlns:a16="http://schemas.microsoft.com/office/drawing/2014/main" id="{F489C2E0-4895-4B72-85EA-7EE9FAFFDC7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5486402"/>
            <a:ext cx="12192000" cy="1371598"/>
          </a:xfrm>
          <a:prstGeom prst="rect">
            <a:avLst/>
          </a:prstGeom>
          <a:ln>
            <a:noFill/>
          </a:ln>
          <a:effectLst>
            <a:outerShdw blurRad="254000" dist="114300" dir="20340000" sx="89000" sy="89000" algn="t" rotWithShape="0">
              <a:srgbClr val="000000">
                <a:alpha val="3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15EAC3E0-648E-F550-8FCF-D879CF3213D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89556" y="5746071"/>
            <a:ext cx="7015499" cy="852260"/>
          </a:xfrm>
        </p:spPr>
        <p:txBody>
          <a:bodyPr anchor="ctr">
            <a:normAutofit/>
          </a:bodyPr>
          <a:lstStyle/>
          <a:p>
            <a:pPr algn="l"/>
            <a:r>
              <a:rPr lang="da-DK" sz="3300"/>
              <a:t>Modul 7: Grønlandsk politik og økonomi</a:t>
            </a:r>
          </a:p>
        </p:txBody>
      </p:sp>
      <p:sp>
        <p:nvSpPr>
          <p:cNvPr id="3" name="Undertitel 2">
            <a:extLst>
              <a:ext uri="{FF2B5EF4-FFF2-40B4-BE49-F238E27FC236}">
                <a16:creationId xmlns:a16="http://schemas.microsoft.com/office/drawing/2014/main" id="{C6C933FD-37DC-31CB-6172-2F8D4D6118E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05056" y="5746071"/>
            <a:ext cx="4114801" cy="852260"/>
          </a:xfrm>
        </p:spPr>
        <p:txBody>
          <a:bodyPr anchor="ctr">
            <a:normAutofit/>
          </a:bodyPr>
          <a:lstStyle/>
          <a:p>
            <a:pPr algn="r"/>
            <a:r>
              <a:rPr lang="da-DK" sz="2000"/>
              <a:t>Forløb: Grønland</a:t>
            </a:r>
          </a:p>
        </p:txBody>
      </p:sp>
    </p:spTree>
    <p:extLst>
      <p:ext uri="{BB962C8B-B14F-4D97-AF65-F5344CB8AC3E}">
        <p14:creationId xmlns:p14="http://schemas.microsoft.com/office/powerpoint/2010/main" val="33025033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BACC6370-2D7E-4714-9D71-7542949D7D5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256B2C21-A230-48C0-8DF1-C46611373C4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4" y="1410082"/>
            <a:ext cx="6858000" cy="4037836"/>
          </a:xfrm>
          <a:prstGeom prst="rect">
            <a:avLst/>
          </a:prstGeom>
          <a:gradFill>
            <a:gsLst>
              <a:gs pos="8000">
                <a:srgbClr val="000000"/>
              </a:gs>
              <a:gs pos="100000">
                <a:schemeClr val="accent1">
                  <a:lumMod val="75000"/>
                </a:schemeClr>
              </a:gs>
            </a:gsLst>
            <a:lin ang="30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3847E18C-932D-4C95-AABA-FEC7C9499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85" y="1420219"/>
            <a:ext cx="6857999" cy="4037839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alpha val="46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50CB11-0C61-439E-910F-5787759E72A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767923" y="3588085"/>
            <a:ext cx="2501979" cy="4037841"/>
          </a:xfrm>
          <a:prstGeom prst="rect">
            <a:avLst/>
          </a:prstGeom>
          <a:gradFill>
            <a:gsLst>
              <a:gs pos="2000">
                <a:schemeClr val="accent1">
                  <a:alpha val="29000"/>
                </a:schemeClr>
              </a:gs>
              <a:gs pos="100000">
                <a:srgbClr val="000000">
                  <a:alpha val="30000"/>
                </a:srgbClr>
              </a:gs>
            </a:gsLst>
            <a:lin ang="7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43F8A58B-5155-44CE-A5FF-7647B47D0A7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20635413">
            <a:off x="-501737" y="969718"/>
            <a:ext cx="3900357" cy="4178958"/>
          </a:xfrm>
          <a:custGeom>
            <a:avLst/>
            <a:gdLst>
              <a:gd name="connsiteX0" fmla="*/ 2432225 w 3900357"/>
              <a:gd name="connsiteY0" fmla="*/ 93939 h 4178958"/>
              <a:gd name="connsiteX1" fmla="*/ 3900357 w 3900357"/>
              <a:gd name="connsiteY1" fmla="*/ 2089479 h 4178958"/>
              <a:gd name="connsiteX2" fmla="*/ 1810878 w 3900357"/>
              <a:gd name="connsiteY2" fmla="*/ 4178958 h 4178958"/>
              <a:gd name="connsiteX3" fmla="*/ 78249 w 3900357"/>
              <a:gd name="connsiteY3" fmla="*/ 3257727 h 4178958"/>
              <a:gd name="connsiteX4" fmla="*/ 0 w 3900357"/>
              <a:gd name="connsiteY4" fmla="*/ 3128923 h 4178958"/>
              <a:gd name="connsiteX5" fmla="*/ 831324 w 3900357"/>
              <a:gd name="connsiteY5" fmla="*/ 244281 h 4178958"/>
              <a:gd name="connsiteX6" fmla="*/ 997559 w 3900357"/>
              <a:gd name="connsiteY6" fmla="*/ 164202 h 4178958"/>
              <a:gd name="connsiteX7" fmla="*/ 1810878 w 3900357"/>
              <a:gd name="connsiteY7" fmla="*/ 0 h 4178958"/>
              <a:gd name="connsiteX8" fmla="*/ 2432225 w 3900357"/>
              <a:gd name="connsiteY8" fmla="*/ 93939 h 417895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3900357" h="4178958">
                <a:moveTo>
                  <a:pt x="2432225" y="93939"/>
                </a:moveTo>
                <a:cubicBezTo>
                  <a:pt x="3282786" y="358491"/>
                  <a:pt x="3900357" y="1151865"/>
                  <a:pt x="3900357" y="2089479"/>
                </a:cubicBezTo>
                <a:cubicBezTo>
                  <a:pt x="3900357" y="3243466"/>
                  <a:pt x="2964865" y="4178958"/>
                  <a:pt x="1810878" y="4178958"/>
                </a:cubicBezTo>
                <a:cubicBezTo>
                  <a:pt x="1089636" y="4178958"/>
                  <a:pt x="453744" y="3813531"/>
                  <a:pt x="78249" y="3257727"/>
                </a:cubicBezTo>
                <a:lnTo>
                  <a:pt x="0" y="3128923"/>
                </a:lnTo>
                <a:lnTo>
                  <a:pt x="831324" y="244281"/>
                </a:lnTo>
                <a:lnTo>
                  <a:pt x="997559" y="164202"/>
                </a:lnTo>
                <a:cubicBezTo>
                  <a:pt x="1247540" y="58468"/>
                  <a:pt x="1522381" y="0"/>
                  <a:pt x="1810878" y="0"/>
                </a:cubicBezTo>
                <a:cubicBezTo>
                  <a:pt x="2027251" y="0"/>
                  <a:pt x="2235942" y="32888"/>
                  <a:pt x="2432225" y="93939"/>
                </a:cubicBezTo>
                <a:close/>
              </a:path>
            </a:pathLst>
          </a:custGeom>
          <a:gradFill>
            <a:gsLst>
              <a:gs pos="29000">
                <a:srgbClr val="000000">
                  <a:alpha val="0"/>
                </a:srgbClr>
              </a:gs>
              <a:gs pos="100000">
                <a:schemeClr val="accent1">
                  <a:alpha val="43000"/>
                </a:schemeClr>
              </a:gs>
            </a:gsLst>
            <a:lin ang="1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443F2ACA-E6D6-4028-82DD-F03C262D5D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 flipH="1">
            <a:off x="-1410095" y="1410079"/>
            <a:ext cx="6858003" cy="4037835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chemeClr val="accent1">
                  <a:lumMod val="60000"/>
                  <a:lumOff val="40000"/>
                  <a:alpha val="11000"/>
                </a:schemeClr>
              </a:gs>
            </a:gsLst>
            <a:lin ang="7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AE82A6BA-4756-6390-1071-CF15EE047C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6478" y="1683756"/>
            <a:ext cx="3115265" cy="2396359"/>
          </a:xfrm>
        </p:spPr>
        <p:txBody>
          <a:bodyPr anchor="b">
            <a:normAutofit/>
          </a:bodyPr>
          <a:lstStyle/>
          <a:p>
            <a:pPr algn="r"/>
            <a:r>
              <a:rPr lang="da-DK" sz="3700">
                <a:solidFill>
                  <a:srgbClr val="FFFFFF"/>
                </a:solidFill>
              </a:rPr>
              <a:t>Parlamentarisk demokrati</a:t>
            </a:r>
          </a:p>
        </p:txBody>
      </p:sp>
      <p:graphicFrame>
        <p:nvGraphicFramePr>
          <p:cNvPr id="5" name="Pladsholder til indhold 2">
            <a:extLst>
              <a:ext uri="{FF2B5EF4-FFF2-40B4-BE49-F238E27FC236}">
                <a16:creationId xmlns:a16="http://schemas.microsoft.com/office/drawing/2014/main" id="{CE17657B-52F3-8970-3C7F-7286DF77936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5745795"/>
              </p:ext>
            </p:extLst>
          </p:nvPr>
        </p:nvGraphicFramePr>
        <p:xfrm>
          <a:off x="4905052" y="750440"/>
          <a:ext cx="6666833" cy="54539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2509334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907EF6B7-1338-4443-8C46-6A318D952DF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DAAE4CDD-124C-4DCF-9584-B6033B545DD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4167271" cy="6858000"/>
          </a:xfrm>
          <a:custGeom>
            <a:avLst/>
            <a:gdLst>
              <a:gd name="connsiteX0" fmla="*/ 0 w 4167271"/>
              <a:gd name="connsiteY0" fmla="*/ 0 h 6858000"/>
              <a:gd name="connsiteX1" fmla="*/ 2259550 w 4167271"/>
              <a:gd name="connsiteY1" fmla="*/ 0 h 6858000"/>
              <a:gd name="connsiteX2" fmla="*/ 2387803 w 4167271"/>
              <a:gd name="connsiteY2" fmla="*/ 82222 h 6858000"/>
              <a:gd name="connsiteX3" fmla="*/ 4167271 w 4167271"/>
              <a:gd name="connsiteY3" fmla="*/ 3429000 h 6858000"/>
              <a:gd name="connsiteX4" fmla="*/ 2387803 w 4167271"/>
              <a:gd name="connsiteY4" fmla="*/ 6775779 h 6858000"/>
              <a:gd name="connsiteX5" fmla="*/ 2259550 w 4167271"/>
              <a:gd name="connsiteY5" fmla="*/ 6858000 h 6858000"/>
              <a:gd name="connsiteX6" fmla="*/ 0 w 4167271"/>
              <a:gd name="connsiteY6" fmla="*/ 6858000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167271" h="6858000">
                <a:moveTo>
                  <a:pt x="0" y="0"/>
                </a:moveTo>
                <a:lnTo>
                  <a:pt x="2259550" y="0"/>
                </a:lnTo>
                <a:lnTo>
                  <a:pt x="2387803" y="82222"/>
                </a:lnTo>
                <a:cubicBezTo>
                  <a:pt x="3461407" y="807534"/>
                  <a:pt x="4167271" y="2035835"/>
                  <a:pt x="4167271" y="3429000"/>
                </a:cubicBezTo>
                <a:cubicBezTo>
                  <a:pt x="4167271" y="4822165"/>
                  <a:pt x="3461407" y="6050467"/>
                  <a:pt x="2387803" y="6775779"/>
                </a:cubicBezTo>
                <a:lnTo>
                  <a:pt x="2259550" y="6858000"/>
                </a:lnTo>
                <a:lnTo>
                  <a:pt x="0" y="6858000"/>
                </a:ln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C6D8E035-ADF2-CA88-879E-9FFF905118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6834" y="1153572"/>
            <a:ext cx="3200400" cy="4461163"/>
          </a:xfrm>
        </p:spPr>
        <p:txBody>
          <a:bodyPr>
            <a:normAutofit/>
          </a:bodyPr>
          <a:lstStyle/>
          <a:p>
            <a:r>
              <a:rPr lang="da-DK" sz="3700" dirty="0">
                <a:solidFill>
                  <a:srgbClr val="FFFFFF"/>
                </a:solidFill>
              </a:rPr>
              <a:t>Undersøg selv</a:t>
            </a:r>
          </a:p>
        </p:txBody>
      </p:sp>
      <p:sp>
        <p:nvSpPr>
          <p:cNvPr id="12" name="Arc 11">
            <a:extLst>
              <a:ext uri="{FF2B5EF4-FFF2-40B4-BE49-F238E27FC236}">
                <a16:creationId xmlns:a16="http://schemas.microsoft.com/office/drawing/2014/main" id="{081E4A58-353D-44AE-B2FC-2A74E2E400F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7550402" y="2455479"/>
            <a:ext cx="4083433" cy="4083433"/>
          </a:xfrm>
          <a:prstGeom prst="arc">
            <a:avLst/>
          </a:prstGeom>
          <a:ln w="127000" cap="rnd"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72FAEFB3-38CD-3F79-3D43-6EDBC85C6BA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47308" y="591344"/>
            <a:ext cx="6906491" cy="5585619"/>
          </a:xfrm>
        </p:spPr>
        <p:txBody>
          <a:bodyPr anchor="ctr">
            <a:norm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da-DK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Hvad hedder Grønlands regering?</a:t>
            </a:r>
            <a:endParaRPr lang="da-DK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da-DK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Hvad hedder Grønlands parlament?</a:t>
            </a:r>
            <a:endParaRPr lang="da-DK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da-DK" sz="24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Grønland har en landsstyreformand. Hvad svarer det til i DK?</a:t>
            </a:r>
            <a:endParaRPr lang="da-DK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da-DK" sz="1400" dirty="0"/>
          </a:p>
        </p:txBody>
      </p:sp>
    </p:spTree>
    <p:extLst>
      <p:ext uri="{BB962C8B-B14F-4D97-AF65-F5344CB8AC3E}">
        <p14:creationId xmlns:p14="http://schemas.microsoft.com/office/powerpoint/2010/main" val="29663568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72D3587-B2F4-2791-122F-E56BB4605A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Undersøgelse af de grønlandske partier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F9ED89F4-58AC-4F2A-D573-FC5A4B2A06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a-DK" dirty="0"/>
              <a:t>Undersøg på nettet, hvilken rolle de klassiske ideologier spiller for de grønlandske partier.</a:t>
            </a:r>
          </a:p>
          <a:p>
            <a:pPr lvl="1"/>
            <a:r>
              <a:rPr lang="da-DK" dirty="0" err="1"/>
              <a:t>Siumut</a:t>
            </a:r>
            <a:endParaRPr lang="da-DK" dirty="0"/>
          </a:p>
          <a:p>
            <a:pPr lvl="1"/>
            <a:r>
              <a:rPr lang="da-DK" dirty="0"/>
              <a:t>IA</a:t>
            </a:r>
          </a:p>
          <a:p>
            <a:pPr lvl="1"/>
            <a:r>
              <a:rPr lang="da-DK" dirty="0"/>
              <a:t>Demokraterne</a:t>
            </a:r>
          </a:p>
          <a:p>
            <a:pPr lvl="1"/>
            <a:r>
              <a:rPr lang="da-DK" dirty="0" err="1"/>
              <a:t>Atassut</a:t>
            </a:r>
            <a:endParaRPr lang="da-DK" dirty="0"/>
          </a:p>
          <a:p>
            <a:endParaRPr lang="da-DK" dirty="0"/>
          </a:p>
        </p:txBody>
      </p:sp>
      <p:pic>
        <p:nvPicPr>
          <p:cNvPr id="2050" name="Picture 2" descr="Pressemeddelelse">
            <a:extLst>
              <a:ext uri="{FF2B5EF4-FFF2-40B4-BE49-F238E27FC236}">
                <a16:creationId xmlns:a16="http://schemas.microsoft.com/office/drawing/2014/main" id="{FD377758-3385-C3F4-5BB6-0DDED536CC0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92362" y="3429000"/>
            <a:ext cx="5467350" cy="1743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64759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ladsholder til indhold 5">
            <a:extLst>
              <a:ext uri="{FF2B5EF4-FFF2-40B4-BE49-F238E27FC236}">
                <a16:creationId xmlns:a16="http://schemas.microsoft.com/office/drawing/2014/main" id="{E9689693-1E13-E689-A310-AD82AE81585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171556" y="643466"/>
            <a:ext cx="5848888" cy="557106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86317019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8">
            <a:extLst>
              <a:ext uri="{FF2B5EF4-FFF2-40B4-BE49-F238E27FC236}">
                <a16:creationId xmlns:a16="http://schemas.microsoft.com/office/drawing/2014/main" id="{1A95671B-3CC6-4792-9114-B74FAEA224E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5D6E1B9B-B5DD-2490-92B8-4D1CEA87B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5155" y="552906"/>
            <a:ext cx="5165936" cy="1674904"/>
          </a:xfrm>
        </p:spPr>
        <p:txBody>
          <a:bodyPr anchor="ctr">
            <a:normAutofit/>
          </a:bodyPr>
          <a:lstStyle/>
          <a:p>
            <a:r>
              <a:rPr lang="da-DK" sz="4000"/>
              <a:t>BNP pr. indbygger</a:t>
            </a:r>
          </a:p>
        </p:txBody>
      </p:sp>
      <p:sp>
        <p:nvSpPr>
          <p:cNvPr id="16" name="Pladsholder til indhold 2">
            <a:extLst>
              <a:ext uri="{FF2B5EF4-FFF2-40B4-BE49-F238E27FC236}">
                <a16:creationId xmlns:a16="http://schemas.microsoft.com/office/drawing/2014/main" id="{774DEAC6-254A-1202-4A60-5275FA8C34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190909" y="552906"/>
            <a:ext cx="5159825" cy="1674905"/>
          </a:xfrm>
        </p:spPr>
        <p:txBody>
          <a:bodyPr anchor="ctr">
            <a:normAutofit/>
          </a:bodyPr>
          <a:lstStyle/>
          <a:p>
            <a:endParaRPr lang="da-DK" sz="2000"/>
          </a:p>
        </p:txBody>
      </p:sp>
      <p:pic>
        <p:nvPicPr>
          <p:cNvPr id="4" name="Billede 3">
            <a:extLst>
              <a:ext uri="{FF2B5EF4-FFF2-40B4-BE49-F238E27FC236}">
                <a16:creationId xmlns:a16="http://schemas.microsoft.com/office/drawing/2014/main" id="{937B141A-49EC-4A5E-CD9E-83F50190CD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654000" y="1709733"/>
            <a:ext cx="8589457" cy="4595361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456711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5A3B909-6A82-444C-0FED-A12595D1CF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a-DK" dirty="0"/>
              <a:t>Kernebegreber (indtil videre)</a:t>
            </a:r>
          </a:p>
        </p:txBody>
      </p:sp>
      <p:sp>
        <p:nvSpPr>
          <p:cNvPr id="3" name="Pladsholder til indhold 2">
            <a:extLst>
              <a:ext uri="{FF2B5EF4-FFF2-40B4-BE49-F238E27FC236}">
                <a16:creationId xmlns:a16="http://schemas.microsoft.com/office/drawing/2014/main" id="{0D7BC2DD-4936-9A7F-2CB2-5B3427693B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 numCol="2">
            <a:normAutofit fontScale="77500" lnSpcReduction="20000"/>
          </a:bodyPr>
          <a:lstStyle/>
          <a:p>
            <a:pPr lvl="0"/>
            <a:r>
              <a:rPr lang="da-DK" dirty="0"/>
              <a:t>Rigsfællesskabet</a:t>
            </a:r>
          </a:p>
          <a:p>
            <a:pPr lvl="0"/>
            <a:r>
              <a:rPr lang="da-DK" dirty="0"/>
              <a:t>Social arv </a:t>
            </a:r>
          </a:p>
          <a:p>
            <a:pPr lvl="0"/>
            <a:r>
              <a:rPr lang="da-DK" dirty="0"/>
              <a:t>Chanceulighed</a:t>
            </a:r>
          </a:p>
          <a:p>
            <a:pPr lvl="0"/>
            <a:r>
              <a:rPr lang="da-DK" dirty="0"/>
              <a:t>Social mobilitet</a:t>
            </a:r>
          </a:p>
          <a:p>
            <a:pPr lvl="0"/>
            <a:r>
              <a:rPr lang="da-DK" dirty="0"/>
              <a:t>Mønsterbryder</a:t>
            </a:r>
          </a:p>
          <a:p>
            <a:pPr lvl="0"/>
            <a:r>
              <a:rPr lang="da-DK" dirty="0"/>
              <a:t>Bourdieu: Habitus, felt, kapitaler (økonomisk, social og kulturel)</a:t>
            </a:r>
          </a:p>
          <a:p>
            <a:pPr lvl="0"/>
            <a:r>
              <a:rPr lang="da-DK" dirty="0"/>
              <a:t>Primær og sekundær socialisering</a:t>
            </a:r>
          </a:p>
          <a:p>
            <a:pPr lvl="0"/>
            <a:r>
              <a:rPr lang="da-DK" dirty="0"/>
              <a:t>Bloktilskud</a:t>
            </a:r>
          </a:p>
          <a:p>
            <a:pPr lvl="0"/>
            <a:r>
              <a:rPr lang="da-DK" dirty="0"/>
              <a:t>Selvstændighed</a:t>
            </a:r>
          </a:p>
          <a:p>
            <a:pPr lvl="0"/>
            <a:r>
              <a:rPr lang="da-DK" dirty="0"/>
              <a:t>Traditionelle, moderne og senmoderne samfund</a:t>
            </a:r>
          </a:p>
          <a:p>
            <a:pPr lvl="0"/>
            <a:r>
              <a:rPr lang="da-DK" dirty="0"/>
              <a:t>Selvstyreloven</a:t>
            </a:r>
          </a:p>
          <a:p>
            <a:pPr lvl="0"/>
            <a:r>
              <a:rPr lang="da-DK" dirty="0"/>
              <a:t>Personlig, gruppe, kulturel og national identitet</a:t>
            </a:r>
          </a:p>
          <a:p>
            <a:pPr lvl="0"/>
            <a:r>
              <a:rPr lang="da-DK" dirty="0"/>
              <a:t>Grønlandsk identitet</a:t>
            </a:r>
          </a:p>
          <a:p>
            <a:pPr lvl="0"/>
            <a:r>
              <a:rPr lang="da-DK" dirty="0"/>
              <a:t>Gini-koefficient</a:t>
            </a:r>
          </a:p>
          <a:p>
            <a:pPr lvl="0"/>
            <a:r>
              <a:rPr lang="da-DK" dirty="0"/>
              <a:t>Ulighed</a:t>
            </a:r>
          </a:p>
          <a:p>
            <a:pPr lvl="0"/>
            <a:r>
              <a:rPr lang="da-DK" dirty="0"/>
              <a:t>Relativ og absolut fattigdom</a:t>
            </a:r>
          </a:p>
          <a:p>
            <a:pPr lvl="0"/>
            <a:r>
              <a:rPr lang="da-DK" dirty="0"/>
              <a:t>Durkheims tre typer af selvmord (Det altruistiske, det egoistiske og det </a:t>
            </a:r>
            <a:r>
              <a:rPr lang="da-DK" dirty="0" err="1"/>
              <a:t>anomiske</a:t>
            </a:r>
            <a:r>
              <a:rPr lang="da-DK" dirty="0"/>
              <a:t>)</a:t>
            </a:r>
          </a:p>
          <a:p>
            <a:pPr lvl="0"/>
            <a:r>
              <a:rPr lang="da-DK" dirty="0"/>
              <a:t>Maslows behovspyramide</a:t>
            </a:r>
          </a:p>
          <a:p>
            <a:pPr lvl="0"/>
            <a:r>
              <a:rPr lang="da-DK" dirty="0"/>
              <a:t>Kvantitativ og kvalitativ metode</a:t>
            </a:r>
          </a:p>
          <a:p>
            <a:endParaRPr lang="da-DK" dirty="0"/>
          </a:p>
        </p:txBody>
      </p:sp>
    </p:spTree>
    <p:extLst>
      <p:ext uri="{BB962C8B-B14F-4D97-AF65-F5344CB8AC3E}">
        <p14:creationId xmlns:p14="http://schemas.microsoft.com/office/powerpoint/2010/main" val="199725885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8166</TotalTime>
  <Words>217</Words>
  <Application>Microsoft Office PowerPoint</Application>
  <PresentationFormat>Widescreen</PresentationFormat>
  <Paragraphs>43</Paragraphs>
  <Slides>7</Slides>
  <Notes>1</Notes>
  <HiddenSlides>0</HiddenSlides>
  <MMClips>0</MMClips>
  <ScaleCrop>false</ScaleCrop>
  <HeadingPairs>
    <vt:vector size="6" baseType="variant">
      <vt:variant>
        <vt:lpstr>Benyttede skrifttyper</vt:lpstr>
      </vt:variant>
      <vt:variant>
        <vt:i4>4</vt:i4>
      </vt:variant>
      <vt:variant>
        <vt:lpstr>Tema</vt:lpstr>
      </vt:variant>
      <vt:variant>
        <vt:i4>1</vt:i4>
      </vt:variant>
      <vt:variant>
        <vt:lpstr>Slidetitler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Office-tema</vt:lpstr>
      <vt:lpstr>Modul 7: Grønlandsk politik og økonomi</vt:lpstr>
      <vt:lpstr>Parlamentarisk demokrati</vt:lpstr>
      <vt:lpstr>Undersøg selv</vt:lpstr>
      <vt:lpstr>Undersøgelse af de grønlandske partier</vt:lpstr>
      <vt:lpstr>PowerPoint-præsentation</vt:lpstr>
      <vt:lpstr>BNP pr. indbygger</vt:lpstr>
      <vt:lpstr>Kernebegreber (indtil videre)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Nyt forløb Dansk politik og EU</dc:title>
  <dc:creator>Christoffer Østergaard Carstens</dc:creator>
  <cp:lastModifiedBy>Christoffer Østergaard Carstens</cp:lastModifiedBy>
  <cp:revision>2</cp:revision>
  <dcterms:created xsi:type="dcterms:W3CDTF">2021-09-03T11:06:42Z</dcterms:created>
  <dcterms:modified xsi:type="dcterms:W3CDTF">2026-03-20T07:31:34Z</dcterms:modified>
</cp:coreProperties>
</file>