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3" r:id="rId2"/>
    <p:sldId id="268" r:id="rId3"/>
    <p:sldId id="267" r:id="rId4"/>
    <p:sldId id="269" r:id="rId5"/>
    <p:sldId id="270" r:id="rId6"/>
    <p:sldId id="271" r:id="rId7"/>
    <p:sldId id="272" r:id="rId8"/>
    <p:sldId id="264" r:id="rId9"/>
    <p:sldId id="265" r:id="rId10"/>
    <p:sldId id="273" r:id="rId11"/>
    <p:sldId id="266" r:id="rId1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4AEC256-7A03-4025-8001-8B4E8D995451}" v="30" dt="2026-04-07T09:05:36.9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undo custSel addSld delSld modSld sldOrd">
      <pc:chgData name="Christoffer Østergaard Carstens" userId="5d542c86-40b2-4e4f-ab37-dc2fab4fc46a" providerId="ADAL" clId="{0DF8EF18-DD9B-46DE-AF1A-1EC96D0E05CF}" dt="2026-04-07T09:10:47.792" v="4864" actId="20577"/>
      <pc:docMkLst>
        <pc:docMk/>
      </pc:docMkLst>
      <pc:sldChg chg="addSp delSp modSp new mod setBg addAnim delAnim setClrOvrMap">
        <pc:chgData name="Christoffer Østergaard Carstens" userId="5d542c86-40b2-4e4f-ab37-dc2fab4fc46a" providerId="ADAL" clId="{0DF8EF18-DD9B-46DE-AF1A-1EC96D0E05CF}" dt="2026-04-05T20:40:38.936" v="4364" actId="26606"/>
        <pc:sldMkLst>
          <pc:docMk/>
          <pc:sldMk cId="2782837694" sldId="263"/>
        </pc:sldMkLst>
        <pc:spChg chg="mod">
          <ac:chgData name="Christoffer Østergaard Carstens" userId="5d542c86-40b2-4e4f-ab37-dc2fab4fc46a" providerId="ADAL" clId="{0DF8EF18-DD9B-46DE-AF1A-1EC96D0E05CF}" dt="2026-04-05T20:40:38.936" v="4364" actId="26606"/>
          <ac:spMkLst>
            <pc:docMk/>
            <pc:sldMk cId="2782837694" sldId="263"/>
            <ac:spMk id="2" creationId="{01B53919-E33E-DE57-A98B-8DF05FD4A053}"/>
          </ac:spMkLst>
        </pc:spChg>
        <pc:spChg chg="mod">
          <ac:chgData name="Christoffer Østergaard Carstens" userId="5d542c86-40b2-4e4f-ab37-dc2fab4fc46a" providerId="ADAL" clId="{0DF8EF18-DD9B-46DE-AF1A-1EC96D0E05CF}" dt="2026-04-05T20:40:38.936" v="4364" actId="26606"/>
          <ac:spMkLst>
            <pc:docMk/>
            <pc:sldMk cId="2782837694" sldId="263"/>
            <ac:spMk id="3" creationId="{10EF1A0E-33DA-AFA7-0E82-D54A11EEDDDA}"/>
          </ac:spMkLst>
        </pc:spChg>
        <pc:spChg chg="add">
          <ac:chgData name="Christoffer Østergaard Carstens" userId="5d542c86-40b2-4e4f-ab37-dc2fab4fc46a" providerId="ADAL" clId="{0DF8EF18-DD9B-46DE-AF1A-1EC96D0E05CF}" dt="2026-04-05T20:40:38.936" v="4364" actId="26606"/>
          <ac:spMkLst>
            <pc:docMk/>
            <pc:sldMk cId="2782837694" sldId="263"/>
            <ac:spMk id="1045" creationId="{657F69E0-C4B0-4BEC-A689-4F8D877F05D4}"/>
          </ac:spMkLst>
        </pc:spChg>
        <pc:spChg chg="add">
          <ac:chgData name="Christoffer Østergaard Carstens" userId="5d542c86-40b2-4e4f-ab37-dc2fab4fc46a" providerId="ADAL" clId="{0DF8EF18-DD9B-46DE-AF1A-1EC96D0E05CF}" dt="2026-04-05T20:40:38.936" v="4364" actId="26606"/>
          <ac:spMkLst>
            <pc:docMk/>
            <pc:sldMk cId="2782837694" sldId="263"/>
            <ac:spMk id="1046" creationId="{9F6380B4-6A1C-481E-8408-B4E6C75B9B81}"/>
          </ac:spMkLst>
        </pc:spChg>
        <pc:picChg chg="add mod ord">
          <ac:chgData name="Christoffer Østergaard Carstens" userId="5d542c86-40b2-4e4f-ab37-dc2fab4fc46a" providerId="ADAL" clId="{0DF8EF18-DD9B-46DE-AF1A-1EC96D0E05CF}" dt="2026-04-05T20:40:38.936" v="4364" actId="26606"/>
          <ac:picMkLst>
            <pc:docMk/>
            <pc:sldMk cId="2782837694" sldId="263"/>
            <ac:picMk id="1028" creationId="{9D766E6B-F5A2-64C4-E1F3-FBEEA4E485DD}"/>
          </ac:picMkLst>
        </pc:picChg>
      </pc:sldChg>
      <pc:sldChg chg="addSp modSp new mod setBg">
        <pc:chgData name="Christoffer Østergaard Carstens" userId="5d542c86-40b2-4e4f-ab37-dc2fab4fc46a" providerId="ADAL" clId="{0DF8EF18-DD9B-46DE-AF1A-1EC96D0E05CF}" dt="2026-04-05T20:42:30.483" v="4391" actId="20577"/>
        <pc:sldMkLst>
          <pc:docMk/>
          <pc:sldMk cId="3321267531" sldId="264"/>
        </pc:sldMkLst>
        <pc:spChg chg="mod">
          <ac:chgData name="Christoffer Østergaard Carstens" userId="5d542c86-40b2-4e4f-ab37-dc2fab4fc46a" providerId="ADAL" clId="{0DF8EF18-DD9B-46DE-AF1A-1EC96D0E05CF}" dt="2026-04-05T20:42:11.653" v="4387" actId="26606"/>
          <ac:spMkLst>
            <pc:docMk/>
            <pc:sldMk cId="3321267531" sldId="264"/>
            <ac:spMk id="2" creationId="{1465F5E9-F499-57A4-0086-6095B1B29E46}"/>
          </ac:spMkLst>
        </pc:spChg>
        <pc:spChg chg="mod">
          <ac:chgData name="Christoffer Østergaard Carstens" userId="5d542c86-40b2-4e4f-ab37-dc2fab4fc46a" providerId="ADAL" clId="{0DF8EF18-DD9B-46DE-AF1A-1EC96D0E05CF}" dt="2026-04-05T20:42:30.483" v="4391" actId="20577"/>
          <ac:spMkLst>
            <pc:docMk/>
            <pc:sldMk cId="3321267531" sldId="264"/>
            <ac:spMk id="3" creationId="{836F0A13-014F-57C8-C586-54B01A773010}"/>
          </ac:spMkLst>
        </pc:spChg>
        <pc:spChg chg="add">
          <ac:chgData name="Christoffer Østergaard Carstens" userId="5d542c86-40b2-4e4f-ab37-dc2fab4fc46a" providerId="ADAL" clId="{0DF8EF18-DD9B-46DE-AF1A-1EC96D0E05CF}" dt="2026-04-05T20:42:11.653" v="4387" actId="26606"/>
          <ac:spMkLst>
            <pc:docMk/>
            <pc:sldMk cId="3321267531" sldId="264"/>
            <ac:spMk id="8" creationId="{100EDD19-6802-4EC3-95CE-CFFAB042CFD6}"/>
          </ac:spMkLst>
        </pc:spChg>
        <pc:spChg chg="add">
          <ac:chgData name="Christoffer Østergaard Carstens" userId="5d542c86-40b2-4e4f-ab37-dc2fab4fc46a" providerId="ADAL" clId="{0DF8EF18-DD9B-46DE-AF1A-1EC96D0E05CF}" dt="2026-04-05T20:42:11.653" v="4387" actId="26606"/>
          <ac:spMkLst>
            <pc:docMk/>
            <pc:sldMk cId="3321267531" sldId="264"/>
            <ac:spMk id="10" creationId="{DB17E863-922E-4C26-BD64-E8FD41D28661}"/>
          </ac:spMkLst>
        </pc:spChg>
      </pc:sldChg>
      <pc:sldChg chg="addSp modSp new mod setBg">
        <pc:chgData name="Christoffer Østergaard Carstens" userId="5d542c86-40b2-4e4f-ab37-dc2fab4fc46a" providerId="ADAL" clId="{0DF8EF18-DD9B-46DE-AF1A-1EC96D0E05CF}" dt="2026-04-06T12:00:00.840" v="4717" actId="20577"/>
        <pc:sldMkLst>
          <pc:docMk/>
          <pc:sldMk cId="4235567051" sldId="265"/>
        </pc:sldMkLst>
        <pc:spChg chg="mod">
          <ac:chgData name="Christoffer Østergaard Carstens" userId="5d542c86-40b2-4e4f-ab37-dc2fab4fc46a" providerId="ADAL" clId="{0DF8EF18-DD9B-46DE-AF1A-1EC96D0E05CF}" dt="2026-04-06T12:00:00.840" v="4717" actId="20577"/>
          <ac:spMkLst>
            <pc:docMk/>
            <pc:sldMk cId="4235567051" sldId="265"/>
            <ac:spMk id="2" creationId="{87314FE2-2263-384F-F731-590812EAB7BD}"/>
          </ac:spMkLst>
        </pc:spChg>
        <pc:spChg chg="mod">
          <ac:chgData name="Christoffer Østergaard Carstens" userId="5d542c86-40b2-4e4f-ab37-dc2fab4fc46a" providerId="ADAL" clId="{0DF8EF18-DD9B-46DE-AF1A-1EC96D0E05CF}" dt="2026-04-05T20:43:36.933" v="4407" actId="255"/>
          <ac:spMkLst>
            <pc:docMk/>
            <pc:sldMk cId="4235567051" sldId="265"/>
            <ac:spMk id="3" creationId="{5AEE8481-7553-00A9-5E18-4EA514C6004E}"/>
          </ac:spMkLst>
        </pc:spChg>
        <pc:spChg chg="add">
          <ac:chgData name="Christoffer Østergaard Carstens" userId="5d542c86-40b2-4e4f-ab37-dc2fab4fc46a" providerId="ADAL" clId="{0DF8EF18-DD9B-46DE-AF1A-1EC96D0E05CF}" dt="2026-04-05T20:43:33.526" v="4406" actId="26606"/>
          <ac:spMkLst>
            <pc:docMk/>
            <pc:sldMk cId="4235567051" sldId="265"/>
            <ac:spMk id="8" creationId="{100EDD19-6802-4EC3-95CE-CFFAB042CFD6}"/>
          </ac:spMkLst>
        </pc:spChg>
        <pc:spChg chg="add">
          <ac:chgData name="Christoffer Østergaard Carstens" userId="5d542c86-40b2-4e4f-ab37-dc2fab4fc46a" providerId="ADAL" clId="{0DF8EF18-DD9B-46DE-AF1A-1EC96D0E05CF}" dt="2026-04-05T20:43:33.526" v="4406" actId="26606"/>
          <ac:spMkLst>
            <pc:docMk/>
            <pc:sldMk cId="4235567051" sldId="265"/>
            <ac:spMk id="10" creationId="{DB17E863-922E-4C26-BD64-E8FD41D28661}"/>
          </ac:spMkLst>
        </pc:spChg>
      </pc:sldChg>
      <pc:sldChg chg="addSp delSp modSp new mod ord setBg">
        <pc:chgData name="Christoffer Østergaard Carstens" userId="5d542c86-40b2-4e4f-ab37-dc2fab4fc46a" providerId="ADAL" clId="{0DF8EF18-DD9B-46DE-AF1A-1EC96D0E05CF}" dt="2026-04-05T20:52:38.979" v="4561"/>
        <pc:sldMkLst>
          <pc:docMk/>
          <pc:sldMk cId="2143593530" sldId="266"/>
        </pc:sldMkLst>
        <pc:picChg chg="add mod">
          <ac:chgData name="Christoffer Østergaard Carstens" userId="5d542c86-40b2-4e4f-ab37-dc2fab4fc46a" providerId="ADAL" clId="{0DF8EF18-DD9B-46DE-AF1A-1EC96D0E05CF}" dt="2026-04-05T20:44:56.332" v="4423" actId="26606"/>
          <ac:picMkLst>
            <pc:docMk/>
            <pc:sldMk cId="2143593530" sldId="266"/>
            <ac:picMk id="10" creationId="{C22FC4D9-2F85-B65F-8D1B-C421C60E48E7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4-05T20:45:24.704" v="4438" actId="26606"/>
        <pc:sldMkLst>
          <pc:docMk/>
          <pc:sldMk cId="2408165121" sldId="267"/>
        </pc:sldMkLst>
        <pc:picChg chg="add mod">
          <ac:chgData name="Christoffer Østergaard Carstens" userId="5d542c86-40b2-4e4f-ab37-dc2fab4fc46a" providerId="ADAL" clId="{0DF8EF18-DD9B-46DE-AF1A-1EC96D0E05CF}" dt="2026-04-05T20:45:24.704" v="4438" actId="26606"/>
          <ac:picMkLst>
            <pc:docMk/>
            <pc:sldMk cId="2408165121" sldId="267"/>
            <ac:picMk id="3074" creationId="{0E834CE6-7A8A-D906-0497-1EA5B59557C9}"/>
          </ac:picMkLst>
        </pc:picChg>
      </pc:sldChg>
      <pc:sldChg chg="modSp new mod">
        <pc:chgData name="Christoffer Østergaard Carstens" userId="5d542c86-40b2-4e4f-ab37-dc2fab4fc46a" providerId="ADAL" clId="{0DF8EF18-DD9B-46DE-AF1A-1EC96D0E05CF}" dt="2026-04-05T20:45:59.268" v="4535" actId="20577"/>
        <pc:sldMkLst>
          <pc:docMk/>
          <pc:sldMk cId="4179955700" sldId="268"/>
        </pc:sldMkLst>
        <pc:spChg chg="mod">
          <ac:chgData name="Christoffer Østergaard Carstens" userId="5d542c86-40b2-4e4f-ab37-dc2fab4fc46a" providerId="ADAL" clId="{0DF8EF18-DD9B-46DE-AF1A-1EC96D0E05CF}" dt="2026-04-05T20:45:33.898" v="4465" actId="20577"/>
          <ac:spMkLst>
            <pc:docMk/>
            <pc:sldMk cId="4179955700" sldId="268"/>
            <ac:spMk id="2" creationId="{6C02BC71-1046-1D07-1838-E20282E0FC1F}"/>
          </ac:spMkLst>
        </pc:spChg>
        <pc:spChg chg="mod">
          <ac:chgData name="Christoffer Østergaard Carstens" userId="5d542c86-40b2-4e4f-ab37-dc2fab4fc46a" providerId="ADAL" clId="{0DF8EF18-DD9B-46DE-AF1A-1EC96D0E05CF}" dt="2026-04-05T20:45:59.268" v="4535" actId="20577"/>
          <ac:spMkLst>
            <pc:docMk/>
            <pc:sldMk cId="4179955700" sldId="268"/>
            <ac:spMk id="3" creationId="{9A0027FA-ACA7-E7CC-D5A4-B5B3722ACD42}"/>
          </ac:spMkLst>
        </pc:spChg>
      </pc:sldChg>
      <pc:sldChg chg="modSp new mod">
        <pc:chgData name="Christoffer Østergaard Carstens" userId="5d542c86-40b2-4e4f-ab37-dc2fab4fc46a" providerId="ADAL" clId="{0DF8EF18-DD9B-46DE-AF1A-1EC96D0E05CF}" dt="2026-04-06T11:58:35.376" v="4650" actId="20577"/>
        <pc:sldMkLst>
          <pc:docMk/>
          <pc:sldMk cId="815088144" sldId="269"/>
        </pc:sldMkLst>
        <pc:spChg chg="mod">
          <ac:chgData name="Christoffer Østergaard Carstens" userId="5d542c86-40b2-4e4f-ab37-dc2fab4fc46a" providerId="ADAL" clId="{0DF8EF18-DD9B-46DE-AF1A-1EC96D0E05CF}" dt="2026-04-06T11:58:35.376" v="4650" actId="20577"/>
          <ac:spMkLst>
            <pc:docMk/>
            <pc:sldMk cId="815088144" sldId="269"/>
            <ac:spMk id="2" creationId="{1B37358A-4A3F-ADA9-869D-E2AD1CA5C75A}"/>
          </ac:spMkLst>
        </pc:spChg>
        <pc:spChg chg="mod">
          <ac:chgData name="Christoffer Østergaard Carstens" userId="5d542c86-40b2-4e4f-ab37-dc2fab4fc46a" providerId="ADAL" clId="{0DF8EF18-DD9B-46DE-AF1A-1EC96D0E05CF}" dt="2026-04-06T11:58:15.636" v="4600" actId="15"/>
          <ac:spMkLst>
            <pc:docMk/>
            <pc:sldMk cId="815088144" sldId="269"/>
            <ac:spMk id="3" creationId="{D7158147-CD76-77A0-9E3B-B62CECBBA1E1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4-07T09:03:42.276" v="4729" actId="255"/>
        <pc:sldMkLst>
          <pc:docMk/>
          <pc:sldMk cId="1290023617" sldId="270"/>
        </pc:sldMkLst>
        <pc:spChg chg="mod">
          <ac:chgData name="Christoffer Østergaard Carstens" userId="5d542c86-40b2-4e4f-ab37-dc2fab4fc46a" providerId="ADAL" clId="{0DF8EF18-DD9B-46DE-AF1A-1EC96D0E05CF}" dt="2026-04-07T09:03:25.412" v="4721" actId="26606"/>
          <ac:spMkLst>
            <pc:docMk/>
            <pc:sldMk cId="1290023617" sldId="270"/>
            <ac:spMk id="2" creationId="{E0B7E7FF-17A7-FF1E-8DB1-CB669AA7180E}"/>
          </ac:spMkLst>
        </pc:spChg>
        <pc:spChg chg="mod">
          <ac:chgData name="Christoffer Østergaard Carstens" userId="5d542c86-40b2-4e4f-ab37-dc2fab4fc46a" providerId="ADAL" clId="{0DF8EF18-DD9B-46DE-AF1A-1EC96D0E05CF}" dt="2026-04-07T09:03:42.276" v="4729" actId="255"/>
          <ac:spMkLst>
            <pc:docMk/>
            <pc:sldMk cId="1290023617" sldId="270"/>
            <ac:spMk id="3" creationId="{E2C8EA64-F6B1-033A-4ED6-8AEAD38BA330}"/>
          </ac:spMkLst>
        </pc:spChg>
        <pc:spChg chg="add del">
          <ac:chgData name="Christoffer Østergaard Carstens" userId="5d542c86-40b2-4e4f-ab37-dc2fab4fc46a" providerId="ADAL" clId="{0DF8EF18-DD9B-46DE-AF1A-1EC96D0E05CF}" dt="2026-04-07T09:03:25.405" v="4720" actId="26606"/>
          <ac:spMkLst>
            <pc:docMk/>
            <pc:sldMk cId="1290023617" sldId="270"/>
            <ac:spMk id="1031" creationId="{058A14AF-9FB5-4CC7-BA35-E8E85D3EDF0E}"/>
          </ac:spMkLst>
        </pc:spChg>
        <pc:spChg chg="add del">
          <ac:chgData name="Christoffer Østergaard Carstens" userId="5d542c86-40b2-4e4f-ab37-dc2fab4fc46a" providerId="ADAL" clId="{0DF8EF18-DD9B-46DE-AF1A-1EC96D0E05CF}" dt="2026-04-07T09:03:25.405" v="4720" actId="26606"/>
          <ac:spMkLst>
            <pc:docMk/>
            <pc:sldMk cId="1290023617" sldId="270"/>
            <ac:spMk id="1033" creationId="{3A9A4357-BD1D-4622-A4FE-766E6AB8DE84}"/>
          </ac:spMkLst>
        </pc:spChg>
        <pc:spChg chg="add del">
          <ac:chgData name="Christoffer Østergaard Carstens" userId="5d542c86-40b2-4e4f-ab37-dc2fab4fc46a" providerId="ADAL" clId="{0DF8EF18-DD9B-46DE-AF1A-1EC96D0E05CF}" dt="2026-04-07T09:03:25.405" v="4720" actId="26606"/>
          <ac:spMkLst>
            <pc:docMk/>
            <pc:sldMk cId="1290023617" sldId="270"/>
            <ac:spMk id="1035" creationId="{E659831F-0D9A-4C63-9EBB-8435B85A440F}"/>
          </ac:spMkLst>
        </pc:spChg>
        <pc:spChg chg="add del">
          <ac:chgData name="Christoffer Østergaard Carstens" userId="5d542c86-40b2-4e4f-ab37-dc2fab4fc46a" providerId="ADAL" clId="{0DF8EF18-DD9B-46DE-AF1A-1EC96D0E05CF}" dt="2026-04-07T09:03:25.405" v="4720" actId="26606"/>
          <ac:spMkLst>
            <pc:docMk/>
            <pc:sldMk cId="1290023617" sldId="270"/>
            <ac:spMk id="1037" creationId="{E6995CE5-F890-4ABA-82A2-26507CE8D2A3}"/>
          </ac:spMkLst>
        </pc:spChg>
        <pc:spChg chg="add">
          <ac:chgData name="Christoffer Østergaard Carstens" userId="5d542c86-40b2-4e4f-ab37-dc2fab4fc46a" providerId="ADAL" clId="{0DF8EF18-DD9B-46DE-AF1A-1EC96D0E05CF}" dt="2026-04-07T09:03:25.412" v="4721" actId="26606"/>
          <ac:spMkLst>
            <pc:docMk/>
            <pc:sldMk cId="1290023617" sldId="270"/>
            <ac:spMk id="1039" creationId="{743AA782-23D1-4521-8CAD-47662984AA08}"/>
          </ac:spMkLst>
        </pc:spChg>
        <pc:spChg chg="add">
          <ac:chgData name="Christoffer Østergaard Carstens" userId="5d542c86-40b2-4e4f-ab37-dc2fab4fc46a" providerId="ADAL" clId="{0DF8EF18-DD9B-46DE-AF1A-1EC96D0E05CF}" dt="2026-04-07T09:03:25.412" v="4721" actId="26606"/>
          <ac:spMkLst>
            <pc:docMk/>
            <pc:sldMk cId="1290023617" sldId="270"/>
            <ac:spMk id="1040" creationId="{650D18FE-0824-4A46-B22C-A86B52E5780A}"/>
          </ac:spMkLst>
        </pc:spChg>
        <pc:picChg chg="add mod">
          <ac:chgData name="Christoffer Østergaard Carstens" userId="5d542c86-40b2-4e4f-ab37-dc2fab4fc46a" providerId="ADAL" clId="{0DF8EF18-DD9B-46DE-AF1A-1EC96D0E05CF}" dt="2026-04-07T09:03:37.059" v="4727" actId="14100"/>
          <ac:picMkLst>
            <pc:docMk/>
            <pc:sldMk cId="1290023617" sldId="270"/>
            <ac:picMk id="1026" creationId="{16ECFA74-D553-41E8-37DC-8BF262AC8DFB}"/>
          </ac:picMkLst>
        </pc:picChg>
      </pc:sldChg>
      <pc:sldChg chg="modSp new mod">
        <pc:chgData name="Christoffer Østergaard Carstens" userId="5d542c86-40b2-4e4f-ab37-dc2fab4fc46a" providerId="ADAL" clId="{0DF8EF18-DD9B-46DE-AF1A-1EC96D0E05CF}" dt="2026-04-06T11:59:32.346" v="4711" actId="15"/>
        <pc:sldMkLst>
          <pc:docMk/>
          <pc:sldMk cId="2511059714" sldId="271"/>
        </pc:sldMkLst>
        <pc:spChg chg="mod">
          <ac:chgData name="Christoffer Østergaard Carstens" userId="5d542c86-40b2-4e4f-ab37-dc2fab4fc46a" providerId="ADAL" clId="{0DF8EF18-DD9B-46DE-AF1A-1EC96D0E05CF}" dt="2026-04-06T11:59:22.212" v="4705" actId="20577"/>
          <ac:spMkLst>
            <pc:docMk/>
            <pc:sldMk cId="2511059714" sldId="271"/>
            <ac:spMk id="2" creationId="{0CC4E852-C249-2DE9-1DAB-A9C581BE658D}"/>
          </ac:spMkLst>
        </pc:spChg>
        <pc:spChg chg="mod">
          <ac:chgData name="Christoffer Østergaard Carstens" userId="5d542c86-40b2-4e4f-ab37-dc2fab4fc46a" providerId="ADAL" clId="{0DF8EF18-DD9B-46DE-AF1A-1EC96D0E05CF}" dt="2026-04-06T11:59:32.346" v="4711" actId="15"/>
          <ac:spMkLst>
            <pc:docMk/>
            <pc:sldMk cId="2511059714" sldId="271"/>
            <ac:spMk id="3" creationId="{E4F3764B-7CAB-7AF6-B796-69EB8466463D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4-07T09:05:58.234" v="4808" actId="26606"/>
        <pc:sldMkLst>
          <pc:docMk/>
          <pc:sldMk cId="1338225265" sldId="272"/>
        </pc:sldMkLst>
        <pc:spChg chg="mod">
          <ac:chgData name="Christoffer Østergaard Carstens" userId="5d542c86-40b2-4e4f-ab37-dc2fab4fc46a" providerId="ADAL" clId="{0DF8EF18-DD9B-46DE-AF1A-1EC96D0E05CF}" dt="2026-04-07T09:05:58.234" v="4808" actId="26606"/>
          <ac:spMkLst>
            <pc:docMk/>
            <pc:sldMk cId="1338225265" sldId="272"/>
            <ac:spMk id="2" creationId="{E081F44B-AD02-6F02-D7B3-EFE04CD2A348}"/>
          </ac:spMkLst>
        </pc:spChg>
        <pc:spChg chg="del">
          <ac:chgData name="Christoffer Østergaard Carstens" userId="5d542c86-40b2-4e4f-ab37-dc2fab4fc46a" providerId="ADAL" clId="{0DF8EF18-DD9B-46DE-AF1A-1EC96D0E05CF}" dt="2026-04-07T09:05:41.665" v="4732" actId="26606"/>
          <ac:spMkLst>
            <pc:docMk/>
            <pc:sldMk cId="1338225265" sldId="272"/>
            <ac:spMk id="3" creationId="{12F7D9DF-24E8-DBF3-0F00-F61823BC381D}"/>
          </ac:spMkLst>
        </pc:spChg>
        <pc:spChg chg="add del">
          <ac:chgData name="Christoffer Østergaard Carstens" userId="5d542c86-40b2-4e4f-ab37-dc2fab4fc46a" providerId="ADAL" clId="{0DF8EF18-DD9B-46DE-AF1A-1EC96D0E05CF}" dt="2026-04-07T09:05:58.234" v="4808" actId="26606"/>
          <ac:spMkLst>
            <pc:docMk/>
            <pc:sldMk cId="1338225265" sldId="272"/>
            <ac:spMk id="2055" creationId="{A4AC5506-6312-4701-8D3C-40187889A947}"/>
          </ac:spMkLst>
        </pc:spChg>
        <pc:spChg chg="add">
          <ac:chgData name="Christoffer Østergaard Carstens" userId="5d542c86-40b2-4e4f-ab37-dc2fab4fc46a" providerId="ADAL" clId="{0DF8EF18-DD9B-46DE-AF1A-1EC96D0E05CF}" dt="2026-04-07T09:05:58.234" v="4808" actId="26606"/>
          <ac:spMkLst>
            <pc:docMk/>
            <pc:sldMk cId="1338225265" sldId="272"/>
            <ac:spMk id="2060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4-07T09:05:41.665" v="4732" actId="26606"/>
          <ac:picMkLst>
            <pc:docMk/>
            <pc:sldMk cId="1338225265" sldId="272"/>
            <ac:picMk id="2050" creationId="{2B1175E3-13E3-D5AE-31B6-D8291EAC414A}"/>
          </ac:picMkLst>
        </pc:picChg>
      </pc:sldChg>
      <pc:sldChg chg="modSp new mod">
        <pc:chgData name="Christoffer Østergaard Carstens" userId="5d542c86-40b2-4e4f-ab37-dc2fab4fc46a" providerId="ADAL" clId="{0DF8EF18-DD9B-46DE-AF1A-1EC96D0E05CF}" dt="2026-04-07T09:10:47.792" v="4864" actId="20577"/>
        <pc:sldMkLst>
          <pc:docMk/>
          <pc:sldMk cId="3050597999" sldId="273"/>
        </pc:sldMkLst>
        <pc:spChg chg="mod">
          <ac:chgData name="Christoffer Østergaard Carstens" userId="5d542c86-40b2-4e4f-ab37-dc2fab4fc46a" providerId="ADAL" clId="{0DF8EF18-DD9B-46DE-AF1A-1EC96D0E05CF}" dt="2026-04-07T09:10:47.792" v="4864" actId="20577"/>
          <ac:spMkLst>
            <pc:docMk/>
            <pc:sldMk cId="3050597999" sldId="273"/>
            <ac:spMk id="2" creationId="{75605448-4144-0F2C-8D0A-AD53E53BEC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4D1A05-00F6-431B-BA84-2EFD45B727B2}" type="datetimeFigureOut">
              <a:rPr lang="da-DK" smtClean="0"/>
              <a:t>07-04-2026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506636-1AAA-4E85-AFEE-1521B7000BD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86524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CEFAFF-45E2-B621-69D5-429F511A7B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228CA669-0BE6-07C2-7BC7-D2B2F3DB10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8581F13-6A00-7F32-1C0D-FA718A85F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07-04-2026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B0F897F-CF03-450B-B580-AAD0F8940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1BE89C4-27FA-44BC-E91B-88071297A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55857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5290A0-6830-77BE-80B1-4ADA39061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D3A503D7-A132-A32F-5A4A-940997439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0E8A58-1D1C-99DA-D929-8309E54C9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07-04-2026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C9095AB2-CAD8-E204-E1C0-A40A4F378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A4F673DA-D9DF-B4A2-CF1B-F4384B37E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02288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31D3A21-BC5A-1828-122D-CAC76B2884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91DCA9CC-3619-07A5-1390-ECABBAB247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1A273AC-76C3-E54C-2CEA-6D670EBB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07-04-2026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A52C90E-D01A-2916-7CEE-89B82E9A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274C11F-75D5-D473-5297-D98DFADCE3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163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545F1F-85D6-9C88-B9C2-80F871C045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FFE841A-F399-E644-1C9C-D2250495EB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AA91C37-CDBB-51A5-A095-62541057CB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07-04-2026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B176CC7-2508-CEF7-1CCF-4ED3C94768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FB275138-32F4-6BE6-1F17-ADCD38D97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1171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DA7DCFE-4C77-07BF-7220-9AD07AD4AD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02FDBDE6-86FF-824D-948E-02405F367A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CE30A21A-D63E-C3FE-4C84-FF148A0D4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07-04-2026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1757D8-DCAB-608C-7F19-0B3FC4C41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75250F0-A906-0FE1-A1DC-A7F3053C0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347493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DF88FB-349B-FF40-7F17-4EFAACE612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C0C0155-A0D1-B848-3FAA-5D8331715B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12B2D7D3-FA74-B028-12D1-42F18BB89A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6FA34E3-F01E-BDBF-FF8B-FAF341905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07-04-2026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A33BE0DA-28C2-F144-07AF-C093100CB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1632430-248D-F849-2A39-16C98DF86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53267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356B50-5906-A291-13A8-310E58C7E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A74FB47-1121-1961-FF81-A7D95B6549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38CDA90E-F725-CD26-08C5-C1CDD7A1E3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2F1152E0-DE14-5704-E05E-43772F1953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2293A86D-3D6C-0022-19E3-8A4C58B54B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D4CD84F-1822-470E-3060-B4CD70109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07-04-2026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68DF0EC-1A94-9C65-91B0-987516398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8E8315AE-EC65-1731-4E43-EFADDBF04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1908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69CAA2-B72E-35EC-B639-BBA0B721D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8B625B53-3796-1D16-A0ED-1FA5D7BBC7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07-04-2026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A8C08B73-8C35-141F-49DE-F6A593061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856554E9-62FA-B068-32D9-11564FCB1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5724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8C09A7FB-D903-8140-42D4-B80858737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07-04-2026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DDA5E7CC-4CE7-A0E3-AB60-4338479B1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DCF55AE0-0F3B-6F72-66F6-4040E7CC6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41133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E1751C-3002-2C59-0D30-2A7F94A954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501CFF-EC97-BE75-0F44-0CA4E834C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8C538CA4-DDF6-7CAA-83ED-D3B723F1B4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8910624-82E2-FBD8-844E-3687664C0E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07-04-2026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BBB65F9-6A00-911C-7756-49F878926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6819BEB-864C-B282-ACE5-F6602406B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8464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089944-E78B-0631-63AF-6822381002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5D16E9F-F4E1-1558-C572-83F68E09F1F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F42D228-0B84-2855-4AD3-99F1A9A12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5EF3B21-20BF-BA7B-5534-8DA31914D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A1664-B527-41F1-A79D-E16C39041E12}" type="datetimeFigureOut">
              <a:rPr lang="da-DK" smtClean="0"/>
              <a:t>07-04-2026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54C9F2AF-239A-5421-45B4-98DD2F4BE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9C6A76E-867E-06B8-23C9-8BA817A50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53995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57F760AC-5122-1380-379F-882BF84A5B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7C404669-5935-4C64-1A3A-8DCB4375B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7B02FD96-A2B8-4C3B-3F1F-AF2D951926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C5A1664-B527-41F1-A79D-E16C39041E12}" type="datetimeFigureOut">
              <a:rPr lang="da-DK" smtClean="0"/>
              <a:t>07-04-2026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4E4F2AF-0DA1-37A0-2E59-1C59AE281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D280C2E9-ED41-15EF-C055-BFC613704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64A7EF6-BCB4-40D1-AA13-1B60FD0E75D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46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Rectangle 1032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United Nations Flags">
            <a:extLst>
              <a:ext uri="{FF2B5EF4-FFF2-40B4-BE49-F238E27FC236}">
                <a16:creationId xmlns:a16="http://schemas.microsoft.com/office/drawing/2014/main" id="{9D766E6B-F5A2-64C4-E1F3-FBEEA4E485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" r="1496" b="1"/>
          <a:stretch>
            <a:fillRect/>
          </a:stretch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1B53919-E33E-DE57-A98B-8DF05FD4A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063240"/>
          </a:xfrm>
        </p:spPr>
        <p:txBody>
          <a:bodyPr>
            <a:normAutofit/>
          </a:bodyPr>
          <a:lstStyle/>
          <a:p>
            <a:r>
              <a:rPr lang="da-DK" sz="6600">
                <a:solidFill>
                  <a:schemeClr val="bg1"/>
                </a:solidFill>
              </a:rPr>
              <a:t>Modul 6: Liberalisme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10EF1A0E-33DA-AFA7-0E82-D54A11EED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4599432"/>
            <a:ext cx="9144000" cy="1536192"/>
          </a:xfrm>
        </p:spPr>
        <p:txBody>
          <a:bodyPr>
            <a:normAutofit/>
          </a:bodyPr>
          <a:lstStyle/>
          <a:p>
            <a:r>
              <a:rPr lang="da-DK">
                <a:solidFill>
                  <a:schemeClr val="bg1"/>
                </a:solidFill>
              </a:rPr>
              <a:t>Forløb: Dansk udenrigspolitik</a:t>
            </a:r>
          </a:p>
        </p:txBody>
      </p:sp>
      <p:sp>
        <p:nvSpPr>
          <p:cNvPr id="1046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chemeClr val="bg1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8376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605448-4144-0F2C-8D0A-AD53E53BEC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Afleveres i elevfeedback: 13.25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D29583-67F1-1124-FF85-36132A307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50597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dsholder til indhold 9">
            <a:extLst>
              <a:ext uri="{FF2B5EF4-FFF2-40B4-BE49-F238E27FC236}">
                <a16:creationId xmlns:a16="http://schemas.microsoft.com/office/drawing/2014/main" id="{C22FC4D9-2F85-B65F-8D1B-C421C60E48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4517" y="643466"/>
            <a:ext cx="8842966" cy="5571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593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02BC71-1046-1D07-1838-E20282E0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Program	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9A0027FA-ACA7-E7CC-D5A4-B5B3722ACD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da-DK" dirty="0"/>
              <a:t>Aktuelt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Begrebsafklaring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Lineær regression</a:t>
            </a:r>
          </a:p>
          <a:p>
            <a:pPr marL="514350" indent="-514350">
              <a:buFont typeface="+mj-lt"/>
              <a:buAutoNum type="arabicPeriod"/>
            </a:pPr>
            <a:r>
              <a:rPr lang="da-DK" dirty="0"/>
              <a:t>Notatopgave</a:t>
            </a:r>
          </a:p>
          <a:p>
            <a:pPr marL="514350" indent="-514350">
              <a:buFont typeface="+mj-lt"/>
              <a:buAutoNum type="arabicPeriod"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1799557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ktuelt">
            <a:extLst>
              <a:ext uri="{FF2B5EF4-FFF2-40B4-BE49-F238E27FC236}">
                <a16:creationId xmlns:a16="http://schemas.microsoft.com/office/drawing/2014/main" id="{0E834CE6-7A8A-D906-0497-1EA5B59557C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10466" y="643466"/>
            <a:ext cx="5571067" cy="5571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81651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37358A-4A3F-ADA9-869D-E2AD1CA5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Centrale begreber - liberalismen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D7158147-CD76-77A0-9E3B-B62CECBBA1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760" y="1690688"/>
            <a:ext cx="10988040" cy="4486275"/>
          </a:xfrm>
        </p:spPr>
        <p:txBody>
          <a:bodyPr/>
          <a:lstStyle/>
          <a:p>
            <a:r>
              <a:rPr lang="da-DK" b="1" dirty="0"/>
              <a:t>Interdependens: </a:t>
            </a:r>
          </a:p>
          <a:p>
            <a:pPr lvl="1"/>
            <a:r>
              <a:rPr lang="da-DK" dirty="0"/>
              <a:t>Stater eller andre aktører er gensidigt afhængige for eksempel økonomisk, politisk eller institutionelt.</a:t>
            </a:r>
            <a:br>
              <a:rPr lang="da-DK" dirty="0"/>
            </a:br>
            <a:endParaRPr lang="da-DK" dirty="0"/>
          </a:p>
          <a:p>
            <a:r>
              <a:rPr lang="da-DK" b="1" dirty="0"/>
              <a:t>Den demokratiske fredstese: </a:t>
            </a:r>
          </a:p>
          <a:p>
            <a:pPr lvl="1"/>
            <a:r>
              <a:rPr lang="da-DK" dirty="0"/>
              <a:t>Tesen går på, at to demokratier ikke går i krig mod hinanden, fordi et demokrati har nogle </a:t>
            </a:r>
            <a:r>
              <a:rPr lang="da-DK" i="1" dirty="0"/>
              <a:t>afværgemekanismer, </a:t>
            </a:r>
            <a:r>
              <a:rPr lang="da-DK" dirty="0"/>
              <a:t>som fremmer fredelig konfliktløsning og gensidig tillid.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815088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9" name="Rectangle 103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B7E7FF-17A7-FF1E-8DB1-CB669AA71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4818888" cy="1481328"/>
          </a:xfrm>
        </p:spPr>
        <p:txBody>
          <a:bodyPr anchor="b">
            <a:normAutofit/>
          </a:bodyPr>
          <a:lstStyle/>
          <a:p>
            <a:r>
              <a:rPr lang="da-DK" sz="5000"/>
              <a:t>Centrale begreber - liberalismen</a:t>
            </a:r>
          </a:p>
        </p:txBody>
      </p:sp>
      <p:sp>
        <p:nvSpPr>
          <p:cNvPr id="1040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2C8EA64-F6B1-033A-4ED6-8AEAD38BA3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431" y="2446201"/>
            <a:ext cx="5602225" cy="4128769"/>
          </a:xfrm>
        </p:spPr>
        <p:txBody>
          <a:bodyPr anchor="t">
            <a:normAutofit/>
          </a:bodyPr>
          <a:lstStyle/>
          <a:p>
            <a:r>
              <a:rPr lang="da-DK" sz="2200" b="1" dirty="0"/>
              <a:t>Den kommercielle fredstese: </a:t>
            </a:r>
          </a:p>
          <a:p>
            <a:pPr lvl="1"/>
            <a:r>
              <a:rPr lang="da-DK" sz="2200" dirty="0"/>
              <a:t>Ide om, at gensidig økonomisk afhængighed mellem stater reducerer risikoen for væbnet konflikt mellem staterne.</a:t>
            </a:r>
            <a:br>
              <a:rPr lang="da-DK" sz="2200" dirty="0"/>
            </a:br>
            <a:endParaRPr lang="da-DK" sz="2200" dirty="0"/>
          </a:p>
          <a:p>
            <a:r>
              <a:rPr lang="da-DK" sz="2200" b="1" dirty="0"/>
              <a:t>Sikkerhedsstigen: </a:t>
            </a:r>
          </a:p>
          <a:p>
            <a:pPr lvl="1"/>
            <a:r>
              <a:rPr lang="da-DK" sz="2200" dirty="0"/>
              <a:t>Viser, at sikkerhed kan opbygges over tid, og at stater gennem samarbejde, tillid og interdependens kan bevæge sig fra en tilstand af mistillid og konflikt mod mere fredelig sameksistens.</a:t>
            </a:r>
          </a:p>
          <a:p>
            <a:endParaRPr lang="da-DK" sz="17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6ECFA74-D553-41E8-37DC-8BF262AC8D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95256" y="1290411"/>
            <a:ext cx="6368144" cy="420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023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C4E852-C249-2DE9-1DAB-A9C581BE65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Centrale begreber - liberalismen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F3764B-7CAB-7AF6-B796-69EB846646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a-DK" b="1" dirty="0"/>
              <a:t>Sikkerhedsfælleskab: </a:t>
            </a:r>
          </a:p>
          <a:p>
            <a:pPr lvl="1"/>
            <a:r>
              <a:rPr lang="da-DK" dirty="0"/>
              <a:t>Opstår, når båndene mellem stater, både politisk, økonomisk og kulturelt, er blevet så stærke, at krig er udelukket.</a:t>
            </a:r>
            <a:br>
              <a:rPr lang="da-DK" dirty="0"/>
            </a:br>
            <a:endParaRPr lang="da-DK" dirty="0"/>
          </a:p>
          <a:p>
            <a:r>
              <a:rPr lang="da-DK" b="1" dirty="0"/>
              <a:t>Statslige og ikke-statslige aktører: </a:t>
            </a:r>
          </a:p>
          <a:p>
            <a:pPr lvl="1"/>
            <a:r>
              <a:rPr lang="da-DK" dirty="0"/>
              <a:t>Liberalismen anerkender, at flere aktører end staten for eksempel NGO’er, virksomheder og civilsamfund har indflydelse på international politik.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5110597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0" name="Rectangle 2059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081F44B-AD02-6F02-D7B3-EFE04CD2A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Liberalismens kobling mellem de tre udenrigspolitiske målsætninger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2B1175E3-13E3-D5AE-31B6-D8291EAC414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2386511"/>
            <a:ext cx="10905066" cy="2971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225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465F5E9-F499-57A4-0086-6095B1B29E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/>
              <a:t>Lineær regression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836F0A13-014F-57C8-C586-54B01A7730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a-DK" sz="2600" i="1" dirty="0"/>
              <a:t>Hvad kan der af tabel 2 udledes om sammenhængen mellem demokrati og fred? </a:t>
            </a:r>
            <a:br>
              <a:rPr lang="da-DK" sz="2600" i="1" dirty="0"/>
            </a:br>
            <a:r>
              <a:rPr lang="da-DK" sz="2600" i="1" dirty="0"/>
              <a:t>Besvarelsen skal understøttes af et diagram med en lineær regression, der viser sammenhængen mellem demokrati og fred. </a:t>
            </a:r>
            <a:br>
              <a:rPr lang="da-DK" sz="2600" i="1" dirty="0"/>
            </a:br>
            <a:r>
              <a:rPr lang="da-DK" sz="2600" i="1" dirty="0"/>
              <a:t>Du skal anvende viden om liberalisme-teorien inden for international politik. </a:t>
            </a:r>
          </a:p>
          <a:p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3321267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7314FE2-2263-384F-F731-590812EAB7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dirty="0"/>
              <a:t>Notat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sX0" fmla="*/ 0 w 10853928"/>
              <a:gd name="csY0" fmla="*/ 0 h 18288"/>
              <a:gd name="csX1" fmla="*/ 461292 w 10853928"/>
              <a:gd name="csY1" fmla="*/ 0 h 18288"/>
              <a:gd name="csX2" fmla="*/ 1139662 w 10853928"/>
              <a:gd name="csY2" fmla="*/ 0 h 18288"/>
              <a:gd name="csX3" fmla="*/ 1926572 w 10853928"/>
              <a:gd name="csY3" fmla="*/ 0 h 18288"/>
              <a:gd name="csX4" fmla="*/ 2279325 w 10853928"/>
              <a:gd name="csY4" fmla="*/ 0 h 18288"/>
              <a:gd name="csX5" fmla="*/ 2632078 w 10853928"/>
              <a:gd name="csY5" fmla="*/ 0 h 18288"/>
              <a:gd name="csX6" fmla="*/ 3527527 w 10853928"/>
              <a:gd name="csY6" fmla="*/ 0 h 18288"/>
              <a:gd name="csX7" fmla="*/ 4205897 w 10853928"/>
              <a:gd name="csY7" fmla="*/ 0 h 18288"/>
              <a:gd name="csX8" fmla="*/ 4558650 w 10853928"/>
              <a:gd name="csY8" fmla="*/ 0 h 18288"/>
              <a:gd name="csX9" fmla="*/ 5237020 w 10853928"/>
              <a:gd name="csY9" fmla="*/ 0 h 18288"/>
              <a:gd name="csX10" fmla="*/ 6132469 w 10853928"/>
              <a:gd name="csY10" fmla="*/ 0 h 18288"/>
              <a:gd name="csX11" fmla="*/ 6702301 w 10853928"/>
              <a:gd name="csY11" fmla="*/ 0 h 18288"/>
              <a:gd name="csX12" fmla="*/ 7272132 w 10853928"/>
              <a:gd name="csY12" fmla="*/ 0 h 18288"/>
              <a:gd name="csX13" fmla="*/ 7950502 w 10853928"/>
              <a:gd name="csY13" fmla="*/ 0 h 18288"/>
              <a:gd name="csX14" fmla="*/ 8737412 w 10853928"/>
              <a:gd name="csY14" fmla="*/ 0 h 18288"/>
              <a:gd name="csX15" fmla="*/ 9524322 w 10853928"/>
              <a:gd name="csY15" fmla="*/ 0 h 18288"/>
              <a:gd name="csX16" fmla="*/ 10853928 w 10853928"/>
              <a:gd name="csY16" fmla="*/ 0 h 18288"/>
              <a:gd name="csX17" fmla="*/ 10853928 w 10853928"/>
              <a:gd name="csY17" fmla="*/ 18288 h 18288"/>
              <a:gd name="csX18" fmla="*/ 10392636 w 10853928"/>
              <a:gd name="csY18" fmla="*/ 18288 h 18288"/>
              <a:gd name="csX19" fmla="*/ 9497187 w 10853928"/>
              <a:gd name="csY19" fmla="*/ 18288 h 18288"/>
              <a:gd name="csX20" fmla="*/ 8818817 w 10853928"/>
              <a:gd name="csY20" fmla="*/ 18288 h 18288"/>
              <a:gd name="csX21" fmla="*/ 8466064 w 10853928"/>
              <a:gd name="csY21" fmla="*/ 18288 h 18288"/>
              <a:gd name="csX22" fmla="*/ 7787693 w 10853928"/>
              <a:gd name="csY22" fmla="*/ 18288 h 18288"/>
              <a:gd name="csX23" fmla="*/ 7217862 w 10853928"/>
              <a:gd name="csY23" fmla="*/ 18288 h 18288"/>
              <a:gd name="csX24" fmla="*/ 6648031 w 10853928"/>
              <a:gd name="csY24" fmla="*/ 18288 h 18288"/>
              <a:gd name="csX25" fmla="*/ 6078200 w 10853928"/>
              <a:gd name="csY25" fmla="*/ 18288 h 18288"/>
              <a:gd name="csX26" fmla="*/ 5508368 w 10853928"/>
              <a:gd name="csY26" fmla="*/ 18288 h 18288"/>
              <a:gd name="csX27" fmla="*/ 4721459 w 10853928"/>
              <a:gd name="csY27" fmla="*/ 18288 h 18288"/>
              <a:gd name="csX28" fmla="*/ 4043088 w 10853928"/>
              <a:gd name="csY28" fmla="*/ 18288 h 18288"/>
              <a:gd name="csX29" fmla="*/ 3690336 w 10853928"/>
              <a:gd name="csY29" fmla="*/ 18288 h 18288"/>
              <a:gd name="csX30" fmla="*/ 3120504 w 10853928"/>
              <a:gd name="csY30" fmla="*/ 18288 h 18288"/>
              <a:gd name="csX31" fmla="*/ 2333595 w 10853928"/>
              <a:gd name="csY31" fmla="*/ 18288 h 18288"/>
              <a:gd name="csX32" fmla="*/ 1872303 w 10853928"/>
              <a:gd name="csY32" fmla="*/ 18288 h 18288"/>
              <a:gd name="csX33" fmla="*/ 976854 w 10853928"/>
              <a:gd name="csY33" fmla="*/ 18288 h 18288"/>
              <a:gd name="csX34" fmla="*/ 0 w 10853928"/>
              <a:gd name="csY34" fmla="*/ 18288 h 18288"/>
              <a:gd name="csX35" fmla="*/ 0 w 10853928"/>
              <a:gd name="csY35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  <a:cxn ang="0">
                <a:pos x="csX21" y="csY21"/>
              </a:cxn>
              <a:cxn ang="0">
                <a:pos x="csX22" y="csY22"/>
              </a:cxn>
              <a:cxn ang="0">
                <a:pos x="csX23" y="csY23"/>
              </a:cxn>
              <a:cxn ang="0">
                <a:pos x="csX24" y="csY24"/>
              </a:cxn>
              <a:cxn ang="0">
                <a:pos x="csX25" y="csY25"/>
              </a:cxn>
              <a:cxn ang="0">
                <a:pos x="csX26" y="csY26"/>
              </a:cxn>
              <a:cxn ang="0">
                <a:pos x="csX27" y="csY27"/>
              </a:cxn>
              <a:cxn ang="0">
                <a:pos x="csX28" y="csY28"/>
              </a:cxn>
              <a:cxn ang="0">
                <a:pos x="csX29" y="csY29"/>
              </a:cxn>
              <a:cxn ang="0">
                <a:pos x="csX30" y="csY30"/>
              </a:cxn>
              <a:cxn ang="0">
                <a:pos x="csX31" y="csY31"/>
              </a:cxn>
              <a:cxn ang="0">
                <a:pos x="csX32" y="csY32"/>
              </a:cxn>
              <a:cxn ang="0">
                <a:pos x="csX33" y="csY33"/>
              </a:cxn>
              <a:cxn ang="0">
                <a:pos x="csX34" y="csY34"/>
              </a:cxn>
              <a:cxn ang="0">
                <a:pos x="csX35" y="cs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AEE8481-7553-00A9-5E18-4EA514C60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da-DK" sz="2600" dirty="0"/>
              <a:t>Du er politisk rådgiver for den danske udenrigsminister Lars Løkke Rasmussen. Skriv et notat til Lars Løkke Rasmussen, som sætter ham i stand til, ud fra en liberalistisk teori at tiltrække Rusland ind i den liberale verdensorden.  </a:t>
            </a:r>
          </a:p>
          <a:p>
            <a:endParaRPr lang="da-DK" sz="2200" dirty="0"/>
          </a:p>
        </p:txBody>
      </p:sp>
    </p:spTree>
    <p:extLst>
      <p:ext uri="{BB962C8B-B14F-4D97-AF65-F5344CB8AC3E}">
        <p14:creationId xmlns:p14="http://schemas.microsoft.com/office/powerpoint/2010/main" val="42355670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1362</TotalTime>
  <Words>290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5" baseType="lpstr">
      <vt:lpstr>Aptos</vt:lpstr>
      <vt:lpstr>Aptos Display</vt:lpstr>
      <vt:lpstr>Arial</vt:lpstr>
      <vt:lpstr>Office-tema</vt:lpstr>
      <vt:lpstr>Modul 6: Liberalisme</vt:lpstr>
      <vt:lpstr>Program </vt:lpstr>
      <vt:lpstr>PowerPoint-præsentation</vt:lpstr>
      <vt:lpstr>Centrale begreber - liberalismen</vt:lpstr>
      <vt:lpstr>Centrale begreber - liberalismen</vt:lpstr>
      <vt:lpstr>Centrale begreber - liberalismen</vt:lpstr>
      <vt:lpstr>Liberalismens kobling mellem de tre udenrigspolitiske målsætninger</vt:lpstr>
      <vt:lpstr>Lineær regression</vt:lpstr>
      <vt:lpstr>Notat</vt:lpstr>
      <vt:lpstr>Afleveres i elevfeedback: 13.25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Christoffer Østergaard Carstens</dc:creator>
  <cp:lastModifiedBy>Christoffer Østergaard Carstens</cp:lastModifiedBy>
  <cp:revision>1</cp:revision>
  <dcterms:created xsi:type="dcterms:W3CDTF">2026-02-26T09:18:37Z</dcterms:created>
  <dcterms:modified xsi:type="dcterms:W3CDTF">2026-04-07T09:10:52Z</dcterms:modified>
</cp:coreProperties>
</file>