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86" r:id="rId2"/>
    <p:sldId id="274" r:id="rId3"/>
    <p:sldId id="275" r:id="rId4"/>
    <p:sldId id="276" r:id="rId5"/>
    <p:sldId id="277" r:id="rId6"/>
    <p:sldId id="278" r:id="rId7"/>
    <p:sldId id="279" r:id="rId8"/>
    <p:sldId id="280" r:id="rId9"/>
    <p:sldId id="281" r:id="rId10"/>
    <p:sldId id="282" r:id="rId11"/>
    <p:sldId id="283" r:id="rId12"/>
    <p:sldId id="284" r:id="rId13"/>
    <p:sldId id="285" r:id="rId14"/>
    <p:sldId id="264" r:id="rId15"/>
    <p:sldId id="265" r:id="rId16"/>
    <p:sldId id="273" r:id="rId17"/>
    <p:sldId id="287" r:id="rId18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8FE35CF-635D-46FF-BF9E-15FDB9CD7F41}" v="1" dt="2026-04-08T10:39:00.02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offer Østergaard Carstens" userId="5d542c86-40b2-4e4f-ab37-dc2fab4fc46a" providerId="ADAL" clId="{0DF8EF18-DD9B-46DE-AF1A-1EC96D0E05CF}"/>
    <pc:docChg chg="undo custSel addSld delSld modSld sldOrd">
      <pc:chgData name="Christoffer Østergaard Carstens" userId="5d542c86-40b2-4e4f-ab37-dc2fab4fc46a" providerId="ADAL" clId="{0DF8EF18-DD9B-46DE-AF1A-1EC96D0E05CF}" dt="2026-04-08T10:39:00.940" v="404" actId="47"/>
      <pc:docMkLst>
        <pc:docMk/>
      </pc:docMkLst>
      <pc:sldChg chg="del">
        <pc:chgData name="Christoffer Østergaard Carstens" userId="5d542c86-40b2-4e4f-ab37-dc2fab4fc46a" providerId="ADAL" clId="{0DF8EF18-DD9B-46DE-AF1A-1EC96D0E05CF}" dt="2026-04-08T10:39:00.940" v="404" actId="47"/>
        <pc:sldMkLst>
          <pc:docMk/>
          <pc:sldMk cId="2143593530" sldId="266"/>
        </pc:sldMkLst>
      </pc:sldChg>
      <pc:sldChg chg="addSp delSp modSp mod setBg addAnim delAnim">
        <pc:chgData name="Christoffer Østergaard Carstens" userId="5d542c86-40b2-4e4f-ab37-dc2fab4fc46a" providerId="ADAL" clId="{0DF8EF18-DD9B-46DE-AF1A-1EC96D0E05CF}" dt="2026-04-08T10:35:28.731" v="113" actId="26606"/>
        <pc:sldMkLst>
          <pc:docMk/>
          <pc:sldMk cId="12988605" sldId="274"/>
        </pc:sldMkLst>
        <pc:spChg chg="mod">
          <ac:chgData name="Christoffer Østergaard Carstens" userId="5d542c86-40b2-4e4f-ab37-dc2fab4fc46a" providerId="ADAL" clId="{0DF8EF18-DD9B-46DE-AF1A-1EC96D0E05CF}" dt="2026-04-08T10:35:28.731" v="113" actId="26606"/>
          <ac:spMkLst>
            <pc:docMk/>
            <pc:sldMk cId="12988605" sldId="274"/>
            <ac:spMk id="2" creationId="{94DD51EF-1C03-FB98-40A0-85537C549CBD}"/>
          </ac:spMkLst>
        </pc:spChg>
        <pc:spChg chg="mod">
          <ac:chgData name="Christoffer Østergaard Carstens" userId="5d542c86-40b2-4e4f-ab37-dc2fab4fc46a" providerId="ADAL" clId="{0DF8EF18-DD9B-46DE-AF1A-1EC96D0E05CF}" dt="2026-04-08T10:35:28.731" v="113" actId="26606"/>
          <ac:spMkLst>
            <pc:docMk/>
            <pc:sldMk cId="12988605" sldId="274"/>
            <ac:spMk id="3" creationId="{0DA39309-FBA6-8A92-4BBE-2943A63CF656}"/>
          </ac:spMkLst>
        </pc:spChg>
        <pc:spChg chg="add del">
          <ac:chgData name="Christoffer Østergaard Carstens" userId="5d542c86-40b2-4e4f-ab37-dc2fab4fc46a" providerId="ADAL" clId="{0DF8EF18-DD9B-46DE-AF1A-1EC96D0E05CF}" dt="2026-04-08T10:35:28.725" v="112" actId="26606"/>
          <ac:spMkLst>
            <pc:docMk/>
            <pc:sldMk cId="12988605" sldId="274"/>
            <ac:spMk id="8" creationId="{FFD48BC7-DC40-47DE-87EE-9F4B6ECB9ABB}"/>
          </ac:spMkLst>
        </pc:spChg>
        <pc:spChg chg="add del">
          <ac:chgData name="Christoffer Østergaard Carstens" userId="5d542c86-40b2-4e4f-ab37-dc2fab4fc46a" providerId="ADAL" clId="{0DF8EF18-DD9B-46DE-AF1A-1EC96D0E05CF}" dt="2026-04-08T10:35:28.725" v="112" actId="26606"/>
          <ac:spMkLst>
            <pc:docMk/>
            <pc:sldMk cId="12988605" sldId="274"/>
            <ac:spMk id="10" creationId="{E502BBC7-2C76-46F3-BC24-5985BC13DB88}"/>
          </ac:spMkLst>
        </pc:spChg>
        <pc:spChg chg="add del">
          <ac:chgData name="Christoffer Østergaard Carstens" userId="5d542c86-40b2-4e4f-ab37-dc2fab4fc46a" providerId="ADAL" clId="{0DF8EF18-DD9B-46DE-AF1A-1EC96D0E05CF}" dt="2026-04-08T10:35:28.725" v="112" actId="26606"/>
          <ac:spMkLst>
            <pc:docMk/>
            <pc:sldMk cId="12988605" sldId="274"/>
            <ac:spMk id="12" creationId="{C7F28D52-2A5F-4D23-81AE-7CB8B591C7AF}"/>
          </ac:spMkLst>
        </pc:spChg>
        <pc:spChg chg="add del">
          <ac:chgData name="Christoffer Østergaard Carstens" userId="5d542c86-40b2-4e4f-ab37-dc2fab4fc46a" providerId="ADAL" clId="{0DF8EF18-DD9B-46DE-AF1A-1EC96D0E05CF}" dt="2026-04-08T10:35:28.725" v="112" actId="26606"/>
          <ac:spMkLst>
            <pc:docMk/>
            <pc:sldMk cId="12988605" sldId="274"/>
            <ac:spMk id="14" creationId="{3629484E-3792-4B3D-89AD-7C8A1ED0E0D4}"/>
          </ac:spMkLst>
        </pc:spChg>
        <pc:spChg chg="add">
          <ac:chgData name="Christoffer Østergaard Carstens" userId="5d542c86-40b2-4e4f-ab37-dc2fab4fc46a" providerId="ADAL" clId="{0DF8EF18-DD9B-46DE-AF1A-1EC96D0E05CF}" dt="2026-04-08T10:35:28.731" v="113" actId="26606"/>
          <ac:spMkLst>
            <pc:docMk/>
            <pc:sldMk cId="12988605" sldId="274"/>
            <ac:spMk id="16" creationId="{934F1179-B481-4F9E-BCA3-AFB972070F83}"/>
          </ac:spMkLst>
        </pc:spChg>
        <pc:spChg chg="add">
          <ac:chgData name="Christoffer Østergaard Carstens" userId="5d542c86-40b2-4e4f-ab37-dc2fab4fc46a" providerId="ADAL" clId="{0DF8EF18-DD9B-46DE-AF1A-1EC96D0E05CF}" dt="2026-04-08T10:35:28.731" v="113" actId="26606"/>
          <ac:spMkLst>
            <pc:docMk/>
            <pc:sldMk cId="12988605" sldId="274"/>
            <ac:spMk id="17" creationId="{827DC2C4-B485-428A-BF4A-472D2967F47F}"/>
          </ac:spMkLst>
        </pc:spChg>
        <pc:spChg chg="add">
          <ac:chgData name="Christoffer Østergaard Carstens" userId="5d542c86-40b2-4e4f-ab37-dc2fab4fc46a" providerId="ADAL" clId="{0DF8EF18-DD9B-46DE-AF1A-1EC96D0E05CF}" dt="2026-04-08T10:35:28.731" v="113" actId="26606"/>
          <ac:spMkLst>
            <pc:docMk/>
            <pc:sldMk cId="12988605" sldId="274"/>
            <ac:spMk id="18" creationId="{EE04B5EB-F158-4507-90DD-BD23620C7CC9}"/>
          </ac:spMkLst>
        </pc:spChg>
      </pc:sldChg>
      <pc:sldChg chg="addSp delSp modSp new mod ord setBg">
        <pc:chgData name="Christoffer Østergaard Carstens" userId="5d542c86-40b2-4e4f-ab37-dc2fab4fc46a" providerId="ADAL" clId="{0DF8EF18-DD9B-46DE-AF1A-1EC96D0E05CF}" dt="2026-04-08T10:33:28.651" v="6"/>
        <pc:sldMkLst>
          <pc:docMk/>
          <pc:sldMk cId="2082829103" sldId="282"/>
        </pc:sldMkLst>
        <pc:spChg chg="del">
          <ac:chgData name="Christoffer Østergaard Carstens" userId="5d542c86-40b2-4e4f-ab37-dc2fab4fc46a" providerId="ADAL" clId="{0DF8EF18-DD9B-46DE-AF1A-1EC96D0E05CF}" dt="2026-04-08T10:33:22.815" v="2" actId="26606"/>
          <ac:spMkLst>
            <pc:docMk/>
            <pc:sldMk cId="2082829103" sldId="282"/>
            <ac:spMk id="2" creationId="{C824F566-87CB-73F3-9042-841A12F48BC0}"/>
          </ac:spMkLst>
        </pc:spChg>
        <pc:spChg chg="del">
          <ac:chgData name="Christoffer Østergaard Carstens" userId="5d542c86-40b2-4e4f-ab37-dc2fab4fc46a" providerId="ADAL" clId="{0DF8EF18-DD9B-46DE-AF1A-1EC96D0E05CF}" dt="2026-04-08T10:33:22.815" v="2" actId="26606"/>
          <ac:spMkLst>
            <pc:docMk/>
            <pc:sldMk cId="2082829103" sldId="282"/>
            <ac:spMk id="3" creationId="{AC5D6E1F-D911-D3FE-561C-FB410C77F2DC}"/>
          </ac:spMkLst>
        </pc:spChg>
        <pc:picChg chg="add mod">
          <ac:chgData name="Christoffer Østergaard Carstens" userId="5d542c86-40b2-4e4f-ab37-dc2fab4fc46a" providerId="ADAL" clId="{0DF8EF18-DD9B-46DE-AF1A-1EC96D0E05CF}" dt="2026-04-08T10:33:22.815" v="2" actId="26606"/>
          <ac:picMkLst>
            <pc:docMk/>
            <pc:sldMk cId="2082829103" sldId="282"/>
            <ac:picMk id="5" creationId="{BDE243AC-91C8-248E-0254-13AFA7E91508}"/>
          </ac:picMkLst>
        </pc:picChg>
      </pc:sldChg>
      <pc:sldChg chg="addSp delSp modSp new mod setBg">
        <pc:chgData name="Christoffer Østergaard Carstens" userId="5d542c86-40b2-4e4f-ab37-dc2fab4fc46a" providerId="ADAL" clId="{0DF8EF18-DD9B-46DE-AF1A-1EC96D0E05CF}" dt="2026-04-08T10:34:30.329" v="16" actId="1076"/>
        <pc:sldMkLst>
          <pc:docMk/>
          <pc:sldMk cId="3690162907" sldId="283"/>
        </pc:sldMkLst>
        <pc:spChg chg="del">
          <ac:chgData name="Christoffer Østergaard Carstens" userId="5d542c86-40b2-4e4f-ab37-dc2fab4fc46a" providerId="ADAL" clId="{0DF8EF18-DD9B-46DE-AF1A-1EC96D0E05CF}" dt="2026-04-08T10:34:24.338" v="13" actId="26606"/>
          <ac:spMkLst>
            <pc:docMk/>
            <pc:sldMk cId="3690162907" sldId="283"/>
            <ac:spMk id="2" creationId="{DCBFBA0C-482E-AF73-1BD0-E1968CAE6B98}"/>
          </ac:spMkLst>
        </pc:spChg>
        <pc:spChg chg="del">
          <ac:chgData name="Christoffer Østergaard Carstens" userId="5d542c86-40b2-4e4f-ab37-dc2fab4fc46a" providerId="ADAL" clId="{0DF8EF18-DD9B-46DE-AF1A-1EC96D0E05CF}" dt="2026-04-08T10:34:24.338" v="13" actId="26606"/>
          <ac:spMkLst>
            <pc:docMk/>
            <pc:sldMk cId="3690162907" sldId="283"/>
            <ac:spMk id="3" creationId="{CBF03A83-CCF2-B5F6-6247-8656E5457C6F}"/>
          </ac:spMkLst>
        </pc:spChg>
        <pc:picChg chg="add mod">
          <ac:chgData name="Christoffer Østergaard Carstens" userId="5d542c86-40b2-4e4f-ab37-dc2fab4fc46a" providerId="ADAL" clId="{0DF8EF18-DD9B-46DE-AF1A-1EC96D0E05CF}" dt="2026-04-08T10:34:30.329" v="16" actId="1076"/>
          <ac:picMkLst>
            <pc:docMk/>
            <pc:sldMk cId="3690162907" sldId="283"/>
            <ac:picMk id="5" creationId="{458EE48E-543C-1F2D-E49A-DAC014007701}"/>
          </ac:picMkLst>
        </pc:picChg>
      </pc:sldChg>
      <pc:sldChg chg="addSp delSp modSp new mod setBg">
        <pc:chgData name="Christoffer Østergaard Carstens" userId="5d542c86-40b2-4e4f-ab37-dc2fab4fc46a" providerId="ADAL" clId="{0DF8EF18-DD9B-46DE-AF1A-1EC96D0E05CF}" dt="2026-04-08T10:34:54.524" v="23" actId="1076"/>
        <pc:sldMkLst>
          <pc:docMk/>
          <pc:sldMk cId="2905930964" sldId="284"/>
        </pc:sldMkLst>
        <pc:spChg chg="del">
          <ac:chgData name="Christoffer Østergaard Carstens" userId="5d542c86-40b2-4e4f-ab37-dc2fab4fc46a" providerId="ADAL" clId="{0DF8EF18-DD9B-46DE-AF1A-1EC96D0E05CF}" dt="2026-04-08T10:34:49.649" v="20" actId="26606"/>
          <ac:spMkLst>
            <pc:docMk/>
            <pc:sldMk cId="2905930964" sldId="284"/>
            <ac:spMk id="2" creationId="{2EDDD066-1BA6-3CF2-633E-BEBE039C4B94}"/>
          </ac:spMkLst>
        </pc:spChg>
        <pc:spChg chg="del">
          <ac:chgData name="Christoffer Østergaard Carstens" userId="5d542c86-40b2-4e4f-ab37-dc2fab4fc46a" providerId="ADAL" clId="{0DF8EF18-DD9B-46DE-AF1A-1EC96D0E05CF}" dt="2026-04-08T10:34:49.649" v="20" actId="26606"/>
          <ac:spMkLst>
            <pc:docMk/>
            <pc:sldMk cId="2905930964" sldId="284"/>
            <ac:spMk id="3" creationId="{1F6E91EF-35CB-4E1D-50F6-C12355F4CC7E}"/>
          </ac:spMkLst>
        </pc:spChg>
        <pc:picChg chg="add mod">
          <ac:chgData name="Christoffer Østergaard Carstens" userId="5d542c86-40b2-4e4f-ab37-dc2fab4fc46a" providerId="ADAL" clId="{0DF8EF18-DD9B-46DE-AF1A-1EC96D0E05CF}" dt="2026-04-08T10:34:54.524" v="23" actId="1076"/>
          <ac:picMkLst>
            <pc:docMk/>
            <pc:sldMk cId="2905930964" sldId="284"/>
            <ac:picMk id="5" creationId="{367E5218-6370-BD90-A22E-1A44E23E643A}"/>
          </ac:picMkLst>
        </pc:picChg>
      </pc:sldChg>
      <pc:sldChg chg="modSp new mod">
        <pc:chgData name="Christoffer Østergaard Carstens" userId="5d542c86-40b2-4e4f-ab37-dc2fab4fc46a" providerId="ADAL" clId="{0DF8EF18-DD9B-46DE-AF1A-1EC96D0E05CF}" dt="2026-04-08T10:35:14.445" v="108" actId="20577"/>
        <pc:sldMkLst>
          <pc:docMk/>
          <pc:sldMk cId="280425261" sldId="285"/>
        </pc:sldMkLst>
        <pc:spChg chg="mod">
          <ac:chgData name="Christoffer Østergaard Carstens" userId="5d542c86-40b2-4e4f-ab37-dc2fab4fc46a" providerId="ADAL" clId="{0DF8EF18-DD9B-46DE-AF1A-1EC96D0E05CF}" dt="2026-04-08T10:35:14.445" v="108" actId="20577"/>
          <ac:spMkLst>
            <pc:docMk/>
            <pc:sldMk cId="280425261" sldId="285"/>
            <ac:spMk id="2" creationId="{63D29A40-4232-5CBB-3520-1A4ECF0FC04E}"/>
          </ac:spMkLst>
        </pc:spChg>
      </pc:sldChg>
      <pc:sldChg chg="addSp delSp modSp new del mod">
        <pc:chgData name="Christoffer Østergaard Carstens" userId="5d542c86-40b2-4e4f-ab37-dc2fab4fc46a" providerId="ADAL" clId="{0DF8EF18-DD9B-46DE-AF1A-1EC96D0E05CF}" dt="2026-04-08T10:37:47.754" v="158" actId="47"/>
        <pc:sldMkLst>
          <pc:docMk/>
          <pc:sldMk cId="1370129338" sldId="286"/>
        </pc:sldMkLst>
        <pc:spChg chg="add del mod">
          <ac:chgData name="Christoffer Østergaard Carstens" userId="5d542c86-40b2-4e4f-ab37-dc2fab4fc46a" providerId="ADAL" clId="{0DF8EF18-DD9B-46DE-AF1A-1EC96D0E05CF}" dt="2026-04-08T10:37:46.484" v="157" actId="20577"/>
          <ac:spMkLst>
            <pc:docMk/>
            <pc:sldMk cId="1370129338" sldId="286"/>
            <ac:spMk id="2" creationId="{D3694468-21EA-618A-13D4-CA030B8C72FB}"/>
          </ac:spMkLst>
        </pc:spChg>
      </pc:sldChg>
      <pc:sldChg chg="modSp new mod ord">
        <pc:chgData name="Christoffer Østergaard Carstens" userId="5d542c86-40b2-4e4f-ab37-dc2fab4fc46a" providerId="ADAL" clId="{0DF8EF18-DD9B-46DE-AF1A-1EC96D0E05CF}" dt="2026-04-08T10:38:30.875" v="402" actId="5793"/>
        <pc:sldMkLst>
          <pc:docMk/>
          <pc:sldMk cId="3759851388" sldId="286"/>
        </pc:sldMkLst>
        <pc:spChg chg="mod">
          <ac:chgData name="Christoffer Østergaard Carstens" userId="5d542c86-40b2-4e4f-ab37-dc2fab4fc46a" providerId="ADAL" clId="{0DF8EF18-DD9B-46DE-AF1A-1EC96D0E05CF}" dt="2026-04-08T10:37:56.813" v="185" actId="20577"/>
          <ac:spMkLst>
            <pc:docMk/>
            <pc:sldMk cId="3759851388" sldId="286"/>
            <ac:spMk id="2" creationId="{6AE90904-FA9B-7BEA-9169-8ED6E4EAD127}"/>
          </ac:spMkLst>
        </pc:spChg>
        <pc:spChg chg="mod">
          <ac:chgData name="Christoffer Østergaard Carstens" userId="5d542c86-40b2-4e4f-ab37-dc2fab4fc46a" providerId="ADAL" clId="{0DF8EF18-DD9B-46DE-AF1A-1EC96D0E05CF}" dt="2026-04-08T10:38:30.875" v="402" actId="5793"/>
          <ac:spMkLst>
            <pc:docMk/>
            <pc:sldMk cId="3759851388" sldId="286"/>
            <ac:spMk id="3" creationId="{FA96F934-ADD8-E0CB-ED3D-988D9D7B918E}"/>
          </ac:spMkLst>
        </pc:spChg>
      </pc:sldChg>
      <pc:sldChg chg="add setBg">
        <pc:chgData name="Christoffer Østergaard Carstens" userId="5d542c86-40b2-4e4f-ab37-dc2fab4fc46a" providerId="ADAL" clId="{0DF8EF18-DD9B-46DE-AF1A-1EC96D0E05CF}" dt="2026-04-08T10:39:00.023" v="403"/>
        <pc:sldMkLst>
          <pc:docMk/>
          <pc:sldMk cId="2710803857" sldId="287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4D1A05-00F6-431B-BA84-2EFD45B727B2}" type="datetimeFigureOut">
              <a:rPr lang="da-DK" smtClean="0"/>
              <a:t>08-04-2026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506636-1AAA-4E85-AFEE-1521B7000BD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865249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6CEFAFF-45E2-B621-69D5-429F511A7B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228CA669-0BE6-07C2-7BC7-D2B2F3DB10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A8581F13-6A00-7F32-1C0D-FA718A85F2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A1664-B527-41F1-A79D-E16C39041E12}" type="datetimeFigureOut">
              <a:rPr lang="da-DK" smtClean="0"/>
              <a:t>08-04-2026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B0F897F-CF03-450B-B580-AAD0F89402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1BE89C4-27FA-44BC-E91B-88071297A3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A7EF6-BCB4-40D1-AA13-1B60FD0E75D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558573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5290A0-6830-77BE-80B1-4ADA390612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D3A503D7-A132-A32F-5A4A-9409974399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F0E8A58-1D1C-99DA-D929-8309E54C9B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A1664-B527-41F1-A79D-E16C39041E12}" type="datetimeFigureOut">
              <a:rPr lang="da-DK" smtClean="0"/>
              <a:t>08-04-2026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C9095AB2-CAD8-E204-E1C0-A40A4F378A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A4F673DA-D9DF-B4A2-CF1B-F4384B37ED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A7EF6-BCB4-40D1-AA13-1B60FD0E75D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40228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331D3A21-BC5A-1828-122D-CAC76B2884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91DCA9CC-3619-07A5-1390-ECABBAB247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71A273AC-76C3-E54C-2CEA-6D670EBBB0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A1664-B527-41F1-A79D-E16C39041E12}" type="datetimeFigureOut">
              <a:rPr lang="da-DK" smtClean="0"/>
              <a:t>08-04-2026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A52C90E-D01A-2916-7CEE-89B82E9AF6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7274C11F-75D5-D473-5297-D98DFADCE3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A7EF6-BCB4-40D1-AA13-1B60FD0E75D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11632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1545F1F-85D6-9C88-B9C2-80F871C045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FFE841A-F399-E644-1C9C-D2250495EB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BAA91C37-CDBB-51A5-A095-62541057CB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A1664-B527-41F1-A79D-E16C39041E12}" type="datetimeFigureOut">
              <a:rPr lang="da-DK" smtClean="0"/>
              <a:t>08-04-2026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AB176CC7-2508-CEF7-1CCF-4ED3C94768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FB275138-32F4-6BE6-1F17-ADCD38D973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A7EF6-BCB4-40D1-AA13-1B60FD0E75D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11712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DA7DCFE-4C77-07BF-7220-9AD07AD4AD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02FDBDE6-86FF-824D-948E-02405F367A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E30A21A-D63E-C3FE-4C84-FF148A0D4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A1664-B527-41F1-A79D-E16C39041E12}" type="datetimeFigureOut">
              <a:rPr lang="da-DK" smtClean="0"/>
              <a:t>08-04-2026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61757D8-DCAB-608C-7F19-0B3FC4C412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D75250F0-A906-0FE1-A1DC-A7F3053C0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A7EF6-BCB4-40D1-AA13-1B60FD0E75D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347493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4DF88FB-349B-FF40-7F17-4EFAACE612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C0C0155-A0D1-B848-3FAA-5D8331715B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12B2D7D3-FA74-B028-12D1-42F18BB89A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26FA34E3-F01E-BDBF-FF8B-FAF3419059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A1664-B527-41F1-A79D-E16C39041E12}" type="datetimeFigureOut">
              <a:rPr lang="da-DK" smtClean="0"/>
              <a:t>08-04-2026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A33BE0DA-28C2-F144-07AF-C093100CBB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51632430-248D-F849-2A39-16C98DF86C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A7EF6-BCB4-40D1-AA13-1B60FD0E75D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532679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A356B50-5906-A291-13A8-310E58C7E6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7A74FB47-1121-1961-FF81-A7D95B6549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38CDA90E-F725-CD26-08C5-C1CDD7A1E3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2F1152E0-DE14-5704-E05E-43772F1953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2293A86D-3D6C-0022-19E3-8A4C58B54B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DD4CD84F-1822-470E-3060-B4CD701096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A1664-B527-41F1-A79D-E16C39041E12}" type="datetimeFigureOut">
              <a:rPr lang="da-DK" smtClean="0"/>
              <a:t>08-04-2026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668DF0EC-1A94-9C65-91B0-9875163986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8E8315AE-EC65-1731-4E43-EFADDBF041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A7EF6-BCB4-40D1-AA13-1B60FD0E75D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919085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869CAA2-B72E-35EC-B639-BBA0B721D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8B625B53-3796-1D16-A0ED-1FA5D7BBC7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A1664-B527-41F1-A79D-E16C39041E12}" type="datetimeFigureOut">
              <a:rPr lang="da-DK" smtClean="0"/>
              <a:t>08-04-2026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A8C08B73-8C35-141F-49DE-F6A593061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856554E9-62FA-B068-32D9-11564FCB1D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A7EF6-BCB4-40D1-AA13-1B60FD0E75D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57240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8C09A7FB-D903-8140-42D4-B80858737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A1664-B527-41F1-A79D-E16C39041E12}" type="datetimeFigureOut">
              <a:rPr lang="da-DK" smtClean="0"/>
              <a:t>08-04-2026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DDA5E7CC-4CE7-A0E3-AB60-4338479B1A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DCF55AE0-0F3B-6F72-66F6-4040E7CC67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A7EF6-BCB4-40D1-AA13-1B60FD0E75D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411331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4E1751C-3002-2C59-0D30-2A7F94A954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0501CFF-EC97-BE75-0F44-0CA4E834CC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8C538CA4-DDF6-7CAA-83ED-D3B723F1B4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78910624-82E2-FBD8-844E-3687664C0E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A1664-B527-41F1-A79D-E16C39041E12}" type="datetimeFigureOut">
              <a:rPr lang="da-DK" smtClean="0"/>
              <a:t>08-04-2026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CBBB65F9-6A00-911C-7756-49F8789260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76819BEB-864C-B282-ACE5-F6602406B2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A7EF6-BCB4-40D1-AA13-1B60FD0E75D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684647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6089944-E78B-0631-63AF-6822381002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45D16E9F-F4E1-1558-C572-83F68E09F1F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0F42D228-0B84-2855-4AD3-99F1A9A122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E5EF3B21-20BF-BA7B-5534-8DA31914D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A1664-B527-41F1-A79D-E16C39041E12}" type="datetimeFigureOut">
              <a:rPr lang="da-DK" smtClean="0"/>
              <a:t>08-04-2026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54C9F2AF-239A-5421-45B4-98DD2F4BE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39C6A76E-867E-06B8-23C9-8BA817A508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A7EF6-BCB4-40D1-AA13-1B60FD0E75D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153995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57F760AC-5122-1380-379F-882BF84A5B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7C404669-5935-4C64-1A3A-8DCB4375BD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7B02FD96-A2B8-4C3B-3F1F-AF2D951926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C5A1664-B527-41F1-A79D-E16C39041E12}" type="datetimeFigureOut">
              <a:rPr lang="da-DK" smtClean="0"/>
              <a:t>08-04-2026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4E4F2AF-0DA1-37A0-2E59-1C59AE2818A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D280C2E9-ED41-15EF-C055-BFC6137045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64A7EF6-BCB4-40D1-AA13-1B60FD0E75D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7466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AE90904-FA9B-7BEA-9169-8ED6E4EAD1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Plan for modulet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A96F934-ADD8-E0CB-ED3D-988D9D7B91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da-DK" dirty="0"/>
              <a:t>Individuel gennemgang af dagens PP (Realisme og neorealisme)</a:t>
            </a:r>
          </a:p>
          <a:p>
            <a:pPr marL="514350" indent="-514350">
              <a:buFont typeface="+mj-lt"/>
              <a:buAutoNum type="arabicPeriod"/>
            </a:pPr>
            <a:r>
              <a:rPr lang="da-DK" dirty="0"/>
              <a:t>Virtuelt oplæg om dansk økonomi</a:t>
            </a:r>
          </a:p>
          <a:p>
            <a:pPr marL="514350" indent="-514350">
              <a:buFont typeface="+mj-lt"/>
              <a:buAutoNum type="arabicPeriod"/>
            </a:pPr>
            <a:r>
              <a:rPr lang="da-DK" dirty="0"/>
              <a:t>Arbejde videre med afleveringen fra sidste </a:t>
            </a:r>
            <a:r>
              <a:rPr lang="da-DK"/>
              <a:t>gang </a:t>
            </a:r>
            <a:r>
              <a:rPr lang="da-DK">
                <a:sym typeface="Wingdings" panose="05000000000000000000" pitchFamily="2" charset="2"/>
              </a:rPr>
              <a:t>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7598513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ladsholder til indhold 4">
            <a:extLst>
              <a:ext uri="{FF2B5EF4-FFF2-40B4-BE49-F238E27FC236}">
                <a16:creationId xmlns:a16="http://schemas.microsoft.com/office/drawing/2014/main" id="{BDE243AC-91C8-248E-0254-13AFA7E9150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152566"/>
            <a:ext cx="10905066" cy="45528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28291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ladsholder til indhold 4">
            <a:extLst>
              <a:ext uri="{FF2B5EF4-FFF2-40B4-BE49-F238E27FC236}">
                <a16:creationId xmlns:a16="http://schemas.microsoft.com/office/drawing/2014/main" id="{458EE48E-543C-1F2D-E49A-DAC01400770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65498" y="120348"/>
            <a:ext cx="9660301" cy="6617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01629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ladsholder til indhold 4">
            <a:extLst>
              <a:ext uri="{FF2B5EF4-FFF2-40B4-BE49-F238E27FC236}">
                <a16:creationId xmlns:a16="http://schemas.microsoft.com/office/drawing/2014/main" id="{367E5218-6370-BD90-A22E-1A44E23E643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84954" y="117680"/>
            <a:ext cx="7590418" cy="6622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59309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3D29A40-4232-5CBB-3520-1A4ECF0FC0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Arbejd videre med afleveringen fra sidste gang </a:t>
            </a:r>
            <a:r>
              <a:rPr lang="da-DK" dirty="0">
                <a:sym typeface="Wingdings" panose="05000000000000000000" pitchFamily="2" charset="2"/>
              </a:rPr>
              <a:t> - gensend i Lectio!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B7800F6-950F-A812-D284-EA698C73AD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04252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465F5E9-F499-57A4-0086-6095B1B29E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da-DK" sz="5400"/>
              <a:t>Lineær regression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sX0" fmla="*/ 0 w 10853928"/>
              <a:gd name="csY0" fmla="*/ 0 h 18288"/>
              <a:gd name="csX1" fmla="*/ 461292 w 10853928"/>
              <a:gd name="csY1" fmla="*/ 0 h 18288"/>
              <a:gd name="csX2" fmla="*/ 1139662 w 10853928"/>
              <a:gd name="csY2" fmla="*/ 0 h 18288"/>
              <a:gd name="csX3" fmla="*/ 1926572 w 10853928"/>
              <a:gd name="csY3" fmla="*/ 0 h 18288"/>
              <a:gd name="csX4" fmla="*/ 2279325 w 10853928"/>
              <a:gd name="csY4" fmla="*/ 0 h 18288"/>
              <a:gd name="csX5" fmla="*/ 2632078 w 10853928"/>
              <a:gd name="csY5" fmla="*/ 0 h 18288"/>
              <a:gd name="csX6" fmla="*/ 3527527 w 10853928"/>
              <a:gd name="csY6" fmla="*/ 0 h 18288"/>
              <a:gd name="csX7" fmla="*/ 4205897 w 10853928"/>
              <a:gd name="csY7" fmla="*/ 0 h 18288"/>
              <a:gd name="csX8" fmla="*/ 4558650 w 10853928"/>
              <a:gd name="csY8" fmla="*/ 0 h 18288"/>
              <a:gd name="csX9" fmla="*/ 5237020 w 10853928"/>
              <a:gd name="csY9" fmla="*/ 0 h 18288"/>
              <a:gd name="csX10" fmla="*/ 6132469 w 10853928"/>
              <a:gd name="csY10" fmla="*/ 0 h 18288"/>
              <a:gd name="csX11" fmla="*/ 6702301 w 10853928"/>
              <a:gd name="csY11" fmla="*/ 0 h 18288"/>
              <a:gd name="csX12" fmla="*/ 7272132 w 10853928"/>
              <a:gd name="csY12" fmla="*/ 0 h 18288"/>
              <a:gd name="csX13" fmla="*/ 7950502 w 10853928"/>
              <a:gd name="csY13" fmla="*/ 0 h 18288"/>
              <a:gd name="csX14" fmla="*/ 8737412 w 10853928"/>
              <a:gd name="csY14" fmla="*/ 0 h 18288"/>
              <a:gd name="csX15" fmla="*/ 9524322 w 10853928"/>
              <a:gd name="csY15" fmla="*/ 0 h 18288"/>
              <a:gd name="csX16" fmla="*/ 10853928 w 10853928"/>
              <a:gd name="csY16" fmla="*/ 0 h 18288"/>
              <a:gd name="csX17" fmla="*/ 10853928 w 10853928"/>
              <a:gd name="csY17" fmla="*/ 18288 h 18288"/>
              <a:gd name="csX18" fmla="*/ 10392636 w 10853928"/>
              <a:gd name="csY18" fmla="*/ 18288 h 18288"/>
              <a:gd name="csX19" fmla="*/ 9497187 w 10853928"/>
              <a:gd name="csY19" fmla="*/ 18288 h 18288"/>
              <a:gd name="csX20" fmla="*/ 8818817 w 10853928"/>
              <a:gd name="csY20" fmla="*/ 18288 h 18288"/>
              <a:gd name="csX21" fmla="*/ 8466064 w 10853928"/>
              <a:gd name="csY21" fmla="*/ 18288 h 18288"/>
              <a:gd name="csX22" fmla="*/ 7787693 w 10853928"/>
              <a:gd name="csY22" fmla="*/ 18288 h 18288"/>
              <a:gd name="csX23" fmla="*/ 7217862 w 10853928"/>
              <a:gd name="csY23" fmla="*/ 18288 h 18288"/>
              <a:gd name="csX24" fmla="*/ 6648031 w 10853928"/>
              <a:gd name="csY24" fmla="*/ 18288 h 18288"/>
              <a:gd name="csX25" fmla="*/ 6078200 w 10853928"/>
              <a:gd name="csY25" fmla="*/ 18288 h 18288"/>
              <a:gd name="csX26" fmla="*/ 5508368 w 10853928"/>
              <a:gd name="csY26" fmla="*/ 18288 h 18288"/>
              <a:gd name="csX27" fmla="*/ 4721459 w 10853928"/>
              <a:gd name="csY27" fmla="*/ 18288 h 18288"/>
              <a:gd name="csX28" fmla="*/ 4043088 w 10853928"/>
              <a:gd name="csY28" fmla="*/ 18288 h 18288"/>
              <a:gd name="csX29" fmla="*/ 3690336 w 10853928"/>
              <a:gd name="csY29" fmla="*/ 18288 h 18288"/>
              <a:gd name="csX30" fmla="*/ 3120504 w 10853928"/>
              <a:gd name="csY30" fmla="*/ 18288 h 18288"/>
              <a:gd name="csX31" fmla="*/ 2333595 w 10853928"/>
              <a:gd name="csY31" fmla="*/ 18288 h 18288"/>
              <a:gd name="csX32" fmla="*/ 1872303 w 10853928"/>
              <a:gd name="csY32" fmla="*/ 18288 h 18288"/>
              <a:gd name="csX33" fmla="*/ 976854 w 10853928"/>
              <a:gd name="csY33" fmla="*/ 18288 h 18288"/>
              <a:gd name="csX34" fmla="*/ 0 w 10853928"/>
              <a:gd name="csY34" fmla="*/ 18288 h 18288"/>
              <a:gd name="csX35" fmla="*/ 0 w 10853928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36F0A13-014F-57C8-C586-54B01A7730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r>
              <a:rPr lang="da-DK" sz="2600" i="1" dirty="0"/>
              <a:t>Hvad kan der af tabel 2 udledes om sammenhængen mellem demokrati og fred? </a:t>
            </a:r>
            <a:br>
              <a:rPr lang="da-DK" sz="2600" i="1" dirty="0"/>
            </a:br>
            <a:r>
              <a:rPr lang="da-DK" sz="2600" i="1" dirty="0"/>
              <a:t>Besvarelsen skal understøttes af et diagram med en lineær regression, der viser sammenhængen mellem demokrati og fred. </a:t>
            </a:r>
            <a:br>
              <a:rPr lang="da-DK" sz="2600" i="1" dirty="0"/>
            </a:br>
            <a:r>
              <a:rPr lang="da-DK" sz="2600" i="1" dirty="0"/>
              <a:t>Du skal anvende viden om liberalisme-teorien inden for international politik. </a:t>
            </a:r>
          </a:p>
          <a:p>
            <a:endParaRPr lang="da-DK" sz="2200" dirty="0"/>
          </a:p>
        </p:txBody>
      </p:sp>
    </p:spTree>
    <p:extLst>
      <p:ext uri="{BB962C8B-B14F-4D97-AF65-F5344CB8AC3E}">
        <p14:creationId xmlns:p14="http://schemas.microsoft.com/office/powerpoint/2010/main" val="33212675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7314FE2-2263-384F-F731-590812EAB7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da-DK" sz="5400" dirty="0"/>
              <a:t>Notat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sX0" fmla="*/ 0 w 10853928"/>
              <a:gd name="csY0" fmla="*/ 0 h 18288"/>
              <a:gd name="csX1" fmla="*/ 461292 w 10853928"/>
              <a:gd name="csY1" fmla="*/ 0 h 18288"/>
              <a:gd name="csX2" fmla="*/ 1139662 w 10853928"/>
              <a:gd name="csY2" fmla="*/ 0 h 18288"/>
              <a:gd name="csX3" fmla="*/ 1926572 w 10853928"/>
              <a:gd name="csY3" fmla="*/ 0 h 18288"/>
              <a:gd name="csX4" fmla="*/ 2279325 w 10853928"/>
              <a:gd name="csY4" fmla="*/ 0 h 18288"/>
              <a:gd name="csX5" fmla="*/ 2632078 w 10853928"/>
              <a:gd name="csY5" fmla="*/ 0 h 18288"/>
              <a:gd name="csX6" fmla="*/ 3527527 w 10853928"/>
              <a:gd name="csY6" fmla="*/ 0 h 18288"/>
              <a:gd name="csX7" fmla="*/ 4205897 w 10853928"/>
              <a:gd name="csY7" fmla="*/ 0 h 18288"/>
              <a:gd name="csX8" fmla="*/ 4558650 w 10853928"/>
              <a:gd name="csY8" fmla="*/ 0 h 18288"/>
              <a:gd name="csX9" fmla="*/ 5237020 w 10853928"/>
              <a:gd name="csY9" fmla="*/ 0 h 18288"/>
              <a:gd name="csX10" fmla="*/ 6132469 w 10853928"/>
              <a:gd name="csY10" fmla="*/ 0 h 18288"/>
              <a:gd name="csX11" fmla="*/ 6702301 w 10853928"/>
              <a:gd name="csY11" fmla="*/ 0 h 18288"/>
              <a:gd name="csX12" fmla="*/ 7272132 w 10853928"/>
              <a:gd name="csY12" fmla="*/ 0 h 18288"/>
              <a:gd name="csX13" fmla="*/ 7950502 w 10853928"/>
              <a:gd name="csY13" fmla="*/ 0 h 18288"/>
              <a:gd name="csX14" fmla="*/ 8737412 w 10853928"/>
              <a:gd name="csY14" fmla="*/ 0 h 18288"/>
              <a:gd name="csX15" fmla="*/ 9524322 w 10853928"/>
              <a:gd name="csY15" fmla="*/ 0 h 18288"/>
              <a:gd name="csX16" fmla="*/ 10853928 w 10853928"/>
              <a:gd name="csY16" fmla="*/ 0 h 18288"/>
              <a:gd name="csX17" fmla="*/ 10853928 w 10853928"/>
              <a:gd name="csY17" fmla="*/ 18288 h 18288"/>
              <a:gd name="csX18" fmla="*/ 10392636 w 10853928"/>
              <a:gd name="csY18" fmla="*/ 18288 h 18288"/>
              <a:gd name="csX19" fmla="*/ 9497187 w 10853928"/>
              <a:gd name="csY19" fmla="*/ 18288 h 18288"/>
              <a:gd name="csX20" fmla="*/ 8818817 w 10853928"/>
              <a:gd name="csY20" fmla="*/ 18288 h 18288"/>
              <a:gd name="csX21" fmla="*/ 8466064 w 10853928"/>
              <a:gd name="csY21" fmla="*/ 18288 h 18288"/>
              <a:gd name="csX22" fmla="*/ 7787693 w 10853928"/>
              <a:gd name="csY22" fmla="*/ 18288 h 18288"/>
              <a:gd name="csX23" fmla="*/ 7217862 w 10853928"/>
              <a:gd name="csY23" fmla="*/ 18288 h 18288"/>
              <a:gd name="csX24" fmla="*/ 6648031 w 10853928"/>
              <a:gd name="csY24" fmla="*/ 18288 h 18288"/>
              <a:gd name="csX25" fmla="*/ 6078200 w 10853928"/>
              <a:gd name="csY25" fmla="*/ 18288 h 18288"/>
              <a:gd name="csX26" fmla="*/ 5508368 w 10853928"/>
              <a:gd name="csY26" fmla="*/ 18288 h 18288"/>
              <a:gd name="csX27" fmla="*/ 4721459 w 10853928"/>
              <a:gd name="csY27" fmla="*/ 18288 h 18288"/>
              <a:gd name="csX28" fmla="*/ 4043088 w 10853928"/>
              <a:gd name="csY28" fmla="*/ 18288 h 18288"/>
              <a:gd name="csX29" fmla="*/ 3690336 w 10853928"/>
              <a:gd name="csY29" fmla="*/ 18288 h 18288"/>
              <a:gd name="csX30" fmla="*/ 3120504 w 10853928"/>
              <a:gd name="csY30" fmla="*/ 18288 h 18288"/>
              <a:gd name="csX31" fmla="*/ 2333595 w 10853928"/>
              <a:gd name="csY31" fmla="*/ 18288 h 18288"/>
              <a:gd name="csX32" fmla="*/ 1872303 w 10853928"/>
              <a:gd name="csY32" fmla="*/ 18288 h 18288"/>
              <a:gd name="csX33" fmla="*/ 976854 w 10853928"/>
              <a:gd name="csY33" fmla="*/ 18288 h 18288"/>
              <a:gd name="csX34" fmla="*/ 0 w 10853928"/>
              <a:gd name="csY34" fmla="*/ 18288 h 18288"/>
              <a:gd name="csX35" fmla="*/ 0 w 10853928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AEE8481-7553-00A9-5E18-4EA514C600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r>
              <a:rPr lang="da-DK" sz="2600" dirty="0"/>
              <a:t>Du er politisk rådgiver for den danske udenrigsminister Lars Løkke Rasmussen. Skriv et notat til Lars Løkke Rasmussen, som sætter ham i stand til, ud fra en liberalistisk teori at tiltrække Rusland ind i den liberale verdensorden.  </a:t>
            </a:r>
          </a:p>
          <a:p>
            <a:endParaRPr lang="da-DK" sz="2200" dirty="0"/>
          </a:p>
        </p:txBody>
      </p:sp>
    </p:spTree>
    <p:extLst>
      <p:ext uri="{BB962C8B-B14F-4D97-AF65-F5344CB8AC3E}">
        <p14:creationId xmlns:p14="http://schemas.microsoft.com/office/powerpoint/2010/main" val="42355670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5605448-4144-0F2C-8D0A-AD53E53BEC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Afleveres i elevfeedback: 13.25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6D29583-67F1-1124-FF85-36132A307C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505979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ladsholder til indhold 9">
            <a:extLst>
              <a:ext uri="{FF2B5EF4-FFF2-40B4-BE49-F238E27FC236}">
                <a16:creationId xmlns:a16="http://schemas.microsoft.com/office/drawing/2014/main" id="{C22FC4D9-2F85-B65F-8D1B-C421C60E48E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74517" y="643466"/>
            <a:ext cx="8842966" cy="5571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08038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7">
            <a:extLst>
              <a:ext uri="{FF2B5EF4-FFF2-40B4-BE49-F238E27FC236}">
                <a16:creationId xmlns:a16="http://schemas.microsoft.com/office/drawing/2014/main" id="{934F1179-B481-4F9E-BCA3-AFB972070F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ight Triangle 9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1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4DD51EF-1C03-FB98-40A0-85537C549C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5241" y="1008993"/>
            <a:ext cx="9231410" cy="3542045"/>
          </a:xfrm>
        </p:spPr>
        <p:txBody>
          <a:bodyPr anchor="b">
            <a:normAutofit/>
          </a:bodyPr>
          <a:lstStyle/>
          <a:p>
            <a:pPr algn="l"/>
            <a:r>
              <a:rPr lang="da-DK" sz="8900"/>
              <a:t>Modul 7: Realisme og neorealisme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0DA39309-FBA6-8A92-4BBE-2943A63CF6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85241" y="4582814"/>
            <a:ext cx="7132335" cy="1312657"/>
          </a:xfrm>
        </p:spPr>
        <p:txBody>
          <a:bodyPr anchor="t">
            <a:normAutofit/>
          </a:bodyPr>
          <a:lstStyle/>
          <a:p>
            <a:pPr algn="l"/>
            <a:r>
              <a:rPr lang="da-DK"/>
              <a:t>Forløb: Dansk udenrigspolitik</a:t>
            </a:r>
          </a:p>
        </p:txBody>
      </p:sp>
    </p:spTree>
    <p:extLst>
      <p:ext uri="{BB962C8B-B14F-4D97-AF65-F5344CB8AC3E}">
        <p14:creationId xmlns:p14="http://schemas.microsoft.com/office/powerpoint/2010/main" val="129886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C6290EA-5E44-EC8C-D45B-E0665F8A61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Realisme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82938C2-B833-DF9F-6CC2-58307046CC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3464" y="1426464"/>
            <a:ext cx="11636393" cy="4750499"/>
          </a:xfrm>
        </p:spPr>
        <p:txBody>
          <a:bodyPr numCol="2">
            <a:noAutofit/>
          </a:bodyPr>
          <a:lstStyle/>
          <a:p>
            <a:r>
              <a:rPr lang="da-DK" sz="2300" dirty="0"/>
              <a:t>International politik foregår i et anarkisk system uden overordnet myndighed</a:t>
            </a:r>
          </a:p>
          <a:p>
            <a:r>
              <a:rPr lang="da-DK" sz="2300" dirty="0"/>
              <a:t>Stater befinder sig i et konstant konfliktforhold med hinanden</a:t>
            </a:r>
          </a:p>
          <a:p>
            <a:r>
              <a:rPr lang="da-DK" sz="2300" dirty="0"/>
              <a:t>Staters overlevelse afhænger af deres magtressourcer</a:t>
            </a:r>
          </a:p>
          <a:p>
            <a:r>
              <a:rPr lang="da-DK" sz="2300" dirty="0"/>
              <a:t>Magt er statens primære mål</a:t>
            </a:r>
          </a:p>
          <a:p>
            <a:r>
              <a:rPr lang="da-DK" sz="2300" dirty="0"/>
              <a:t>Magt kan være militær, økonomisk eller politisk</a:t>
            </a:r>
          </a:p>
          <a:p>
            <a:r>
              <a:rPr lang="da-DK" sz="2300" dirty="0"/>
              <a:t>Realismen har et pessimistisk menneskesyn</a:t>
            </a:r>
          </a:p>
          <a:p>
            <a:r>
              <a:rPr lang="da-DK" sz="2300" dirty="0"/>
              <a:t>Mennesker stræber naturligt efter magt og dominans</a:t>
            </a:r>
          </a:p>
          <a:p>
            <a:r>
              <a:rPr lang="da-DK" sz="2300" dirty="0"/>
              <a:t>Da stater ledes af mennesker, vil stater også søge magt</a:t>
            </a:r>
          </a:p>
          <a:p>
            <a:r>
              <a:rPr lang="da-DK" sz="2300" dirty="0"/>
              <a:t>Staters handlinger forklares ud fra ledernes vilje og ambitioner</a:t>
            </a:r>
          </a:p>
          <a:p>
            <a:r>
              <a:rPr lang="da-DK" sz="2300" dirty="0"/>
              <a:t>Eksempler:</a:t>
            </a:r>
          </a:p>
          <a:p>
            <a:pPr lvl="1"/>
            <a:r>
              <a:rPr lang="da-DK" sz="2300" dirty="0"/>
              <a:t>Rusland og Israel handler for at udvide magt, indflydelse og dominans</a:t>
            </a:r>
          </a:p>
          <a:p>
            <a:pPr lvl="1"/>
            <a:r>
              <a:rPr lang="da-DK" sz="2300" dirty="0"/>
              <a:t>Putin og Netanyahu ses som centrale aktører bag aggressive handlinger</a:t>
            </a:r>
          </a:p>
        </p:txBody>
      </p:sp>
    </p:spTree>
    <p:extLst>
      <p:ext uri="{BB962C8B-B14F-4D97-AF65-F5344CB8AC3E}">
        <p14:creationId xmlns:p14="http://schemas.microsoft.com/office/powerpoint/2010/main" val="14166816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218D304-9818-02C2-EFA1-1B06035CB4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Realisme og neorealisme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D1D767C-C52B-3449-61D7-568BF5B874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593" y="1600200"/>
            <a:ext cx="11923776" cy="4800600"/>
          </a:xfrm>
        </p:spPr>
        <p:txBody>
          <a:bodyPr numCol="2">
            <a:noAutofit/>
          </a:bodyPr>
          <a:lstStyle/>
          <a:p>
            <a:r>
              <a:rPr lang="da-DK" sz="2300" dirty="0"/>
              <a:t>Søsterteori til realismen – deler grundantagelsen om anarki</a:t>
            </a:r>
          </a:p>
          <a:p>
            <a:r>
              <a:rPr lang="da-DK" sz="2300" dirty="0"/>
              <a:t>Sikkerhed er statens vigtigste mål</a:t>
            </a:r>
          </a:p>
          <a:p>
            <a:r>
              <a:rPr lang="da-DK" sz="2300" dirty="0"/>
              <a:t>Magt er et middel, ikke et mål i sig selv</a:t>
            </a:r>
          </a:p>
          <a:p>
            <a:r>
              <a:rPr lang="da-DK" sz="2300" dirty="0"/>
              <a:t>Stater handler for at sikre deres overlevelse</a:t>
            </a:r>
          </a:p>
          <a:p>
            <a:r>
              <a:rPr lang="da-DK" sz="2300" dirty="0"/>
              <a:t>Staters handlinger forklares ikke ud fra menneskelig natur</a:t>
            </a:r>
          </a:p>
          <a:p>
            <a:r>
              <a:rPr lang="da-DK" sz="2300" dirty="0"/>
              <a:t>Menneskesyn er underordnet eller irrelevant</a:t>
            </a:r>
          </a:p>
          <a:p>
            <a:r>
              <a:rPr lang="da-DK" sz="2300" dirty="0"/>
              <a:t>Stater vil handle ens, uanset om lederne er gode eller onde</a:t>
            </a:r>
          </a:p>
          <a:p>
            <a:r>
              <a:rPr lang="da-DK" sz="2300" dirty="0"/>
              <a:t>Fokus er på det internationale systems struktur</a:t>
            </a:r>
          </a:p>
          <a:p>
            <a:r>
              <a:rPr lang="da-DK" sz="2300" dirty="0"/>
              <a:t>Afgørende faktorer:</a:t>
            </a:r>
          </a:p>
          <a:p>
            <a:pPr lvl="1"/>
            <a:r>
              <a:rPr lang="da-DK" sz="2300" dirty="0"/>
              <a:t>Hierarki (hvem er stærkest?)</a:t>
            </a:r>
          </a:p>
          <a:p>
            <a:pPr lvl="1"/>
            <a:r>
              <a:rPr lang="da-DK" sz="2300" dirty="0"/>
              <a:t>Polaritet (antal magtcentre)</a:t>
            </a:r>
          </a:p>
          <a:p>
            <a:r>
              <a:rPr lang="da-DK" sz="2300" dirty="0"/>
              <a:t>Stormagter kan forme systemet – småstater må tilpasse sig</a:t>
            </a:r>
          </a:p>
          <a:p>
            <a:r>
              <a:rPr lang="da-DK" sz="2300" dirty="0"/>
              <a:t>Eksempler:</a:t>
            </a:r>
          </a:p>
          <a:p>
            <a:pPr lvl="1"/>
            <a:r>
              <a:rPr lang="da-DK" sz="2000" dirty="0"/>
              <a:t>Rusland reagerer på NATO’s østlige ekspansion</a:t>
            </a:r>
          </a:p>
          <a:p>
            <a:pPr lvl="1"/>
            <a:r>
              <a:rPr lang="da-DK" sz="2000" dirty="0"/>
              <a:t>Rusland søger en </a:t>
            </a:r>
            <a:r>
              <a:rPr lang="da-DK" sz="2000" dirty="0" err="1"/>
              <a:t>sikkerhedsbufferIsrael</a:t>
            </a:r>
            <a:r>
              <a:rPr lang="da-DK" sz="2000" dirty="0"/>
              <a:t> angriber </a:t>
            </a:r>
          </a:p>
          <a:p>
            <a:pPr lvl="1"/>
            <a:r>
              <a:rPr lang="da-DK" sz="2000" dirty="0"/>
              <a:t>Qatar pga. sikkerhedstrusler mod statens overlevelse</a:t>
            </a:r>
          </a:p>
          <a:p>
            <a:pPr lvl="1"/>
            <a:r>
              <a:rPr lang="da-DK" sz="2000" dirty="0"/>
              <a:t>Småstater som Danmark handler ud fra, hvad der bedst sikrer egen sikkerhed</a:t>
            </a:r>
          </a:p>
        </p:txBody>
      </p:sp>
    </p:spTree>
    <p:extLst>
      <p:ext uri="{BB962C8B-B14F-4D97-AF65-F5344CB8AC3E}">
        <p14:creationId xmlns:p14="http://schemas.microsoft.com/office/powerpoint/2010/main" val="41336435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0BB63E6-3E54-0AD3-AB55-2C457EB5C5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Cyklisk verdenssyn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99F9BEB-28A3-969C-103F-B16C49A1AD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Historien gentager sig, da stater (og mennesker) grundlæggende er magtsøgende og egoistiske, og derfor vil konflikter og krige altid vende tilbage.</a:t>
            </a:r>
          </a:p>
        </p:txBody>
      </p:sp>
    </p:spTree>
    <p:extLst>
      <p:ext uri="{BB962C8B-B14F-4D97-AF65-F5344CB8AC3E}">
        <p14:creationId xmlns:p14="http://schemas.microsoft.com/office/powerpoint/2010/main" val="19722198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5FF8DD0-E172-BED3-5964-A2D27A0DE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Anarki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D267551-DD8A-6769-EDA8-1BB4EDE8E2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Det internationale system er anarkisk, fordi der ikke findes en verdensregering, som effektivt kan regulere staterne. </a:t>
            </a:r>
          </a:p>
          <a:p>
            <a:endParaRPr lang="da-DK" dirty="0"/>
          </a:p>
          <a:p>
            <a:r>
              <a:rPr lang="da-DK" dirty="0"/>
              <a:t>Anarki betyder ikke kaos, da der godt kan være mønstre i staternes adfærd i forsøget på for eksempel at sikre deres sikkerhed, men fraværet af en overordnet myndighed er det, som skaber anarkiet.</a:t>
            </a:r>
          </a:p>
        </p:txBody>
      </p:sp>
    </p:spTree>
    <p:extLst>
      <p:ext uri="{BB962C8B-B14F-4D97-AF65-F5344CB8AC3E}">
        <p14:creationId xmlns:p14="http://schemas.microsoft.com/office/powerpoint/2010/main" val="24584258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385849B-EBC1-A9BB-06BB-41EF03EEE1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Selvhjælp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91E4A84-4AA9-47DE-9B80-B8BD331B52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I et anarkisk system må en stat klare sig selv, da ingen andre kan garantere statens sikkerhed.</a:t>
            </a:r>
          </a:p>
        </p:txBody>
      </p:sp>
    </p:spTree>
    <p:extLst>
      <p:ext uri="{BB962C8B-B14F-4D97-AF65-F5344CB8AC3E}">
        <p14:creationId xmlns:p14="http://schemas.microsoft.com/office/powerpoint/2010/main" val="32821194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9E86AE-8E31-AE40-1BD2-5C9334EDD9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Magtbalance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E70DB86-B209-021B-121D-D4C26943CC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Når én stat bliver for stærk, vil andre stater forøge at afbalancere den ved at opruste eller danne modalliancer med det formål at opretholde en magtbalance.</a:t>
            </a:r>
          </a:p>
        </p:txBody>
      </p:sp>
    </p:spTree>
    <p:extLst>
      <p:ext uri="{BB962C8B-B14F-4D97-AF65-F5344CB8AC3E}">
        <p14:creationId xmlns:p14="http://schemas.microsoft.com/office/powerpoint/2010/main" val="21443459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924CB3D-9DF8-5483-9D9A-5492ED680D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Sikkerhedsdilemma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22D4DDF-42BD-1CA7-25B7-B3176E51F8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Når stat A opruster, skaber det frygt hos stat B, som også opruster, da den er usikker på stat A’s motiver. </a:t>
            </a:r>
          </a:p>
          <a:p>
            <a:endParaRPr lang="da-DK" dirty="0"/>
          </a:p>
          <a:p>
            <a:r>
              <a:rPr lang="da-DK" dirty="0"/>
              <a:t>Dette ender i en oprustningsspiral, hvor alle forsøger at beskytte sig gennem oprustning, men resultatet bliver mindre sikkerhed for alle.</a:t>
            </a:r>
          </a:p>
        </p:txBody>
      </p:sp>
    </p:spTree>
    <p:extLst>
      <p:ext uri="{BB962C8B-B14F-4D97-AF65-F5344CB8AC3E}">
        <p14:creationId xmlns:p14="http://schemas.microsoft.com/office/powerpoint/2010/main" val="5590177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1378</TotalTime>
  <Words>544</Words>
  <Application>Microsoft Office PowerPoint</Application>
  <PresentationFormat>Widescreen</PresentationFormat>
  <Paragraphs>57</Paragraphs>
  <Slides>17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17</vt:i4>
      </vt:variant>
    </vt:vector>
  </HeadingPairs>
  <TitlesOfParts>
    <vt:vector size="22" baseType="lpstr">
      <vt:lpstr>Aptos</vt:lpstr>
      <vt:lpstr>Aptos Display</vt:lpstr>
      <vt:lpstr>Arial</vt:lpstr>
      <vt:lpstr>Wingdings</vt:lpstr>
      <vt:lpstr>Office-tema</vt:lpstr>
      <vt:lpstr>Plan for modulet</vt:lpstr>
      <vt:lpstr>Modul 7: Realisme og neorealisme</vt:lpstr>
      <vt:lpstr>Realisme</vt:lpstr>
      <vt:lpstr>Realisme og neorealisme</vt:lpstr>
      <vt:lpstr>Cyklisk verdenssyn</vt:lpstr>
      <vt:lpstr>Anarki</vt:lpstr>
      <vt:lpstr>Selvhjælp</vt:lpstr>
      <vt:lpstr>Magtbalance</vt:lpstr>
      <vt:lpstr>Sikkerhedsdilemma</vt:lpstr>
      <vt:lpstr>PowerPoint-præsentation</vt:lpstr>
      <vt:lpstr>PowerPoint-præsentation</vt:lpstr>
      <vt:lpstr>PowerPoint-præsentation</vt:lpstr>
      <vt:lpstr>Arbejd videre med afleveringen fra sidste gang  - gensend i Lectio!</vt:lpstr>
      <vt:lpstr>Lineær regression</vt:lpstr>
      <vt:lpstr>Notat</vt:lpstr>
      <vt:lpstr>Afleveres i elevfeedback: 13.25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Christoffer Østergaard Carstens</dc:creator>
  <cp:lastModifiedBy>Christoffer Østergaard Carstens</cp:lastModifiedBy>
  <cp:revision>2</cp:revision>
  <dcterms:created xsi:type="dcterms:W3CDTF">2026-02-26T09:18:37Z</dcterms:created>
  <dcterms:modified xsi:type="dcterms:W3CDTF">2026-04-08T10:39:03Z</dcterms:modified>
</cp:coreProperties>
</file>