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6" r:id="rId2"/>
    <p:sldId id="324" r:id="rId3"/>
    <p:sldId id="325" r:id="rId4"/>
    <p:sldId id="327" r:id="rId5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826298-42B3-4839-9785-BF5E3F6A5019}" v="5" dt="2026-04-09T10:45:58.31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36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custSel addSld delSld modSld sldOrd addSection delSection">
      <pc:chgData name="Christoffer Østergaard Carstens" userId="5d542c86-40b2-4e4f-ab37-dc2fab4fc46a" providerId="ADAL" clId="{0DF8EF18-DD9B-46DE-AF1A-1EC96D0E05CF}" dt="2026-04-09T10:46:07.382" v="4254" actId="5793"/>
      <pc:docMkLst>
        <pc:docMk/>
      </pc:docMkLst>
      <pc:sldChg chg="addSp delSp modSp new del mod setBg addAnim delAnim setClrOvrMap">
        <pc:chgData name="Christoffer Østergaard Carstens" userId="5d542c86-40b2-4e4f-ab37-dc2fab4fc46a" providerId="ADAL" clId="{0DF8EF18-DD9B-46DE-AF1A-1EC96D0E05CF}" dt="2026-04-09T10:38:52.604" v="4053" actId="47"/>
        <pc:sldMkLst>
          <pc:docMk/>
          <pc:sldMk cId="3302503310" sldId="319"/>
        </pc:sldMkLst>
      </pc:sldChg>
      <pc:sldChg chg="addSp modSp new del mod setBg">
        <pc:chgData name="Christoffer Østergaard Carstens" userId="5d542c86-40b2-4e4f-ab37-dc2fab4fc46a" providerId="ADAL" clId="{0DF8EF18-DD9B-46DE-AF1A-1EC96D0E05CF}" dt="2026-04-09T10:38:55.062" v="4055" actId="47"/>
        <pc:sldMkLst>
          <pc:docMk/>
          <pc:sldMk cId="2966356804" sldId="320"/>
        </pc:sldMkLst>
      </pc:sldChg>
      <pc:sldChg chg="addSp modSp new del mod modNotesTx">
        <pc:chgData name="Christoffer Østergaard Carstens" userId="5d542c86-40b2-4e4f-ab37-dc2fab4fc46a" providerId="ADAL" clId="{0DF8EF18-DD9B-46DE-AF1A-1EC96D0E05CF}" dt="2026-04-09T10:38:55.725" v="4056" actId="47"/>
        <pc:sldMkLst>
          <pc:docMk/>
          <pc:sldMk cId="4166475920" sldId="321"/>
        </pc:sldMkLst>
      </pc:sldChg>
      <pc:sldChg chg="addSp delSp modSp new del mod ord setBg">
        <pc:chgData name="Christoffer Østergaard Carstens" userId="5d542c86-40b2-4e4f-ab37-dc2fab4fc46a" providerId="ADAL" clId="{0DF8EF18-DD9B-46DE-AF1A-1EC96D0E05CF}" dt="2026-04-09T10:38:54.055" v="4054" actId="47"/>
        <pc:sldMkLst>
          <pc:docMk/>
          <pc:sldMk cId="1250933475" sldId="322"/>
        </pc:sldMkLst>
      </pc:sldChg>
      <pc:sldChg chg="addSp delSp modSp new del mod setBg">
        <pc:chgData name="Christoffer Østergaard Carstens" userId="5d542c86-40b2-4e4f-ab37-dc2fab4fc46a" providerId="ADAL" clId="{0DF8EF18-DD9B-46DE-AF1A-1EC96D0E05CF}" dt="2026-04-09T10:38:56.287" v="4057" actId="47"/>
        <pc:sldMkLst>
          <pc:docMk/>
          <pc:sldMk cId="2863170192" sldId="323"/>
        </pc:sldMkLst>
      </pc:sldChg>
      <pc:sldChg chg="addSp delSp modSp new mod setBg">
        <pc:chgData name="Christoffer Østergaard Carstens" userId="5d542c86-40b2-4e4f-ab37-dc2fab4fc46a" providerId="ADAL" clId="{0DF8EF18-DD9B-46DE-AF1A-1EC96D0E05CF}" dt="2026-03-19T12:43:46.694" v="3736" actId="14100"/>
        <pc:sldMkLst>
          <pc:docMk/>
          <pc:sldMk cId="1445671198" sldId="324"/>
        </pc:sldMkLst>
        <pc:spChg chg="add del mod ord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2" creationId="{5D6E1B9B-B5DD-2490-92B8-4D1CEA87BA47}"/>
          </ac:spMkLst>
        </pc:spChg>
        <pc:spChg chg="add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15" creationId="{1A95671B-3CC6-4792-9114-B74FAEA224E6}"/>
          </ac:spMkLst>
        </pc:spChg>
        <pc:spChg chg="add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16" creationId="{774DEAC6-254A-1202-4A60-5275FA8C34F3}"/>
          </ac:spMkLst>
        </pc:spChg>
        <pc:picChg chg="add mod">
          <ac:chgData name="Christoffer Østergaard Carstens" userId="5d542c86-40b2-4e4f-ab37-dc2fab4fc46a" providerId="ADAL" clId="{0DF8EF18-DD9B-46DE-AF1A-1EC96D0E05CF}" dt="2026-03-19T12:43:46.694" v="3736" actId="14100"/>
          <ac:picMkLst>
            <pc:docMk/>
            <pc:sldMk cId="1445671198" sldId="324"/>
            <ac:picMk id="4" creationId="{937B141A-49EC-4A5E-CD9E-83F50190CD85}"/>
          </ac:picMkLst>
        </pc:picChg>
      </pc:sldChg>
      <pc:sldChg chg="modSp new mod">
        <pc:chgData name="Christoffer Østergaard Carstens" userId="5d542c86-40b2-4e4f-ab37-dc2fab4fc46a" providerId="ADAL" clId="{0DF8EF18-DD9B-46DE-AF1A-1EC96D0E05CF}" dt="2026-03-19T12:45:28.449" v="3848" actId="20577"/>
        <pc:sldMkLst>
          <pc:docMk/>
          <pc:sldMk cId="1997258851" sldId="325"/>
        </pc:sldMkLst>
        <pc:spChg chg="mod">
          <ac:chgData name="Christoffer Østergaard Carstens" userId="5d542c86-40b2-4e4f-ab37-dc2fab4fc46a" providerId="ADAL" clId="{0DF8EF18-DD9B-46DE-AF1A-1EC96D0E05CF}" dt="2026-03-19T12:45:28.449" v="3848" actId="20577"/>
          <ac:spMkLst>
            <pc:docMk/>
            <pc:sldMk cId="1997258851" sldId="325"/>
            <ac:spMk id="2" creationId="{25A3B909-6A82-444C-0FED-A12595D1CF3F}"/>
          </ac:spMkLst>
        </pc:spChg>
        <pc:spChg chg="mod">
          <ac:chgData name="Christoffer Østergaard Carstens" userId="5d542c86-40b2-4e4f-ab37-dc2fab4fc46a" providerId="ADAL" clId="{0DF8EF18-DD9B-46DE-AF1A-1EC96D0E05CF}" dt="2026-03-19T12:45:22.898" v="3817" actId="27636"/>
          <ac:spMkLst>
            <pc:docMk/>
            <pc:sldMk cId="1997258851" sldId="325"/>
            <ac:spMk id="3" creationId="{0D7BC2DD-4936-9A7F-2CB2-5B3427693B92}"/>
          </ac:spMkLst>
        </pc:spChg>
      </pc:sldChg>
      <pc:sldChg chg="addSp modSp new mod setBg">
        <pc:chgData name="Christoffer Østergaard Carstens" userId="5d542c86-40b2-4e4f-ab37-dc2fab4fc46a" providerId="ADAL" clId="{0DF8EF18-DD9B-46DE-AF1A-1EC96D0E05CF}" dt="2026-04-09T10:38:49.876" v="4052" actId="26606"/>
        <pc:sldMkLst>
          <pc:docMk/>
          <pc:sldMk cId="1643737667" sldId="326"/>
        </pc:sldMkLst>
        <pc:spChg chg="mo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2" creationId="{EFB74AF5-1227-5250-4329-FB8B8FDF1746}"/>
          </ac:spMkLst>
        </pc:spChg>
        <pc:spChg chg="mo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3" creationId="{75DE85D7-77BF-0E12-0538-5A1CE595E220}"/>
          </ac:spMkLst>
        </pc:spChg>
        <pc:spChg chg="ad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1031" creationId="{8555C5B3-193A-4749-9AFD-682E53CDDE8F}"/>
          </ac:spMkLst>
        </pc:spChg>
        <pc:spChg chg="ad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1033" creationId="{2EAE06A6-F76A-41C9-827A-C561B004485C}"/>
          </ac:spMkLst>
        </pc:spChg>
        <pc:spChg chg="ad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1035" creationId="{89F9D4E8-0639-444B-949B-9518585061AF}"/>
          </ac:spMkLst>
        </pc:spChg>
        <pc:spChg chg="ad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1037" creationId="{7E3DA7A2-ED70-4BBA-AB72-00AD461FA405}"/>
          </ac:spMkLst>
        </pc:spChg>
        <pc:spChg chg="ad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1039" creationId="{FC485432-3647-4218-B5D3-15D3FA222B13}"/>
          </ac:spMkLst>
        </pc:spChg>
        <pc:spChg chg="add">
          <ac:chgData name="Christoffer Østergaard Carstens" userId="5d542c86-40b2-4e4f-ab37-dc2fab4fc46a" providerId="ADAL" clId="{0DF8EF18-DD9B-46DE-AF1A-1EC96D0E05CF}" dt="2026-04-09T10:38:49.876" v="4052" actId="26606"/>
          <ac:spMkLst>
            <pc:docMk/>
            <pc:sldMk cId="1643737667" sldId="326"/>
            <ac:spMk id="1041" creationId="{F4AFDDCA-6ABA-4D23-8A5C-1BF0F4308148}"/>
          </ac:spMkLst>
        </pc:spChg>
        <pc:picChg chg="add mod">
          <ac:chgData name="Christoffer Østergaard Carstens" userId="5d542c86-40b2-4e4f-ab37-dc2fab4fc46a" providerId="ADAL" clId="{0DF8EF18-DD9B-46DE-AF1A-1EC96D0E05CF}" dt="2026-04-09T10:38:49.876" v="4052" actId="26606"/>
          <ac:picMkLst>
            <pc:docMk/>
            <pc:sldMk cId="1643737667" sldId="326"/>
            <ac:picMk id="1026" creationId="{FB6DF6C8-1096-4F39-9D47-A6C21060F6BD}"/>
          </ac:picMkLst>
        </pc:picChg>
      </pc:sldChg>
      <pc:sldChg chg="modSp new mod">
        <pc:chgData name="Christoffer Østergaard Carstens" userId="5d542c86-40b2-4e4f-ab37-dc2fab4fc46a" providerId="ADAL" clId="{0DF8EF18-DD9B-46DE-AF1A-1EC96D0E05CF}" dt="2026-04-09T10:46:07.382" v="4254" actId="5793"/>
        <pc:sldMkLst>
          <pc:docMk/>
          <pc:sldMk cId="1118105057" sldId="327"/>
        </pc:sldMkLst>
        <pc:spChg chg="mod">
          <ac:chgData name="Christoffer Østergaard Carstens" userId="5d542c86-40b2-4e4f-ab37-dc2fab4fc46a" providerId="ADAL" clId="{0DF8EF18-DD9B-46DE-AF1A-1EC96D0E05CF}" dt="2026-04-09T10:42:39.370" v="4059"/>
          <ac:spMkLst>
            <pc:docMk/>
            <pc:sldMk cId="1118105057" sldId="327"/>
            <ac:spMk id="2" creationId="{D2804CF3-600C-467E-B278-128C1FDBC725}"/>
          </ac:spMkLst>
        </pc:spChg>
        <pc:spChg chg="mod">
          <ac:chgData name="Christoffer Østergaard Carstens" userId="5d542c86-40b2-4e4f-ab37-dc2fab4fc46a" providerId="ADAL" clId="{0DF8EF18-DD9B-46DE-AF1A-1EC96D0E05CF}" dt="2026-04-09T10:46:07.382" v="4254" actId="5793"/>
          <ac:spMkLst>
            <pc:docMk/>
            <pc:sldMk cId="1118105057" sldId="327"/>
            <ac:spMk id="3" creationId="{CF493F4D-41C3-CAF2-F844-C3654A4632C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539B0-E24C-4DF2-B58C-FAC85B93724F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E71CE-B475-4A0B-A6DF-FC5458D723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60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ADE08-0AD0-4B2F-9FF4-82D541D36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FFCD488-E29B-454D-A345-1D4003BA7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8A5D5E-8923-4717-B971-CE0A369F2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880C47-173C-4245-AFD7-234EDBD83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BFD7D1-B9E7-490B-8279-E8C5FE74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882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28D10-2D55-4373-89C6-1A1E7401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B5FBB38-74E6-4DAA-B427-F6ECD2436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3E0A6-2AD7-49CF-B18A-726975DE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08887B-D245-4077-A605-0E67B1D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B8E3F9-A9A5-4240-B822-2D097A47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69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EED611C-1311-4A31-915F-F20013E58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52C3228-081A-46CC-B031-BAD5ABDF9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E7E026A-4017-4CA4-A1E2-B0B3B2F0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01B8D8-365E-42A4-8891-17DA1426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F136FA-FBB1-4C48-BDF4-612DDFB1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358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5242D-692D-48DA-9B60-C5557FCFF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3EE3BC-AFFB-44AF-8FE5-711B1FC8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68079-C634-48D2-9D74-76D0B180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696BBB-7EAE-453C-8AFF-1815130EA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B531AC-777D-4524-80D7-D7BEF207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320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B75D0-2939-4CD8-B2A3-C0B38DE9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03A99F-0185-48CC-B2E5-121A37083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95E3B1-080A-42BF-B7BB-68C769C1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B70E95-4556-4F11-B23A-96C93C43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C9DC6B-2777-40ED-93C7-495F7C2F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944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F3C5-B801-4923-86BB-476E9261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59F76-5E80-4932-AD8B-990BD34ED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A6BBC88-56A7-4D2F-8AB6-2FF820563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972ADA7-AE2D-4F2E-9AD4-43407068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5351C3-C2D0-4D9F-B8FC-3049D18E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8A9AAEA-C4B7-49D4-BE9F-E24971D95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453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F6ACF-7CBE-4230-B713-CF095C44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3ECC82-365C-447D-AC8C-A1F9CD45B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91329B-1B5D-45D2-A8DD-6FE0E0BA4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6FE744B-3073-47A6-923F-3A151A734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D923D1-D0EE-408C-B3FC-9DEE5A32D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F1F43D6-AB57-4FFA-90A7-F1EF64EE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7CA7B4D-E601-4D4B-88FA-B845FF32A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972CFD6-0317-429A-B005-FB97383F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218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150B3-1D60-4FE4-B9D1-F03DBA481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FBDE68A-EC64-46F6-A7F8-94034062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AE63416-0436-4A87-9B25-6BBF32E0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D35D462-CA19-4C08-80C5-F32C567E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18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4910A80-8D30-48E2-A06C-450C73E5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CEDD1A8-C510-4D21-AD1A-CD1919C5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45A75B-3954-4DA3-BD22-A21C8B4C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831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E129C-3446-4095-9D11-4F18EA5A7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06C4F8-9392-44AD-8890-F4DE83EBD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73B351-23A2-4A7A-9E3B-EA9941D90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7D67490-D154-4105-8B12-E9FAEF72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042445-C896-4EA2-BAAA-659D6E35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537FE9-2B2C-4F11-85DF-FCFC06D5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354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CDB11-E6B5-40A4-B7C8-04326176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3254F4B-FB3E-4CDB-88B1-CCDF2045C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C5FAE29-FD11-44AE-9385-FA903FD97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47B3409-0DC2-499B-A7DE-72946250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F2D821F-9826-4250-A9E1-06EE953A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646C4D0-B035-481D-A5B3-09CACF77D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397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E25767-98F8-4D59-8358-6ED104E3D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AAAE71-131C-4044-A91E-A39AD6993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C429CF-C231-4B21-8C82-6A2C35C5C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1A09-1EAB-45F1-9418-2133BCC77E3A}" type="datetimeFigureOut">
              <a:rPr lang="da-DK" smtClean="0"/>
              <a:t>09-04-2026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7BCE3C1-FE28-4894-BBF5-C4196E2F1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A1DE35-FF9D-4393-8816-437260769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788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ionalbanken.dk/da/viden-og-nyheder/publikationer-og-taler/analyse/2025/reformer-kan-goere-groenlandsk-oekonomi-mere-selvbaerend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FB74AF5-1227-5250-4329-FB8B8FDF17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r>
              <a:rPr lang="da-DK" sz="4800">
                <a:solidFill>
                  <a:srgbClr val="FFFFFF"/>
                </a:solidFill>
              </a:rPr>
              <a:t>Modul 8: Grønlands økonomi</a:t>
            </a:r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5DE85D7-77BF-0E12-0538-5A1CE595E2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da-DK">
                <a:solidFill>
                  <a:srgbClr val="FFFFFF"/>
                </a:solidFill>
              </a:rPr>
              <a:t>Forløb: Grønland</a:t>
            </a:r>
          </a:p>
        </p:txBody>
      </p:sp>
      <p:sp>
        <p:nvSpPr>
          <p:cNvPr id="1041" name="Oval 1040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Grønlands Statistik">
            <a:extLst>
              <a:ext uri="{FF2B5EF4-FFF2-40B4-BE49-F238E27FC236}">
                <a16:creationId xmlns:a16="http://schemas.microsoft.com/office/drawing/2014/main" id="{FB6DF6C8-1096-4F39-9D47-A6C21060F6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20559" y="2415799"/>
            <a:ext cx="3737164" cy="2040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3737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6E1B9B-B5DD-2490-92B8-4D1CEA87B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55" y="552906"/>
            <a:ext cx="5165936" cy="1674904"/>
          </a:xfrm>
        </p:spPr>
        <p:txBody>
          <a:bodyPr anchor="ctr">
            <a:normAutofit/>
          </a:bodyPr>
          <a:lstStyle/>
          <a:p>
            <a:r>
              <a:rPr lang="da-DK" sz="4000"/>
              <a:t>BNP pr. indbygger</a:t>
            </a:r>
          </a:p>
        </p:txBody>
      </p:sp>
      <p:sp>
        <p:nvSpPr>
          <p:cNvPr id="16" name="Pladsholder til indhold 2">
            <a:extLst>
              <a:ext uri="{FF2B5EF4-FFF2-40B4-BE49-F238E27FC236}">
                <a16:creationId xmlns:a16="http://schemas.microsoft.com/office/drawing/2014/main" id="{774DEAC6-254A-1202-4A60-5275FA8C3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909" y="552906"/>
            <a:ext cx="5159825" cy="1674905"/>
          </a:xfrm>
        </p:spPr>
        <p:txBody>
          <a:bodyPr anchor="ctr">
            <a:normAutofit/>
          </a:bodyPr>
          <a:lstStyle/>
          <a:p>
            <a:endParaRPr lang="da-DK" sz="200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37B141A-49EC-4A5E-CD9E-83F50190C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000" y="1709733"/>
            <a:ext cx="8589457" cy="45953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567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A3B909-6A82-444C-0FED-A12595D1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Kernebegreber (indtil videre)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7BC2DD-4936-9A7F-2CB2-5B3427693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pPr lvl="0"/>
            <a:r>
              <a:rPr lang="da-DK" dirty="0"/>
              <a:t>Rigsfællesskabet</a:t>
            </a:r>
          </a:p>
          <a:p>
            <a:pPr lvl="0"/>
            <a:r>
              <a:rPr lang="da-DK" dirty="0"/>
              <a:t>Social arv </a:t>
            </a:r>
          </a:p>
          <a:p>
            <a:pPr lvl="0"/>
            <a:r>
              <a:rPr lang="da-DK" dirty="0"/>
              <a:t>Chanceulighed</a:t>
            </a:r>
          </a:p>
          <a:p>
            <a:pPr lvl="0"/>
            <a:r>
              <a:rPr lang="da-DK" dirty="0"/>
              <a:t>Social mobilitet</a:t>
            </a:r>
          </a:p>
          <a:p>
            <a:pPr lvl="0"/>
            <a:r>
              <a:rPr lang="da-DK" dirty="0"/>
              <a:t>Mønsterbryder</a:t>
            </a:r>
          </a:p>
          <a:p>
            <a:pPr lvl="0"/>
            <a:r>
              <a:rPr lang="da-DK" dirty="0"/>
              <a:t>Bourdieu: Habitus, felt, kapitaler (økonomisk, social og kulturel)</a:t>
            </a:r>
          </a:p>
          <a:p>
            <a:pPr lvl="0"/>
            <a:r>
              <a:rPr lang="da-DK" dirty="0"/>
              <a:t>Primær og sekundær socialisering</a:t>
            </a:r>
          </a:p>
          <a:p>
            <a:pPr lvl="0"/>
            <a:r>
              <a:rPr lang="da-DK" dirty="0"/>
              <a:t>Bloktilskud</a:t>
            </a:r>
          </a:p>
          <a:p>
            <a:pPr lvl="0"/>
            <a:r>
              <a:rPr lang="da-DK" dirty="0"/>
              <a:t>Selvstændighed</a:t>
            </a:r>
          </a:p>
          <a:p>
            <a:pPr lvl="0"/>
            <a:r>
              <a:rPr lang="da-DK" dirty="0"/>
              <a:t>Traditionelle, moderne og senmoderne samfund</a:t>
            </a:r>
          </a:p>
          <a:p>
            <a:pPr lvl="0"/>
            <a:r>
              <a:rPr lang="da-DK" dirty="0"/>
              <a:t>Selvstyreloven</a:t>
            </a:r>
          </a:p>
          <a:p>
            <a:pPr lvl="0"/>
            <a:r>
              <a:rPr lang="da-DK" dirty="0"/>
              <a:t>Personlig, gruppe, kulturel og national identitet</a:t>
            </a:r>
          </a:p>
          <a:p>
            <a:pPr lvl="0"/>
            <a:r>
              <a:rPr lang="da-DK" dirty="0"/>
              <a:t>Grønlandsk identitet</a:t>
            </a:r>
          </a:p>
          <a:p>
            <a:pPr lvl="0"/>
            <a:r>
              <a:rPr lang="da-DK" dirty="0"/>
              <a:t>Gini-koefficient</a:t>
            </a:r>
          </a:p>
          <a:p>
            <a:pPr lvl="0"/>
            <a:r>
              <a:rPr lang="da-DK" dirty="0"/>
              <a:t>Ulighed</a:t>
            </a:r>
          </a:p>
          <a:p>
            <a:pPr lvl="0"/>
            <a:r>
              <a:rPr lang="da-DK" dirty="0"/>
              <a:t>Relativ og absolut fattigdom</a:t>
            </a:r>
          </a:p>
          <a:p>
            <a:pPr lvl="0"/>
            <a:r>
              <a:rPr lang="da-DK" dirty="0"/>
              <a:t>Durkheims tre typer af selvmord (Det altruistiske, det egoistiske og det </a:t>
            </a:r>
            <a:r>
              <a:rPr lang="da-DK" dirty="0" err="1"/>
              <a:t>anomiske</a:t>
            </a:r>
            <a:r>
              <a:rPr lang="da-DK" dirty="0"/>
              <a:t>)</a:t>
            </a:r>
          </a:p>
          <a:p>
            <a:pPr lvl="0"/>
            <a:r>
              <a:rPr lang="da-DK" dirty="0"/>
              <a:t>Maslows behovspyramide</a:t>
            </a:r>
          </a:p>
          <a:p>
            <a:pPr lvl="0"/>
            <a:r>
              <a:rPr lang="da-DK" dirty="0"/>
              <a:t>Kvantitativ og kvalitativ metode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97258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04CF3-600C-467E-B278-128C1FDBC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hlinkClick r:id="rId2"/>
              </a:rPr>
              <a:t>Reformer kan gøre grønlandsk økonomi mere selvbærende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F493F4D-41C3-CAF2-F844-C3654A4632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Vi læser sammen s. 1-6</a:t>
            </a:r>
          </a:p>
          <a:p>
            <a:r>
              <a:rPr lang="da-DK" dirty="0"/>
              <a:t>Undersøg, hvad der menes med analysens tre hovedbudskaber: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Væksten i Grønland er aftagende efter en årrække med fremgang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Afhængigheden af udenlandsk arbejdskraft vokser </a:t>
            </a:r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Aldrende grønlandsk befolkning øger reformbehovet </a:t>
            </a:r>
          </a:p>
          <a:p>
            <a:endParaRPr lang="da-DK" dirty="0"/>
          </a:p>
          <a:p>
            <a:r>
              <a:rPr lang="da-DK" dirty="0"/>
              <a:t>Vi slutter af med at diskutere løsningsforslag</a:t>
            </a:r>
          </a:p>
        </p:txBody>
      </p:sp>
    </p:spTree>
    <p:extLst>
      <p:ext uri="{BB962C8B-B14F-4D97-AF65-F5344CB8AC3E}">
        <p14:creationId xmlns:p14="http://schemas.microsoft.com/office/powerpoint/2010/main" val="1118105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8174</TotalTime>
  <Words>138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Office-tema</vt:lpstr>
      <vt:lpstr>Modul 8: Grønlands økonomi</vt:lpstr>
      <vt:lpstr>BNP pr. indbygger</vt:lpstr>
      <vt:lpstr>Kernebegreber (indtil videre)</vt:lpstr>
      <vt:lpstr>Reformer kan gøre grønlandsk økonomi mere selvbærende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Nyt forløb Dansk politik og EU</dc:title>
  <dc:creator>Christoffer Østergaard Carstens</dc:creator>
  <cp:lastModifiedBy>Christoffer Østergaard Carstens</cp:lastModifiedBy>
  <cp:revision>2</cp:revision>
  <dcterms:created xsi:type="dcterms:W3CDTF">2021-09-03T11:06:42Z</dcterms:created>
  <dcterms:modified xsi:type="dcterms:W3CDTF">2026-04-09T10:46:18Z</dcterms:modified>
</cp:coreProperties>
</file>