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8" r:id="rId2"/>
    <p:sldId id="330" r:id="rId3"/>
    <p:sldId id="331" r:id="rId4"/>
    <p:sldId id="332" r:id="rId5"/>
    <p:sldId id="333" r:id="rId6"/>
    <p:sldId id="32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26298-42B3-4839-9785-BF5E3F6A5019}" v="5" dt="2026-04-09T10:45:58.315"/>
    <p1510:client id="{8D553BA3-927C-474B-B92E-38E10F739554}" v="12" dt="2026-04-09T10:59:17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 addSection delSection">
      <pc:chgData name="Christoffer Østergaard Carstens" userId="5d542c86-40b2-4e4f-ab37-dc2fab4fc46a" providerId="ADAL" clId="{0DF8EF18-DD9B-46DE-AF1A-1EC96D0E05CF}" dt="2026-04-09T10:59:37.041" v="4442" actId="26606"/>
      <pc:docMkLst>
        <pc:docMk/>
      </pc:docMkLst>
      <pc:sldChg chg="addSp delSp modSp new del mod setBg addAnim delAnim setClrOvrMap">
        <pc:chgData name="Christoffer Østergaard Carstens" userId="5d542c86-40b2-4e4f-ab37-dc2fab4fc46a" providerId="ADAL" clId="{0DF8EF18-DD9B-46DE-AF1A-1EC96D0E05CF}" dt="2026-04-09T10:38:52.604" v="4053" actId="47"/>
        <pc:sldMkLst>
          <pc:docMk/>
          <pc:sldMk cId="3302503310" sldId="319"/>
        </pc:sldMkLst>
      </pc:sldChg>
      <pc:sldChg chg="addSp modSp new del mod setBg">
        <pc:chgData name="Christoffer Østergaard Carstens" userId="5d542c86-40b2-4e4f-ab37-dc2fab4fc46a" providerId="ADAL" clId="{0DF8EF18-DD9B-46DE-AF1A-1EC96D0E05CF}" dt="2026-04-09T10:38:55.062" v="4055" actId="47"/>
        <pc:sldMkLst>
          <pc:docMk/>
          <pc:sldMk cId="2966356804" sldId="320"/>
        </pc:sldMkLst>
      </pc:sldChg>
      <pc:sldChg chg="addSp modSp new del mod modNotesTx">
        <pc:chgData name="Christoffer Østergaard Carstens" userId="5d542c86-40b2-4e4f-ab37-dc2fab4fc46a" providerId="ADAL" clId="{0DF8EF18-DD9B-46DE-AF1A-1EC96D0E05CF}" dt="2026-04-09T10:38:55.725" v="4056" actId="47"/>
        <pc:sldMkLst>
          <pc:docMk/>
          <pc:sldMk cId="4166475920" sldId="321"/>
        </pc:sldMkLst>
      </pc:sldChg>
      <pc:sldChg chg="addSp delSp modSp new del mod ord setBg">
        <pc:chgData name="Christoffer Østergaard Carstens" userId="5d542c86-40b2-4e4f-ab37-dc2fab4fc46a" providerId="ADAL" clId="{0DF8EF18-DD9B-46DE-AF1A-1EC96D0E05CF}" dt="2026-04-09T10:38:54.055" v="4054" actId="47"/>
        <pc:sldMkLst>
          <pc:docMk/>
          <pc:sldMk cId="1250933475" sldId="322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4-09T10:38:56.287" v="4057" actId="47"/>
        <pc:sldMkLst>
          <pc:docMk/>
          <pc:sldMk cId="2863170192" sldId="323"/>
        </pc:sldMkLst>
      </pc:sldChg>
      <pc:sldChg chg="addSp delSp modSp new del mod setBg">
        <pc:chgData name="Christoffer Østergaard Carstens" userId="5d542c86-40b2-4e4f-ab37-dc2fab4fc46a" providerId="ADAL" clId="{0DF8EF18-DD9B-46DE-AF1A-1EC96D0E05CF}" dt="2026-04-09T10:48:48.394" v="4302" actId="47"/>
        <pc:sldMkLst>
          <pc:docMk/>
          <pc:sldMk cId="1445671198" sldId="324"/>
        </pc:sldMkLst>
      </pc:sldChg>
      <pc:sldChg chg="modSp new del mod">
        <pc:chgData name="Christoffer Østergaard Carstens" userId="5d542c86-40b2-4e4f-ab37-dc2fab4fc46a" providerId="ADAL" clId="{0DF8EF18-DD9B-46DE-AF1A-1EC96D0E05CF}" dt="2026-04-09T10:48:49.292" v="4303" actId="47"/>
        <pc:sldMkLst>
          <pc:docMk/>
          <pc:sldMk cId="1997258851" sldId="325"/>
        </pc:sldMkLst>
      </pc:sldChg>
      <pc:sldChg chg="addSp modSp new del mod setBg">
        <pc:chgData name="Christoffer Østergaard Carstens" userId="5d542c86-40b2-4e4f-ab37-dc2fab4fc46a" providerId="ADAL" clId="{0DF8EF18-DD9B-46DE-AF1A-1EC96D0E05CF}" dt="2026-04-09T10:48:46.802" v="4301" actId="47"/>
        <pc:sldMkLst>
          <pc:docMk/>
          <pc:sldMk cId="1643737667" sldId="326"/>
        </pc:sldMkLst>
        <pc:spChg chg="mo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2" creationId="{EFB74AF5-1227-5250-4329-FB8B8FDF1746}"/>
          </ac:spMkLst>
        </pc:spChg>
        <pc:spChg chg="mo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3" creationId="{75DE85D7-77BF-0E12-0538-5A1CE595E220}"/>
          </ac:spMkLst>
        </pc:spChg>
        <pc:spChg chg="ad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1031" creationId="{8555C5B3-193A-4749-9AFD-682E53CDDE8F}"/>
          </ac:spMkLst>
        </pc:spChg>
        <pc:spChg chg="ad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1033" creationId="{2EAE06A6-F76A-41C9-827A-C561B004485C}"/>
          </ac:spMkLst>
        </pc:spChg>
        <pc:spChg chg="ad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1035" creationId="{89F9D4E8-0639-444B-949B-9518585061AF}"/>
          </ac:spMkLst>
        </pc:spChg>
        <pc:spChg chg="ad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1037" creationId="{7E3DA7A2-ED70-4BBA-AB72-00AD461FA405}"/>
          </ac:spMkLst>
        </pc:spChg>
        <pc:spChg chg="ad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1039" creationId="{FC485432-3647-4218-B5D3-15D3FA222B13}"/>
          </ac:spMkLst>
        </pc:spChg>
        <pc:spChg chg="add">
          <ac:chgData name="Christoffer Østergaard Carstens" userId="5d542c86-40b2-4e4f-ab37-dc2fab4fc46a" providerId="ADAL" clId="{0DF8EF18-DD9B-46DE-AF1A-1EC96D0E05CF}" dt="2026-04-09T10:38:49.876" v="4052" actId="26606"/>
          <ac:spMkLst>
            <pc:docMk/>
            <pc:sldMk cId="1643737667" sldId="326"/>
            <ac:spMk id="1041" creationId="{F4AFDDCA-6ABA-4D23-8A5C-1BF0F4308148}"/>
          </ac:spMkLst>
        </pc:spChg>
        <pc:picChg chg="add mod">
          <ac:chgData name="Christoffer Østergaard Carstens" userId="5d542c86-40b2-4e4f-ab37-dc2fab4fc46a" providerId="ADAL" clId="{0DF8EF18-DD9B-46DE-AF1A-1EC96D0E05CF}" dt="2026-04-09T10:38:49.876" v="4052" actId="26606"/>
          <ac:picMkLst>
            <pc:docMk/>
            <pc:sldMk cId="1643737667" sldId="326"/>
            <ac:picMk id="1026" creationId="{FB6DF6C8-1096-4F39-9D47-A6C21060F6BD}"/>
          </ac:picMkLst>
        </pc:picChg>
      </pc:sldChg>
      <pc:sldChg chg="modSp new del mod">
        <pc:chgData name="Christoffer Østergaard Carstens" userId="5d542c86-40b2-4e4f-ab37-dc2fab4fc46a" providerId="ADAL" clId="{0DF8EF18-DD9B-46DE-AF1A-1EC96D0E05CF}" dt="2026-04-09T10:48:50.468" v="4304" actId="47"/>
        <pc:sldMkLst>
          <pc:docMk/>
          <pc:sldMk cId="1118105057" sldId="327"/>
        </pc:sldMkLst>
        <pc:spChg chg="mod">
          <ac:chgData name="Christoffer Østergaard Carstens" userId="5d542c86-40b2-4e4f-ab37-dc2fab4fc46a" providerId="ADAL" clId="{0DF8EF18-DD9B-46DE-AF1A-1EC96D0E05CF}" dt="2026-04-09T10:42:39.370" v="4059"/>
          <ac:spMkLst>
            <pc:docMk/>
            <pc:sldMk cId="1118105057" sldId="327"/>
            <ac:spMk id="2" creationId="{D2804CF3-600C-467E-B278-128C1FDBC725}"/>
          </ac:spMkLst>
        </pc:spChg>
        <pc:spChg chg="mod">
          <ac:chgData name="Christoffer Østergaard Carstens" userId="5d542c86-40b2-4e4f-ab37-dc2fab4fc46a" providerId="ADAL" clId="{0DF8EF18-DD9B-46DE-AF1A-1EC96D0E05CF}" dt="2026-04-09T10:46:07.382" v="4254" actId="5793"/>
          <ac:spMkLst>
            <pc:docMk/>
            <pc:sldMk cId="1118105057" sldId="327"/>
            <ac:spMk id="3" creationId="{CF493F4D-41C3-CAF2-F844-C3654A4632C2}"/>
          </ac:spMkLst>
        </pc:spChg>
      </pc:sldChg>
      <pc:sldChg chg="addSp delSp modSp new mod setBg addAnim delAnim">
        <pc:chgData name="Christoffer Østergaard Carstens" userId="5d542c86-40b2-4e4f-ab37-dc2fab4fc46a" providerId="ADAL" clId="{0DF8EF18-DD9B-46DE-AF1A-1EC96D0E05CF}" dt="2026-04-09T10:55:03.515" v="4383" actId="20577"/>
        <pc:sldMkLst>
          <pc:docMk/>
          <pc:sldMk cId="2070452413" sldId="328"/>
        </pc:sldMkLst>
        <pc:spChg chg="mod">
          <ac:chgData name="Christoffer Østergaard Carstens" userId="5d542c86-40b2-4e4f-ab37-dc2fab4fc46a" providerId="ADAL" clId="{0DF8EF18-DD9B-46DE-AF1A-1EC96D0E05CF}" dt="2026-04-09T10:55:03.515" v="4383" actId="20577"/>
          <ac:spMkLst>
            <pc:docMk/>
            <pc:sldMk cId="2070452413" sldId="328"/>
            <ac:spMk id="2" creationId="{BCDA507E-0A1D-2935-D6A6-98B96ADFAE30}"/>
          </ac:spMkLst>
        </pc:spChg>
        <pc:spChg chg="mod">
          <ac:chgData name="Christoffer Østergaard Carstens" userId="5d542c86-40b2-4e4f-ab37-dc2fab4fc46a" providerId="ADAL" clId="{0DF8EF18-DD9B-46DE-AF1A-1EC96D0E05CF}" dt="2026-04-09T10:53:02.845" v="4359" actId="26606"/>
          <ac:spMkLst>
            <pc:docMk/>
            <pc:sldMk cId="2070452413" sldId="328"/>
            <ac:spMk id="3" creationId="{13AE28DD-31FA-1F94-505A-5CD0AB844300}"/>
          </ac:spMkLst>
        </pc:spChg>
        <pc:spChg chg="add del">
          <ac:chgData name="Christoffer Østergaard Carstens" userId="5d542c86-40b2-4e4f-ab37-dc2fab4fc46a" providerId="ADAL" clId="{0DF8EF18-DD9B-46DE-AF1A-1EC96D0E05CF}" dt="2026-04-09T10:53:02.830" v="4358" actId="26606"/>
          <ac:spMkLst>
            <pc:docMk/>
            <pc:sldMk cId="2070452413" sldId="328"/>
            <ac:spMk id="10" creationId="{9B7AD9F6-8CE7-4299-8FC6-328F4DCD3FF9}"/>
          </ac:spMkLst>
        </pc:spChg>
        <pc:spChg chg="add del">
          <ac:chgData name="Christoffer Østergaard Carstens" userId="5d542c86-40b2-4e4f-ab37-dc2fab4fc46a" providerId="ADAL" clId="{0DF8EF18-DD9B-46DE-AF1A-1EC96D0E05CF}" dt="2026-04-09T10:53:02.830" v="4358" actId="26606"/>
          <ac:spMkLst>
            <pc:docMk/>
            <pc:sldMk cId="2070452413" sldId="328"/>
            <ac:spMk id="12" creationId="{F49775AF-8896-43EE-92C6-83497D6DC56F}"/>
          </ac:spMkLst>
        </pc:spChg>
        <pc:spChg chg="add">
          <ac:chgData name="Christoffer Østergaard Carstens" userId="5d542c86-40b2-4e4f-ab37-dc2fab4fc46a" providerId="ADAL" clId="{0DF8EF18-DD9B-46DE-AF1A-1EC96D0E05CF}" dt="2026-04-09T10:53:02.845" v="4359" actId="26606"/>
          <ac:spMkLst>
            <pc:docMk/>
            <pc:sldMk cId="2070452413" sldId="328"/>
            <ac:spMk id="14" creationId="{06DA9DF9-31F7-4056-B42E-878CC92417B8}"/>
          </ac:spMkLst>
        </pc:spChg>
        <pc:picChg chg="add mod">
          <ac:chgData name="Christoffer Østergaard Carstens" userId="5d542c86-40b2-4e4f-ab37-dc2fab4fc46a" providerId="ADAL" clId="{0DF8EF18-DD9B-46DE-AF1A-1EC96D0E05CF}" dt="2026-04-09T10:53:02.845" v="4359" actId="26606"/>
          <ac:picMkLst>
            <pc:docMk/>
            <pc:sldMk cId="2070452413" sldId="328"/>
            <ac:picMk id="5" creationId="{E8B1217C-C360-8232-C600-BFAA11A58381}"/>
          </ac:picMkLst>
        </pc:picChg>
      </pc:sldChg>
      <pc:sldChg chg="addSp delSp modSp new mod setBg addAnim delAnim">
        <pc:chgData name="Christoffer Østergaard Carstens" userId="5d542c86-40b2-4e4f-ab37-dc2fab4fc46a" providerId="ADAL" clId="{0DF8EF18-DD9B-46DE-AF1A-1EC96D0E05CF}" dt="2026-04-09T10:59:37.041" v="4442" actId="26606"/>
        <pc:sldMkLst>
          <pc:docMk/>
          <pc:sldMk cId="1123817966" sldId="329"/>
        </pc:sldMkLst>
        <pc:spChg chg="mod">
          <ac:chgData name="Christoffer Østergaard Carstens" userId="5d542c86-40b2-4e4f-ab37-dc2fab4fc46a" providerId="ADAL" clId="{0DF8EF18-DD9B-46DE-AF1A-1EC96D0E05CF}" dt="2026-04-09T10:59:37.041" v="4442" actId="26606"/>
          <ac:spMkLst>
            <pc:docMk/>
            <pc:sldMk cId="1123817966" sldId="329"/>
            <ac:spMk id="2" creationId="{39EA3732-1DAB-6734-0447-03CFC1B908ED}"/>
          </ac:spMkLst>
        </pc:spChg>
        <pc:spChg chg="mod">
          <ac:chgData name="Christoffer Østergaard Carstens" userId="5d542c86-40b2-4e4f-ab37-dc2fab4fc46a" providerId="ADAL" clId="{0DF8EF18-DD9B-46DE-AF1A-1EC96D0E05CF}" dt="2026-04-09T10:59:37.041" v="4442" actId="26606"/>
          <ac:spMkLst>
            <pc:docMk/>
            <pc:sldMk cId="1123817966" sldId="329"/>
            <ac:spMk id="3" creationId="{F1CE6442-45A4-FD62-46F2-644558227D8B}"/>
          </ac:spMkLst>
        </pc:spChg>
        <pc:spChg chg="add del">
          <ac:chgData name="Christoffer Østergaard Carstens" userId="5d542c86-40b2-4e4f-ab37-dc2fab4fc46a" providerId="ADAL" clId="{0DF8EF18-DD9B-46DE-AF1A-1EC96D0E05CF}" dt="2026-04-09T10:59:35.169" v="4437" actId="26606"/>
          <ac:spMkLst>
            <pc:docMk/>
            <pc:sldMk cId="1123817966" sldId="329"/>
            <ac:spMk id="8" creationId="{4E1BEB12-92AF-4445-98AD-4C7756E7C93B}"/>
          </ac:spMkLst>
        </pc:spChg>
        <pc:spChg chg="add del">
          <ac:chgData name="Christoffer Østergaard Carstens" userId="5d542c86-40b2-4e4f-ab37-dc2fab4fc46a" providerId="ADAL" clId="{0DF8EF18-DD9B-46DE-AF1A-1EC96D0E05CF}" dt="2026-04-09T10:59:34.696" v="4434" actId="26606"/>
          <ac:spMkLst>
            <pc:docMk/>
            <pc:sldMk cId="1123817966" sldId="329"/>
            <ac:spMk id="10" creationId="{A3363022-C969-41E9-8EB2-E4C94908C1FA}"/>
          </ac:spMkLst>
        </pc:spChg>
        <pc:spChg chg="add del">
          <ac:chgData name="Christoffer Østergaard Carstens" userId="5d542c86-40b2-4e4f-ab37-dc2fab4fc46a" providerId="ADAL" clId="{0DF8EF18-DD9B-46DE-AF1A-1EC96D0E05CF}" dt="2026-04-09T10:59:34.696" v="4434" actId="26606"/>
          <ac:spMkLst>
            <pc:docMk/>
            <pc:sldMk cId="1123817966" sldId="329"/>
            <ac:spMk id="12" creationId="{8D1AD6B3-BE88-4CEB-BA17-790657CC4729}"/>
          </ac:spMkLst>
        </pc:spChg>
        <pc:spChg chg="add del">
          <ac:chgData name="Christoffer Østergaard Carstens" userId="5d542c86-40b2-4e4f-ab37-dc2fab4fc46a" providerId="ADAL" clId="{0DF8EF18-DD9B-46DE-AF1A-1EC96D0E05CF}" dt="2026-04-09T10:59:35.169" v="4437" actId="26606"/>
          <ac:spMkLst>
            <pc:docMk/>
            <pc:sldMk cId="1123817966" sldId="329"/>
            <ac:spMk id="19" creationId="{D0522C2C-7B5C-48A7-A969-03941E5D2E76}"/>
          </ac:spMkLst>
        </pc:spChg>
        <pc:spChg chg="add del">
          <ac:chgData name="Christoffer Østergaard Carstens" userId="5d542c86-40b2-4e4f-ab37-dc2fab4fc46a" providerId="ADAL" clId="{0DF8EF18-DD9B-46DE-AF1A-1EC96D0E05CF}" dt="2026-04-09T10:59:35.169" v="4437" actId="26606"/>
          <ac:spMkLst>
            <pc:docMk/>
            <pc:sldMk cId="1123817966" sldId="329"/>
            <ac:spMk id="20" creationId="{9C682A1A-5B2D-4111-BBD6-620165633E5B}"/>
          </ac:spMkLst>
        </pc:spChg>
        <pc:spChg chg="add del">
          <ac:chgData name="Christoffer Østergaard Carstens" userId="5d542c86-40b2-4e4f-ab37-dc2fab4fc46a" providerId="ADAL" clId="{0DF8EF18-DD9B-46DE-AF1A-1EC96D0E05CF}" dt="2026-04-09T10:59:35.169" v="4437" actId="26606"/>
          <ac:spMkLst>
            <pc:docMk/>
            <pc:sldMk cId="1123817966" sldId="329"/>
            <ac:spMk id="21" creationId="{D6EE29F2-D77F-4BD0-A20B-334D316A1C9D}"/>
          </ac:spMkLst>
        </pc:spChg>
        <pc:spChg chg="add del">
          <ac:chgData name="Christoffer Østergaard Carstens" userId="5d542c86-40b2-4e4f-ab37-dc2fab4fc46a" providerId="ADAL" clId="{0DF8EF18-DD9B-46DE-AF1A-1EC96D0E05CF}" dt="2026-04-09T10:59:35.169" v="4437" actId="26606"/>
          <ac:spMkLst>
            <pc:docMk/>
            <pc:sldMk cId="1123817966" sldId="329"/>
            <ac:spMk id="22" creationId="{22D09ED2-868F-42C6-866E-F92E0CEF314F}"/>
          </ac:spMkLst>
        </pc:spChg>
        <pc:spChg chg="add del">
          <ac:chgData name="Christoffer Østergaard Carstens" userId="5d542c86-40b2-4e4f-ab37-dc2fab4fc46a" providerId="ADAL" clId="{0DF8EF18-DD9B-46DE-AF1A-1EC96D0E05CF}" dt="2026-04-09T10:59:36.974" v="4441" actId="26606"/>
          <ac:spMkLst>
            <pc:docMk/>
            <pc:sldMk cId="1123817966" sldId="329"/>
            <ac:spMk id="24" creationId="{A3363022-C969-41E9-8EB2-E4C94908C1FA}"/>
          </ac:spMkLst>
        </pc:spChg>
        <pc:spChg chg="add del">
          <ac:chgData name="Christoffer Østergaard Carstens" userId="5d542c86-40b2-4e4f-ab37-dc2fab4fc46a" providerId="ADAL" clId="{0DF8EF18-DD9B-46DE-AF1A-1EC96D0E05CF}" dt="2026-04-09T10:59:36.974" v="4441" actId="26606"/>
          <ac:spMkLst>
            <pc:docMk/>
            <pc:sldMk cId="1123817966" sldId="329"/>
            <ac:spMk id="25" creationId="{8D1AD6B3-BE88-4CEB-BA17-790657CC4729}"/>
          </ac:spMkLst>
        </pc:spChg>
        <pc:spChg chg="add">
          <ac:chgData name="Christoffer Østergaard Carstens" userId="5d542c86-40b2-4e4f-ab37-dc2fab4fc46a" providerId="ADAL" clId="{0DF8EF18-DD9B-46DE-AF1A-1EC96D0E05CF}" dt="2026-04-09T10:59:37.041" v="4442" actId="26606"/>
          <ac:spMkLst>
            <pc:docMk/>
            <pc:sldMk cId="1123817966" sldId="329"/>
            <ac:spMk id="29" creationId="{A3363022-C969-41E9-8EB2-E4C94908C1FA}"/>
          </ac:spMkLst>
        </pc:spChg>
        <pc:spChg chg="add">
          <ac:chgData name="Christoffer Østergaard Carstens" userId="5d542c86-40b2-4e4f-ab37-dc2fab4fc46a" providerId="ADAL" clId="{0DF8EF18-DD9B-46DE-AF1A-1EC96D0E05CF}" dt="2026-04-09T10:59:37.041" v="4442" actId="26606"/>
          <ac:spMkLst>
            <pc:docMk/>
            <pc:sldMk cId="1123817966" sldId="329"/>
            <ac:spMk id="30" creationId="{8D1AD6B3-BE88-4CEB-BA17-790657CC4729}"/>
          </ac:spMkLst>
        </pc:spChg>
        <pc:grpChg chg="add del">
          <ac:chgData name="Christoffer Østergaard Carstens" userId="5d542c86-40b2-4e4f-ab37-dc2fab4fc46a" providerId="ADAL" clId="{0DF8EF18-DD9B-46DE-AF1A-1EC96D0E05CF}" dt="2026-04-09T10:59:34.696" v="4434" actId="26606"/>
          <ac:grpSpMkLst>
            <pc:docMk/>
            <pc:sldMk cId="1123817966" sldId="329"/>
            <ac:grpSpMk id="14" creationId="{89D1390B-7E13-4B4F-9CB2-391063412E54}"/>
          </ac:grpSpMkLst>
        </pc:grpChg>
        <pc:grpChg chg="add del">
          <ac:chgData name="Christoffer Østergaard Carstens" userId="5d542c86-40b2-4e4f-ab37-dc2fab4fc46a" providerId="ADAL" clId="{0DF8EF18-DD9B-46DE-AF1A-1EC96D0E05CF}" dt="2026-04-09T10:59:36.974" v="4441" actId="26606"/>
          <ac:grpSpMkLst>
            <pc:docMk/>
            <pc:sldMk cId="1123817966" sldId="329"/>
            <ac:grpSpMk id="27" creationId="{89D1390B-7E13-4B4F-9CB2-391063412E54}"/>
          </ac:grpSpMkLst>
        </pc:grpChg>
        <pc:grpChg chg="add">
          <ac:chgData name="Christoffer Østergaard Carstens" userId="5d542c86-40b2-4e4f-ab37-dc2fab4fc46a" providerId="ADAL" clId="{0DF8EF18-DD9B-46DE-AF1A-1EC96D0E05CF}" dt="2026-04-09T10:59:37.041" v="4442" actId="26606"/>
          <ac:grpSpMkLst>
            <pc:docMk/>
            <pc:sldMk cId="1123817966" sldId="329"/>
            <ac:grpSpMk id="32" creationId="{89D1390B-7E13-4B4F-9CB2-391063412E54}"/>
          </ac:grpSpMkLst>
        </pc:grpChg>
        <pc:picChg chg="add del">
          <ac:chgData name="Christoffer Østergaard Carstens" userId="5d542c86-40b2-4e4f-ab37-dc2fab4fc46a" providerId="ADAL" clId="{0DF8EF18-DD9B-46DE-AF1A-1EC96D0E05CF}" dt="2026-04-09T10:59:34.696" v="4434" actId="26606"/>
          <ac:picMkLst>
            <pc:docMk/>
            <pc:sldMk cId="1123817966" sldId="329"/>
            <ac:picMk id="7" creationId="{6755D81A-9A99-1544-969E-C64C32599428}"/>
          </ac:picMkLst>
        </pc:picChg>
        <pc:picChg chg="add del">
          <ac:chgData name="Christoffer Østergaard Carstens" userId="5d542c86-40b2-4e4f-ab37-dc2fab4fc46a" providerId="ADAL" clId="{0DF8EF18-DD9B-46DE-AF1A-1EC96D0E05CF}" dt="2026-04-09T10:59:36.974" v="4441" actId="26606"/>
          <ac:picMkLst>
            <pc:docMk/>
            <pc:sldMk cId="1123817966" sldId="329"/>
            <ac:picMk id="26" creationId="{6755D81A-9A99-1544-969E-C64C32599428}"/>
          </ac:picMkLst>
        </pc:picChg>
        <pc:picChg chg="add">
          <ac:chgData name="Christoffer Østergaard Carstens" userId="5d542c86-40b2-4e4f-ab37-dc2fab4fc46a" providerId="ADAL" clId="{0DF8EF18-DD9B-46DE-AF1A-1EC96D0E05CF}" dt="2026-04-09T10:59:37.041" v="4442" actId="26606"/>
          <ac:picMkLst>
            <pc:docMk/>
            <pc:sldMk cId="1123817966" sldId="329"/>
            <ac:picMk id="31" creationId="{6D081A8C-A9BC-9659-4C61-9DB63753330D}"/>
          </ac:picMkLst>
        </pc:picChg>
      </pc:sldChg>
      <pc:sldChg chg="addSp delSp modSp new mod ord setBg">
        <pc:chgData name="Christoffer Østergaard Carstens" userId="5d542c86-40b2-4e4f-ab37-dc2fab4fc46a" providerId="ADAL" clId="{0DF8EF18-DD9B-46DE-AF1A-1EC96D0E05CF}" dt="2026-04-09T10:55:07.423" v="4385"/>
        <pc:sldMkLst>
          <pc:docMk/>
          <pc:sldMk cId="1062205717" sldId="330"/>
        </pc:sldMkLst>
        <pc:spChg chg="del mod">
          <ac:chgData name="Christoffer Østergaard Carstens" userId="5d542c86-40b2-4e4f-ab37-dc2fab4fc46a" providerId="ADAL" clId="{0DF8EF18-DD9B-46DE-AF1A-1EC96D0E05CF}" dt="2026-04-09T10:53:15.340" v="4363" actId="478"/>
          <ac:spMkLst>
            <pc:docMk/>
            <pc:sldMk cId="1062205717" sldId="330"/>
            <ac:spMk id="2" creationId="{F505144D-A8ED-17FD-73A4-097B3A1E4521}"/>
          </ac:spMkLst>
        </pc:spChg>
        <pc:spChg chg="del">
          <ac:chgData name="Christoffer Østergaard Carstens" userId="5d542c86-40b2-4e4f-ab37-dc2fab4fc46a" providerId="ADAL" clId="{0DF8EF18-DD9B-46DE-AF1A-1EC96D0E05CF}" dt="2026-04-09T10:53:14.284" v="4362" actId="478"/>
          <ac:spMkLst>
            <pc:docMk/>
            <pc:sldMk cId="1062205717" sldId="330"/>
            <ac:spMk id="3" creationId="{4BF69700-C3A3-41AD-71DF-B0C458D7DAEC}"/>
          </ac:spMkLst>
        </pc:spChg>
        <pc:spChg chg="add del">
          <ac:chgData name="Christoffer Østergaard Carstens" userId="5d542c86-40b2-4e4f-ab37-dc2fab4fc46a" providerId="ADAL" clId="{0DF8EF18-DD9B-46DE-AF1A-1EC96D0E05CF}" dt="2026-04-09T10:53:19.957" v="4365" actId="26606"/>
          <ac:spMkLst>
            <pc:docMk/>
            <pc:sldMk cId="1062205717" sldId="330"/>
            <ac:spMk id="10" creationId="{42A4FC2C-047E-45A5-965D-8E1E3BF09BC6}"/>
          </ac:spMkLst>
        </pc:spChg>
        <pc:picChg chg="add mod">
          <ac:chgData name="Christoffer Østergaard Carstens" userId="5d542c86-40b2-4e4f-ab37-dc2fab4fc46a" providerId="ADAL" clId="{0DF8EF18-DD9B-46DE-AF1A-1EC96D0E05CF}" dt="2026-04-09T10:53:25.480" v="4368" actId="14100"/>
          <ac:picMkLst>
            <pc:docMk/>
            <pc:sldMk cId="1062205717" sldId="330"/>
            <ac:picMk id="5" creationId="{DB67C334-3D8B-535E-274A-5E4CA642953E}"/>
          </ac:picMkLst>
        </pc:picChg>
      </pc:sldChg>
      <pc:sldChg chg="addSp modSp new mod ord">
        <pc:chgData name="Christoffer Østergaard Carstens" userId="5d542c86-40b2-4e4f-ab37-dc2fab4fc46a" providerId="ADAL" clId="{0DF8EF18-DD9B-46DE-AF1A-1EC96D0E05CF}" dt="2026-04-09T10:55:09.520" v="4387"/>
        <pc:sldMkLst>
          <pc:docMk/>
          <pc:sldMk cId="615210767" sldId="331"/>
        </pc:sldMkLst>
        <pc:picChg chg="add mod">
          <ac:chgData name="Christoffer Østergaard Carstens" userId="5d542c86-40b2-4e4f-ab37-dc2fab4fc46a" providerId="ADAL" clId="{0DF8EF18-DD9B-46DE-AF1A-1EC96D0E05CF}" dt="2026-04-09T10:53:53.851" v="4373" actId="1076"/>
          <ac:picMkLst>
            <pc:docMk/>
            <pc:sldMk cId="615210767" sldId="331"/>
            <ac:picMk id="5" creationId="{0318BA8B-3924-DB5C-B87B-4C8BFC623525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09T10:56:36.200" v="4398" actId="1076"/>
        <pc:sldMkLst>
          <pc:docMk/>
          <pc:sldMk cId="324992414" sldId="332"/>
        </pc:sldMkLst>
        <pc:spChg chg="mod">
          <ac:chgData name="Christoffer Østergaard Carstens" userId="5d542c86-40b2-4e4f-ab37-dc2fab4fc46a" providerId="ADAL" clId="{0DF8EF18-DD9B-46DE-AF1A-1EC96D0E05CF}" dt="2026-04-09T10:56:31.040" v="4395" actId="26606"/>
          <ac:spMkLst>
            <pc:docMk/>
            <pc:sldMk cId="324992414" sldId="332"/>
            <ac:spMk id="2" creationId="{0E561B45-2087-674E-E907-25C9E0A5E5A2}"/>
          </ac:spMkLst>
        </pc:spChg>
        <pc:spChg chg="del">
          <ac:chgData name="Christoffer Østergaard Carstens" userId="5d542c86-40b2-4e4f-ab37-dc2fab4fc46a" providerId="ADAL" clId="{0DF8EF18-DD9B-46DE-AF1A-1EC96D0E05CF}" dt="2026-04-09T10:56:31.040" v="4395" actId="26606"/>
          <ac:spMkLst>
            <pc:docMk/>
            <pc:sldMk cId="324992414" sldId="332"/>
            <ac:spMk id="3" creationId="{AFC089AD-A81D-8444-4FFA-E45981BD96EA}"/>
          </ac:spMkLst>
        </pc:spChg>
        <pc:spChg chg="add">
          <ac:chgData name="Christoffer Østergaard Carstens" userId="5d542c86-40b2-4e4f-ab37-dc2fab4fc46a" providerId="ADAL" clId="{0DF8EF18-DD9B-46DE-AF1A-1EC96D0E05CF}" dt="2026-04-09T10:56:31.040" v="4395" actId="26606"/>
          <ac:spMkLst>
            <pc:docMk/>
            <pc:sldMk cId="324992414" sldId="332"/>
            <ac:spMk id="10" creationId="{D12DDE76-C203-4047-9998-63900085B5E8}"/>
          </ac:spMkLst>
        </pc:spChg>
        <pc:picChg chg="add mod">
          <ac:chgData name="Christoffer Østergaard Carstens" userId="5d542c86-40b2-4e4f-ab37-dc2fab4fc46a" providerId="ADAL" clId="{0DF8EF18-DD9B-46DE-AF1A-1EC96D0E05CF}" dt="2026-04-09T10:56:36.200" v="4398" actId="1076"/>
          <ac:picMkLst>
            <pc:docMk/>
            <pc:sldMk cId="324992414" sldId="332"/>
            <ac:picMk id="5" creationId="{7CF61361-379C-E3F2-5991-DE60D9C9E5E0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09T10:57:27.478" v="4403" actId="14100"/>
        <pc:sldMkLst>
          <pc:docMk/>
          <pc:sldMk cId="2574539502" sldId="333"/>
        </pc:sldMkLst>
        <pc:spChg chg="del">
          <ac:chgData name="Christoffer Østergaard Carstens" userId="5d542c86-40b2-4e4f-ab37-dc2fab4fc46a" providerId="ADAL" clId="{0DF8EF18-DD9B-46DE-AF1A-1EC96D0E05CF}" dt="2026-04-09T10:57:23.093" v="4401" actId="26606"/>
          <ac:spMkLst>
            <pc:docMk/>
            <pc:sldMk cId="2574539502" sldId="333"/>
            <ac:spMk id="2" creationId="{B9F9FDAF-D941-DD26-8CA2-C9FEBDB70B65}"/>
          </ac:spMkLst>
        </pc:spChg>
        <pc:spChg chg="del">
          <ac:chgData name="Christoffer Østergaard Carstens" userId="5d542c86-40b2-4e4f-ab37-dc2fab4fc46a" providerId="ADAL" clId="{0DF8EF18-DD9B-46DE-AF1A-1EC96D0E05CF}" dt="2026-04-09T10:57:23.093" v="4401" actId="26606"/>
          <ac:spMkLst>
            <pc:docMk/>
            <pc:sldMk cId="2574539502" sldId="333"/>
            <ac:spMk id="3" creationId="{A142E24B-E7BC-25E4-57A8-40906B991B94}"/>
          </ac:spMkLst>
        </pc:spChg>
        <pc:picChg chg="add mod">
          <ac:chgData name="Christoffer Østergaard Carstens" userId="5d542c86-40b2-4e4f-ab37-dc2fab4fc46a" providerId="ADAL" clId="{0DF8EF18-DD9B-46DE-AF1A-1EC96D0E05CF}" dt="2026-04-09T10:57:27.478" v="4403" actId="14100"/>
          <ac:picMkLst>
            <pc:docMk/>
            <pc:sldMk cId="2574539502" sldId="333"/>
            <ac:picMk id="5" creationId="{83554762-5AF3-B512-A6F2-C25902697D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39B0-E24C-4DF2-B58C-FAC85B93724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71CE-B475-4A0B-A6DF-FC5458D723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6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denskab.dk/naturvidenskab/groenlands-undergrund-bugner-af-kritiske-raastoffer-hvorfor-er-de-ikke-allerede-hentet-o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iis.dk/publikationer/hvorfor-donald-trump-saa-gerne-overtage-groenl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DA507E-0A1D-2935-D6A6-98B96ADFA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da-DK" sz="4400" dirty="0"/>
              <a:t>Modul 9: Råstoffer og USA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AE28DD-31FA-1F94-505A-5CD0AB8443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da-DK"/>
              <a:t>Forløb: Grønland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8B1217C-C360-8232-C600-BFAA11A5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6" r="1" b="1253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045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B67C334-3D8B-535E-274A-5E4CA642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140" y="-28311"/>
            <a:ext cx="4979546" cy="67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55573-1A7B-8F2F-2BF9-805718FA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9AD33D-D4C7-B31F-D0B3-3D70C442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318BA8B-3924-DB5C-B87B-4C8BFC62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1" y="191653"/>
            <a:ext cx="11686542" cy="64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1F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561B45-2087-674E-E907-25C9E0A5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Grønlands undergrund bugner af kritiske råstoffer – hvorfor er de ikke allerede hentet op?</a:t>
            </a:r>
            <a:endParaRPr lang="en-US" sz="2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CF61361-379C-E3F2-5991-DE60D9C9E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6225" y="357869"/>
            <a:ext cx="8086534" cy="60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3554762-5AF3-B512-A6F2-C25902697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815" y="141514"/>
            <a:ext cx="6546065" cy="65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EA3732-1DAB-6734-0447-03CFC1B9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USA’s ønske om at overtage Grønland - Podcast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CE6442-45A4-FD62-46F2-64455822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Hvorfor vil Donald Trump så gerne overtage Grønland? | DIIS</a:t>
            </a:r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" name="Graphic 6" descr="Podcast">
            <a:extLst>
              <a:ext uri="{FF2B5EF4-FFF2-40B4-BE49-F238E27FC236}">
                <a16:creationId xmlns:a16="http://schemas.microsoft.com/office/drawing/2014/main" id="{6D081A8C-A9BC-9659-4C61-9DB63753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2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81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8185</TotalTime>
  <Words>43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Modul 9: Råstoffer og USA</vt:lpstr>
      <vt:lpstr>PowerPoint-præsentation</vt:lpstr>
      <vt:lpstr>PowerPoint-præsentation</vt:lpstr>
      <vt:lpstr>Grønlands undergrund bugner af kritiske råstoffer – hvorfor er de ikke allerede hentet op?</vt:lpstr>
      <vt:lpstr>PowerPoint-præsentation</vt:lpstr>
      <vt:lpstr>USA’s ønske om at overtage Grønland - Podcast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2</cp:revision>
  <dcterms:created xsi:type="dcterms:W3CDTF">2021-09-03T11:06:42Z</dcterms:created>
  <dcterms:modified xsi:type="dcterms:W3CDTF">2026-04-09T10:59:39Z</dcterms:modified>
</cp:coreProperties>
</file>