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A597B-88B2-436E-818E-6E8978A042A8}" v="26" dt="2026-04-09T11:13:53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4-10T08:53:12.183" v="896" actId="26606"/>
      <pc:docMkLst>
        <pc:docMk/>
      </pc:docMkLst>
      <pc:sldChg chg="del">
        <pc:chgData name="Christoffer Østergaard Carstens" userId="5d542c86-40b2-4e4f-ab37-dc2fab4fc46a" providerId="ADAL" clId="{0DF8EF18-DD9B-46DE-AF1A-1EC96D0E05CF}" dt="2026-04-09T11:06:05.071" v="489" actId="47"/>
        <pc:sldMkLst>
          <pc:docMk/>
          <pc:sldMk cId="3321267531" sldId="264"/>
        </pc:sldMkLst>
      </pc:sldChg>
      <pc:sldChg chg="del">
        <pc:chgData name="Christoffer Østergaard Carstens" userId="5d542c86-40b2-4e4f-ab37-dc2fab4fc46a" providerId="ADAL" clId="{0DF8EF18-DD9B-46DE-AF1A-1EC96D0E05CF}" dt="2026-04-09T11:06:05.634" v="490" actId="47"/>
        <pc:sldMkLst>
          <pc:docMk/>
          <pc:sldMk cId="4235567051" sldId="265"/>
        </pc:sldMkLst>
      </pc:sldChg>
      <pc:sldChg chg="del">
        <pc:chgData name="Christoffer Østergaard Carstens" userId="5d542c86-40b2-4e4f-ab37-dc2fab4fc46a" providerId="ADAL" clId="{0DF8EF18-DD9B-46DE-AF1A-1EC96D0E05CF}" dt="2026-04-09T11:06:05.849" v="491" actId="47"/>
        <pc:sldMkLst>
          <pc:docMk/>
          <pc:sldMk cId="3050597999" sldId="273"/>
        </pc:sldMkLst>
      </pc:sldChg>
      <pc:sldChg chg="addSp delSp modSp del mod setBg addAnim delAnim">
        <pc:chgData name="Christoffer Østergaard Carstens" userId="5d542c86-40b2-4e4f-ab37-dc2fab4fc46a" providerId="ADAL" clId="{0DF8EF18-DD9B-46DE-AF1A-1EC96D0E05CF}" dt="2026-04-09T11:06:02.849" v="477" actId="47"/>
        <pc:sldMkLst>
          <pc:docMk/>
          <pc:sldMk cId="12988605" sldId="274"/>
        </pc:sldMkLst>
      </pc:sldChg>
      <pc:sldChg chg="del">
        <pc:chgData name="Christoffer Østergaard Carstens" userId="5d542c86-40b2-4e4f-ab37-dc2fab4fc46a" providerId="ADAL" clId="{0DF8EF18-DD9B-46DE-AF1A-1EC96D0E05CF}" dt="2026-04-09T11:06:03.086" v="478" actId="47"/>
        <pc:sldMkLst>
          <pc:docMk/>
          <pc:sldMk cId="1416681616" sldId="275"/>
        </pc:sldMkLst>
      </pc:sldChg>
      <pc:sldChg chg="del">
        <pc:chgData name="Christoffer Østergaard Carstens" userId="5d542c86-40b2-4e4f-ab37-dc2fab4fc46a" providerId="ADAL" clId="{0DF8EF18-DD9B-46DE-AF1A-1EC96D0E05CF}" dt="2026-04-09T11:06:03.357" v="479" actId="47"/>
        <pc:sldMkLst>
          <pc:docMk/>
          <pc:sldMk cId="4133643554" sldId="276"/>
        </pc:sldMkLst>
      </pc:sldChg>
      <pc:sldChg chg="del">
        <pc:chgData name="Christoffer Østergaard Carstens" userId="5d542c86-40b2-4e4f-ab37-dc2fab4fc46a" providerId="ADAL" clId="{0DF8EF18-DD9B-46DE-AF1A-1EC96D0E05CF}" dt="2026-04-09T11:06:03.594" v="480" actId="47"/>
        <pc:sldMkLst>
          <pc:docMk/>
          <pc:sldMk cId="1972219817" sldId="277"/>
        </pc:sldMkLst>
      </pc:sldChg>
      <pc:sldChg chg="del">
        <pc:chgData name="Christoffer Østergaard Carstens" userId="5d542c86-40b2-4e4f-ab37-dc2fab4fc46a" providerId="ADAL" clId="{0DF8EF18-DD9B-46DE-AF1A-1EC96D0E05CF}" dt="2026-04-09T11:06:03.896" v="481" actId="47"/>
        <pc:sldMkLst>
          <pc:docMk/>
          <pc:sldMk cId="2458425891" sldId="278"/>
        </pc:sldMkLst>
      </pc:sldChg>
      <pc:sldChg chg="del">
        <pc:chgData name="Christoffer Østergaard Carstens" userId="5d542c86-40b2-4e4f-ab37-dc2fab4fc46a" providerId="ADAL" clId="{0DF8EF18-DD9B-46DE-AF1A-1EC96D0E05CF}" dt="2026-04-09T11:06:04.065" v="482" actId="47"/>
        <pc:sldMkLst>
          <pc:docMk/>
          <pc:sldMk cId="3282119445" sldId="279"/>
        </pc:sldMkLst>
      </pc:sldChg>
      <pc:sldChg chg="del">
        <pc:chgData name="Christoffer Østergaard Carstens" userId="5d542c86-40b2-4e4f-ab37-dc2fab4fc46a" providerId="ADAL" clId="{0DF8EF18-DD9B-46DE-AF1A-1EC96D0E05CF}" dt="2026-04-09T11:06:04.220" v="483" actId="47"/>
        <pc:sldMkLst>
          <pc:docMk/>
          <pc:sldMk cId="2144345941" sldId="280"/>
        </pc:sldMkLst>
      </pc:sldChg>
      <pc:sldChg chg="del">
        <pc:chgData name="Christoffer Østergaard Carstens" userId="5d542c86-40b2-4e4f-ab37-dc2fab4fc46a" providerId="ADAL" clId="{0DF8EF18-DD9B-46DE-AF1A-1EC96D0E05CF}" dt="2026-04-09T11:06:04.364" v="484" actId="47"/>
        <pc:sldMkLst>
          <pc:docMk/>
          <pc:sldMk cId="559017717" sldId="281"/>
        </pc:sldMkLst>
      </pc:sldChg>
      <pc:sldChg chg="addSp delSp modSp new del mod ord setBg">
        <pc:chgData name="Christoffer Østergaard Carstens" userId="5d542c86-40b2-4e4f-ab37-dc2fab4fc46a" providerId="ADAL" clId="{0DF8EF18-DD9B-46DE-AF1A-1EC96D0E05CF}" dt="2026-04-09T11:06:04.494" v="485" actId="47"/>
        <pc:sldMkLst>
          <pc:docMk/>
          <pc:sldMk cId="2082829103" sldId="282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4-09T11:06:04.635" v="486" actId="47"/>
        <pc:sldMkLst>
          <pc:docMk/>
          <pc:sldMk cId="3690162907" sldId="283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4-09T11:06:04.784" v="487" actId="47"/>
        <pc:sldMkLst>
          <pc:docMk/>
          <pc:sldMk cId="2905930964" sldId="284"/>
        </pc:sldMkLst>
      </pc:sldChg>
      <pc:sldChg chg="modSp new del mod">
        <pc:chgData name="Christoffer Østergaard Carstens" userId="5d542c86-40b2-4e4f-ab37-dc2fab4fc46a" providerId="ADAL" clId="{0DF8EF18-DD9B-46DE-AF1A-1EC96D0E05CF}" dt="2026-04-09T11:06:04.928" v="488" actId="47"/>
        <pc:sldMkLst>
          <pc:docMk/>
          <pc:sldMk cId="280425261" sldId="285"/>
        </pc:sldMkLst>
      </pc:sldChg>
      <pc:sldChg chg="modSp new del mod ord">
        <pc:chgData name="Christoffer Østergaard Carstens" userId="5d542c86-40b2-4e4f-ab37-dc2fab4fc46a" providerId="ADAL" clId="{0DF8EF18-DD9B-46DE-AF1A-1EC96D0E05CF}" dt="2026-04-09T11:06:01.834" v="475" actId="47"/>
        <pc:sldMkLst>
          <pc:docMk/>
          <pc:sldMk cId="3759851388" sldId="286"/>
        </pc:sldMkLst>
      </pc:sldChg>
      <pc:sldChg chg="add del setBg">
        <pc:chgData name="Christoffer Østergaard Carstens" userId="5d542c86-40b2-4e4f-ab37-dc2fab4fc46a" providerId="ADAL" clId="{0DF8EF18-DD9B-46DE-AF1A-1EC96D0E05CF}" dt="2026-04-09T11:06:06.551" v="492" actId="47"/>
        <pc:sldMkLst>
          <pc:docMk/>
          <pc:sldMk cId="2710803857" sldId="287"/>
        </pc:sldMkLst>
      </pc:sldChg>
      <pc:sldChg chg="new del">
        <pc:chgData name="Christoffer Østergaard Carstens" userId="5d542c86-40b2-4e4f-ab37-dc2fab4fc46a" providerId="ADAL" clId="{0DF8EF18-DD9B-46DE-AF1A-1EC96D0E05CF}" dt="2026-04-09T11:06:02.330" v="476" actId="47"/>
        <pc:sldMkLst>
          <pc:docMk/>
          <pc:sldMk cId="2598164001" sldId="288"/>
        </pc:sldMkLst>
      </pc:sldChg>
      <pc:sldChg chg="addSp modSp new mod setBg">
        <pc:chgData name="Christoffer Østergaard Carstens" userId="5d542c86-40b2-4e4f-ab37-dc2fab4fc46a" providerId="ADAL" clId="{0DF8EF18-DD9B-46DE-AF1A-1EC96D0E05CF}" dt="2026-04-09T11:05:57.373" v="474" actId="26606"/>
        <pc:sldMkLst>
          <pc:docMk/>
          <pc:sldMk cId="4263791617" sldId="289"/>
        </pc:sldMkLst>
        <pc:spChg chg="mod">
          <ac:chgData name="Christoffer Østergaard Carstens" userId="5d542c86-40b2-4e4f-ab37-dc2fab4fc46a" providerId="ADAL" clId="{0DF8EF18-DD9B-46DE-AF1A-1EC96D0E05CF}" dt="2026-04-09T11:05:57.373" v="474" actId="26606"/>
          <ac:spMkLst>
            <pc:docMk/>
            <pc:sldMk cId="4263791617" sldId="289"/>
            <ac:spMk id="2" creationId="{8CBAEE4F-0787-072A-0FF9-5BBF2B8246A0}"/>
          </ac:spMkLst>
        </pc:spChg>
        <pc:spChg chg="mod">
          <ac:chgData name="Christoffer Østergaard Carstens" userId="5d542c86-40b2-4e4f-ab37-dc2fab4fc46a" providerId="ADAL" clId="{0DF8EF18-DD9B-46DE-AF1A-1EC96D0E05CF}" dt="2026-04-09T11:05:57.373" v="474" actId="26606"/>
          <ac:spMkLst>
            <pc:docMk/>
            <pc:sldMk cId="4263791617" sldId="289"/>
            <ac:spMk id="3" creationId="{DB154F91-7087-12FF-2ABC-F929BF58D20F}"/>
          </ac:spMkLst>
        </pc:spChg>
        <pc:spChg chg="add">
          <ac:chgData name="Christoffer Østergaard Carstens" userId="5d542c86-40b2-4e4f-ab37-dc2fab4fc46a" providerId="ADAL" clId="{0DF8EF18-DD9B-46DE-AF1A-1EC96D0E05CF}" dt="2026-04-09T11:05:57.373" v="474" actId="26606"/>
          <ac:spMkLst>
            <pc:docMk/>
            <pc:sldMk cId="4263791617" sldId="289"/>
            <ac:spMk id="1031" creationId="{68AF5748-FED8-45BA-8631-26D1D10F3246}"/>
          </ac:spMkLst>
        </pc:spChg>
        <pc:spChg chg="add">
          <ac:chgData name="Christoffer Østergaard Carstens" userId="5d542c86-40b2-4e4f-ab37-dc2fab4fc46a" providerId="ADAL" clId="{0DF8EF18-DD9B-46DE-AF1A-1EC96D0E05CF}" dt="2026-04-09T11:05:57.373" v="474" actId="26606"/>
          <ac:spMkLst>
            <pc:docMk/>
            <pc:sldMk cId="4263791617" sldId="289"/>
            <ac:spMk id="1033" creationId="{AF2F604E-43BE-4DC3-B983-E071523364F8}"/>
          </ac:spMkLst>
        </pc:spChg>
        <pc:spChg chg="add">
          <ac:chgData name="Christoffer Østergaard Carstens" userId="5d542c86-40b2-4e4f-ab37-dc2fab4fc46a" providerId="ADAL" clId="{0DF8EF18-DD9B-46DE-AF1A-1EC96D0E05CF}" dt="2026-04-09T11:05:57.373" v="474" actId="26606"/>
          <ac:spMkLst>
            <pc:docMk/>
            <pc:sldMk cId="4263791617" sldId="289"/>
            <ac:spMk id="1035" creationId="{08C9B587-E65E-4B52-B37C-ABEBB6E87928}"/>
          </ac:spMkLst>
        </pc:spChg>
        <pc:picChg chg="add mod">
          <ac:chgData name="Christoffer Østergaard Carstens" userId="5d542c86-40b2-4e4f-ab37-dc2fab4fc46a" providerId="ADAL" clId="{0DF8EF18-DD9B-46DE-AF1A-1EC96D0E05CF}" dt="2026-04-09T11:05:57.373" v="474" actId="26606"/>
          <ac:picMkLst>
            <pc:docMk/>
            <pc:sldMk cId="4263791617" sldId="289"/>
            <ac:picMk id="1026" creationId="{9909B26F-6261-298F-0377-8BA366EC5DC9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4-09T11:10:43.772" v="610" actId="255"/>
        <pc:sldMkLst>
          <pc:docMk/>
          <pc:sldMk cId="1360677932" sldId="290"/>
        </pc:sldMkLst>
        <pc:spChg chg="mod">
          <ac:chgData name="Christoffer Østergaard Carstens" userId="5d542c86-40b2-4e4f-ab37-dc2fab4fc46a" providerId="ADAL" clId="{0DF8EF18-DD9B-46DE-AF1A-1EC96D0E05CF}" dt="2026-04-09T11:10:21.304" v="601" actId="26606"/>
          <ac:spMkLst>
            <pc:docMk/>
            <pc:sldMk cId="1360677932" sldId="290"/>
            <ac:spMk id="2" creationId="{1D80058A-5070-0C4C-A55D-2624632AD6F0}"/>
          </ac:spMkLst>
        </pc:spChg>
        <pc:spChg chg="mod">
          <ac:chgData name="Christoffer Østergaard Carstens" userId="5d542c86-40b2-4e4f-ab37-dc2fab4fc46a" providerId="ADAL" clId="{0DF8EF18-DD9B-46DE-AF1A-1EC96D0E05CF}" dt="2026-04-09T11:10:43.772" v="610" actId="255"/>
          <ac:spMkLst>
            <pc:docMk/>
            <pc:sldMk cId="1360677932" sldId="290"/>
            <ac:spMk id="3" creationId="{313CAD86-70EF-B440-3527-85146F431F3A}"/>
          </ac:spMkLst>
        </pc:spChg>
        <pc:spChg chg="add">
          <ac:chgData name="Christoffer Østergaard Carstens" userId="5d542c86-40b2-4e4f-ab37-dc2fab4fc46a" providerId="ADAL" clId="{0DF8EF18-DD9B-46DE-AF1A-1EC96D0E05CF}" dt="2026-04-09T11:10:21.304" v="601" actId="26606"/>
          <ac:spMkLst>
            <pc:docMk/>
            <pc:sldMk cId="1360677932" sldId="290"/>
            <ac:spMk id="2055" creationId="{058A14AF-9FB5-4CC7-BA35-E8E85D3EDF0E}"/>
          </ac:spMkLst>
        </pc:spChg>
        <pc:spChg chg="add">
          <ac:chgData name="Christoffer Østergaard Carstens" userId="5d542c86-40b2-4e4f-ab37-dc2fab4fc46a" providerId="ADAL" clId="{0DF8EF18-DD9B-46DE-AF1A-1EC96D0E05CF}" dt="2026-04-09T11:10:21.304" v="601" actId="26606"/>
          <ac:spMkLst>
            <pc:docMk/>
            <pc:sldMk cId="1360677932" sldId="290"/>
            <ac:spMk id="2057" creationId="{3A9A4357-BD1D-4622-A4FE-766E6AB8DE84}"/>
          </ac:spMkLst>
        </pc:spChg>
        <pc:spChg chg="add">
          <ac:chgData name="Christoffer Østergaard Carstens" userId="5d542c86-40b2-4e4f-ab37-dc2fab4fc46a" providerId="ADAL" clId="{0DF8EF18-DD9B-46DE-AF1A-1EC96D0E05CF}" dt="2026-04-09T11:10:21.304" v="601" actId="26606"/>
          <ac:spMkLst>
            <pc:docMk/>
            <pc:sldMk cId="1360677932" sldId="290"/>
            <ac:spMk id="2059" creationId="{E659831F-0D9A-4C63-9EBB-8435B85A440F}"/>
          </ac:spMkLst>
        </pc:spChg>
        <pc:spChg chg="add">
          <ac:chgData name="Christoffer Østergaard Carstens" userId="5d542c86-40b2-4e4f-ab37-dc2fab4fc46a" providerId="ADAL" clId="{0DF8EF18-DD9B-46DE-AF1A-1EC96D0E05CF}" dt="2026-04-09T11:10:21.304" v="601" actId="26606"/>
          <ac:spMkLst>
            <pc:docMk/>
            <pc:sldMk cId="1360677932" sldId="290"/>
            <ac:spMk id="2061" creationId="{E6995CE5-F890-4ABA-82A2-26507CE8D2A3}"/>
          </ac:spMkLst>
        </pc:spChg>
        <pc:picChg chg="add mod">
          <ac:chgData name="Christoffer Østergaard Carstens" userId="5d542c86-40b2-4e4f-ab37-dc2fab4fc46a" providerId="ADAL" clId="{0DF8EF18-DD9B-46DE-AF1A-1EC96D0E05CF}" dt="2026-04-09T11:10:34.042" v="607" actId="1076"/>
          <ac:picMkLst>
            <pc:docMk/>
            <pc:sldMk cId="1360677932" sldId="290"/>
            <ac:picMk id="2050" creationId="{000BD2A2-BA82-AC27-B406-A195BCB2E8CA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09T11:11:26.902" v="620" actId="255"/>
        <pc:sldMkLst>
          <pc:docMk/>
          <pc:sldMk cId="983570249" sldId="291"/>
        </pc:sldMkLst>
        <pc:spChg chg="mod">
          <ac:chgData name="Christoffer Østergaard Carstens" userId="5d542c86-40b2-4e4f-ab37-dc2fab4fc46a" providerId="ADAL" clId="{0DF8EF18-DD9B-46DE-AF1A-1EC96D0E05CF}" dt="2026-04-09T11:11:09.185" v="614" actId="26606"/>
          <ac:spMkLst>
            <pc:docMk/>
            <pc:sldMk cId="983570249" sldId="291"/>
            <ac:spMk id="2" creationId="{6B93B2E4-A87A-1E2C-BF79-8ED190FF00EB}"/>
          </ac:spMkLst>
        </pc:spChg>
        <pc:spChg chg="mod">
          <ac:chgData name="Christoffer Østergaard Carstens" userId="5d542c86-40b2-4e4f-ab37-dc2fab4fc46a" providerId="ADAL" clId="{0DF8EF18-DD9B-46DE-AF1A-1EC96D0E05CF}" dt="2026-04-09T11:11:26.902" v="620" actId="255"/>
          <ac:spMkLst>
            <pc:docMk/>
            <pc:sldMk cId="983570249" sldId="291"/>
            <ac:spMk id="3" creationId="{1B9D0A90-5ABE-4770-AFF2-3F5396DF088D}"/>
          </ac:spMkLst>
        </pc:spChg>
        <pc:spChg chg="add del">
          <ac:chgData name="Christoffer Østergaard Carstens" userId="5d542c86-40b2-4e4f-ab37-dc2fab4fc46a" providerId="ADAL" clId="{0DF8EF18-DD9B-46DE-AF1A-1EC96D0E05CF}" dt="2026-04-09T11:11:09.172" v="613" actId="26606"/>
          <ac:spMkLst>
            <pc:docMk/>
            <pc:sldMk cId="983570249" sldId="291"/>
            <ac:spMk id="3079" creationId="{058A14AF-9FB5-4CC7-BA35-E8E85D3EDF0E}"/>
          </ac:spMkLst>
        </pc:spChg>
        <pc:spChg chg="add del">
          <ac:chgData name="Christoffer Østergaard Carstens" userId="5d542c86-40b2-4e4f-ab37-dc2fab4fc46a" providerId="ADAL" clId="{0DF8EF18-DD9B-46DE-AF1A-1EC96D0E05CF}" dt="2026-04-09T11:11:09.172" v="613" actId="26606"/>
          <ac:spMkLst>
            <pc:docMk/>
            <pc:sldMk cId="983570249" sldId="291"/>
            <ac:spMk id="3081" creationId="{3A9A4357-BD1D-4622-A4FE-766E6AB8DE84}"/>
          </ac:spMkLst>
        </pc:spChg>
        <pc:spChg chg="add del">
          <ac:chgData name="Christoffer Østergaard Carstens" userId="5d542c86-40b2-4e4f-ab37-dc2fab4fc46a" providerId="ADAL" clId="{0DF8EF18-DD9B-46DE-AF1A-1EC96D0E05CF}" dt="2026-04-09T11:11:09.172" v="613" actId="26606"/>
          <ac:spMkLst>
            <pc:docMk/>
            <pc:sldMk cId="983570249" sldId="291"/>
            <ac:spMk id="3083" creationId="{E659831F-0D9A-4C63-9EBB-8435B85A440F}"/>
          </ac:spMkLst>
        </pc:spChg>
        <pc:spChg chg="add del">
          <ac:chgData name="Christoffer Østergaard Carstens" userId="5d542c86-40b2-4e4f-ab37-dc2fab4fc46a" providerId="ADAL" clId="{0DF8EF18-DD9B-46DE-AF1A-1EC96D0E05CF}" dt="2026-04-09T11:11:09.172" v="613" actId="26606"/>
          <ac:spMkLst>
            <pc:docMk/>
            <pc:sldMk cId="983570249" sldId="291"/>
            <ac:spMk id="3085" creationId="{E6995CE5-F890-4ABA-82A2-26507CE8D2A3}"/>
          </ac:spMkLst>
        </pc:spChg>
        <pc:spChg chg="add">
          <ac:chgData name="Christoffer Østergaard Carstens" userId="5d542c86-40b2-4e4f-ab37-dc2fab4fc46a" providerId="ADAL" clId="{0DF8EF18-DD9B-46DE-AF1A-1EC96D0E05CF}" dt="2026-04-09T11:11:09.185" v="614" actId="26606"/>
          <ac:spMkLst>
            <pc:docMk/>
            <pc:sldMk cId="983570249" sldId="291"/>
            <ac:spMk id="3087" creationId="{D1D34770-47A8-402C-AF23-2B653F2D88C1}"/>
          </ac:spMkLst>
        </pc:spChg>
        <pc:picChg chg="add mod">
          <ac:chgData name="Christoffer Østergaard Carstens" userId="5d542c86-40b2-4e4f-ab37-dc2fab4fc46a" providerId="ADAL" clId="{0DF8EF18-DD9B-46DE-AF1A-1EC96D0E05CF}" dt="2026-04-09T11:11:09.185" v="614" actId="26606"/>
          <ac:picMkLst>
            <pc:docMk/>
            <pc:sldMk cId="983570249" sldId="291"/>
            <ac:picMk id="3074" creationId="{E5D0A505-32BC-DE13-A78F-03878A4767B1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09T11:12:36.160" v="633" actId="14100"/>
        <pc:sldMkLst>
          <pc:docMk/>
          <pc:sldMk cId="476153341" sldId="292"/>
        </pc:sldMkLst>
        <pc:spChg chg="mod">
          <ac:chgData name="Christoffer Østergaard Carstens" userId="5d542c86-40b2-4e4f-ab37-dc2fab4fc46a" providerId="ADAL" clId="{0DF8EF18-DD9B-46DE-AF1A-1EC96D0E05CF}" dt="2026-04-09T11:12:11.745" v="625" actId="26606"/>
          <ac:spMkLst>
            <pc:docMk/>
            <pc:sldMk cId="476153341" sldId="292"/>
            <ac:spMk id="2" creationId="{A8671AE4-300B-08F4-DD30-1E5756B07BF1}"/>
          </ac:spMkLst>
        </pc:spChg>
        <pc:spChg chg="mod">
          <ac:chgData name="Christoffer Østergaard Carstens" userId="5d542c86-40b2-4e4f-ab37-dc2fab4fc46a" providerId="ADAL" clId="{0DF8EF18-DD9B-46DE-AF1A-1EC96D0E05CF}" dt="2026-04-09T11:12:36.160" v="633" actId="14100"/>
          <ac:spMkLst>
            <pc:docMk/>
            <pc:sldMk cId="476153341" sldId="292"/>
            <ac:spMk id="3" creationId="{13B62C78-3DE6-EE5B-0F50-A58CC4A2C501}"/>
          </ac:spMkLst>
        </pc:spChg>
        <pc:spChg chg="add">
          <ac:chgData name="Christoffer Østergaard Carstens" userId="5d542c86-40b2-4e4f-ab37-dc2fab4fc46a" providerId="ADAL" clId="{0DF8EF18-DD9B-46DE-AF1A-1EC96D0E05CF}" dt="2026-04-09T11:12:05.557" v="621"/>
          <ac:spMkLst>
            <pc:docMk/>
            <pc:sldMk cId="476153341" sldId="292"/>
            <ac:spMk id="4" creationId="{FED143AE-CE63-84EC-D854-1BD791FD4D14}"/>
          </ac:spMkLst>
        </pc:spChg>
        <pc:spChg chg="add del">
          <ac:chgData name="Christoffer Østergaard Carstens" userId="5d542c86-40b2-4e4f-ab37-dc2fab4fc46a" providerId="ADAL" clId="{0DF8EF18-DD9B-46DE-AF1A-1EC96D0E05CF}" dt="2026-04-09T11:12:11.729" v="624" actId="26606"/>
          <ac:spMkLst>
            <pc:docMk/>
            <pc:sldMk cId="476153341" sldId="292"/>
            <ac:spMk id="10" creationId="{D1D34770-47A8-402C-AF23-2B653F2D88C1}"/>
          </ac:spMkLst>
        </pc:spChg>
        <pc:spChg chg="add">
          <ac:chgData name="Christoffer Østergaard Carstens" userId="5d542c86-40b2-4e4f-ab37-dc2fab4fc46a" providerId="ADAL" clId="{0DF8EF18-DD9B-46DE-AF1A-1EC96D0E05CF}" dt="2026-04-09T11:12:11.745" v="625" actId="26606"/>
          <ac:spMkLst>
            <pc:docMk/>
            <pc:sldMk cId="476153341" sldId="292"/>
            <ac:spMk id="12" creationId="{9427AF5F-9A0E-42B7-A252-FD64C9885F9C}"/>
          </ac:spMkLst>
        </pc:spChg>
        <pc:picChg chg="add mod">
          <ac:chgData name="Christoffer Østergaard Carstens" userId="5d542c86-40b2-4e4f-ab37-dc2fab4fc46a" providerId="ADAL" clId="{0DF8EF18-DD9B-46DE-AF1A-1EC96D0E05CF}" dt="2026-04-09T11:12:13.919" v="626" actId="1076"/>
          <ac:picMkLst>
            <pc:docMk/>
            <pc:sldMk cId="476153341" sldId="292"/>
            <ac:picMk id="5" creationId="{FD4B08AC-8A7E-A88F-D291-315E4955DE08}"/>
          </ac:picMkLst>
        </pc:picChg>
      </pc:sldChg>
      <pc:sldChg chg="addSp delSp modSp new mod setBg addAnim delAnim">
        <pc:chgData name="Christoffer Østergaard Carstens" userId="5d542c86-40b2-4e4f-ab37-dc2fab4fc46a" providerId="ADAL" clId="{0DF8EF18-DD9B-46DE-AF1A-1EC96D0E05CF}" dt="2026-04-09T11:13:17.799" v="661" actId="26606"/>
        <pc:sldMkLst>
          <pc:docMk/>
          <pc:sldMk cId="3921734342" sldId="293"/>
        </pc:sldMkLst>
        <pc:spChg chg="mod">
          <ac:chgData name="Christoffer Østergaard Carstens" userId="5d542c86-40b2-4e4f-ab37-dc2fab4fc46a" providerId="ADAL" clId="{0DF8EF18-DD9B-46DE-AF1A-1EC96D0E05CF}" dt="2026-04-09T11:13:17.799" v="661" actId="26606"/>
          <ac:spMkLst>
            <pc:docMk/>
            <pc:sldMk cId="3921734342" sldId="293"/>
            <ac:spMk id="2" creationId="{4856CEB7-38EA-179A-AB2B-FBC402E4774E}"/>
          </ac:spMkLst>
        </pc:spChg>
        <pc:spChg chg="mod">
          <ac:chgData name="Christoffer Østergaard Carstens" userId="5d542c86-40b2-4e4f-ab37-dc2fab4fc46a" providerId="ADAL" clId="{0DF8EF18-DD9B-46DE-AF1A-1EC96D0E05CF}" dt="2026-04-09T11:13:17.799" v="661" actId="26606"/>
          <ac:spMkLst>
            <pc:docMk/>
            <pc:sldMk cId="3921734342" sldId="293"/>
            <ac:spMk id="3" creationId="{B5C56528-3E90-89C7-818E-2BFF0D4491D6}"/>
          </ac:spMkLst>
        </pc:spChg>
        <pc:spChg chg="add del">
          <ac:chgData name="Christoffer Østergaard Carstens" userId="5d542c86-40b2-4e4f-ab37-dc2fab4fc46a" providerId="ADAL" clId="{0DF8EF18-DD9B-46DE-AF1A-1EC96D0E05CF}" dt="2026-04-09T11:13:17.776" v="660" actId="26606"/>
          <ac:spMkLst>
            <pc:docMk/>
            <pc:sldMk cId="3921734342" sldId="293"/>
            <ac:spMk id="8" creationId="{943CAA20-3569-4189-9E48-239A229A86CA}"/>
          </ac:spMkLst>
        </pc:spChg>
        <pc:spChg chg="add del">
          <ac:chgData name="Christoffer Østergaard Carstens" userId="5d542c86-40b2-4e4f-ab37-dc2fab4fc46a" providerId="ADAL" clId="{0DF8EF18-DD9B-46DE-AF1A-1EC96D0E05CF}" dt="2026-04-09T11:13:17.776" v="660" actId="26606"/>
          <ac:spMkLst>
            <pc:docMk/>
            <pc:sldMk cId="3921734342" sldId="293"/>
            <ac:spMk id="10" creationId="{DA542B6D-E775-4832-91DC-2D20F857813A}"/>
          </ac:spMkLst>
        </pc:spChg>
        <pc:spChg chg="add">
          <ac:chgData name="Christoffer Østergaard Carstens" userId="5d542c86-40b2-4e4f-ab37-dc2fab4fc46a" providerId="ADAL" clId="{0DF8EF18-DD9B-46DE-AF1A-1EC96D0E05CF}" dt="2026-04-09T11:13:17.799" v="661" actId="26606"/>
          <ac:spMkLst>
            <pc:docMk/>
            <pc:sldMk cId="3921734342" sldId="293"/>
            <ac:spMk id="12" creationId="{D6705569-F545-4F47-A260-A9202826EA20}"/>
          </ac:spMkLst>
        </pc:spChg>
        <pc:spChg chg="add">
          <ac:chgData name="Christoffer Østergaard Carstens" userId="5d542c86-40b2-4e4f-ab37-dc2fab4fc46a" providerId="ADAL" clId="{0DF8EF18-DD9B-46DE-AF1A-1EC96D0E05CF}" dt="2026-04-09T11:13:17.799" v="661" actId="26606"/>
          <ac:spMkLst>
            <pc:docMk/>
            <pc:sldMk cId="3921734342" sldId="293"/>
            <ac:spMk id="13" creationId="{A134706B-150F-487B-B4FB-34C10219C72F}"/>
          </ac:spMkLst>
        </pc:spChg>
        <pc:spChg chg="add">
          <ac:chgData name="Christoffer Østergaard Carstens" userId="5d542c86-40b2-4e4f-ab37-dc2fab4fc46a" providerId="ADAL" clId="{0DF8EF18-DD9B-46DE-AF1A-1EC96D0E05CF}" dt="2026-04-09T11:13:17.799" v="661" actId="26606"/>
          <ac:spMkLst>
            <pc:docMk/>
            <pc:sldMk cId="3921734342" sldId="293"/>
            <ac:spMk id="14" creationId="{25FD23E7-C75D-4AFA-A4D4-BE5558110941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4-09T11:13:42.291" v="690" actId="26606"/>
        <pc:sldMkLst>
          <pc:docMk/>
          <pc:sldMk cId="1313436581" sldId="294"/>
        </pc:sldMkLst>
        <pc:spChg chg="mod">
          <ac:chgData name="Christoffer Østergaard Carstens" userId="5d542c86-40b2-4e4f-ab37-dc2fab4fc46a" providerId="ADAL" clId="{0DF8EF18-DD9B-46DE-AF1A-1EC96D0E05CF}" dt="2026-04-09T11:13:42.291" v="690" actId="26606"/>
          <ac:spMkLst>
            <pc:docMk/>
            <pc:sldMk cId="1313436581" sldId="294"/>
            <ac:spMk id="2" creationId="{6C708B8E-6713-7FDC-11DD-E6767251BBCC}"/>
          </ac:spMkLst>
        </pc:spChg>
        <pc:spChg chg="mod">
          <ac:chgData name="Christoffer Østergaard Carstens" userId="5d542c86-40b2-4e4f-ab37-dc2fab4fc46a" providerId="ADAL" clId="{0DF8EF18-DD9B-46DE-AF1A-1EC96D0E05CF}" dt="2026-04-09T11:13:42.291" v="690" actId="26606"/>
          <ac:spMkLst>
            <pc:docMk/>
            <pc:sldMk cId="1313436581" sldId="294"/>
            <ac:spMk id="3" creationId="{82D883AE-765D-5A0C-C078-7A259A82FF9E}"/>
          </ac:spMkLst>
        </pc:spChg>
        <pc:spChg chg="add">
          <ac:chgData name="Christoffer Østergaard Carstens" userId="5d542c86-40b2-4e4f-ab37-dc2fab4fc46a" providerId="ADAL" clId="{0DF8EF18-DD9B-46DE-AF1A-1EC96D0E05CF}" dt="2026-04-09T11:13:42.291" v="690" actId="26606"/>
          <ac:spMkLst>
            <pc:docMk/>
            <pc:sldMk cId="1313436581" sldId="294"/>
            <ac:spMk id="8" creationId="{BAD76F3E-3A97-486B-B402-44400A8B9173}"/>
          </ac:spMkLst>
        </pc:spChg>
        <pc:spChg chg="add">
          <ac:chgData name="Christoffer Østergaard Carstens" userId="5d542c86-40b2-4e4f-ab37-dc2fab4fc46a" providerId="ADAL" clId="{0DF8EF18-DD9B-46DE-AF1A-1EC96D0E05CF}" dt="2026-04-09T11:13:42.291" v="690" actId="26606"/>
          <ac:spMkLst>
            <pc:docMk/>
            <pc:sldMk cId="1313436581" sldId="294"/>
            <ac:spMk id="10" creationId="{391F6B52-91F4-4AEB-B6DB-29FEBCF28C8B}"/>
          </ac:spMkLst>
        </pc:spChg>
        <pc:spChg chg="add">
          <ac:chgData name="Christoffer Østergaard Carstens" userId="5d542c86-40b2-4e4f-ab37-dc2fab4fc46a" providerId="ADAL" clId="{0DF8EF18-DD9B-46DE-AF1A-1EC96D0E05CF}" dt="2026-04-09T11:13:42.291" v="690" actId="26606"/>
          <ac:spMkLst>
            <pc:docMk/>
            <pc:sldMk cId="1313436581" sldId="294"/>
            <ac:spMk id="12" creationId="{2CD6F061-7C53-44F4-9794-953DB70A451B}"/>
          </ac:spMkLst>
        </pc:spChg>
      </pc:sldChg>
      <pc:sldChg chg="addSp delSp modSp new mod setBg addAnim delAnim">
        <pc:chgData name="Christoffer Østergaard Carstens" userId="5d542c86-40b2-4e4f-ab37-dc2fab4fc46a" providerId="ADAL" clId="{0DF8EF18-DD9B-46DE-AF1A-1EC96D0E05CF}" dt="2026-04-09T11:14:09.134" v="726" actId="26606"/>
        <pc:sldMkLst>
          <pc:docMk/>
          <pc:sldMk cId="1832925644" sldId="295"/>
        </pc:sldMkLst>
        <pc:spChg chg="mod">
          <ac:chgData name="Christoffer Østergaard Carstens" userId="5d542c86-40b2-4e4f-ab37-dc2fab4fc46a" providerId="ADAL" clId="{0DF8EF18-DD9B-46DE-AF1A-1EC96D0E05CF}" dt="2026-04-09T11:14:09.134" v="726" actId="26606"/>
          <ac:spMkLst>
            <pc:docMk/>
            <pc:sldMk cId="1832925644" sldId="295"/>
            <ac:spMk id="2" creationId="{9B970C4F-8078-771A-4AA9-029AD439052A}"/>
          </ac:spMkLst>
        </pc:spChg>
        <pc:spChg chg="mod">
          <ac:chgData name="Christoffer Østergaard Carstens" userId="5d542c86-40b2-4e4f-ab37-dc2fab4fc46a" providerId="ADAL" clId="{0DF8EF18-DD9B-46DE-AF1A-1EC96D0E05CF}" dt="2026-04-09T11:14:09.134" v="726" actId="26606"/>
          <ac:spMkLst>
            <pc:docMk/>
            <pc:sldMk cId="1832925644" sldId="295"/>
            <ac:spMk id="3" creationId="{1415D89C-01D6-CE60-F497-DB7CE006F181}"/>
          </ac:spMkLst>
        </pc:spChg>
        <pc:spChg chg="add del">
          <ac:chgData name="Christoffer Østergaard Carstens" userId="5d542c86-40b2-4e4f-ab37-dc2fab4fc46a" providerId="ADAL" clId="{0DF8EF18-DD9B-46DE-AF1A-1EC96D0E05CF}" dt="2026-04-09T11:14:05.584" v="723" actId="26606"/>
          <ac:spMkLst>
            <pc:docMk/>
            <pc:sldMk cId="1832925644" sldId="295"/>
            <ac:spMk id="8" creationId="{FFD48BC7-DC40-47DE-87EE-9F4B6ECB9ABB}"/>
          </ac:spMkLst>
        </pc:spChg>
        <pc:spChg chg="add del">
          <ac:chgData name="Christoffer Østergaard Carstens" userId="5d542c86-40b2-4e4f-ab37-dc2fab4fc46a" providerId="ADAL" clId="{0DF8EF18-DD9B-46DE-AF1A-1EC96D0E05CF}" dt="2026-04-09T11:14:05.584" v="723" actId="26606"/>
          <ac:spMkLst>
            <pc:docMk/>
            <pc:sldMk cId="1832925644" sldId="295"/>
            <ac:spMk id="10" creationId="{E502BBC7-2C76-46F3-BC24-5985BC13DB88}"/>
          </ac:spMkLst>
        </pc:spChg>
        <pc:spChg chg="add del">
          <ac:chgData name="Christoffer Østergaard Carstens" userId="5d542c86-40b2-4e4f-ab37-dc2fab4fc46a" providerId="ADAL" clId="{0DF8EF18-DD9B-46DE-AF1A-1EC96D0E05CF}" dt="2026-04-09T11:14:05.584" v="723" actId="26606"/>
          <ac:spMkLst>
            <pc:docMk/>
            <pc:sldMk cId="1832925644" sldId="295"/>
            <ac:spMk id="12" creationId="{C7F28D52-2A5F-4D23-81AE-7CB8B591C7AF}"/>
          </ac:spMkLst>
        </pc:spChg>
        <pc:spChg chg="add del">
          <ac:chgData name="Christoffer Østergaard Carstens" userId="5d542c86-40b2-4e4f-ab37-dc2fab4fc46a" providerId="ADAL" clId="{0DF8EF18-DD9B-46DE-AF1A-1EC96D0E05CF}" dt="2026-04-09T11:14:05.584" v="723" actId="26606"/>
          <ac:spMkLst>
            <pc:docMk/>
            <pc:sldMk cId="1832925644" sldId="295"/>
            <ac:spMk id="14" creationId="{3629484E-3792-4B3D-89AD-7C8A1ED0E0D4}"/>
          </ac:spMkLst>
        </pc:spChg>
        <pc:spChg chg="add del">
          <ac:chgData name="Christoffer Østergaard Carstens" userId="5d542c86-40b2-4e4f-ab37-dc2fab4fc46a" providerId="ADAL" clId="{0DF8EF18-DD9B-46DE-AF1A-1EC96D0E05CF}" dt="2026-04-09T11:14:09.119" v="725" actId="26606"/>
          <ac:spMkLst>
            <pc:docMk/>
            <pc:sldMk cId="1832925644" sldId="295"/>
            <ac:spMk id="16" creationId="{74751229-0244-4FBB-BED1-407467F4C951}"/>
          </ac:spMkLst>
        </pc:spChg>
        <pc:spChg chg="add">
          <ac:chgData name="Christoffer Østergaard Carstens" userId="5d542c86-40b2-4e4f-ab37-dc2fab4fc46a" providerId="ADAL" clId="{0DF8EF18-DD9B-46DE-AF1A-1EC96D0E05CF}" dt="2026-04-09T11:14:09.134" v="726" actId="26606"/>
          <ac:spMkLst>
            <pc:docMk/>
            <pc:sldMk cId="1832925644" sldId="295"/>
            <ac:spMk id="18" creationId="{9095C1F4-AE7F-44E4-8693-40D3D6831140}"/>
          </ac:spMkLst>
        </pc:spChg>
        <pc:spChg chg="add">
          <ac:chgData name="Christoffer Østergaard Carstens" userId="5d542c86-40b2-4e4f-ab37-dc2fab4fc46a" providerId="ADAL" clId="{0DF8EF18-DD9B-46DE-AF1A-1EC96D0E05CF}" dt="2026-04-09T11:14:09.134" v="726" actId="26606"/>
          <ac:spMkLst>
            <pc:docMk/>
            <pc:sldMk cId="1832925644" sldId="295"/>
            <ac:spMk id="21" creationId="{871AEA07-1E14-44B4-8E55-64EF049CD66F}"/>
          </ac:spMkLst>
        </pc:spChg>
        <pc:grpChg chg="add">
          <ac:chgData name="Christoffer Østergaard Carstens" userId="5d542c86-40b2-4e4f-ab37-dc2fab4fc46a" providerId="ADAL" clId="{0DF8EF18-DD9B-46DE-AF1A-1EC96D0E05CF}" dt="2026-04-09T11:14:09.134" v="726" actId="26606"/>
          <ac:grpSpMkLst>
            <pc:docMk/>
            <pc:sldMk cId="1832925644" sldId="295"/>
            <ac:grpSpMk id="19" creationId="{8734DDD3-F723-4DD3-8ABE-EC0B2AC87D74}"/>
          </ac:grpSpMkLst>
        </pc:grpChg>
        <pc:picChg chg="add del">
          <ac:chgData name="Christoffer Østergaard Carstens" userId="5d542c86-40b2-4e4f-ab37-dc2fab4fc46a" providerId="ADAL" clId="{0DF8EF18-DD9B-46DE-AF1A-1EC96D0E05CF}" dt="2026-04-09T11:14:09.119" v="725" actId="26606"/>
          <ac:picMkLst>
            <pc:docMk/>
            <pc:sldMk cId="1832925644" sldId="295"/>
            <ac:picMk id="7" creationId="{BC4C0539-4325-ADCF-3EA5-3EA7094E66AA}"/>
          </ac:picMkLst>
        </pc:picChg>
        <pc:picChg chg="add del">
          <ac:chgData name="Christoffer Østergaard Carstens" userId="5d542c86-40b2-4e4f-ab37-dc2fab4fc46a" providerId="ADAL" clId="{0DF8EF18-DD9B-46DE-AF1A-1EC96D0E05CF}" dt="2026-04-09T11:14:09.119" v="725" actId="26606"/>
          <ac:picMkLst>
            <pc:docMk/>
            <pc:sldMk cId="1832925644" sldId="295"/>
            <ac:picMk id="9" creationId="{67CDFAF8-DAC8-4201-9BD5-A5D19B7119B0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09T11:20:16.127" v="805" actId="26606"/>
        <pc:sldMkLst>
          <pc:docMk/>
          <pc:sldMk cId="1184793918" sldId="296"/>
        </pc:sldMkLst>
        <pc:spChg chg="mod">
          <ac:chgData name="Christoffer Østergaard Carstens" userId="5d542c86-40b2-4e4f-ab37-dc2fab4fc46a" providerId="ADAL" clId="{0DF8EF18-DD9B-46DE-AF1A-1EC96D0E05CF}" dt="2026-04-09T11:20:16.127" v="805" actId="26606"/>
          <ac:spMkLst>
            <pc:docMk/>
            <pc:sldMk cId="1184793918" sldId="296"/>
            <ac:spMk id="2" creationId="{D00289A0-FA8A-B8D9-5C0F-E32544281C8E}"/>
          </ac:spMkLst>
        </pc:spChg>
        <pc:spChg chg="del">
          <ac:chgData name="Christoffer Østergaard Carstens" userId="5d542c86-40b2-4e4f-ab37-dc2fab4fc46a" providerId="ADAL" clId="{0DF8EF18-DD9B-46DE-AF1A-1EC96D0E05CF}" dt="2026-04-09T11:19:56.302" v="746" actId="478"/>
          <ac:spMkLst>
            <pc:docMk/>
            <pc:sldMk cId="1184793918" sldId="296"/>
            <ac:spMk id="3" creationId="{18988F7D-8618-71A0-B31F-BC35D21F3596}"/>
          </ac:spMkLst>
        </pc:spChg>
        <pc:spChg chg="add del">
          <ac:chgData name="Christoffer Østergaard Carstens" userId="5d542c86-40b2-4e4f-ab37-dc2fab4fc46a" providerId="ADAL" clId="{0DF8EF18-DD9B-46DE-AF1A-1EC96D0E05CF}" dt="2026-04-09T11:20:16.127" v="805" actId="26606"/>
          <ac:spMkLst>
            <pc:docMk/>
            <pc:sldMk cId="1184793918" sldId="296"/>
            <ac:spMk id="10" creationId="{53F29798-D584-4792-9B62-3F5F5C36D619}"/>
          </ac:spMkLst>
        </pc:spChg>
        <pc:spChg chg="add">
          <ac:chgData name="Christoffer Østergaard Carstens" userId="5d542c86-40b2-4e4f-ab37-dc2fab4fc46a" providerId="ADAL" clId="{0DF8EF18-DD9B-46DE-AF1A-1EC96D0E05CF}" dt="2026-04-09T11:20:16.127" v="805" actId="26606"/>
          <ac:spMkLst>
            <pc:docMk/>
            <pc:sldMk cId="1184793918" sldId="296"/>
            <ac:spMk id="15" creationId="{665DBBEF-238B-476B-96AB-8AAC3224ECEA}"/>
          </ac:spMkLst>
        </pc:spChg>
        <pc:spChg chg="add">
          <ac:chgData name="Christoffer Østergaard Carstens" userId="5d542c86-40b2-4e4f-ab37-dc2fab4fc46a" providerId="ADAL" clId="{0DF8EF18-DD9B-46DE-AF1A-1EC96D0E05CF}" dt="2026-04-09T11:20:16.127" v="805" actId="26606"/>
          <ac:spMkLst>
            <pc:docMk/>
            <pc:sldMk cId="1184793918" sldId="296"/>
            <ac:spMk id="17" creationId="{3FCFB1DE-0B7E-48CC-BA90-B2AB0889F9D6}"/>
          </ac:spMkLst>
        </pc:spChg>
        <pc:picChg chg="add mod">
          <ac:chgData name="Christoffer Østergaard Carstens" userId="5d542c86-40b2-4e4f-ab37-dc2fab4fc46a" providerId="ADAL" clId="{0DF8EF18-DD9B-46DE-AF1A-1EC96D0E05CF}" dt="2026-04-09T11:20:16.127" v="805" actId="26606"/>
          <ac:picMkLst>
            <pc:docMk/>
            <pc:sldMk cId="1184793918" sldId="296"/>
            <ac:picMk id="5" creationId="{1276707A-3294-94DB-E3A0-2C238688C9D2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4-10T08:49:20.393" v="893" actId="26606"/>
        <pc:sldMkLst>
          <pc:docMk/>
          <pc:sldMk cId="331108086" sldId="297"/>
        </pc:sldMkLst>
        <pc:spChg chg="mod">
          <ac:chgData name="Christoffer Østergaard Carstens" userId="5d542c86-40b2-4e4f-ab37-dc2fab4fc46a" providerId="ADAL" clId="{0DF8EF18-DD9B-46DE-AF1A-1EC96D0E05CF}" dt="2026-04-10T08:49:20.393" v="893" actId="26606"/>
          <ac:spMkLst>
            <pc:docMk/>
            <pc:sldMk cId="331108086" sldId="297"/>
            <ac:spMk id="2" creationId="{D05706DD-A03B-052E-FB6B-A742CCFCBFED}"/>
          </ac:spMkLst>
        </pc:spChg>
        <pc:spChg chg="mod">
          <ac:chgData name="Christoffer Østergaard Carstens" userId="5d542c86-40b2-4e4f-ab37-dc2fab4fc46a" providerId="ADAL" clId="{0DF8EF18-DD9B-46DE-AF1A-1EC96D0E05CF}" dt="2026-04-10T08:49:20.393" v="893" actId="26606"/>
          <ac:spMkLst>
            <pc:docMk/>
            <pc:sldMk cId="331108086" sldId="297"/>
            <ac:spMk id="3" creationId="{76FBE434-A22D-02CC-1C7A-3AFEB79B6690}"/>
          </ac:spMkLst>
        </pc:spChg>
        <pc:spChg chg="add">
          <ac:chgData name="Christoffer Østergaard Carstens" userId="5d542c86-40b2-4e4f-ab37-dc2fab4fc46a" providerId="ADAL" clId="{0DF8EF18-DD9B-46DE-AF1A-1EC96D0E05CF}" dt="2026-04-10T08:49:20.393" v="893" actId="26606"/>
          <ac:spMkLst>
            <pc:docMk/>
            <pc:sldMk cId="331108086" sldId="297"/>
            <ac:spMk id="8" creationId="{943CAA20-3569-4189-9E48-239A229A86CA}"/>
          </ac:spMkLst>
        </pc:spChg>
        <pc:spChg chg="add">
          <ac:chgData name="Christoffer Østergaard Carstens" userId="5d542c86-40b2-4e4f-ab37-dc2fab4fc46a" providerId="ADAL" clId="{0DF8EF18-DD9B-46DE-AF1A-1EC96D0E05CF}" dt="2026-04-10T08:49:20.393" v="893" actId="26606"/>
          <ac:spMkLst>
            <pc:docMk/>
            <pc:sldMk cId="331108086" sldId="297"/>
            <ac:spMk id="10" creationId="{DA542B6D-E775-4832-91DC-2D20F857813A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4-10T08:53:12.183" v="896" actId="26606"/>
        <pc:sldMkLst>
          <pc:docMk/>
          <pc:sldMk cId="3399438340" sldId="298"/>
        </pc:sldMkLst>
        <pc:spChg chg="del">
          <ac:chgData name="Christoffer Østergaard Carstens" userId="5d542c86-40b2-4e4f-ab37-dc2fab4fc46a" providerId="ADAL" clId="{0DF8EF18-DD9B-46DE-AF1A-1EC96D0E05CF}" dt="2026-04-10T08:53:12.183" v="896" actId="26606"/>
          <ac:spMkLst>
            <pc:docMk/>
            <pc:sldMk cId="3399438340" sldId="298"/>
            <ac:spMk id="2" creationId="{4E27FD9E-09FB-935F-9F7F-945C8A72386E}"/>
          </ac:spMkLst>
        </pc:spChg>
        <pc:spChg chg="del">
          <ac:chgData name="Christoffer Østergaard Carstens" userId="5d542c86-40b2-4e4f-ab37-dc2fab4fc46a" providerId="ADAL" clId="{0DF8EF18-DD9B-46DE-AF1A-1EC96D0E05CF}" dt="2026-04-10T08:53:12.183" v="896" actId="26606"/>
          <ac:spMkLst>
            <pc:docMk/>
            <pc:sldMk cId="3399438340" sldId="298"/>
            <ac:spMk id="3" creationId="{1FDA9945-6F96-FF1D-525B-C2BC91070683}"/>
          </ac:spMkLst>
        </pc:spChg>
        <pc:spChg chg="add">
          <ac:chgData name="Christoffer Østergaard Carstens" userId="5d542c86-40b2-4e4f-ab37-dc2fab4fc46a" providerId="ADAL" clId="{0DF8EF18-DD9B-46DE-AF1A-1EC96D0E05CF}" dt="2026-04-10T08:53:12.183" v="896" actId="26606"/>
          <ac:spMkLst>
            <pc:docMk/>
            <pc:sldMk cId="3399438340" sldId="298"/>
            <ac:spMk id="10" creationId="{AF2A46FC-A8BE-4771-BE51-D9123E91856E}"/>
          </ac:spMkLst>
        </pc:spChg>
        <pc:picChg chg="add mod">
          <ac:chgData name="Christoffer Østergaard Carstens" userId="5d542c86-40b2-4e4f-ab37-dc2fab4fc46a" providerId="ADAL" clId="{0DF8EF18-DD9B-46DE-AF1A-1EC96D0E05CF}" dt="2026-04-10T08:53:12.183" v="896" actId="26606"/>
          <ac:picMkLst>
            <pc:docMk/>
            <pc:sldMk cId="3399438340" sldId="298"/>
            <ac:picMk id="5" creationId="{C5E5DFCB-A4DD-90FE-A5F5-0E8CBA365A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1A05-00F6-431B-BA84-2EFD45B727B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06636-1AAA-4E85-AFEE-1521B7000B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5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FUSP: 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Fælles Udenrigs- og Sikkerhedspolitik i EU er en fælles ramme om udenrigs- og sikkerhedspolitikken, hvor medlemslandene samarbejder om at tale med en stemme internationalt med henblik på at fremme fred og sikkerhed og beskytte EU’s interesser globalt.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06636-1AAA-4E85-AFEE-1521B7000BD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70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PESCO: 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Permanent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permanent ramme for forstærket militært samarbejde mellem EU-landene, hvor der er fokus på den hårde magt, herunder at udvikle fælles forsvarskapaciteter og gennemføre fælles sikkerheds- og forsvarsprojekter.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06636-1AAA-4E85-AFEE-1521B7000B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8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Strategisk autonomi: 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EU’s evne til at træffe egne beslutninger og handle effektivt både politisk, økonomisk og militært uden at være afhængig af USA, NATO eller andre stormagter.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06636-1AAA-4E85-AFEE-1521B7000B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1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10-04-2026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5706DD-A03B-052E-FB6B-A742CCFC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6600"/>
              <a:t>Grill-hygge på Korsgade </a:t>
            </a:r>
            <a:r>
              <a:rPr lang="da-DK" sz="6600">
                <a:sym typeface="Wingdings" panose="05000000000000000000" pitchFamily="2" charset="2"/>
              </a:rPr>
              <a:t></a:t>
            </a:r>
            <a:endParaRPr lang="da-DK" sz="660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6FBE434-A22D-02CC-1C7A-3AFEB79B6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Mandag d. 11/5 fra kl. 16?</a:t>
            </a:r>
            <a:endParaRPr lang="da-DK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5E5DFCB-A4DD-90FE-A5F5-0E8CBA365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10" r="-2" b="-2"/>
          <a:stretch>
            <a:fillRect/>
          </a:stretch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43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BAEE4F-0787-072A-0FF9-5BBF2B82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Modul 8: EU og dansk udenrigspolitik	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154F91-7087-12FF-2ABC-F929BF58D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da-DK" sz="2000"/>
              <a:t>Forløb: Dansk udenrigspolitik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EU - Dansk medlemskab – Lex">
            <a:extLst>
              <a:ext uri="{FF2B5EF4-FFF2-40B4-BE49-F238E27FC236}">
                <a16:creationId xmlns:a16="http://schemas.microsoft.com/office/drawing/2014/main" id="{9909B26F-6261-298F-0377-8BA366EC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1068399"/>
            <a:ext cx="6846363" cy="45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9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0058A-5070-0C4C-A55D-2624632A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/>
              <a:t>FUSP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3CAD86-70EF-B440-3527-85146F43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524715"/>
            <a:ext cx="6612350" cy="3714244"/>
          </a:xfrm>
        </p:spPr>
        <p:txBody>
          <a:bodyPr anchor="ctr">
            <a:normAutofit/>
          </a:bodyPr>
          <a:lstStyle/>
          <a:p>
            <a:r>
              <a:rPr lang="da-DK" sz="2400" dirty="0"/>
              <a:t>Den Fælles Udenrigs- og Sikkerhedspolitik i EU er en fælles ramme om udenrigs- og sikkerhedspolitikken, </a:t>
            </a:r>
          </a:p>
          <a:p>
            <a:pPr lvl="1"/>
            <a:r>
              <a:rPr lang="da-DK" sz="2200" dirty="0"/>
              <a:t>Medlemslandene samarbejder om at tale med en stemme internationalt </a:t>
            </a:r>
          </a:p>
          <a:p>
            <a:pPr lvl="1"/>
            <a:r>
              <a:rPr lang="da-DK" sz="2200" dirty="0"/>
              <a:t>Fokus på at fremme fred og sikkerhed og beskytte EU’s interesser globalt.</a:t>
            </a:r>
          </a:p>
        </p:txBody>
      </p:sp>
      <p:pic>
        <p:nvPicPr>
          <p:cNvPr id="2050" name="Picture 2" descr="Danmark i EU">
            <a:extLst>
              <a:ext uri="{FF2B5EF4-FFF2-40B4-BE49-F238E27FC236}">
                <a16:creationId xmlns:a16="http://schemas.microsoft.com/office/drawing/2014/main" id="{000BD2A2-BA82-AC27-B406-A195BCB2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3573" y="2984778"/>
            <a:ext cx="4291020" cy="31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3B2E4-A87A-1E2C-BF79-8ED190FF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PESCO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9D0A90-5ABE-4770-AFF2-3F5396DF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2013857"/>
            <a:ext cx="6479561" cy="4582886"/>
          </a:xfrm>
        </p:spPr>
        <p:txBody>
          <a:bodyPr>
            <a:normAutofit/>
          </a:bodyPr>
          <a:lstStyle/>
          <a:p>
            <a:r>
              <a:rPr lang="da-DK" sz="2600" dirty="0"/>
              <a:t>Permanent </a:t>
            </a:r>
            <a:r>
              <a:rPr lang="da-DK" sz="2600" dirty="0" err="1"/>
              <a:t>Structured</a:t>
            </a:r>
            <a:r>
              <a:rPr lang="da-DK" sz="2600" dirty="0"/>
              <a:t> </a:t>
            </a:r>
            <a:r>
              <a:rPr lang="da-DK" sz="2600" dirty="0" err="1"/>
              <a:t>Cooperation</a:t>
            </a:r>
            <a:r>
              <a:rPr lang="da-DK" sz="2600" dirty="0"/>
              <a:t> er en permanent ramme for forstærket militært samarbejde mellem EU-landene, </a:t>
            </a:r>
          </a:p>
          <a:p>
            <a:pPr lvl="1"/>
            <a:r>
              <a:rPr lang="da-DK" sz="2300" dirty="0"/>
              <a:t>Fokus på hård magt, </a:t>
            </a:r>
          </a:p>
          <a:p>
            <a:pPr lvl="2"/>
            <a:r>
              <a:rPr lang="da-DK" sz="2100" dirty="0"/>
              <a:t>Udvikle fælles forsvarskapaciteter </a:t>
            </a:r>
          </a:p>
          <a:p>
            <a:pPr lvl="2"/>
            <a:r>
              <a:rPr lang="da-DK" sz="2100" dirty="0"/>
              <a:t>Gennemføre fælles sikkerheds- og forsvarsprojekter.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D0A505-32BC-DE13-A78F-03878A47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r="-1" b="-1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7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671AE4-300B-08F4-DD30-1E5756B0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da-DK" sz="4000"/>
              <a:t>Strategisk autonomi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B62C78-3DE6-EE5B-0F50-A58CC4A2C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5" y="1825625"/>
            <a:ext cx="4909457" cy="4667250"/>
          </a:xfrm>
        </p:spPr>
        <p:txBody>
          <a:bodyPr>
            <a:normAutofit/>
          </a:bodyPr>
          <a:lstStyle/>
          <a:p>
            <a:r>
              <a:rPr lang="da-DK" sz="2600" dirty="0"/>
              <a:t>EU’s evne til at træffe egne beslutninger og handle effektivt både politisk, økonomisk og militært </a:t>
            </a:r>
          </a:p>
          <a:p>
            <a:pPr lvl="1"/>
            <a:r>
              <a:rPr lang="da-DK" sz="2200" dirty="0"/>
              <a:t>Uden at være afhængig af USA, NATO eller andre stormagter.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D4B08AC-8A7E-A88F-D291-315E4955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47"/>
          <a:stretch>
            <a:fillRect/>
          </a:stretch>
        </p:blipFill>
        <p:spPr>
          <a:xfrm>
            <a:off x="5829175" y="1825625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CEB7-38EA-179A-AB2B-FBC402E4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Første rejsedestination: EU’s fødsel – fra udenrigsøkonomi til 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C56528-3E90-89C7-818E-2BFF0D44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Centrale pointer</a:t>
            </a:r>
          </a:p>
        </p:txBody>
      </p:sp>
    </p:spTree>
    <p:extLst>
      <p:ext uri="{BB962C8B-B14F-4D97-AF65-F5344CB8AC3E}">
        <p14:creationId xmlns:p14="http://schemas.microsoft.com/office/powerpoint/2010/main" val="392173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708B8E-6713-7FDC-11DD-E6767251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Anden rejsedestination: Sikkerhed gennem blød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D883AE-765D-5A0C-C078-7A259A82F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Centrale pointer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3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70C4F-8078-771A-4AA9-029AD439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Tredje rejsedestination: Sikkerhed gennem hård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15D89C-01D6-CE60-F497-DB7CE006F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Centrale pointer</a:t>
            </a:r>
          </a:p>
        </p:txBody>
      </p:sp>
    </p:spTree>
    <p:extLst>
      <p:ext uri="{BB962C8B-B14F-4D97-AF65-F5344CB8AC3E}">
        <p14:creationId xmlns:p14="http://schemas.microsoft.com/office/powerpoint/2010/main" val="183292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0289A0-FA8A-B8D9-5C0F-E3254428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Relevante beregninger – Danskernes syn på EU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276707A-3294-94DB-E3A0-2C238688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32863"/>
            <a:ext cx="7214616" cy="43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273</Words>
  <Application>Microsoft Office PowerPoint</Application>
  <PresentationFormat>Widescreen</PresentationFormat>
  <Paragraphs>29</Paragraphs>
  <Slides>10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Wingdings</vt:lpstr>
      <vt:lpstr>Office-tema</vt:lpstr>
      <vt:lpstr>Grill-hygge på Korsgade </vt:lpstr>
      <vt:lpstr>Modul 8: EU og dansk udenrigspolitik </vt:lpstr>
      <vt:lpstr>FUSP</vt:lpstr>
      <vt:lpstr>PESCO</vt:lpstr>
      <vt:lpstr>Strategisk autonomi</vt:lpstr>
      <vt:lpstr>Første rejsedestination: EU’s fødsel – fra udenrigsøkonomi til sikkerhed</vt:lpstr>
      <vt:lpstr>Anden rejsedestination: Sikkerhed gennem blød magt</vt:lpstr>
      <vt:lpstr>Tredje rejsedestination: Sikkerhed gennem hård magt</vt:lpstr>
      <vt:lpstr>Relevante beregninger – Danskernes syn på EU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2</cp:revision>
  <dcterms:created xsi:type="dcterms:W3CDTF">2026-02-26T09:18:37Z</dcterms:created>
  <dcterms:modified xsi:type="dcterms:W3CDTF">2026-04-10T08:53:13Z</dcterms:modified>
</cp:coreProperties>
</file>