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307" r:id="rId2"/>
    <p:sldId id="308" r:id="rId3"/>
    <p:sldId id="309" r:id="rId4"/>
    <p:sldId id="311" r:id="rId5"/>
    <p:sldId id="312" r:id="rId6"/>
    <p:sldId id="322" r:id="rId7"/>
    <p:sldId id="321" r:id="rId8"/>
    <p:sldId id="323" r:id="rId9"/>
    <p:sldId id="320" r:id="rId10"/>
    <p:sldId id="313" r:id="rId11"/>
    <p:sldId id="314" r:id="rId12"/>
    <p:sldId id="315" r:id="rId13"/>
    <p:sldId id="316" r:id="rId14"/>
    <p:sldId id="317" r:id="rId15"/>
    <p:sldId id="318" r:id="rId16"/>
    <p:sldId id="324" r:id="rId17"/>
    <p:sldId id="325" r:id="rId18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2545F6-B4A7-4EDD-925D-8B85A16F48BB}" v="19" dt="2026-04-26T20:31:10.18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74209" autoAdjust="0"/>
  </p:normalViewPr>
  <p:slideViewPr>
    <p:cSldViewPr snapToGrid="0">
      <p:cViewPr varScale="1">
        <p:scale>
          <a:sx n="55" d="100"/>
          <a:sy n="55" d="100"/>
        </p:scale>
        <p:origin x="220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ffer Østergaard Carstens" userId="5d542c86-40b2-4e4f-ab37-dc2fab4fc46a" providerId="ADAL" clId="{0DF8EF18-DD9B-46DE-AF1A-1EC96D0E05CF}"/>
    <pc:docChg chg="undo custSel addSld delSld modSld sldOrd">
      <pc:chgData name="Christoffer Østergaard Carstens" userId="5d542c86-40b2-4e4f-ab37-dc2fab4fc46a" providerId="ADAL" clId="{0DF8EF18-DD9B-46DE-AF1A-1EC96D0E05CF}" dt="2026-04-26T20:32:09.665" v="526" actId="14100"/>
      <pc:docMkLst>
        <pc:docMk/>
      </pc:docMkLst>
      <pc:sldChg chg="addSp modSp mod setBg">
        <pc:chgData name="Christoffer Østergaard Carstens" userId="5d542c86-40b2-4e4f-ab37-dc2fab4fc46a" providerId="ADAL" clId="{0DF8EF18-DD9B-46DE-AF1A-1EC96D0E05CF}" dt="2026-04-24T07:06:01.641" v="59" actId="26606"/>
        <pc:sldMkLst>
          <pc:docMk/>
          <pc:sldMk cId="3676243546" sldId="307"/>
        </pc:sldMkLst>
        <pc:spChg chg="mod">
          <ac:chgData name="Christoffer Østergaard Carstens" userId="5d542c86-40b2-4e4f-ab37-dc2fab4fc46a" providerId="ADAL" clId="{0DF8EF18-DD9B-46DE-AF1A-1EC96D0E05CF}" dt="2026-04-24T07:06:01.641" v="59" actId="26606"/>
          <ac:spMkLst>
            <pc:docMk/>
            <pc:sldMk cId="3676243546" sldId="307"/>
            <ac:spMk id="2" creationId="{C7186A56-9076-8E41-71A3-57FE38C1C3A8}"/>
          </ac:spMkLst>
        </pc:spChg>
        <pc:spChg chg="mod">
          <ac:chgData name="Christoffer Østergaard Carstens" userId="5d542c86-40b2-4e4f-ab37-dc2fab4fc46a" providerId="ADAL" clId="{0DF8EF18-DD9B-46DE-AF1A-1EC96D0E05CF}" dt="2026-04-24T07:06:01.641" v="59" actId="26606"/>
          <ac:spMkLst>
            <pc:docMk/>
            <pc:sldMk cId="3676243546" sldId="307"/>
            <ac:spMk id="3" creationId="{9F5315C4-CB2A-B18F-78CC-E89C7B0760CA}"/>
          </ac:spMkLst>
        </pc:spChg>
        <pc:spChg chg="add">
          <ac:chgData name="Christoffer Østergaard Carstens" userId="5d542c86-40b2-4e4f-ab37-dc2fab4fc46a" providerId="ADAL" clId="{0DF8EF18-DD9B-46DE-AF1A-1EC96D0E05CF}" dt="2026-04-24T07:06:01.641" v="59" actId="26606"/>
          <ac:spMkLst>
            <pc:docMk/>
            <pc:sldMk cId="3676243546" sldId="307"/>
            <ac:spMk id="11" creationId="{BCED4D40-4B67-4331-AC48-79B82B4A47D8}"/>
          </ac:spMkLst>
        </pc:spChg>
        <pc:spChg chg="add">
          <ac:chgData name="Christoffer Østergaard Carstens" userId="5d542c86-40b2-4e4f-ab37-dc2fab4fc46a" providerId="ADAL" clId="{0DF8EF18-DD9B-46DE-AF1A-1EC96D0E05CF}" dt="2026-04-24T07:06:01.641" v="59" actId="26606"/>
          <ac:spMkLst>
            <pc:docMk/>
            <pc:sldMk cId="3676243546" sldId="307"/>
            <ac:spMk id="13" creationId="{670CEDEF-4F34-412E-84EE-329C1E936AF5}"/>
          </ac:spMkLst>
        </pc:spChg>
        <pc:picChg chg="add mod">
          <ac:chgData name="Christoffer Østergaard Carstens" userId="5d542c86-40b2-4e4f-ab37-dc2fab4fc46a" providerId="ADAL" clId="{0DF8EF18-DD9B-46DE-AF1A-1EC96D0E05CF}" dt="2026-04-24T07:06:01.641" v="59" actId="26606"/>
          <ac:picMkLst>
            <pc:docMk/>
            <pc:sldMk cId="3676243546" sldId="307"/>
            <ac:picMk id="6" creationId="{3577C474-8DA7-7FDE-B96E-1730B49960E3}"/>
          </ac:picMkLst>
        </pc:picChg>
      </pc:sldChg>
      <pc:sldChg chg="addSp delSp modSp mod setBg">
        <pc:chgData name="Christoffer Østergaard Carstens" userId="5d542c86-40b2-4e4f-ab37-dc2fab4fc46a" providerId="ADAL" clId="{0DF8EF18-DD9B-46DE-AF1A-1EC96D0E05CF}" dt="2026-04-24T07:05:27.051" v="56" actId="1076"/>
        <pc:sldMkLst>
          <pc:docMk/>
          <pc:sldMk cId="2304907061" sldId="308"/>
        </pc:sldMkLst>
        <pc:spChg chg="mod">
          <ac:chgData name="Christoffer Østergaard Carstens" userId="5d542c86-40b2-4e4f-ab37-dc2fab4fc46a" providerId="ADAL" clId="{0DF8EF18-DD9B-46DE-AF1A-1EC96D0E05CF}" dt="2026-04-24T07:05:19.150" v="52" actId="6549"/>
          <ac:spMkLst>
            <pc:docMk/>
            <pc:sldMk cId="2304907061" sldId="308"/>
            <ac:spMk id="2" creationId="{75281124-9ED3-2EA5-7A1F-135D8F0829F6}"/>
          </ac:spMkLst>
        </pc:spChg>
        <pc:spChg chg="add">
          <ac:chgData name="Christoffer Østergaard Carstens" userId="5d542c86-40b2-4e4f-ab37-dc2fab4fc46a" providerId="ADAL" clId="{0DF8EF18-DD9B-46DE-AF1A-1EC96D0E05CF}" dt="2026-04-24T07:05:01.398" v="2" actId="26606"/>
          <ac:spMkLst>
            <pc:docMk/>
            <pc:sldMk cId="2304907061" sldId="308"/>
            <ac:spMk id="10" creationId="{A4AC5506-6312-4701-8D3C-40187889A947}"/>
          </ac:spMkLst>
        </pc:spChg>
        <pc:picChg chg="add mod">
          <ac:chgData name="Christoffer Østergaard Carstens" userId="5d542c86-40b2-4e4f-ab37-dc2fab4fc46a" providerId="ADAL" clId="{0DF8EF18-DD9B-46DE-AF1A-1EC96D0E05CF}" dt="2026-04-24T07:05:27.051" v="56" actId="1076"/>
          <ac:picMkLst>
            <pc:docMk/>
            <pc:sldMk cId="2304907061" sldId="308"/>
            <ac:picMk id="5" creationId="{9DE3EE31-9D18-58B7-A710-95C0E8A51B71}"/>
          </ac:picMkLst>
        </pc:picChg>
      </pc:sldChg>
      <pc:sldChg chg="addSp delSp modSp new mod setBg">
        <pc:chgData name="Christoffer Østergaard Carstens" userId="5d542c86-40b2-4e4f-ab37-dc2fab4fc46a" providerId="ADAL" clId="{0DF8EF18-DD9B-46DE-AF1A-1EC96D0E05CF}" dt="2026-04-24T07:06:31.181" v="65" actId="1076"/>
        <pc:sldMkLst>
          <pc:docMk/>
          <pc:sldMk cId="385463772" sldId="309"/>
        </pc:sldMkLst>
        <pc:picChg chg="add mod">
          <ac:chgData name="Christoffer Østergaard Carstens" userId="5d542c86-40b2-4e4f-ab37-dc2fab4fc46a" providerId="ADAL" clId="{0DF8EF18-DD9B-46DE-AF1A-1EC96D0E05CF}" dt="2026-04-24T07:06:31.181" v="65" actId="1076"/>
          <ac:picMkLst>
            <pc:docMk/>
            <pc:sldMk cId="385463772" sldId="309"/>
            <ac:picMk id="5" creationId="{14D6D7BC-B33A-0824-953B-438C2BBD8EDD}"/>
          </ac:picMkLst>
        </pc:picChg>
      </pc:sldChg>
      <pc:sldChg chg="addSp delSp modSp new mod setBg">
        <pc:chgData name="Christoffer Østergaard Carstens" userId="5d542c86-40b2-4e4f-ab37-dc2fab4fc46a" providerId="ADAL" clId="{0DF8EF18-DD9B-46DE-AF1A-1EC96D0E05CF}" dt="2026-04-24T07:09:16.381" v="101" actId="1076"/>
        <pc:sldMkLst>
          <pc:docMk/>
          <pc:sldMk cId="821262931" sldId="311"/>
        </pc:sldMkLst>
        <pc:picChg chg="add mod">
          <ac:chgData name="Christoffer Østergaard Carstens" userId="5d542c86-40b2-4e4f-ab37-dc2fab4fc46a" providerId="ADAL" clId="{0DF8EF18-DD9B-46DE-AF1A-1EC96D0E05CF}" dt="2026-04-24T07:09:16.381" v="101" actId="1076"/>
          <ac:picMkLst>
            <pc:docMk/>
            <pc:sldMk cId="821262931" sldId="311"/>
            <ac:picMk id="5" creationId="{97D28F2A-35B2-7B0C-95A7-4E4DC8A41AEA}"/>
          </ac:picMkLst>
        </pc:picChg>
      </pc:sldChg>
      <pc:sldChg chg="addSp delSp modSp new mod setBg">
        <pc:chgData name="Christoffer Østergaard Carstens" userId="5d542c86-40b2-4e4f-ab37-dc2fab4fc46a" providerId="ADAL" clId="{0DF8EF18-DD9B-46DE-AF1A-1EC96D0E05CF}" dt="2026-04-24T07:11:58.806" v="129" actId="14100"/>
        <pc:sldMkLst>
          <pc:docMk/>
          <pc:sldMk cId="3509446764" sldId="312"/>
        </pc:sldMkLst>
        <pc:spChg chg="mod">
          <ac:chgData name="Christoffer Østergaard Carstens" userId="5d542c86-40b2-4e4f-ab37-dc2fab4fc46a" providerId="ADAL" clId="{0DF8EF18-DD9B-46DE-AF1A-1EC96D0E05CF}" dt="2026-04-24T07:11:56.334" v="127" actId="26606"/>
          <ac:spMkLst>
            <pc:docMk/>
            <pc:sldMk cId="3509446764" sldId="312"/>
            <ac:spMk id="2" creationId="{E16E5002-C73A-821E-5F7F-A5EB38AC333A}"/>
          </ac:spMkLst>
        </pc:spChg>
        <pc:spChg chg="add">
          <ac:chgData name="Christoffer Østergaard Carstens" userId="5d542c86-40b2-4e4f-ab37-dc2fab4fc46a" providerId="ADAL" clId="{0DF8EF18-DD9B-46DE-AF1A-1EC96D0E05CF}" dt="2026-04-24T07:11:56.334" v="127" actId="26606"/>
          <ac:spMkLst>
            <pc:docMk/>
            <pc:sldMk cId="3509446764" sldId="312"/>
            <ac:spMk id="10" creationId="{A4AC5506-6312-4701-8D3C-40187889A947}"/>
          </ac:spMkLst>
        </pc:spChg>
        <pc:picChg chg="add mod">
          <ac:chgData name="Christoffer Østergaard Carstens" userId="5d542c86-40b2-4e4f-ab37-dc2fab4fc46a" providerId="ADAL" clId="{0DF8EF18-DD9B-46DE-AF1A-1EC96D0E05CF}" dt="2026-04-24T07:11:58.806" v="129" actId="14100"/>
          <ac:picMkLst>
            <pc:docMk/>
            <pc:sldMk cId="3509446764" sldId="312"/>
            <ac:picMk id="5" creationId="{32D157B6-18D4-6BAE-3496-491A0991D124}"/>
          </ac:picMkLst>
        </pc:picChg>
      </pc:sldChg>
      <pc:sldChg chg="addSp delSp modSp new mod setBg">
        <pc:chgData name="Christoffer Østergaard Carstens" userId="5d542c86-40b2-4e4f-ab37-dc2fab4fc46a" providerId="ADAL" clId="{0DF8EF18-DD9B-46DE-AF1A-1EC96D0E05CF}" dt="2026-04-24T07:24:25.138" v="155" actId="1076"/>
        <pc:sldMkLst>
          <pc:docMk/>
          <pc:sldMk cId="722812957" sldId="313"/>
        </pc:sldMkLst>
        <pc:spChg chg="mod">
          <ac:chgData name="Christoffer Østergaard Carstens" userId="5d542c86-40b2-4e4f-ab37-dc2fab4fc46a" providerId="ADAL" clId="{0DF8EF18-DD9B-46DE-AF1A-1EC96D0E05CF}" dt="2026-04-24T07:24:23.896" v="153" actId="26606"/>
          <ac:spMkLst>
            <pc:docMk/>
            <pc:sldMk cId="722812957" sldId="313"/>
            <ac:spMk id="2" creationId="{C674B794-D294-21D3-4ABC-F7A21E7CEDC4}"/>
          </ac:spMkLst>
        </pc:spChg>
        <pc:spChg chg="add">
          <ac:chgData name="Christoffer Østergaard Carstens" userId="5d542c86-40b2-4e4f-ab37-dc2fab4fc46a" providerId="ADAL" clId="{0DF8EF18-DD9B-46DE-AF1A-1EC96D0E05CF}" dt="2026-04-24T07:24:23.898" v="154" actId="26606"/>
          <ac:spMkLst>
            <pc:docMk/>
            <pc:sldMk cId="722812957" sldId="313"/>
            <ac:spMk id="19" creationId="{A4AC5506-6312-4701-8D3C-40187889A947}"/>
          </ac:spMkLst>
        </pc:spChg>
        <pc:picChg chg="add mod">
          <ac:chgData name="Christoffer Østergaard Carstens" userId="5d542c86-40b2-4e4f-ab37-dc2fab4fc46a" providerId="ADAL" clId="{0DF8EF18-DD9B-46DE-AF1A-1EC96D0E05CF}" dt="2026-04-24T07:24:25.138" v="155" actId="1076"/>
          <ac:picMkLst>
            <pc:docMk/>
            <pc:sldMk cId="722812957" sldId="313"/>
            <ac:picMk id="5" creationId="{A6FCFF3C-2B5A-749B-B871-171B96AD97F7}"/>
          </ac:picMkLst>
        </pc:picChg>
      </pc:sldChg>
      <pc:sldChg chg="modSp new mod">
        <pc:chgData name="Christoffer Østergaard Carstens" userId="5d542c86-40b2-4e4f-ab37-dc2fab4fc46a" providerId="ADAL" clId="{0DF8EF18-DD9B-46DE-AF1A-1EC96D0E05CF}" dt="2026-04-24T07:24:44.037" v="180"/>
        <pc:sldMkLst>
          <pc:docMk/>
          <pc:sldMk cId="4128753905" sldId="314"/>
        </pc:sldMkLst>
        <pc:spChg chg="mod">
          <ac:chgData name="Christoffer Østergaard Carstens" userId="5d542c86-40b2-4e4f-ab37-dc2fab4fc46a" providerId="ADAL" clId="{0DF8EF18-DD9B-46DE-AF1A-1EC96D0E05CF}" dt="2026-04-24T07:24:37.036" v="178" actId="20577"/>
          <ac:spMkLst>
            <pc:docMk/>
            <pc:sldMk cId="4128753905" sldId="314"/>
            <ac:spMk id="2" creationId="{C8F4CE08-3289-CDEE-CAC9-01EDD5100F12}"/>
          </ac:spMkLst>
        </pc:spChg>
        <pc:spChg chg="mod">
          <ac:chgData name="Christoffer Østergaard Carstens" userId="5d542c86-40b2-4e4f-ab37-dc2fab4fc46a" providerId="ADAL" clId="{0DF8EF18-DD9B-46DE-AF1A-1EC96D0E05CF}" dt="2026-04-24T07:24:44.037" v="180"/>
          <ac:spMkLst>
            <pc:docMk/>
            <pc:sldMk cId="4128753905" sldId="314"/>
            <ac:spMk id="3" creationId="{86C1DDA9-6CDE-AC35-CF86-FFC0F4555442}"/>
          </ac:spMkLst>
        </pc:spChg>
      </pc:sldChg>
      <pc:sldChg chg="modSp new mod">
        <pc:chgData name="Christoffer Østergaard Carstens" userId="5d542c86-40b2-4e4f-ab37-dc2fab4fc46a" providerId="ADAL" clId="{0DF8EF18-DD9B-46DE-AF1A-1EC96D0E05CF}" dt="2026-04-24T07:25:21.731" v="209" actId="20577"/>
        <pc:sldMkLst>
          <pc:docMk/>
          <pc:sldMk cId="46512713" sldId="315"/>
        </pc:sldMkLst>
        <pc:spChg chg="mod">
          <ac:chgData name="Christoffer Østergaard Carstens" userId="5d542c86-40b2-4e4f-ab37-dc2fab4fc46a" providerId="ADAL" clId="{0DF8EF18-DD9B-46DE-AF1A-1EC96D0E05CF}" dt="2026-04-24T07:25:09.131" v="199" actId="20577"/>
          <ac:spMkLst>
            <pc:docMk/>
            <pc:sldMk cId="46512713" sldId="315"/>
            <ac:spMk id="2" creationId="{2E6414D3-963F-EA76-8D41-DC68493D837E}"/>
          </ac:spMkLst>
        </pc:spChg>
        <pc:spChg chg="mod">
          <ac:chgData name="Christoffer Østergaard Carstens" userId="5d542c86-40b2-4e4f-ab37-dc2fab4fc46a" providerId="ADAL" clId="{0DF8EF18-DD9B-46DE-AF1A-1EC96D0E05CF}" dt="2026-04-24T07:25:21.731" v="209" actId="20577"/>
          <ac:spMkLst>
            <pc:docMk/>
            <pc:sldMk cId="46512713" sldId="315"/>
            <ac:spMk id="3" creationId="{17A82269-ED39-8B01-9F93-79ACA0450E10}"/>
          </ac:spMkLst>
        </pc:spChg>
      </pc:sldChg>
      <pc:sldChg chg="addSp delSp modSp new mod setBg">
        <pc:chgData name="Christoffer Østergaard Carstens" userId="5d542c86-40b2-4e4f-ab37-dc2fab4fc46a" providerId="ADAL" clId="{0DF8EF18-DD9B-46DE-AF1A-1EC96D0E05CF}" dt="2026-04-26T20:32:09.665" v="526" actId="14100"/>
        <pc:sldMkLst>
          <pc:docMk/>
          <pc:sldMk cId="229489975" sldId="316"/>
        </pc:sldMkLst>
        <pc:spChg chg="mod">
          <ac:chgData name="Christoffer Østergaard Carstens" userId="5d542c86-40b2-4e4f-ab37-dc2fab4fc46a" providerId="ADAL" clId="{0DF8EF18-DD9B-46DE-AF1A-1EC96D0E05CF}" dt="2026-04-24T07:25:57.348" v="231" actId="20577"/>
          <ac:spMkLst>
            <pc:docMk/>
            <pc:sldMk cId="229489975" sldId="316"/>
            <ac:spMk id="2" creationId="{082D64CF-872F-2227-AA67-9ACF27C5522C}"/>
          </ac:spMkLst>
        </pc:spChg>
        <pc:spChg chg="add">
          <ac:chgData name="Christoffer Østergaard Carstens" userId="5d542c86-40b2-4e4f-ab37-dc2fab4fc46a" providerId="ADAL" clId="{0DF8EF18-DD9B-46DE-AF1A-1EC96D0E05CF}" dt="2026-04-24T07:25:50.076" v="212" actId="26606"/>
          <ac:spMkLst>
            <pc:docMk/>
            <pc:sldMk cId="229489975" sldId="316"/>
            <ac:spMk id="10" creationId="{A4AC5506-6312-4701-8D3C-40187889A947}"/>
          </ac:spMkLst>
        </pc:spChg>
        <pc:picChg chg="add mod">
          <ac:chgData name="Christoffer Østergaard Carstens" userId="5d542c86-40b2-4e4f-ab37-dc2fab4fc46a" providerId="ADAL" clId="{0DF8EF18-DD9B-46DE-AF1A-1EC96D0E05CF}" dt="2026-04-26T20:32:09.665" v="526" actId="14100"/>
          <ac:picMkLst>
            <pc:docMk/>
            <pc:sldMk cId="229489975" sldId="316"/>
            <ac:picMk id="5" creationId="{25569173-B3CB-86A6-570A-9803353E5078}"/>
          </ac:picMkLst>
        </pc:picChg>
      </pc:sldChg>
      <pc:sldChg chg="addSp delSp modSp new mod setBg">
        <pc:chgData name="Christoffer Østergaard Carstens" userId="5d542c86-40b2-4e4f-ab37-dc2fab4fc46a" providerId="ADAL" clId="{0DF8EF18-DD9B-46DE-AF1A-1EC96D0E05CF}" dt="2026-04-24T07:26:20.582" v="260" actId="14100"/>
        <pc:sldMkLst>
          <pc:docMk/>
          <pc:sldMk cId="2625447547" sldId="317"/>
        </pc:sldMkLst>
        <pc:spChg chg="mod">
          <ac:chgData name="Christoffer Østergaard Carstens" userId="5d542c86-40b2-4e4f-ab37-dc2fab4fc46a" providerId="ADAL" clId="{0DF8EF18-DD9B-46DE-AF1A-1EC96D0E05CF}" dt="2026-04-24T07:26:15.687" v="256" actId="26606"/>
          <ac:spMkLst>
            <pc:docMk/>
            <pc:sldMk cId="2625447547" sldId="317"/>
            <ac:spMk id="2" creationId="{139B0135-B227-3F6A-E89D-5376FF410285}"/>
          </ac:spMkLst>
        </pc:spChg>
        <pc:spChg chg="add">
          <ac:chgData name="Christoffer Østergaard Carstens" userId="5d542c86-40b2-4e4f-ab37-dc2fab4fc46a" providerId="ADAL" clId="{0DF8EF18-DD9B-46DE-AF1A-1EC96D0E05CF}" dt="2026-04-24T07:26:15.687" v="256" actId="26606"/>
          <ac:spMkLst>
            <pc:docMk/>
            <pc:sldMk cId="2625447547" sldId="317"/>
            <ac:spMk id="10" creationId="{A4AC5506-6312-4701-8D3C-40187889A947}"/>
          </ac:spMkLst>
        </pc:spChg>
        <pc:picChg chg="add mod">
          <ac:chgData name="Christoffer Østergaard Carstens" userId="5d542c86-40b2-4e4f-ab37-dc2fab4fc46a" providerId="ADAL" clId="{0DF8EF18-DD9B-46DE-AF1A-1EC96D0E05CF}" dt="2026-04-24T07:26:20.582" v="260" actId="14100"/>
          <ac:picMkLst>
            <pc:docMk/>
            <pc:sldMk cId="2625447547" sldId="317"/>
            <ac:picMk id="5" creationId="{518F6D5A-ACA3-4862-8FD6-3E4F09D10A6F}"/>
          </ac:picMkLst>
        </pc:picChg>
      </pc:sldChg>
      <pc:sldChg chg="addSp delSp modSp new mod setBg">
        <pc:chgData name="Christoffer Østergaard Carstens" userId="5d542c86-40b2-4e4f-ab37-dc2fab4fc46a" providerId="ADAL" clId="{0DF8EF18-DD9B-46DE-AF1A-1EC96D0E05CF}" dt="2026-04-24T07:27:02.340" v="295" actId="26606"/>
        <pc:sldMkLst>
          <pc:docMk/>
          <pc:sldMk cId="3425565216" sldId="318"/>
        </pc:sldMkLst>
        <pc:spChg chg="mod">
          <ac:chgData name="Christoffer Østergaard Carstens" userId="5d542c86-40b2-4e4f-ab37-dc2fab4fc46a" providerId="ADAL" clId="{0DF8EF18-DD9B-46DE-AF1A-1EC96D0E05CF}" dt="2026-04-24T07:27:02.340" v="295" actId="26606"/>
          <ac:spMkLst>
            <pc:docMk/>
            <pc:sldMk cId="3425565216" sldId="318"/>
            <ac:spMk id="2" creationId="{D16BB287-E173-27A8-72F5-9BF3C44A937C}"/>
          </ac:spMkLst>
        </pc:spChg>
        <pc:spChg chg="add">
          <ac:chgData name="Christoffer Østergaard Carstens" userId="5d542c86-40b2-4e4f-ab37-dc2fab4fc46a" providerId="ADAL" clId="{0DF8EF18-DD9B-46DE-AF1A-1EC96D0E05CF}" dt="2026-04-24T07:27:02.340" v="295" actId="26606"/>
          <ac:spMkLst>
            <pc:docMk/>
            <pc:sldMk cId="3425565216" sldId="318"/>
            <ac:spMk id="12" creationId="{A4AC5506-6312-4701-8D3C-40187889A947}"/>
          </ac:spMkLst>
        </pc:spChg>
        <pc:picChg chg="add mod">
          <ac:chgData name="Christoffer Østergaard Carstens" userId="5d542c86-40b2-4e4f-ab37-dc2fab4fc46a" providerId="ADAL" clId="{0DF8EF18-DD9B-46DE-AF1A-1EC96D0E05CF}" dt="2026-04-24T07:27:02.340" v="295" actId="26606"/>
          <ac:picMkLst>
            <pc:docMk/>
            <pc:sldMk cId="3425565216" sldId="318"/>
            <ac:picMk id="7" creationId="{1F07C7E2-E338-3215-5B71-28E71D52DE7D}"/>
          </ac:picMkLst>
        </pc:picChg>
      </pc:sldChg>
      <pc:sldChg chg="addSp delSp modSp new del mod setBg">
        <pc:chgData name="Christoffer Østergaard Carstens" userId="5d542c86-40b2-4e4f-ab37-dc2fab4fc46a" providerId="ADAL" clId="{0DF8EF18-DD9B-46DE-AF1A-1EC96D0E05CF}" dt="2026-04-26T20:31:43.952" v="524" actId="47"/>
        <pc:sldMkLst>
          <pc:docMk/>
          <pc:sldMk cId="380929543" sldId="319"/>
        </pc:sldMkLst>
        <pc:spChg chg="mod">
          <ac:chgData name="Christoffer Østergaard Carstens" userId="5d542c86-40b2-4e4f-ab37-dc2fab4fc46a" providerId="ADAL" clId="{0DF8EF18-DD9B-46DE-AF1A-1EC96D0E05CF}" dt="2026-04-24T07:28:34.220" v="359" actId="26606"/>
          <ac:spMkLst>
            <pc:docMk/>
            <pc:sldMk cId="380929543" sldId="319"/>
            <ac:spMk id="2" creationId="{28796C6D-6D45-6928-F6DC-E03924ACBEB7}"/>
          </ac:spMkLst>
        </pc:spChg>
        <pc:spChg chg="add">
          <ac:chgData name="Christoffer Østergaard Carstens" userId="5d542c86-40b2-4e4f-ab37-dc2fab4fc46a" providerId="ADAL" clId="{0DF8EF18-DD9B-46DE-AF1A-1EC96D0E05CF}" dt="2026-04-24T07:28:34.220" v="359" actId="26606"/>
          <ac:spMkLst>
            <pc:docMk/>
            <pc:sldMk cId="380929543" sldId="319"/>
            <ac:spMk id="9" creationId="{ECC07320-C2CA-4E29-8481-9D9E143C7788}"/>
          </ac:spMkLst>
        </pc:spChg>
        <pc:spChg chg="add">
          <ac:chgData name="Christoffer Østergaard Carstens" userId="5d542c86-40b2-4e4f-ab37-dc2fab4fc46a" providerId="ADAL" clId="{0DF8EF18-DD9B-46DE-AF1A-1EC96D0E05CF}" dt="2026-04-24T07:28:34.220" v="359" actId="26606"/>
          <ac:spMkLst>
            <pc:docMk/>
            <pc:sldMk cId="380929543" sldId="319"/>
            <ac:spMk id="11" creationId="{178FB36B-5BFE-42CA-BC60-1115E0D95EEC}"/>
          </ac:spMkLst>
        </pc:spChg>
        <pc:picChg chg="add">
          <ac:chgData name="Christoffer Østergaard Carstens" userId="5d542c86-40b2-4e4f-ab37-dc2fab4fc46a" providerId="ADAL" clId="{0DF8EF18-DD9B-46DE-AF1A-1EC96D0E05CF}" dt="2026-04-24T07:28:34.220" v="359" actId="26606"/>
          <ac:picMkLst>
            <pc:docMk/>
            <pc:sldMk cId="380929543" sldId="319"/>
            <ac:picMk id="5" creationId="{0CE7AE21-7ADE-4158-CADB-CCF0ACF633F3}"/>
          </ac:picMkLst>
        </pc:picChg>
      </pc:sldChg>
      <pc:sldChg chg="addSp delSp modSp new mod setBg">
        <pc:chgData name="Christoffer Østergaard Carstens" userId="5d542c86-40b2-4e4f-ab37-dc2fab4fc46a" providerId="ADAL" clId="{0DF8EF18-DD9B-46DE-AF1A-1EC96D0E05CF}" dt="2026-04-26T20:30:55.356" v="495" actId="20577"/>
        <pc:sldMkLst>
          <pc:docMk/>
          <pc:sldMk cId="1371546" sldId="320"/>
        </pc:sldMkLst>
        <pc:spChg chg="mod ord">
          <ac:chgData name="Christoffer Østergaard Carstens" userId="5d542c86-40b2-4e4f-ab37-dc2fab4fc46a" providerId="ADAL" clId="{0DF8EF18-DD9B-46DE-AF1A-1EC96D0E05CF}" dt="2026-04-26T20:30:55.356" v="495" actId="20577"/>
          <ac:spMkLst>
            <pc:docMk/>
            <pc:sldMk cId="1371546" sldId="320"/>
            <ac:spMk id="2" creationId="{2F2BE156-FD75-A546-54AF-5EB6D455E8EA}"/>
          </ac:spMkLst>
        </pc:spChg>
        <pc:spChg chg="add del">
          <ac:chgData name="Christoffer Østergaard Carstens" userId="5d542c86-40b2-4e4f-ab37-dc2fab4fc46a" providerId="ADAL" clId="{0DF8EF18-DD9B-46DE-AF1A-1EC96D0E05CF}" dt="2026-04-26T20:20:25.974" v="380" actId="26606"/>
          <ac:spMkLst>
            <pc:docMk/>
            <pc:sldMk cId="1371546" sldId="320"/>
            <ac:spMk id="3" creationId="{5DA6722E-3577-B0CF-004B-B6D5A0907D3B}"/>
          </ac:spMkLst>
        </pc:spChg>
        <pc:spChg chg="add del">
          <ac:chgData name="Christoffer Østergaard Carstens" userId="5d542c86-40b2-4e4f-ab37-dc2fab4fc46a" providerId="ADAL" clId="{0DF8EF18-DD9B-46DE-AF1A-1EC96D0E05CF}" dt="2026-04-26T20:20:25.958" v="379" actId="26606"/>
          <ac:spMkLst>
            <pc:docMk/>
            <pc:sldMk cId="1371546" sldId="320"/>
            <ac:spMk id="10" creationId="{37C89E4B-3C9F-44B9-8B86-D9E3D112D8EC}"/>
          </ac:spMkLst>
        </pc:spChg>
        <pc:spChg chg="add">
          <ac:chgData name="Christoffer Østergaard Carstens" userId="5d542c86-40b2-4e4f-ab37-dc2fab4fc46a" providerId="ADAL" clId="{0DF8EF18-DD9B-46DE-AF1A-1EC96D0E05CF}" dt="2026-04-26T20:20:25.974" v="380" actId="26606"/>
          <ac:spMkLst>
            <pc:docMk/>
            <pc:sldMk cId="1371546" sldId="320"/>
            <ac:spMk id="16" creationId="{A4AC5506-6312-4701-8D3C-40187889A947}"/>
          </ac:spMkLst>
        </pc:spChg>
        <pc:picChg chg="add mod">
          <ac:chgData name="Christoffer Østergaard Carstens" userId="5d542c86-40b2-4e4f-ab37-dc2fab4fc46a" providerId="ADAL" clId="{0DF8EF18-DD9B-46DE-AF1A-1EC96D0E05CF}" dt="2026-04-26T20:28:17.227" v="469" actId="14100"/>
          <ac:picMkLst>
            <pc:docMk/>
            <pc:sldMk cId="1371546" sldId="320"/>
            <ac:picMk id="5" creationId="{8585BEFA-7B43-7D52-3573-F86C959C9E22}"/>
          </ac:picMkLst>
        </pc:picChg>
        <pc:cxnChg chg="add del">
          <ac:chgData name="Christoffer Østergaard Carstens" userId="5d542c86-40b2-4e4f-ab37-dc2fab4fc46a" providerId="ADAL" clId="{0DF8EF18-DD9B-46DE-AF1A-1EC96D0E05CF}" dt="2026-04-26T20:20:25.958" v="379" actId="26606"/>
          <ac:cxnSpMkLst>
            <pc:docMk/>
            <pc:sldMk cId="1371546" sldId="320"/>
            <ac:cxnSpMk id="12" creationId="{AA2EAA10-076F-46BD-8F0F-B9A2FB77A85C}"/>
          </ac:cxnSpMkLst>
        </pc:cxnChg>
        <pc:cxnChg chg="add del">
          <ac:chgData name="Christoffer Østergaard Carstens" userId="5d542c86-40b2-4e4f-ab37-dc2fab4fc46a" providerId="ADAL" clId="{0DF8EF18-DD9B-46DE-AF1A-1EC96D0E05CF}" dt="2026-04-26T20:20:25.958" v="379" actId="26606"/>
          <ac:cxnSpMkLst>
            <pc:docMk/>
            <pc:sldMk cId="1371546" sldId="320"/>
            <ac:cxnSpMk id="14" creationId="{D891E407-403B-4764-86C9-33A56D3BCAA3}"/>
          </ac:cxnSpMkLst>
        </pc:cxnChg>
      </pc:sldChg>
      <pc:sldChg chg="addSp delSp modSp new mod ord setBg">
        <pc:chgData name="Christoffer Østergaard Carstens" userId="5d542c86-40b2-4e4f-ab37-dc2fab4fc46a" providerId="ADAL" clId="{0DF8EF18-DD9B-46DE-AF1A-1EC96D0E05CF}" dt="2026-04-26T20:26:41.067" v="443"/>
        <pc:sldMkLst>
          <pc:docMk/>
          <pc:sldMk cId="2953045868" sldId="321"/>
        </pc:sldMkLst>
        <pc:spChg chg="mod">
          <ac:chgData name="Christoffer Østergaard Carstens" userId="5d542c86-40b2-4e4f-ab37-dc2fab4fc46a" providerId="ADAL" clId="{0DF8EF18-DD9B-46DE-AF1A-1EC96D0E05CF}" dt="2026-04-26T20:23:09.593" v="402" actId="26606"/>
          <ac:spMkLst>
            <pc:docMk/>
            <pc:sldMk cId="2953045868" sldId="321"/>
            <ac:spMk id="2" creationId="{CF0C47BC-4BCD-D62E-6322-430E1112C297}"/>
          </ac:spMkLst>
        </pc:spChg>
        <pc:spChg chg="del">
          <ac:chgData name="Christoffer Østergaard Carstens" userId="5d542c86-40b2-4e4f-ab37-dc2fab4fc46a" providerId="ADAL" clId="{0DF8EF18-DD9B-46DE-AF1A-1EC96D0E05CF}" dt="2026-04-26T20:23:09.593" v="402" actId="26606"/>
          <ac:spMkLst>
            <pc:docMk/>
            <pc:sldMk cId="2953045868" sldId="321"/>
            <ac:spMk id="3" creationId="{542B76CC-9B1A-FB15-80F6-F55B827219C0}"/>
          </ac:spMkLst>
        </pc:spChg>
        <pc:spChg chg="add mod">
          <ac:chgData name="Christoffer Østergaard Carstens" userId="5d542c86-40b2-4e4f-ab37-dc2fab4fc46a" providerId="ADAL" clId="{0DF8EF18-DD9B-46DE-AF1A-1EC96D0E05CF}" dt="2026-04-26T20:24:05.627" v="412" actId="20577"/>
          <ac:spMkLst>
            <pc:docMk/>
            <pc:sldMk cId="2953045868" sldId="321"/>
            <ac:spMk id="7" creationId="{E0B558DD-1DBA-C2A7-A97E-1DA6D6931A89}"/>
          </ac:spMkLst>
        </pc:spChg>
        <pc:spChg chg="add">
          <ac:chgData name="Christoffer Østergaard Carstens" userId="5d542c86-40b2-4e4f-ab37-dc2fab4fc46a" providerId="ADAL" clId="{0DF8EF18-DD9B-46DE-AF1A-1EC96D0E05CF}" dt="2026-04-26T20:23:09.593" v="402" actId="26606"/>
          <ac:spMkLst>
            <pc:docMk/>
            <pc:sldMk cId="2953045868" sldId="321"/>
            <ac:spMk id="10" creationId="{A4AC5506-6312-4701-8D3C-40187889A947}"/>
          </ac:spMkLst>
        </pc:spChg>
        <pc:picChg chg="add del mod">
          <ac:chgData name="Christoffer Østergaard Carstens" userId="5d542c86-40b2-4e4f-ab37-dc2fab4fc46a" providerId="ADAL" clId="{0DF8EF18-DD9B-46DE-AF1A-1EC96D0E05CF}" dt="2026-04-26T20:23:21.319" v="405" actId="478"/>
          <ac:picMkLst>
            <pc:docMk/>
            <pc:sldMk cId="2953045868" sldId="321"/>
            <ac:picMk id="5" creationId="{9F589257-E348-40D0-CC32-75759751F747}"/>
          </ac:picMkLst>
        </pc:picChg>
        <pc:picChg chg="add mod">
          <ac:chgData name="Christoffer Østergaard Carstens" userId="5d542c86-40b2-4e4f-ab37-dc2fab4fc46a" providerId="ADAL" clId="{0DF8EF18-DD9B-46DE-AF1A-1EC96D0E05CF}" dt="2026-04-26T20:24:11.040" v="413" actId="1076"/>
          <ac:picMkLst>
            <pc:docMk/>
            <pc:sldMk cId="2953045868" sldId="321"/>
            <ac:picMk id="9" creationId="{52656277-0A2B-5086-1ADE-27ED350E5346}"/>
          </ac:picMkLst>
        </pc:picChg>
      </pc:sldChg>
      <pc:sldChg chg="addSp delSp modSp new mod">
        <pc:chgData name="Christoffer Østergaard Carstens" userId="5d542c86-40b2-4e4f-ab37-dc2fab4fc46a" providerId="ADAL" clId="{0DF8EF18-DD9B-46DE-AF1A-1EC96D0E05CF}" dt="2026-04-26T20:30:34.699" v="478" actId="20577"/>
        <pc:sldMkLst>
          <pc:docMk/>
          <pc:sldMk cId="3069937562" sldId="322"/>
        </pc:sldMkLst>
        <pc:spChg chg="mod">
          <ac:chgData name="Christoffer Østergaard Carstens" userId="5d542c86-40b2-4e4f-ab37-dc2fab4fc46a" providerId="ADAL" clId="{0DF8EF18-DD9B-46DE-AF1A-1EC96D0E05CF}" dt="2026-04-26T20:25:39.058" v="433" actId="20577"/>
          <ac:spMkLst>
            <pc:docMk/>
            <pc:sldMk cId="3069937562" sldId="322"/>
            <ac:spMk id="2" creationId="{DE601534-CB74-599B-59C1-9AAE2AA6D46C}"/>
          </ac:spMkLst>
        </pc:spChg>
        <pc:spChg chg="mod">
          <ac:chgData name="Christoffer Østergaard Carstens" userId="5d542c86-40b2-4e4f-ab37-dc2fab4fc46a" providerId="ADAL" clId="{0DF8EF18-DD9B-46DE-AF1A-1EC96D0E05CF}" dt="2026-04-26T20:30:34.699" v="478" actId="20577"/>
          <ac:spMkLst>
            <pc:docMk/>
            <pc:sldMk cId="3069937562" sldId="322"/>
            <ac:spMk id="3" creationId="{4153B8EB-6365-B6E8-54B0-0DDC32D7792D}"/>
          </ac:spMkLst>
        </pc:spChg>
        <pc:spChg chg="add">
          <ac:chgData name="Christoffer Østergaard Carstens" userId="5d542c86-40b2-4e4f-ab37-dc2fab4fc46a" providerId="ADAL" clId="{0DF8EF18-DD9B-46DE-AF1A-1EC96D0E05CF}" dt="2026-04-26T20:25:02.345" v="416"/>
          <ac:spMkLst>
            <pc:docMk/>
            <pc:sldMk cId="3069937562" sldId="322"/>
            <ac:spMk id="6" creationId="{87204551-C6E0-1DF1-BD16-E1E190DBF71E}"/>
          </ac:spMkLst>
        </pc:spChg>
        <pc:spChg chg="add">
          <ac:chgData name="Christoffer Østergaard Carstens" userId="5d542c86-40b2-4e4f-ab37-dc2fab4fc46a" providerId="ADAL" clId="{0DF8EF18-DD9B-46DE-AF1A-1EC96D0E05CF}" dt="2026-04-26T20:25:08.479" v="417"/>
          <ac:spMkLst>
            <pc:docMk/>
            <pc:sldMk cId="3069937562" sldId="322"/>
            <ac:spMk id="7" creationId="{B937BA19-D776-0247-6DD2-B520512B2C36}"/>
          </ac:spMkLst>
        </pc:spChg>
        <pc:picChg chg="add mod">
          <ac:chgData name="Christoffer Østergaard Carstens" userId="5d542c86-40b2-4e4f-ab37-dc2fab4fc46a" providerId="ADAL" clId="{0DF8EF18-DD9B-46DE-AF1A-1EC96D0E05CF}" dt="2026-04-26T20:26:20.712" v="440" actId="1076"/>
          <ac:picMkLst>
            <pc:docMk/>
            <pc:sldMk cId="3069937562" sldId="322"/>
            <ac:picMk id="5" creationId="{C5F7FBCD-0094-24E1-677A-7CBFA6117BA4}"/>
          </ac:picMkLst>
        </pc:picChg>
        <pc:picChg chg="add">
          <ac:chgData name="Christoffer Østergaard Carstens" userId="5d542c86-40b2-4e4f-ab37-dc2fab4fc46a" providerId="ADAL" clId="{0DF8EF18-DD9B-46DE-AF1A-1EC96D0E05CF}" dt="2026-04-26T20:25:02.345" v="416"/>
          <ac:picMkLst>
            <pc:docMk/>
            <pc:sldMk cId="3069937562" sldId="322"/>
            <ac:picMk id="1026" creationId="{E34AB9B9-5D69-A5A4-148E-8214A7CDCC99}"/>
          </ac:picMkLst>
        </pc:picChg>
        <pc:picChg chg="add del">
          <ac:chgData name="Christoffer Østergaard Carstens" userId="5d542c86-40b2-4e4f-ab37-dc2fab4fc46a" providerId="ADAL" clId="{0DF8EF18-DD9B-46DE-AF1A-1EC96D0E05CF}" dt="2026-04-26T20:25:15.540" v="419" actId="478"/>
          <ac:picMkLst>
            <pc:docMk/>
            <pc:sldMk cId="3069937562" sldId="322"/>
            <ac:picMk id="1028" creationId="{CE67C0C8-34C3-0E5C-FD12-E02A7B04AA0B}"/>
          </ac:picMkLst>
        </pc:picChg>
      </pc:sldChg>
      <pc:sldChg chg="modSp new mod">
        <pc:chgData name="Christoffer Østergaard Carstens" userId="5d542c86-40b2-4e4f-ab37-dc2fab4fc46a" providerId="ADAL" clId="{0DF8EF18-DD9B-46DE-AF1A-1EC96D0E05CF}" dt="2026-04-26T20:29:39.880" v="475" actId="5793"/>
        <pc:sldMkLst>
          <pc:docMk/>
          <pc:sldMk cId="1471114066" sldId="323"/>
        </pc:sldMkLst>
        <pc:spChg chg="mod">
          <ac:chgData name="Christoffer Østergaard Carstens" userId="5d542c86-40b2-4e4f-ab37-dc2fab4fc46a" providerId="ADAL" clId="{0DF8EF18-DD9B-46DE-AF1A-1EC96D0E05CF}" dt="2026-04-26T20:26:59.690" v="460" actId="20577"/>
          <ac:spMkLst>
            <pc:docMk/>
            <pc:sldMk cId="1471114066" sldId="323"/>
            <ac:spMk id="2" creationId="{7E330406-FD07-E7D1-464B-B3C489D62611}"/>
          </ac:spMkLst>
        </pc:spChg>
        <pc:spChg chg="mod">
          <ac:chgData name="Christoffer Østergaard Carstens" userId="5d542c86-40b2-4e4f-ab37-dc2fab4fc46a" providerId="ADAL" clId="{0DF8EF18-DD9B-46DE-AF1A-1EC96D0E05CF}" dt="2026-04-26T20:29:39.880" v="475" actId="5793"/>
          <ac:spMkLst>
            <pc:docMk/>
            <pc:sldMk cId="1471114066" sldId="323"/>
            <ac:spMk id="3" creationId="{D9472C2C-2C07-D061-EB73-E88C416A260E}"/>
          </ac:spMkLst>
        </pc:spChg>
      </pc:sldChg>
      <pc:sldChg chg="addSp delSp modSp new mod setBg">
        <pc:chgData name="Christoffer Østergaard Carstens" userId="5d542c86-40b2-4e4f-ab37-dc2fab4fc46a" providerId="ADAL" clId="{0DF8EF18-DD9B-46DE-AF1A-1EC96D0E05CF}" dt="2026-04-26T20:31:16.139" v="520" actId="20577"/>
        <pc:sldMkLst>
          <pc:docMk/>
          <pc:sldMk cId="3585815297" sldId="324"/>
        </pc:sldMkLst>
        <pc:spChg chg="mod">
          <ac:chgData name="Christoffer Østergaard Carstens" userId="5d542c86-40b2-4e4f-ab37-dc2fab4fc46a" providerId="ADAL" clId="{0DF8EF18-DD9B-46DE-AF1A-1EC96D0E05CF}" dt="2026-04-26T20:31:16.139" v="520" actId="20577"/>
          <ac:spMkLst>
            <pc:docMk/>
            <pc:sldMk cId="3585815297" sldId="324"/>
            <ac:spMk id="2" creationId="{99057DDD-C672-8D79-B160-111E13B54AC7}"/>
          </ac:spMkLst>
        </pc:spChg>
        <pc:spChg chg="del">
          <ac:chgData name="Christoffer Østergaard Carstens" userId="5d542c86-40b2-4e4f-ab37-dc2fab4fc46a" providerId="ADAL" clId="{0DF8EF18-DD9B-46DE-AF1A-1EC96D0E05CF}" dt="2026-04-26T20:31:11.854" v="498" actId="26606"/>
          <ac:spMkLst>
            <pc:docMk/>
            <pc:sldMk cId="3585815297" sldId="324"/>
            <ac:spMk id="3" creationId="{F656263A-A7BA-D11C-9D2F-058107D4F2C7}"/>
          </ac:spMkLst>
        </pc:spChg>
        <pc:spChg chg="add">
          <ac:chgData name="Christoffer Østergaard Carstens" userId="5d542c86-40b2-4e4f-ab37-dc2fab4fc46a" providerId="ADAL" clId="{0DF8EF18-DD9B-46DE-AF1A-1EC96D0E05CF}" dt="2026-04-26T20:31:11.854" v="498" actId="26606"/>
          <ac:spMkLst>
            <pc:docMk/>
            <pc:sldMk cId="3585815297" sldId="324"/>
            <ac:spMk id="9" creationId="{A4AC5506-6312-4701-8D3C-40187889A947}"/>
          </ac:spMkLst>
        </pc:spChg>
        <pc:picChg chg="add mod">
          <ac:chgData name="Christoffer Østergaard Carstens" userId="5d542c86-40b2-4e4f-ab37-dc2fab4fc46a" providerId="ADAL" clId="{0DF8EF18-DD9B-46DE-AF1A-1EC96D0E05CF}" dt="2026-04-26T20:31:11.854" v="498" actId="26606"/>
          <ac:picMkLst>
            <pc:docMk/>
            <pc:sldMk cId="3585815297" sldId="324"/>
            <ac:picMk id="4" creationId="{23ABED43-2A85-3E4A-FFB3-5EA67E7CADFD}"/>
          </ac:picMkLst>
        </pc:picChg>
      </pc:sldChg>
      <pc:sldChg chg="addSp delSp modSp new mod setBg">
        <pc:chgData name="Christoffer Østergaard Carstens" userId="5d542c86-40b2-4e4f-ab37-dc2fab4fc46a" providerId="ADAL" clId="{0DF8EF18-DD9B-46DE-AF1A-1EC96D0E05CF}" dt="2026-04-26T20:31:40.569" v="523" actId="26606"/>
        <pc:sldMkLst>
          <pc:docMk/>
          <pc:sldMk cId="2727947749" sldId="325"/>
        </pc:sldMkLst>
        <pc:spChg chg="del">
          <ac:chgData name="Christoffer Østergaard Carstens" userId="5d542c86-40b2-4e4f-ab37-dc2fab4fc46a" providerId="ADAL" clId="{0DF8EF18-DD9B-46DE-AF1A-1EC96D0E05CF}" dt="2026-04-26T20:31:40.569" v="523" actId="26606"/>
          <ac:spMkLst>
            <pc:docMk/>
            <pc:sldMk cId="2727947749" sldId="325"/>
            <ac:spMk id="2" creationId="{AD5BE147-C07E-0C7A-A4F6-3F798FF4B94C}"/>
          </ac:spMkLst>
        </pc:spChg>
        <pc:spChg chg="del">
          <ac:chgData name="Christoffer Østergaard Carstens" userId="5d542c86-40b2-4e4f-ab37-dc2fab4fc46a" providerId="ADAL" clId="{0DF8EF18-DD9B-46DE-AF1A-1EC96D0E05CF}" dt="2026-04-26T20:31:40.569" v="523" actId="26606"/>
          <ac:spMkLst>
            <pc:docMk/>
            <pc:sldMk cId="2727947749" sldId="325"/>
            <ac:spMk id="3" creationId="{91F25267-9C65-A0E7-68D9-1DB4F970D224}"/>
          </ac:spMkLst>
        </pc:spChg>
        <pc:spChg chg="add">
          <ac:chgData name="Christoffer Østergaard Carstens" userId="5d542c86-40b2-4e4f-ab37-dc2fab4fc46a" providerId="ADAL" clId="{0DF8EF18-DD9B-46DE-AF1A-1EC96D0E05CF}" dt="2026-04-26T20:31:40.569" v="523" actId="26606"/>
          <ac:spMkLst>
            <pc:docMk/>
            <pc:sldMk cId="2727947749" sldId="325"/>
            <ac:spMk id="10" creationId="{32BC26D8-82FB-445E-AA49-62A77D7C1EE0}"/>
          </ac:spMkLst>
        </pc:spChg>
        <pc:spChg chg="add">
          <ac:chgData name="Christoffer Østergaard Carstens" userId="5d542c86-40b2-4e4f-ab37-dc2fab4fc46a" providerId="ADAL" clId="{0DF8EF18-DD9B-46DE-AF1A-1EC96D0E05CF}" dt="2026-04-26T20:31:40.569" v="523" actId="26606"/>
          <ac:spMkLst>
            <pc:docMk/>
            <pc:sldMk cId="2727947749" sldId="325"/>
            <ac:spMk id="12" creationId="{CB44330D-EA18-4254-AA95-EB49948539B8}"/>
          </ac:spMkLst>
        </pc:spChg>
        <pc:picChg chg="add mod">
          <ac:chgData name="Christoffer Østergaard Carstens" userId="5d542c86-40b2-4e4f-ab37-dc2fab4fc46a" providerId="ADAL" clId="{0DF8EF18-DD9B-46DE-AF1A-1EC96D0E05CF}" dt="2026-04-26T20:31:40.569" v="523" actId="26606"/>
          <ac:picMkLst>
            <pc:docMk/>
            <pc:sldMk cId="2727947749" sldId="325"/>
            <ac:picMk id="5" creationId="{DD11483B-D526-E1E7-3AC6-49C17E8C6C1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D1A05-00F6-431B-BA84-2EFD45B727B2}" type="datetimeFigureOut">
              <a:rPr lang="da-DK" smtClean="0"/>
              <a:t>26-04-2026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06636-1AAA-4E85-AFEE-1521B7000B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6524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CEFAFF-45E2-B621-69D5-429F511A7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28CA669-0BE6-07C2-7BC7-D2B2F3DB10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8581F13-6A00-7F32-1C0D-FA718A85F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26-04-2026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B0F897F-CF03-450B-B580-AAD0F8940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1BE89C4-27FA-44BC-E91B-88071297A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5857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5290A0-6830-77BE-80B1-4ADA39061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3A503D7-A132-A32F-5A4A-940997439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F0E8A58-1D1C-99DA-D929-8309E54C9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26-04-2026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9095AB2-CAD8-E204-E1C0-A40A4F378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4F673DA-D9DF-B4A2-CF1B-F4384B37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022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31D3A21-BC5A-1828-122D-CAC76B2884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1DCA9CC-3619-07A5-1390-ECABBAB24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A273AC-76C3-E54C-2CEA-6D670EBB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26-04-2026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A52C90E-D01A-2916-7CEE-89B82E9AF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274C11F-75D5-D473-5297-D98DFADC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163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45F1F-85D6-9C88-B9C2-80F871C04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FFE841A-F399-E644-1C9C-D2250495E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AA91C37-CDBB-51A5-A095-62541057C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26-04-2026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B176CC7-2508-CEF7-1CCF-4ED3C9476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B275138-32F4-6BE6-1F17-ADCD38D97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171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A7DCFE-4C77-07BF-7220-9AD07AD4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2FDBDE6-86FF-824D-948E-02405F367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E30A21A-D63E-C3FE-4C84-FF148A0D4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26-04-2026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61757D8-DCAB-608C-7F19-0B3FC4C41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75250F0-A906-0FE1-A1DC-A7F3053C0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4749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F88FB-349B-FF40-7F17-4EFAACE61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0C0155-A0D1-B848-3FAA-5D8331715B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2B2D7D3-FA74-B028-12D1-42F18BB89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6FA34E3-F01E-BDBF-FF8B-FAF341905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26-04-2026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3BE0DA-28C2-F144-07AF-C093100CB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1632430-248D-F849-2A39-16C98DF86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3267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356B50-5906-A291-13A8-310E58C7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A74FB47-1121-1961-FF81-A7D95B654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8CDA90E-F725-CD26-08C5-C1CDD7A1E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F1152E0-DE14-5704-E05E-43772F195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293A86D-3D6C-0022-19E3-8A4C58B54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D4CD84F-1822-470E-3060-B4CD70109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26-04-2026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68DF0EC-1A94-9C65-91B0-98751639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8E8315AE-EC65-1731-4E43-EFADDBF04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1908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69CAA2-B72E-35EC-B639-BBA0B721D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B625B53-3796-1D16-A0ED-1FA5D7BBC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26-04-2026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8C08B73-8C35-141F-49DE-F6A593061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56554E9-62FA-B068-32D9-11564FCB1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724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C09A7FB-D903-8140-42D4-B80858737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26-04-2026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DA5E7CC-4CE7-A0E3-AB60-4338479B1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CF55AE0-0F3B-6F72-66F6-4040E7CC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1133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E1751C-3002-2C59-0D30-2A7F94A95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0501CFF-EC97-BE75-0F44-0CA4E834C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C538CA4-DDF6-7CAA-83ED-D3B723F1B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8910624-82E2-FBD8-844E-3687664C0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26-04-2026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BBB65F9-6A00-911C-7756-49F878926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6819BEB-864C-B282-ACE5-F6602406B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846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089944-E78B-0631-63AF-682238100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5D16E9F-F4E1-1558-C572-83F68E09F1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F42D228-0B84-2855-4AD3-99F1A9A12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5EF3B21-20BF-BA7B-5534-8DA31914D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26-04-2026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4C9F2AF-239A-5421-45B4-98DD2F4BE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9C6A76E-867E-06B8-23C9-8BA817A50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539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7F760AC-5122-1380-379F-882BF84A5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C404669-5935-4C64-1A3A-8DCB4375B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B02FD96-A2B8-4C3B-3F1F-AF2D95192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5A1664-B527-41F1-A79D-E16C39041E12}" type="datetimeFigureOut">
              <a:rPr lang="da-DK" smtClean="0"/>
              <a:t>26-04-2026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4E4F2AF-0DA1-37A0-2E59-1C59AE281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280C2E9-ED41-15EF-C055-BFC613704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46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186A56-9076-8E41-71A3-57FE38C1C3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1" y="417576"/>
            <a:ext cx="10909640" cy="1249394"/>
          </a:xfrm>
        </p:spPr>
        <p:txBody>
          <a:bodyPr anchor="ctr">
            <a:normAutofit/>
          </a:bodyPr>
          <a:lstStyle/>
          <a:p>
            <a:r>
              <a:rPr lang="da-DK" sz="6600"/>
              <a:t>Skriftlighedsforløb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9F5315C4-CB2A-B18F-78CC-E89C7B076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1" y="1809541"/>
            <a:ext cx="10909643" cy="687406"/>
          </a:xfrm>
        </p:spPr>
        <p:txBody>
          <a:bodyPr anchor="ctr">
            <a:normAutofit/>
          </a:bodyPr>
          <a:lstStyle/>
          <a:p>
            <a:r>
              <a:rPr lang="da-DK" dirty="0"/>
              <a:t>Modul 1: Relevante beregninger og opstil hypoteser</a:t>
            </a:r>
          </a:p>
        </p:txBody>
      </p:sp>
      <p:sp>
        <p:nvSpPr>
          <p:cNvPr id="13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sX0" fmla="*/ 0 w 4572000"/>
              <a:gd name="csY0" fmla="*/ 0 h 18288"/>
              <a:gd name="csX1" fmla="*/ 515983 w 4572000"/>
              <a:gd name="csY1" fmla="*/ 0 h 18288"/>
              <a:gd name="csX2" fmla="*/ 1031966 w 4572000"/>
              <a:gd name="csY2" fmla="*/ 0 h 18288"/>
              <a:gd name="csX3" fmla="*/ 1639389 w 4572000"/>
              <a:gd name="csY3" fmla="*/ 0 h 18288"/>
              <a:gd name="csX4" fmla="*/ 2383971 w 4572000"/>
              <a:gd name="csY4" fmla="*/ 0 h 18288"/>
              <a:gd name="csX5" fmla="*/ 2945674 w 4572000"/>
              <a:gd name="csY5" fmla="*/ 0 h 18288"/>
              <a:gd name="csX6" fmla="*/ 3507377 w 4572000"/>
              <a:gd name="csY6" fmla="*/ 0 h 18288"/>
              <a:gd name="csX7" fmla="*/ 4572000 w 4572000"/>
              <a:gd name="csY7" fmla="*/ 0 h 18288"/>
              <a:gd name="csX8" fmla="*/ 4572000 w 4572000"/>
              <a:gd name="csY8" fmla="*/ 18288 h 18288"/>
              <a:gd name="csX9" fmla="*/ 3873137 w 4572000"/>
              <a:gd name="csY9" fmla="*/ 18288 h 18288"/>
              <a:gd name="csX10" fmla="*/ 3311434 w 4572000"/>
              <a:gd name="csY10" fmla="*/ 18288 h 18288"/>
              <a:gd name="csX11" fmla="*/ 2749731 w 4572000"/>
              <a:gd name="csY11" fmla="*/ 18288 h 18288"/>
              <a:gd name="csX12" fmla="*/ 2050869 w 4572000"/>
              <a:gd name="csY12" fmla="*/ 18288 h 18288"/>
              <a:gd name="csX13" fmla="*/ 1306286 w 4572000"/>
              <a:gd name="csY13" fmla="*/ 18288 h 18288"/>
              <a:gd name="csX14" fmla="*/ 790303 w 4572000"/>
              <a:gd name="csY14" fmla="*/ 18288 h 18288"/>
              <a:gd name="csX15" fmla="*/ 0 w 4572000"/>
              <a:gd name="csY15" fmla="*/ 18288 h 18288"/>
              <a:gd name="csX16" fmla="*/ 0 w 457200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3577C474-8DA7-7FDE-B96E-1730B4996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1535" y="2633472"/>
            <a:ext cx="8965882" cy="3586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243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4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74B794-D294-21D3-4ABC-F7A21E7CED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Opstil hypoteser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A6FCFF3C-2B5A-749B-B871-171B96AD97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2346670"/>
            <a:ext cx="10905066" cy="365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812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F4CE08-3289-CDEE-CAC9-01EDD5100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er en hypotese?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6C1DDA9-6CDE-AC35-CF86-FFC0F45554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En hypotese er en faglig formodning om, hvorfor noget er som det er. Du foreslår altså en forklaring på et fænomen/en iagttagelse. </a:t>
            </a:r>
          </a:p>
        </p:txBody>
      </p:sp>
    </p:spTree>
    <p:extLst>
      <p:ext uri="{BB962C8B-B14F-4D97-AF65-F5344CB8AC3E}">
        <p14:creationId xmlns:p14="http://schemas.microsoft.com/office/powerpoint/2010/main" val="41287539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6414D3-963F-EA76-8D41-DC68493D8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Hypotesegenren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7A82269-ED39-8B01-9F93-79ACA0450E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Indgår i fællesdelen, hvor du som oftest vil blive bedt om at opstille 3 hypoteser, der kan forklare en given udvikling/nogle mønstre ud fra en figur eller en tabel. </a:t>
            </a:r>
          </a:p>
          <a:p>
            <a:endParaRPr lang="da-DK" dirty="0"/>
          </a:p>
          <a:p>
            <a:r>
              <a:rPr lang="da-DK" dirty="0"/>
              <a:t>Hypoteseopgaven skal ikke være specielt lang - ca. 350 ord - da den jo indgår i den 700 ord lange fællesdel til eksamen</a:t>
            </a:r>
          </a:p>
        </p:txBody>
      </p:sp>
    </p:spTree>
    <p:extLst>
      <p:ext uri="{BB962C8B-B14F-4D97-AF65-F5344CB8AC3E}">
        <p14:creationId xmlns:p14="http://schemas.microsoft.com/office/powerpoint/2010/main" val="465127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2D64CF-872F-2227-AA67-9ACF27C552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Faglig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formodning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25569173-B3CB-86A6-570A-9803353E50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526" y="2419109"/>
            <a:ext cx="12028121" cy="2916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899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39B0135-B227-3F6A-E89D-5376FF410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Faglig begrundelse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518F6D5A-ACA3-4862-8FD6-3E4F09D10A6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204" y="2939970"/>
            <a:ext cx="11808405" cy="2656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47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16BB287-E173-27A8-72F5-9BF3C44A93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to: Opstil hypoteser</a:t>
            </a:r>
          </a:p>
        </p:txBody>
      </p:sp>
      <p:pic>
        <p:nvPicPr>
          <p:cNvPr id="7" name="Pladsholder til indhold 6">
            <a:extLst>
              <a:ext uri="{FF2B5EF4-FFF2-40B4-BE49-F238E27FC236}">
                <a16:creationId xmlns:a16="http://schemas.microsoft.com/office/drawing/2014/main" id="{1F07C7E2-E338-3215-5B71-28E71D52DE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2700032"/>
            <a:ext cx="10905066" cy="2344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5652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9057DDD-C672-8D79-B160-111E13B54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Eksempel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på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hypotese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Pladsholder til indhold 4">
            <a:extLst>
              <a:ext uri="{FF2B5EF4-FFF2-40B4-BE49-F238E27FC236}">
                <a16:creationId xmlns:a16="http://schemas.microsoft.com/office/drawing/2014/main" id="{23ABED43-2A85-3E4A-FFB3-5EA67E7CAD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467" y="2045728"/>
            <a:ext cx="10905066" cy="3653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8152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DD11483B-D526-E1E7-3AC6-49C17E8C6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0148" y="643467"/>
            <a:ext cx="7791703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947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5281124-9ED3-2EA5-7A1F-135D8F082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 err="1">
                <a:solidFill>
                  <a:schemeClr val="bg1"/>
                </a:solidFill>
              </a:rPr>
              <a:t>Seks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opgavetyper</a:t>
            </a:r>
            <a:r>
              <a:rPr lang="en-US" sz="3200" dirty="0">
                <a:solidFill>
                  <a:schemeClr val="bg1"/>
                </a:solidFill>
              </a:rPr>
              <a:t> - </a:t>
            </a:r>
            <a:r>
              <a:rPr lang="en-US" sz="3200" dirty="0" err="1">
                <a:solidFill>
                  <a:schemeClr val="bg1"/>
                </a:solidFill>
              </a:rPr>
              <a:t>skriftlig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samfundsfag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9DE3EE31-9D18-58B7-A710-95C0E8A51B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3676" y="1500771"/>
            <a:ext cx="8964648" cy="515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907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14D6D7BC-B33A-0824-953B-438C2BBD8E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77154" y="27627"/>
            <a:ext cx="6768729" cy="6802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63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97D28F2A-35B2-7B0C-95A7-4E4DC8A41A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57872" y="208344"/>
            <a:ext cx="10876256" cy="614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2629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16E5002-C73A-821E-5F7F-A5EB38AC33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Tre typer beregning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32D157B6-18D4-6BAE-3496-491A0991D1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793" y="1551009"/>
            <a:ext cx="10013195" cy="530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46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01534-CB74-599B-59C1-9AAE2AA6D4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Indekstal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153B8EB-6365-B6E8-54B0-0DDC32D77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6788" y="1501533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da-DK" dirty="0"/>
              <a:t>Jf. tabellen herunder, så er det tydeligt, at alle tre grupper i befolkningen vokser - men hvilken vokser mest? </a:t>
            </a:r>
          </a:p>
          <a:p>
            <a:r>
              <a:rPr lang="da-DK" dirty="0"/>
              <a:t>Til at besvare dette spørgsmål kan du med fordel lave en beregning af </a:t>
            </a:r>
            <a:r>
              <a:rPr lang="da-DK" b="1" dirty="0"/>
              <a:t>indekstal</a:t>
            </a:r>
            <a:r>
              <a:rPr lang="da-DK" dirty="0"/>
              <a:t>. Indekstal er en beregningsmetode, hvor man gør talrækker sammenlignelige over tid ved at vælge et fælles </a:t>
            </a:r>
            <a:r>
              <a:rPr lang="da-DK" b="1" dirty="0"/>
              <a:t>basisår</a:t>
            </a:r>
            <a:r>
              <a:rPr lang="da-DK" dirty="0"/>
              <a:t>, og herefter sættes de resterende tal i forhold til basisåret. </a:t>
            </a:r>
          </a:p>
          <a:p>
            <a:r>
              <a:rPr lang="da-DK" dirty="0"/>
              <a:t>Basisåret er typisk det første år i tabellen, og det sættes til værdien 100. Herefter udregnes de følgende tal i talrækken ud fra formlen: </a:t>
            </a:r>
          </a:p>
          <a:p>
            <a:r>
              <a:rPr lang="da-DK" dirty="0"/>
              <a:t>I = (t/b) * 100</a:t>
            </a:r>
          </a:p>
          <a:p>
            <a:r>
              <a:rPr lang="da-DK" dirty="0"/>
              <a:t>Hvor:</a:t>
            </a:r>
          </a:p>
          <a:p>
            <a:pPr lvl="1"/>
            <a:r>
              <a:rPr lang="da-DK" dirty="0"/>
              <a:t>I = indekstallet </a:t>
            </a:r>
          </a:p>
          <a:p>
            <a:pPr lvl="1"/>
            <a:r>
              <a:rPr lang="da-DK" dirty="0"/>
              <a:t>t = tallet for det aktuelle år </a:t>
            </a:r>
          </a:p>
          <a:p>
            <a:pPr lvl="1"/>
            <a:r>
              <a:rPr lang="da-DK" dirty="0"/>
              <a:t>b = tallet for basisåret </a:t>
            </a:r>
          </a:p>
          <a:p>
            <a:endParaRPr lang="da-DK" dirty="0"/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5F7FBCD-0094-24E1-677A-7CBFA6117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0655" y="5163860"/>
            <a:ext cx="7074264" cy="137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937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F0C47BC-4BCD-D62E-6322-430E1112C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Vækst i procent</a:t>
            </a: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E0B558DD-1DBA-C2A7-A97E-1DA6D6931A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Når man vil se på en ændring fra et år til et andet år, så kan det være en god idé at beregne </a:t>
            </a:r>
            <a:r>
              <a:rPr lang="da-DK" b="1" dirty="0"/>
              <a:t>væksten</a:t>
            </a:r>
            <a:r>
              <a:rPr lang="da-DK" dirty="0"/>
              <a:t>. </a:t>
            </a:r>
          </a:p>
          <a:p>
            <a:r>
              <a:rPr lang="da-DK" dirty="0"/>
              <a:t>Med vækst forstås nemlig "en ændring over tid", og væksten udregnes normalt som procent. </a:t>
            </a:r>
          </a:p>
          <a:p>
            <a:r>
              <a:rPr lang="da-DK" dirty="0"/>
              <a:t>Formlen for vækstberegning er denne: </a:t>
            </a:r>
          </a:p>
          <a:p>
            <a:r>
              <a:rPr lang="da-DK" dirty="0"/>
              <a:t>I Excel skrives det: = (</a:t>
            </a:r>
            <a:r>
              <a:rPr lang="da-DK" dirty="0" err="1"/>
              <a:t>slutår-begyndelsesår</a:t>
            </a:r>
            <a:r>
              <a:rPr lang="da-DK" dirty="0"/>
              <a:t>)/</a:t>
            </a:r>
            <a:r>
              <a:rPr lang="da-DK" dirty="0" err="1"/>
              <a:t>begyndelsesår</a:t>
            </a:r>
            <a:r>
              <a:rPr lang="da-DK" dirty="0"/>
              <a:t>*100</a:t>
            </a:r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52656277-0A2B-5086-1ADE-27ED350E5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795" y="5146019"/>
            <a:ext cx="7160247" cy="171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045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E330406-FD07-E7D1-464B-B3C489D62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Andelsberegning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9472C2C-2C07-D061-EB73-E88C416A26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711" y="1690688"/>
            <a:ext cx="10856089" cy="4486275"/>
          </a:xfrm>
        </p:spPr>
        <p:txBody>
          <a:bodyPr>
            <a:normAutofit/>
          </a:bodyPr>
          <a:lstStyle/>
          <a:p>
            <a:r>
              <a:rPr lang="da-DK" dirty="0"/>
              <a:t>Brug denne beregning, hvis du vil finde den andel, ét tal (f.eks. et beløb) udgør af en samlet mængde.</a:t>
            </a:r>
          </a:p>
          <a:p>
            <a:pPr marL="0" indent="0">
              <a:buNone/>
            </a:pPr>
            <a:r>
              <a:rPr lang="da-DK" dirty="0"/>
              <a:t> </a:t>
            </a:r>
          </a:p>
          <a:p>
            <a:pPr marL="0" indent="0">
              <a:buNone/>
            </a:pPr>
            <a:r>
              <a:rPr lang="da-DK" dirty="0"/>
              <a:t>Formlen, der bruges til andelsberegning, ser således ud: </a:t>
            </a:r>
          </a:p>
          <a:p>
            <a:r>
              <a:rPr lang="da-DK" b="1" dirty="0"/>
              <a:t>andel/total * 100 = procentvis andel</a:t>
            </a: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711140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F2BE156-FD75-A546-54AF-5EB6D455E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Opgaver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– 25-30 min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8585BEFA-7B43-7D52-3573-F86C959C9E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61756" y="1418031"/>
            <a:ext cx="9298528" cy="5160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360</Words>
  <Application>Microsoft Office PowerPoint</Application>
  <PresentationFormat>Widescreen</PresentationFormat>
  <Paragraphs>35</Paragraphs>
  <Slides>17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Office-tema</vt:lpstr>
      <vt:lpstr>Skriftlighedsforløb</vt:lpstr>
      <vt:lpstr>Seks opgavetyper - skriftlig samfundsfag</vt:lpstr>
      <vt:lpstr>PowerPoint-præsentation</vt:lpstr>
      <vt:lpstr>PowerPoint-præsentation</vt:lpstr>
      <vt:lpstr>Tre typer beregning</vt:lpstr>
      <vt:lpstr>Indekstal</vt:lpstr>
      <vt:lpstr>Vækst i procent</vt:lpstr>
      <vt:lpstr>Andelsberegning</vt:lpstr>
      <vt:lpstr>Opgaver – 25-30 min</vt:lpstr>
      <vt:lpstr>Opstil hypoteser</vt:lpstr>
      <vt:lpstr>Hvad er en hypotese?</vt:lpstr>
      <vt:lpstr>Hypotesegenren</vt:lpstr>
      <vt:lpstr>Faglig formodning</vt:lpstr>
      <vt:lpstr>Faglig begrundelse</vt:lpstr>
      <vt:lpstr>How to: Opstil hypoteser</vt:lpstr>
      <vt:lpstr>Eksempel på hypotese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Christoffer Østergaard Carstens</dc:creator>
  <cp:lastModifiedBy>Christoffer Østergaard Carstens</cp:lastModifiedBy>
  <cp:revision>3</cp:revision>
  <dcterms:created xsi:type="dcterms:W3CDTF">2026-02-26T09:18:37Z</dcterms:created>
  <dcterms:modified xsi:type="dcterms:W3CDTF">2026-04-26T20:32:16Z</dcterms:modified>
</cp:coreProperties>
</file>