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1D247B-BF70-34B0-E503-08D53AC7E1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AFD2A8E-49B4-8212-8CD5-D11BFDACD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F545B2-39BA-144E-BD78-369D8F0B6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EE97D13-334D-C5DA-0BF3-6CCA5FF76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E98F977-9D8E-E44C-01CA-3CD015CA0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728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AB66E5-A106-6CD3-8216-5C4C92417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67E752F-CDC1-6120-8AAB-F9ACB6B58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419A192-7C56-5680-C8BD-E207D717E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CEB74A1-CEAD-45E8-E4C4-EA32A2311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491DC27-DCB6-5223-D5B6-2A0E8DC8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615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AFB8F5D-221D-0C93-E08F-442EA2B952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5DB0E1A-FC07-89B1-971B-257BAE8C2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406BEF8-4DE1-137B-A56A-8DA6D5C2A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080411-E3D1-C672-9933-BE7E8AC45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A70E735-E777-5F11-9955-F960F4C9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21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424D5E-5570-430D-EF84-E167A7DA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D0A3F42-574C-4AD1-385B-8387F2FC7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013AA3-53D0-971F-44B4-62A99C4F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EFCA75-157B-C25A-2568-EAD6B770A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5D6CEA-937C-2D90-3FFC-04356F22C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5270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F22B4A-F8AA-2BB9-7B3A-15B1FB139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DE56F7B-D160-6670-EB9D-D3D070033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A619948-D9BB-3133-AE22-6C78321DE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ABD24DC-DF52-C5A5-6E42-67ED43FAF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06F823D-1A12-F804-2146-E5856923E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948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8B5EFF-BB17-2228-78EE-02FDFE559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D478FB-F755-2C07-2159-275FC67FDE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2F53259-B3BB-D27B-E1A6-AC807AEC4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11C6A3-6874-868B-B002-DEF56125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86E0372-8D28-9047-C64B-31C2D80D3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4F1A0A1-CCDD-250F-17DF-075EEFAB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766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E1CDF-F9ED-4E3D-5F64-1EC331E76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4218B65-E655-F2A2-D92F-9A5CF175B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DE9DD99-7D85-B899-4F25-628DF4846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4F22FCB-D6B4-B1F0-B2F0-0525874BEE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FADE79F-1C94-57F5-FBB8-529680E31E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A3A2977-9CEF-8A86-5C4B-73462047B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1014727-5000-340E-12D1-47A17D125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77AAFBE-AA57-BFA4-FB5F-098CD8B5E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2040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B02313-0098-B6F4-D8C8-E45618C62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ED5A5CF-9C54-E557-5871-C18CF2756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35545C7-3DC9-35AC-63E2-235A8E432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F0487C8-15CD-D05C-E300-BC435ED60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7729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2070683-1422-C4AD-8CFD-E5236D535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4C11A11-DA5C-4940-6C39-1DAE5DE12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90E557F-391F-1B48-73C7-229921F8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4545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B5BAE-9348-F9B8-F487-08FA5A3DE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4B9020B-4854-1D9B-56FA-0E85449DA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0487FBC-A51B-E630-52AF-D8D6A5E44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09F248A-6B8A-9884-2B75-94E01A684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4191BAC-B7B4-7C09-D619-456CE6A3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C607168-1EB2-4F5D-EC9D-DD8C2AB04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821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DED360-D145-0810-2D7B-51C981734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FE2F417-4557-1490-7B78-7EFC4CFA69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7AFE014-1129-ABC0-7D62-14DB4DE7A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DB7492F-237B-96DC-1150-FD9765E0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80B8B74-70F7-D215-8FAD-2511FD3F7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2B09995-2332-7792-2FF7-15ABA06AA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978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34DE938-85FE-3358-7628-F1EB96993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A302821-BCBF-A379-EB04-C5D454BEB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8D06AB4-9342-AFB1-873C-2F521B97D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CDD39E-1384-4B9B-B6F2-50B44713681C}" type="datetimeFigureOut">
              <a:rPr lang="da-DK" smtClean="0"/>
              <a:t>06-06-2025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26C872A-3658-9D15-CECF-F723B9CFD1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EFF2F2-BF2D-34D1-D9DC-84EA5B3EC9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06ADFF-1A75-46F6-82AC-9CE5A1C08DD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339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74080D-D377-83BE-6145-A3D605EF8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Krav til de forskellige opgavetyper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6A634D0-9116-FA94-453E-E9DF73995C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4121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17166-C1CF-7EA0-2C08-D07BD95D9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Opgavetyper i skriftlig samfundsfag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935734-C5B7-92EE-964B-7D2375280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Hvad kan der udledes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Opstil hypoteser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Undersøg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Sammenlign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Diskutér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Skriv et notat</a:t>
            </a:r>
          </a:p>
        </p:txBody>
      </p:sp>
    </p:spTree>
    <p:extLst>
      <p:ext uri="{BB962C8B-B14F-4D97-AF65-F5344CB8AC3E}">
        <p14:creationId xmlns:p14="http://schemas.microsoft.com/office/powerpoint/2010/main" val="271786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Krav til de forskellige opgavetyper</vt:lpstr>
      <vt:lpstr>Opgavetyper i skriftlig samfundsfag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Christoffer Østergaard Carstens</dc:creator>
  <cp:lastModifiedBy>Christoffer Østergaard Carstens</cp:lastModifiedBy>
  <cp:revision>1</cp:revision>
  <dcterms:created xsi:type="dcterms:W3CDTF">2025-06-06T18:51:20Z</dcterms:created>
  <dcterms:modified xsi:type="dcterms:W3CDTF">2025-06-06T18:52:55Z</dcterms:modified>
</cp:coreProperties>
</file>