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7" r:id="rId2"/>
    <p:sldId id="308" r:id="rId3"/>
    <p:sldId id="309" r:id="rId4"/>
    <p:sldId id="324" r:id="rId5"/>
    <p:sldId id="310" r:id="rId6"/>
    <p:sldId id="313" r:id="rId7"/>
    <p:sldId id="317" r:id="rId8"/>
    <p:sldId id="318" r:id="rId9"/>
    <p:sldId id="311" r:id="rId10"/>
    <p:sldId id="314" r:id="rId11"/>
    <p:sldId id="315" r:id="rId12"/>
    <p:sldId id="316" r:id="rId13"/>
    <p:sldId id="312" r:id="rId14"/>
    <p:sldId id="319" r:id="rId15"/>
    <p:sldId id="323" r:id="rId16"/>
    <p:sldId id="320" r:id="rId17"/>
    <p:sldId id="325" r:id="rId18"/>
    <p:sldId id="321" r:id="rId19"/>
    <p:sldId id="322" r:id="rId20"/>
    <p:sldId id="326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80088-B8F2-403E-81F4-3B75A044B59D}" v="100" dt="2026-04-30T10:24:13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209" autoAdjust="0"/>
  </p:normalViewPr>
  <p:slideViewPr>
    <p:cSldViewPr snapToGrid="0">
      <p:cViewPr varScale="1">
        <p:scale>
          <a:sx n="82" d="100"/>
          <a:sy n="82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redo custSel addSld delSld modSld sldOrd">
      <pc:chgData name="Christoffer Østergaard Carstens" userId="5d542c86-40b2-4e4f-ab37-dc2fab4fc46a" providerId="ADAL" clId="{0DF8EF18-DD9B-46DE-AF1A-1EC96D0E05CF}" dt="2026-04-30T10:24:46.201" v="1653" actId="403"/>
      <pc:docMkLst>
        <pc:docMk/>
      </pc:docMkLst>
      <pc:sldChg chg="addSp modSp mod setBg">
        <pc:chgData name="Christoffer Østergaard Carstens" userId="5d542c86-40b2-4e4f-ab37-dc2fab4fc46a" providerId="ADAL" clId="{0DF8EF18-DD9B-46DE-AF1A-1EC96D0E05CF}" dt="2026-04-30T10:24:46.201" v="1653" actId="403"/>
        <pc:sldMkLst>
          <pc:docMk/>
          <pc:sldMk cId="3676243546" sldId="307"/>
        </pc:sldMkLst>
        <pc:spChg chg="mo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2" creationId="{C7186A56-9076-8E41-71A3-57FE38C1C3A8}"/>
          </ac:spMkLst>
        </pc:spChg>
        <pc:spChg chg="mod">
          <ac:chgData name="Christoffer Østergaard Carstens" userId="5d542c86-40b2-4e4f-ab37-dc2fab4fc46a" providerId="ADAL" clId="{0DF8EF18-DD9B-46DE-AF1A-1EC96D0E05CF}" dt="2026-04-30T10:24:46.201" v="1653" actId="403"/>
          <ac:spMkLst>
            <pc:docMk/>
            <pc:sldMk cId="3676243546" sldId="307"/>
            <ac:spMk id="3" creationId="{9F5315C4-CB2A-B18F-78CC-E89C7B0760CA}"/>
          </ac:spMkLst>
        </pc:spChg>
        <pc:spChg chg="ad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11" creationId="{BCED4D40-4B67-4331-AC48-79B82B4A47D8}"/>
          </ac:spMkLst>
        </pc:spChg>
        <pc:spChg chg="ad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13" creationId="{670CEDEF-4F34-412E-84EE-329C1E936AF5}"/>
          </ac:spMkLst>
        </pc:spChg>
        <pc:picChg chg="add mod">
          <ac:chgData name="Christoffer Østergaard Carstens" userId="5d542c86-40b2-4e4f-ab37-dc2fab4fc46a" providerId="ADAL" clId="{0DF8EF18-DD9B-46DE-AF1A-1EC96D0E05CF}" dt="2026-04-24T07:06:01.641" v="59" actId="26606"/>
          <ac:picMkLst>
            <pc:docMk/>
            <pc:sldMk cId="3676243546" sldId="307"/>
            <ac:picMk id="6" creationId="{3577C474-8DA7-7FDE-B96E-1730B49960E3}"/>
          </ac:picMkLst>
        </pc:picChg>
      </pc:sldChg>
      <pc:sldChg chg="addSp delSp modSp mod setBg">
        <pc:chgData name="Christoffer Østergaard Carstens" userId="5d542c86-40b2-4e4f-ab37-dc2fab4fc46a" providerId="ADAL" clId="{0DF8EF18-DD9B-46DE-AF1A-1EC96D0E05CF}" dt="2026-04-24T07:05:27.051" v="56" actId="1076"/>
        <pc:sldMkLst>
          <pc:docMk/>
          <pc:sldMk cId="2304907061" sldId="308"/>
        </pc:sldMkLst>
        <pc:spChg chg="mod">
          <ac:chgData name="Christoffer Østergaard Carstens" userId="5d542c86-40b2-4e4f-ab37-dc2fab4fc46a" providerId="ADAL" clId="{0DF8EF18-DD9B-46DE-AF1A-1EC96D0E05CF}" dt="2026-04-24T07:05:19.150" v="52" actId="6549"/>
          <ac:spMkLst>
            <pc:docMk/>
            <pc:sldMk cId="2304907061" sldId="308"/>
            <ac:spMk id="2" creationId="{75281124-9ED3-2EA5-7A1F-135D8F0829F6}"/>
          </ac:spMkLst>
        </pc:spChg>
        <pc:spChg chg="add">
          <ac:chgData name="Christoffer Østergaard Carstens" userId="5d542c86-40b2-4e4f-ab37-dc2fab4fc46a" providerId="ADAL" clId="{0DF8EF18-DD9B-46DE-AF1A-1EC96D0E05CF}" dt="2026-04-24T07:05:01.398" v="2" actId="26606"/>
          <ac:spMkLst>
            <pc:docMk/>
            <pc:sldMk cId="2304907061" sldId="308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4T07:05:27.051" v="56" actId="1076"/>
          <ac:picMkLst>
            <pc:docMk/>
            <pc:sldMk cId="2304907061" sldId="308"/>
            <ac:picMk id="5" creationId="{9DE3EE31-9D18-58B7-A710-95C0E8A51B71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4T07:06:31.181" v="65" actId="1076"/>
        <pc:sldMkLst>
          <pc:docMk/>
          <pc:sldMk cId="385463772" sldId="309"/>
        </pc:sldMkLst>
        <pc:picChg chg="add mod">
          <ac:chgData name="Christoffer Østergaard Carstens" userId="5d542c86-40b2-4e4f-ab37-dc2fab4fc46a" providerId="ADAL" clId="{0DF8EF18-DD9B-46DE-AF1A-1EC96D0E05CF}" dt="2026-04-24T07:06:31.181" v="65" actId="1076"/>
          <ac:picMkLst>
            <pc:docMk/>
            <pc:sldMk cId="385463772" sldId="309"/>
            <ac:picMk id="5" creationId="{14D6D7BC-B33A-0824-953B-438C2BBD8EDD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4-30T08:17:01.257" v="679" actId="14100"/>
        <pc:sldMkLst>
          <pc:docMk/>
          <pc:sldMk cId="2718223341" sldId="310"/>
        </pc:sldMkLst>
        <pc:spChg chg="mod">
          <ac:chgData name="Christoffer Østergaard Carstens" userId="5d542c86-40b2-4e4f-ab37-dc2fab4fc46a" providerId="ADAL" clId="{0DF8EF18-DD9B-46DE-AF1A-1EC96D0E05CF}" dt="2026-04-30T08:16:51.015" v="674" actId="26606"/>
          <ac:spMkLst>
            <pc:docMk/>
            <pc:sldMk cId="2718223341" sldId="310"/>
            <ac:spMk id="2" creationId="{7AB7AB0D-F50F-37FD-14B7-1F5FBAE3CAF7}"/>
          </ac:spMkLst>
        </pc:spChg>
        <pc:spChg chg="mod">
          <ac:chgData name="Christoffer Østergaard Carstens" userId="5d542c86-40b2-4e4f-ab37-dc2fab4fc46a" providerId="ADAL" clId="{0DF8EF18-DD9B-46DE-AF1A-1EC96D0E05CF}" dt="2026-04-30T08:17:01.257" v="679" actId="14100"/>
          <ac:spMkLst>
            <pc:docMk/>
            <pc:sldMk cId="2718223341" sldId="310"/>
            <ac:spMk id="3" creationId="{4CF4ADFA-69EF-2A2E-99FF-B4887E5437F0}"/>
          </ac:spMkLst>
        </pc:spChg>
        <pc:spChg chg="add">
          <ac:chgData name="Christoffer Østergaard Carstens" userId="5d542c86-40b2-4e4f-ab37-dc2fab4fc46a" providerId="ADAL" clId="{0DF8EF18-DD9B-46DE-AF1A-1EC96D0E05CF}" dt="2026-04-30T08:16:51.015" v="674" actId="26606"/>
          <ac:spMkLst>
            <pc:docMk/>
            <pc:sldMk cId="2718223341" sldId="310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4-30T08:16:51.015" v="674" actId="26606"/>
          <ac:spMkLst>
            <pc:docMk/>
            <pc:sldMk cId="2718223341" sldId="310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4-30T08:16:51.015" v="674" actId="26606"/>
          <ac:spMkLst>
            <pc:docMk/>
            <pc:sldMk cId="2718223341" sldId="310"/>
            <ac:spMk id="12" creationId="{081E4A58-353D-44AE-B2FC-2A74E2E400F7}"/>
          </ac:spMkLst>
        </pc:spChg>
      </pc:sldChg>
      <pc:sldChg chg="addSp delSp modSp new del mod setBg">
        <pc:chgData name="Christoffer Østergaard Carstens" userId="5d542c86-40b2-4e4f-ab37-dc2fab4fc46a" providerId="ADAL" clId="{0DF8EF18-DD9B-46DE-AF1A-1EC96D0E05CF}" dt="2026-04-30T08:13:13.282" v="581" actId="47"/>
        <pc:sldMkLst>
          <pc:docMk/>
          <pc:sldMk cId="821262931" sldId="311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4-30T08:18:14.871" v="684" actId="14100"/>
        <pc:sldMkLst>
          <pc:docMk/>
          <pc:sldMk cId="2907100895" sldId="311"/>
        </pc:sldMkLst>
        <pc:spChg chg="del">
          <ac:chgData name="Christoffer Østergaard Carstens" userId="5d542c86-40b2-4e4f-ab37-dc2fab4fc46a" providerId="ADAL" clId="{0DF8EF18-DD9B-46DE-AF1A-1EC96D0E05CF}" dt="2026-04-30T08:18:11.881" v="682" actId="26606"/>
          <ac:spMkLst>
            <pc:docMk/>
            <pc:sldMk cId="2907100895" sldId="311"/>
            <ac:spMk id="2" creationId="{628524D6-047B-09E0-374A-D9FBD3F93571}"/>
          </ac:spMkLst>
        </pc:spChg>
        <pc:spChg chg="del">
          <ac:chgData name="Christoffer Østergaard Carstens" userId="5d542c86-40b2-4e4f-ab37-dc2fab4fc46a" providerId="ADAL" clId="{0DF8EF18-DD9B-46DE-AF1A-1EC96D0E05CF}" dt="2026-04-30T08:18:11.881" v="682" actId="26606"/>
          <ac:spMkLst>
            <pc:docMk/>
            <pc:sldMk cId="2907100895" sldId="311"/>
            <ac:spMk id="3" creationId="{30F69FF9-4E78-BAF0-A976-0DCA5A3A2E10}"/>
          </ac:spMkLst>
        </pc:spChg>
        <pc:picChg chg="add mod">
          <ac:chgData name="Christoffer Østergaard Carstens" userId="5d542c86-40b2-4e4f-ab37-dc2fab4fc46a" providerId="ADAL" clId="{0DF8EF18-DD9B-46DE-AF1A-1EC96D0E05CF}" dt="2026-04-30T08:18:14.871" v="684" actId="14100"/>
          <ac:picMkLst>
            <pc:docMk/>
            <pc:sldMk cId="2907100895" sldId="311"/>
            <ac:picMk id="1026" creationId="{227EE89D-3C74-51C4-1D7F-E762C5B7EEF2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30T08:20:43.978" v="750" actId="26606"/>
        <pc:sldMkLst>
          <pc:docMk/>
          <pc:sldMk cId="3010595273" sldId="312"/>
        </pc:sldMkLst>
        <pc:spChg chg="mod">
          <ac:chgData name="Christoffer Østergaard Carstens" userId="5d542c86-40b2-4e4f-ab37-dc2fab4fc46a" providerId="ADAL" clId="{0DF8EF18-DD9B-46DE-AF1A-1EC96D0E05CF}" dt="2026-04-30T08:20:43.978" v="750" actId="26606"/>
          <ac:spMkLst>
            <pc:docMk/>
            <pc:sldMk cId="3010595273" sldId="312"/>
            <ac:spMk id="2" creationId="{04175B49-B79C-F66D-8651-86D0C25463E7}"/>
          </ac:spMkLst>
        </pc:spChg>
        <pc:spChg chg="add del mod">
          <ac:chgData name="Christoffer Østergaard Carstens" userId="5d542c86-40b2-4e4f-ab37-dc2fab4fc46a" providerId="ADAL" clId="{0DF8EF18-DD9B-46DE-AF1A-1EC96D0E05CF}" dt="2026-04-30T08:20:43.978" v="750" actId="26606"/>
          <ac:spMkLst>
            <pc:docMk/>
            <pc:sldMk cId="3010595273" sldId="312"/>
            <ac:spMk id="3" creationId="{55AD906B-72BA-BD57-A33A-F0B183E364DC}"/>
          </ac:spMkLst>
        </pc:spChg>
        <pc:spChg chg="add mod">
          <ac:chgData name="Christoffer Østergaard Carstens" userId="5d542c86-40b2-4e4f-ab37-dc2fab4fc46a" providerId="ADAL" clId="{0DF8EF18-DD9B-46DE-AF1A-1EC96D0E05CF}" dt="2026-04-30T08:20:13.125" v="699"/>
          <ac:spMkLst>
            <pc:docMk/>
            <pc:sldMk cId="3010595273" sldId="312"/>
            <ac:spMk id="4" creationId="{EAD8760B-D804-A9A5-8086-317D6E3828AF}"/>
          </ac:spMkLst>
        </pc:spChg>
        <pc:spChg chg="add">
          <ac:chgData name="Christoffer Østergaard Carstens" userId="5d542c86-40b2-4e4f-ab37-dc2fab4fc46a" providerId="ADAL" clId="{0DF8EF18-DD9B-46DE-AF1A-1EC96D0E05CF}" dt="2026-04-30T08:20:43.978" v="750" actId="26606"/>
          <ac:spMkLst>
            <pc:docMk/>
            <pc:sldMk cId="3010595273" sldId="312"/>
            <ac:spMk id="9" creationId="{BACC6370-2D7E-4714-9D71-7542949D7D5D}"/>
          </ac:spMkLst>
        </pc:spChg>
        <pc:spChg chg="add">
          <ac:chgData name="Christoffer Østergaard Carstens" userId="5d542c86-40b2-4e4f-ab37-dc2fab4fc46a" providerId="ADAL" clId="{0DF8EF18-DD9B-46DE-AF1A-1EC96D0E05CF}" dt="2026-04-30T08:20:43.978" v="750" actId="26606"/>
          <ac:spMkLst>
            <pc:docMk/>
            <pc:sldMk cId="3010595273" sldId="312"/>
            <ac:spMk id="11" creationId="{F68B3F68-107C-434F-AA38-110D5EA91B85}"/>
          </ac:spMkLst>
        </pc:spChg>
        <pc:spChg chg="add">
          <ac:chgData name="Christoffer Østergaard Carstens" userId="5d542c86-40b2-4e4f-ab37-dc2fab4fc46a" providerId="ADAL" clId="{0DF8EF18-DD9B-46DE-AF1A-1EC96D0E05CF}" dt="2026-04-30T08:20:43.978" v="750" actId="26606"/>
          <ac:spMkLst>
            <pc:docMk/>
            <pc:sldMk cId="3010595273" sldId="312"/>
            <ac:spMk id="13" creationId="{AAD0DBB9-1A4B-4391-81D4-CB19F9AB918A}"/>
          </ac:spMkLst>
        </pc:spChg>
        <pc:spChg chg="add">
          <ac:chgData name="Christoffer Østergaard Carstens" userId="5d542c86-40b2-4e4f-ab37-dc2fab4fc46a" providerId="ADAL" clId="{0DF8EF18-DD9B-46DE-AF1A-1EC96D0E05CF}" dt="2026-04-30T08:20:43.978" v="750" actId="26606"/>
          <ac:spMkLst>
            <pc:docMk/>
            <pc:sldMk cId="3010595273" sldId="312"/>
            <ac:spMk id="15" creationId="{063BBA22-50EA-4C4D-BE05-F1CE4E63AA56}"/>
          </ac:spMkLst>
        </pc:spChg>
        <pc:graphicFrameChg chg="add">
          <ac:chgData name="Christoffer Østergaard Carstens" userId="5d542c86-40b2-4e4f-ab37-dc2fab4fc46a" providerId="ADAL" clId="{0DF8EF18-DD9B-46DE-AF1A-1EC96D0E05CF}" dt="2026-04-30T08:20:43.978" v="750" actId="26606"/>
          <ac:graphicFrameMkLst>
            <pc:docMk/>
            <pc:sldMk cId="3010595273" sldId="312"/>
            <ac:graphicFrameMk id="5" creationId="{5C1D2D8C-5A79-9E93-7085-E6D0A6AA85DA}"/>
          </ac:graphicFrameMkLst>
        </pc:graphicFrameChg>
      </pc:sldChg>
      <pc:sldChg chg="addSp delSp modSp new del mod setBg">
        <pc:chgData name="Christoffer Østergaard Carstens" userId="5d542c86-40b2-4e4f-ab37-dc2fab4fc46a" providerId="ADAL" clId="{0DF8EF18-DD9B-46DE-AF1A-1EC96D0E05CF}" dt="2026-04-30T08:13:14.036" v="582" actId="47"/>
        <pc:sldMkLst>
          <pc:docMk/>
          <pc:sldMk cId="3509446764" sldId="312"/>
        </pc:sldMkLst>
      </pc:sldChg>
      <pc:sldChg chg="addSp delSp modSp new mod ord modAnim">
        <pc:chgData name="Christoffer Østergaard Carstens" userId="5d542c86-40b2-4e4f-ab37-dc2fab4fc46a" providerId="ADAL" clId="{0DF8EF18-DD9B-46DE-AF1A-1EC96D0E05CF}" dt="2026-04-30T08:25:58.524" v="1024"/>
        <pc:sldMkLst>
          <pc:docMk/>
          <pc:sldMk cId="721582754" sldId="313"/>
        </pc:sldMkLst>
        <pc:spChg chg="mod">
          <ac:chgData name="Christoffer Østergaard Carstens" userId="5d542c86-40b2-4e4f-ab37-dc2fab4fc46a" providerId="ADAL" clId="{0DF8EF18-DD9B-46DE-AF1A-1EC96D0E05CF}" dt="2026-04-30T08:21:10.006" v="827" actId="20577"/>
          <ac:spMkLst>
            <pc:docMk/>
            <pc:sldMk cId="721582754" sldId="313"/>
            <ac:spMk id="2" creationId="{E9D856DE-7077-5677-1F46-44E7B9DC1EBB}"/>
          </ac:spMkLst>
        </pc:spChg>
        <pc:spChg chg="add del mod">
          <ac:chgData name="Christoffer Østergaard Carstens" userId="5d542c86-40b2-4e4f-ab37-dc2fab4fc46a" providerId="ADAL" clId="{0DF8EF18-DD9B-46DE-AF1A-1EC96D0E05CF}" dt="2026-04-30T08:25:39.505" v="1022" actId="20577"/>
          <ac:spMkLst>
            <pc:docMk/>
            <pc:sldMk cId="721582754" sldId="313"/>
            <ac:spMk id="3" creationId="{5FC0CABD-E04D-A6B8-D0A4-7A22A6C914BB}"/>
          </ac:spMkLst>
        </pc:spChg>
        <pc:spChg chg="add mod">
          <ac:chgData name="Christoffer Østergaard Carstens" userId="5d542c86-40b2-4e4f-ab37-dc2fab4fc46a" providerId="ADAL" clId="{0DF8EF18-DD9B-46DE-AF1A-1EC96D0E05CF}" dt="2026-04-30T08:20:57.741" v="757"/>
          <ac:spMkLst>
            <pc:docMk/>
            <pc:sldMk cId="721582754" sldId="313"/>
            <ac:spMk id="4" creationId="{0CA3C30A-ED24-77EE-1FD0-ADE272007901}"/>
          </ac:spMkLst>
        </pc:spChg>
      </pc:sldChg>
      <pc:sldChg chg="addSp delSp modSp new del mod setBg">
        <pc:chgData name="Christoffer Østergaard Carstens" userId="5d542c86-40b2-4e4f-ab37-dc2fab4fc46a" providerId="ADAL" clId="{0DF8EF18-DD9B-46DE-AF1A-1EC96D0E05CF}" dt="2026-04-30T08:13:15.456" v="587" actId="47"/>
        <pc:sldMkLst>
          <pc:docMk/>
          <pc:sldMk cId="722812957" sldId="313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4-30T08:27:00.248" v="1030" actId="26606"/>
        <pc:sldMkLst>
          <pc:docMk/>
          <pc:sldMk cId="3894700105" sldId="314"/>
        </pc:sldMkLst>
        <pc:spChg chg="del">
          <ac:chgData name="Christoffer Østergaard Carstens" userId="5d542c86-40b2-4e4f-ab37-dc2fab4fc46a" providerId="ADAL" clId="{0DF8EF18-DD9B-46DE-AF1A-1EC96D0E05CF}" dt="2026-04-30T08:26:30.769" v="1027" actId="26606"/>
          <ac:spMkLst>
            <pc:docMk/>
            <pc:sldMk cId="3894700105" sldId="314"/>
            <ac:spMk id="2" creationId="{0E26615F-796E-3F7C-9EF0-33479930230D}"/>
          </ac:spMkLst>
        </pc:spChg>
        <pc:spChg chg="del">
          <ac:chgData name="Christoffer Østergaard Carstens" userId="5d542c86-40b2-4e4f-ab37-dc2fab4fc46a" providerId="ADAL" clId="{0DF8EF18-DD9B-46DE-AF1A-1EC96D0E05CF}" dt="2026-04-30T08:26:30.769" v="1027" actId="26606"/>
          <ac:spMkLst>
            <pc:docMk/>
            <pc:sldMk cId="3894700105" sldId="314"/>
            <ac:spMk id="3" creationId="{86605EBD-4F81-8315-4BDE-11D0AF410059}"/>
          </ac:spMkLst>
        </pc:spChg>
        <pc:spChg chg="add del">
          <ac:chgData name="Christoffer Østergaard Carstens" userId="5d542c86-40b2-4e4f-ab37-dc2fab4fc46a" providerId="ADAL" clId="{0DF8EF18-DD9B-46DE-AF1A-1EC96D0E05CF}" dt="2026-04-30T08:27:00.248" v="1030" actId="26606"/>
          <ac:spMkLst>
            <pc:docMk/>
            <pc:sldMk cId="3894700105" sldId="314"/>
            <ac:spMk id="4103" creationId="{42A4FC2C-047E-45A5-965D-8E1E3BF09BC6}"/>
          </ac:spMkLst>
        </pc:spChg>
        <pc:spChg chg="add">
          <ac:chgData name="Christoffer Østergaard Carstens" userId="5d542c86-40b2-4e4f-ab37-dc2fab4fc46a" providerId="ADAL" clId="{0DF8EF18-DD9B-46DE-AF1A-1EC96D0E05CF}" dt="2026-04-30T08:27:00.248" v="1030" actId="26606"/>
          <ac:spMkLst>
            <pc:docMk/>
            <pc:sldMk cId="3894700105" sldId="314"/>
            <ac:spMk id="4108" creationId="{AB8C311F-7253-4AED-9701-7FC0708C41C7}"/>
          </ac:spMkLst>
        </pc:spChg>
        <pc:spChg chg="add">
          <ac:chgData name="Christoffer Østergaard Carstens" userId="5d542c86-40b2-4e4f-ab37-dc2fab4fc46a" providerId="ADAL" clId="{0DF8EF18-DD9B-46DE-AF1A-1EC96D0E05CF}" dt="2026-04-30T08:27:00.248" v="1030" actId="26606"/>
          <ac:spMkLst>
            <pc:docMk/>
            <pc:sldMk cId="3894700105" sldId="314"/>
            <ac:spMk id="4110" creationId="{E2384209-CB15-4CDF-9D31-C44FD9A3F20D}"/>
          </ac:spMkLst>
        </pc:spChg>
        <pc:spChg chg="add">
          <ac:chgData name="Christoffer Østergaard Carstens" userId="5d542c86-40b2-4e4f-ab37-dc2fab4fc46a" providerId="ADAL" clId="{0DF8EF18-DD9B-46DE-AF1A-1EC96D0E05CF}" dt="2026-04-30T08:27:00.248" v="1030" actId="26606"/>
          <ac:spMkLst>
            <pc:docMk/>
            <pc:sldMk cId="3894700105" sldId="314"/>
            <ac:spMk id="4112" creationId="{2633B3B5-CC90-43F0-8714-D31D1F3F0209}"/>
          </ac:spMkLst>
        </pc:spChg>
        <pc:spChg chg="add">
          <ac:chgData name="Christoffer Østergaard Carstens" userId="5d542c86-40b2-4e4f-ab37-dc2fab4fc46a" providerId="ADAL" clId="{0DF8EF18-DD9B-46DE-AF1A-1EC96D0E05CF}" dt="2026-04-30T08:27:00.248" v="1030" actId="26606"/>
          <ac:spMkLst>
            <pc:docMk/>
            <pc:sldMk cId="3894700105" sldId="314"/>
            <ac:spMk id="4114" creationId="{A8D57A06-A426-446D-B02C-A2DC6B62E45E}"/>
          </ac:spMkLst>
        </pc:spChg>
        <pc:picChg chg="add mod">
          <ac:chgData name="Christoffer Østergaard Carstens" userId="5d542c86-40b2-4e4f-ab37-dc2fab4fc46a" providerId="ADAL" clId="{0DF8EF18-DD9B-46DE-AF1A-1EC96D0E05CF}" dt="2026-04-30T08:27:00.248" v="1030" actId="26606"/>
          <ac:picMkLst>
            <pc:docMk/>
            <pc:sldMk cId="3894700105" sldId="314"/>
            <ac:picMk id="4098" creationId="{06DABB16-5973-17AE-2969-5D01EA50DA1F}"/>
          </ac:picMkLst>
        </pc:picChg>
      </pc:sldChg>
      <pc:sldChg chg="modSp new del mod">
        <pc:chgData name="Christoffer Østergaard Carstens" userId="5d542c86-40b2-4e4f-ab37-dc2fab4fc46a" providerId="ADAL" clId="{0DF8EF18-DD9B-46DE-AF1A-1EC96D0E05CF}" dt="2026-04-30T08:13:15.675" v="588" actId="47"/>
        <pc:sldMkLst>
          <pc:docMk/>
          <pc:sldMk cId="4128753905" sldId="314"/>
        </pc:sldMkLst>
      </pc:sldChg>
      <pc:sldChg chg="modSp new del mod">
        <pc:chgData name="Christoffer Østergaard Carstens" userId="5d542c86-40b2-4e4f-ab37-dc2fab4fc46a" providerId="ADAL" clId="{0DF8EF18-DD9B-46DE-AF1A-1EC96D0E05CF}" dt="2026-04-30T08:13:15.854" v="589" actId="47"/>
        <pc:sldMkLst>
          <pc:docMk/>
          <pc:sldMk cId="46512713" sldId="315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4-30T08:53:13.709" v="1037" actId="1076"/>
        <pc:sldMkLst>
          <pc:docMk/>
          <pc:sldMk cId="2886308423" sldId="315"/>
        </pc:sldMkLst>
        <pc:spChg chg="add del">
          <ac:chgData name="Christoffer Østergaard Carstens" userId="5d542c86-40b2-4e4f-ab37-dc2fab4fc46a" providerId="ADAL" clId="{0DF8EF18-DD9B-46DE-AF1A-1EC96D0E05CF}" dt="2026-04-30T08:53:10.524" v="1035" actId="26606"/>
          <ac:spMkLst>
            <pc:docMk/>
            <pc:sldMk cId="2886308423" sldId="315"/>
            <ac:spMk id="2" creationId="{F23FA575-F5A1-74AC-E463-4AD0ECF481CE}"/>
          </ac:spMkLst>
        </pc:spChg>
        <pc:spChg chg="add del">
          <ac:chgData name="Christoffer Østergaard Carstens" userId="5d542c86-40b2-4e4f-ab37-dc2fab4fc46a" providerId="ADAL" clId="{0DF8EF18-DD9B-46DE-AF1A-1EC96D0E05CF}" dt="2026-04-30T08:53:10.524" v="1035" actId="26606"/>
          <ac:spMkLst>
            <pc:docMk/>
            <pc:sldMk cId="2886308423" sldId="315"/>
            <ac:spMk id="3" creationId="{08F780FA-E3D4-E106-2C84-593FF00A7A15}"/>
          </ac:spMkLst>
        </pc:spChg>
        <pc:spChg chg="add del">
          <ac:chgData name="Christoffer Østergaard Carstens" userId="5d542c86-40b2-4e4f-ab37-dc2fab4fc46a" providerId="ADAL" clId="{0DF8EF18-DD9B-46DE-AF1A-1EC96D0E05CF}" dt="2026-04-30T08:53:10.524" v="1034" actId="26606"/>
          <ac:spMkLst>
            <pc:docMk/>
            <pc:sldMk cId="2886308423" sldId="315"/>
            <ac:spMk id="5127" creationId="{42A4FC2C-047E-45A5-965D-8E1E3BF09BC6}"/>
          </ac:spMkLst>
        </pc:spChg>
        <pc:picChg chg="add mod">
          <ac:chgData name="Christoffer Østergaard Carstens" userId="5d542c86-40b2-4e4f-ab37-dc2fab4fc46a" providerId="ADAL" clId="{0DF8EF18-DD9B-46DE-AF1A-1EC96D0E05CF}" dt="2026-04-30T08:53:13.709" v="1037" actId="1076"/>
          <ac:picMkLst>
            <pc:docMk/>
            <pc:sldMk cId="2886308423" sldId="315"/>
            <ac:picMk id="5122" creationId="{FA9125DA-3F62-D6AB-5B30-6BD3DAE2D4B0}"/>
          </ac:picMkLst>
        </pc:picChg>
      </pc:sldChg>
      <pc:sldChg chg="addSp delSp modSp new del mod setBg">
        <pc:chgData name="Christoffer Østergaard Carstens" userId="5d542c86-40b2-4e4f-ab37-dc2fab4fc46a" providerId="ADAL" clId="{0DF8EF18-DD9B-46DE-AF1A-1EC96D0E05CF}" dt="2026-04-30T08:13:16.010" v="590" actId="47"/>
        <pc:sldMkLst>
          <pc:docMk/>
          <pc:sldMk cId="229489975" sldId="316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4-30T08:53:58.638" v="1042" actId="1076"/>
        <pc:sldMkLst>
          <pc:docMk/>
          <pc:sldMk cId="2206988297" sldId="316"/>
        </pc:sldMkLst>
        <pc:spChg chg="del">
          <ac:chgData name="Christoffer Østergaard Carstens" userId="5d542c86-40b2-4e4f-ab37-dc2fab4fc46a" providerId="ADAL" clId="{0DF8EF18-DD9B-46DE-AF1A-1EC96D0E05CF}" dt="2026-04-30T08:53:55.816" v="1040" actId="26606"/>
          <ac:spMkLst>
            <pc:docMk/>
            <pc:sldMk cId="2206988297" sldId="316"/>
            <ac:spMk id="2" creationId="{295275A1-66FB-7709-50B2-04AE78D37E01}"/>
          </ac:spMkLst>
        </pc:spChg>
        <pc:spChg chg="del">
          <ac:chgData name="Christoffer Østergaard Carstens" userId="5d542c86-40b2-4e4f-ab37-dc2fab4fc46a" providerId="ADAL" clId="{0DF8EF18-DD9B-46DE-AF1A-1EC96D0E05CF}" dt="2026-04-30T08:53:55.816" v="1040" actId="26606"/>
          <ac:spMkLst>
            <pc:docMk/>
            <pc:sldMk cId="2206988297" sldId="316"/>
            <ac:spMk id="3" creationId="{7E22AC1F-CC6F-0EA1-6132-3CCA2515B2E6}"/>
          </ac:spMkLst>
        </pc:spChg>
        <pc:picChg chg="add mod">
          <ac:chgData name="Christoffer Østergaard Carstens" userId="5d542c86-40b2-4e4f-ab37-dc2fab4fc46a" providerId="ADAL" clId="{0DF8EF18-DD9B-46DE-AF1A-1EC96D0E05CF}" dt="2026-04-30T08:53:58.638" v="1042" actId="1076"/>
          <ac:picMkLst>
            <pc:docMk/>
            <pc:sldMk cId="2206988297" sldId="316"/>
            <ac:picMk id="6146" creationId="{8B094037-B03E-C377-AB0B-483B15BE4AB7}"/>
          </ac:picMkLst>
        </pc:picChg>
      </pc:sldChg>
      <pc:sldChg chg="addSp delSp modSp new del mod setBg">
        <pc:chgData name="Christoffer Østergaard Carstens" userId="5d542c86-40b2-4e4f-ab37-dc2fab4fc46a" providerId="ADAL" clId="{0DF8EF18-DD9B-46DE-AF1A-1EC96D0E05CF}" dt="2026-04-30T08:13:16.328" v="591" actId="47"/>
        <pc:sldMkLst>
          <pc:docMk/>
          <pc:sldMk cId="2625447547" sldId="317"/>
        </pc:sldMkLst>
      </pc:sldChg>
      <pc:sldChg chg="addSp modSp new mod">
        <pc:chgData name="Christoffer Østergaard Carstens" userId="5d542c86-40b2-4e4f-ab37-dc2fab4fc46a" providerId="ADAL" clId="{0DF8EF18-DD9B-46DE-AF1A-1EC96D0E05CF}" dt="2026-04-30T08:59:22.996" v="1076" actId="1076"/>
        <pc:sldMkLst>
          <pc:docMk/>
          <pc:sldMk cId="2896939472" sldId="317"/>
        </pc:sldMkLst>
        <pc:spChg chg="mod">
          <ac:chgData name="Christoffer Østergaard Carstens" userId="5d542c86-40b2-4e4f-ab37-dc2fab4fc46a" providerId="ADAL" clId="{0DF8EF18-DD9B-46DE-AF1A-1EC96D0E05CF}" dt="2026-04-30T08:59:14.333" v="1069" actId="1076"/>
          <ac:spMkLst>
            <pc:docMk/>
            <pc:sldMk cId="2896939472" sldId="317"/>
            <ac:spMk id="2" creationId="{7915A269-2E1F-24AE-B662-9E6A421C942F}"/>
          </ac:spMkLst>
        </pc:spChg>
        <pc:spChg chg="mod">
          <ac:chgData name="Christoffer Østergaard Carstens" userId="5d542c86-40b2-4e4f-ab37-dc2fab4fc46a" providerId="ADAL" clId="{0DF8EF18-DD9B-46DE-AF1A-1EC96D0E05CF}" dt="2026-04-30T08:59:16.810" v="1070" actId="14100"/>
          <ac:spMkLst>
            <pc:docMk/>
            <pc:sldMk cId="2896939472" sldId="317"/>
            <ac:spMk id="3" creationId="{A4BFB506-F3D6-C188-E330-CBF8CCE2995E}"/>
          </ac:spMkLst>
        </pc:spChg>
        <pc:picChg chg="add mod">
          <ac:chgData name="Christoffer Østergaard Carstens" userId="5d542c86-40b2-4e4f-ab37-dc2fab4fc46a" providerId="ADAL" clId="{0DF8EF18-DD9B-46DE-AF1A-1EC96D0E05CF}" dt="2026-04-30T08:59:22.996" v="1076" actId="1076"/>
          <ac:picMkLst>
            <pc:docMk/>
            <pc:sldMk cId="2896939472" sldId="317"/>
            <ac:picMk id="5" creationId="{2DA7B689-20DE-2186-0746-B58F7F36C7D4}"/>
          </ac:picMkLst>
        </pc:picChg>
      </pc:sldChg>
      <pc:sldChg chg="addSp delSp modSp new del mod setBg">
        <pc:chgData name="Christoffer Østergaard Carstens" userId="5d542c86-40b2-4e4f-ab37-dc2fab4fc46a" providerId="ADAL" clId="{0DF8EF18-DD9B-46DE-AF1A-1EC96D0E05CF}" dt="2026-04-30T08:13:16.471" v="592" actId="47"/>
        <pc:sldMkLst>
          <pc:docMk/>
          <pc:sldMk cId="3425565216" sldId="318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4-30T09:00:09.425" v="1079" actId="26606"/>
        <pc:sldMkLst>
          <pc:docMk/>
          <pc:sldMk cId="4062692513" sldId="318"/>
        </pc:sldMkLst>
        <pc:spChg chg="del">
          <ac:chgData name="Christoffer Østergaard Carstens" userId="5d542c86-40b2-4e4f-ab37-dc2fab4fc46a" providerId="ADAL" clId="{0DF8EF18-DD9B-46DE-AF1A-1EC96D0E05CF}" dt="2026-04-30T09:00:09.425" v="1079" actId="26606"/>
          <ac:spMkLst>
            <pc:docMk/>
            <pc:sldMk cId="4062692513" sldId="318"/>
            <ac:spMk id="2" creationId="{A9482CB4-90A7-1917-2F44-4B956638ED20}"/>
          </ac:spMkLst>
        </pc:spChg>
        <pc:spChg chg="del">
          <ac:chgData name="Christoffer Østergaard Carstens" userId="5d542c86-40b2-4e4f-ab37-dc2fab4fc46a" providerId="ADAL" clId="{0DF8EF18-DD9B-46DE-AF1A-1EC96D0E05CF}" dt="2026-04-30T09:00:09.425" v="1079" actId="26606"/>
          <ac:spMkLst>
            <pc:docMk/>
            <pc:sldMk cId="4062692513" sldId="318"/>
            <ac:spMk id="3" creationId="{E32B338E-C0ED-AAE9-4725-E433622FC9EA}"/>
          </ac:spMkLst>
        </pc:spChg>
        <pc:picChg chg="add mod">
          <ac:chgData name="Christoffer Østergaard Carstens" userId="5d542c86-40b2-4e4f-ab37-dc2fab4fc46a" providerId="ADAL" clId="{0DF8EF18-DD9B-46DE-AF1A-1EC96D0E05CF}" dt="2026-04-30T09:00:09.425" v="1079" actId="26606"/>
          <ac:picMkLst>
            <pc:docMk/>
            <pc:sldMk cId="4062692513" sldId="318"/>
            <ac:picMk id="7170" creationId="{56345424-2AFE-3E35-EBB7-FFDC3076C522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30T10:11:53.283" v="1121" actId="26606"/>
        <pc:sldMkLst>
          <pc:docMk/>
          <pc:sldMk cId="401772171" sldId="319"/>
        </pc:sldMkLst>
        <pc:spChg chg="mod">
          <ac:chgData name="Christoffer Østergaard Carstens" userId="5d542c86-40b2-4e4f-ab37-dc2fab4fc46a" providerId="ADAL" clId="{0DF8EF18-DD9B-46DE-AF1A-1EC96D0E05CF}" dt="2026-04-30T10:11:53.283" v="1121" actId="26606"/>
          <ac:spMkLst>
            <pc:docMk/>
            <pc:sldMk cId="401772171" sldId="319"/>
            <ac:spMk id="2" creationId="{C1AD2C4E-E3CB-75D6-032A-E7E6D43A82CA}"/>
          </ac:spMkLst>
        </pc:spChg>
        <pc:spChg chg="del">
          <ac:chgData name="Christoffer Østergaard Carstens" userId="5d542c86-40b2-4e4f-ab37-dc2fab4fc46a" providerId="ADAL" clId="{0DF8EF18-DD9B-46DE-AF1A-1EC96D0E05CF}" dt="2026-04-30T10:11:53.283" v="1121" actId="26606"/>
          <ac:spMkLst>
            <pc:docMk/>
            <pc:sldMk cId="401772171" sldId="319"/>
            <ac:spMk id="3" creationId="{1D2839E5-38A4-DE2D-9B66-F117A6509941}"/>
          </ac:spMkLst>
        </pc:spChg>
        <pc:spChg chg="add">
          <ac:chgData name="Christoffer Østergaard Carstens" userId="5d542c86-40b2-4e4f-ab37-dc2fab4fc46a" providerId="ADAL" clId="{0DF8EF18-DD9B-46DE-AF1A-1EC96D0E05CF}" dt="2026-04-30T10:11:53.283" v="1121" actId="26606"/>
          <ac:spMkLst>
            <pc:docMk/>
            <pc:sldMk cId="401772171" sldId="319"/>
            <ac:spMk id="9" creationId="{7B1AB9FE-36F5-4FD1-9850-DB5C5AD4828F}"/>
          </ac:spMkLst>
        </pc:spChg>
        <pc:spChg chg="add">
          <ac:chgData name="Christoffer Østergaard Carstens" userId="5d542c86-40b2-4e4f-ab37-dc2fab4fc46a" providerId="ADAL" clId="{0DF8EF18-DD9B-46DE-AF1A-1EC96D0E05CF}" dt="2026-04-30T10:11:53.283" v="1121" actId="26606"/>
          <ac:spMkLst>
            <pc:docMk/>
            <pc:sldMk cId="401772171" sldId="319"/>
            <ac:spMk id="11" creationId="{F489C2E0-4895-4B72-85EA-7EE9FAFFDC7E}"/>
          </ac:spMkLst>
        </pc:spChg>
        <pc:picChg chg="add">
          <ac:chgData name="Christoffer Østergaard Carstens" userId="5d542c86-40b2-4e4f-ab37-dc2fab4fc46a" providerId="ADAL" clId="{0DF8EF18-DD9B-46DE-AF1A-1EC96D0E05CF}" dt="2026-04-30T10:11:53.283" v="1121" actId="26606"/>
          <ac:picMkLst>
            <pc:docMk/>
            <pc:sldMk cId="401772171" sldId="319"/>
            <ac:picMk id="5" creationId="{793347C1-4797-332D-134C-9590BBEF5871}"/>
          </ac:picMkLst>
        </pc:picChg>
      </pc:sldChg>
      <pc:sldChg chg="addSp delSp modSp new del mod setBg">
        <pc:chgData name="Christoffer Østergaard Carstens" userId="5d542c86-40b2-4e4f-ab37-dc2fab4fc46a" providerId="ADAL" clId="{0DF8EF18-DD9B-46DE-AF1A-1EC96D0E05CF}" dt="2026-04-30T08:13:15.218" v="586" actId="47"/>
        <pc:sldMkLst>
          <pc:docMk/>
          <pc:sldMk cId="1371546" sldId="320"/>
        </pc:sldMkLst>
      </pc:sldChg>
      <pc:sldChg chg="modSp new mod">
        <pc:chgData name="Christoffer Østergaard Carstens" userId="5d542c86-40b2-4e4f-ab37-dc2fab4fc46a" providerId="ADAL" clId="{0DF8EF18-DD9B-46DE-AF1A-1EC96D0E05CF}" dt="2026-04-30T10:19:20.364" v="1385" actId="20577"/>
        <pc:sldMkLst>
          <pc:docMk/>
          <pc:sldMk cId="677757735" sldId="320"/>
        </pc:sldMkLst>
        <pc:spChg chg="mod">
          <ac:chgData name="Christoffer Østergaard Carstens" userId="5d542c86-40b2-4e4f-ab37-dc2fab4fc46a" providerId="ADAL" clId="{0DF8EF18-DD9B-46DE-AF1A-1EC96D0E05CF}" dt="2026-04-30T10:17:15.533" v="1309" actId="1076"/>
          <ac:spMkLst>
            <pc:docMk/>
            <pc:sldMk cId="677757735" sldId="320"/>
            <ac:spMk id="2" creationId="{1AD51D3E-B41A-42D0-69CB-A97026D06E5E}"/>
          </ac:spMkLst>
        </pc:spChg>
        <pc:spChg chg="mod">
          <ac:chgData name="Christoffer Østergaard Carstens" userId="5d542c86-40b2-4e4f-ab37-dc2fab4fc46a" providerId="ADAL" clId="{0DF8EF18-DD9B-46DE-AF1A-1EC96D0E05CF}" dt="2026-04-30T10:19:20.364" v="1385" actId="20577"/>
          <ac:spMkLst>
            <pc:docMk/>
            <pc:sldMk cId="677757735" sldId="320"/>
            <ac:spMk id="3" creationId="{FB5B9BDA-0A45-82C8-7E9B-F858344FC471}"/>
          </ac:spMkLst>
        </pc:spChg>
      </pc:sldChg>
      <pc:sldChg chg="addSp delSp modSp new del mod ord setBg">
        <pc:chgData name="Christoffer Østergaard Carstens" userId="5d542c86-40b2-4e4f-ab37-dc2fab4fc46a" providerId="ADAL" clId="{0DF8EF18-DD9B-46DE-AF1A-1EC96D0E05CF}" dt="2026-04-30T08:13:14.723" v="584" actId="47"/>
        <pc:sldMkLst>
          <pc:docMk/>
          <pc:sldMk cId="2953045868" sldId="321"/>
        </pc:sldMkLst>
      </pc:sldChg>
      <pc:sldChg chg="addSp modSp new mod setBg">
        <pc:chgData name="Christoffer Østergaard Carstens" userId="5d542c86-40b2-4e4f-ab37-dc2fab4fc46a" providerId="ADAL" clId="{0DF8EF18-DD9B-46DE-AF1A-1EC96D0E05CF}" dt="2026-04-30T10:16:14.406" v="1284" actId="403"/>
        <pc:sldMkLst>
          <pc:docMk/>
          <pc:sldMk cId="3109810828" sldId="321"/>
        </pc:sldMkLst>
        <pc:spChg chg="mod">
          <ac:chgData name="Christoffer Østergaard Carstens" userId="5d542c86-40b2-4e4f-ab37-dc2fab4fc46a" providerId="ADAL" clId="{0DF8EF18-DD9B-46DE-AF1A-1EC96D0E05CF}" dt="2026-04-30T10:15:15.605" v="1235" actId="14100"/>
          <ac:spMkLst>
            <pc:docMk/>
            <pc:sldMk cId="3109810828" sldId="321"/>
            <ac:spMk id="2" creationId="{51AFADDA-55AA-54CC-1961-1D2EB503520A}"/>
          </ac:spMkLst>
        </pc:spChg>
        <pc:spChg chg="mod">
          <ac:chgData name="Christoffer Østergaard Carstens" userId="5d542c86-40b2-4e4f-ab37-dc2fab4fc46a" providerId="ADAL" clId="{0DF8EF18-DD9B-46DE-AF1A-1EC96D0E05CF}" dt="2026-04-30T10:16:14.406" v="1284" actId="403"/>
          <ac:spMkLst>
            <pc:docMk/>
            <pc:sldMk cId="3109810828" sldId="321"/>
            <ac:spMk id="3" creationId="{1654107E-22F0-F3B0-5CB6-91F925410AF2}"/>
          </ac:spMkLst>
        </pc:spChg>
        <pc:spChg chg="add">
          <ac:chgData name="Christoffer Østergaard Carstens" userId="5d542c86-40b2-4e4f-ab37-dc2fab4fc46a" providerId="ADAL" clId="{0DF8EF18-DD9B-46DE-AF1A-1EC96D0E05CF}" dt="2026-04-30T10:14:47.352" v="1219" actId="26606"/>
          <ac:spMkLst>
            <pc:docMk/>
            <pc:sldMk cId="3109810828" sldId="321"/>
            <ac:spMk id="8199" creationId="{B712E947-0734-45F9-9C4F-41114EC3A33E}"/>
          </ac:spMkLst>
        </pc:spChg>
        <pc:spChg chg="add">
          <ac:chgData name="Christoffer Østergaard Carstens" userId="5d542c86-40b2-4e4f-ab37-dc2fab4fc46a" providerId="ADAL" clId="{0DF8EF18-DD9B-46DE-AF1A-1EC96D0E05CF}" dt="2026-04-30T10:14:47.352" v="1219" actId="26606"/>
          <ac:spMkLst>
            <pc:docMk/>
            <pc:sldMk cId="3109810828" sldId="321"/>
            <ac:spMk id="8201" creationId="{5A65989E-BBD5-44D7-AA86-7AFD5D46BBC0}"/>
          </ac:spMkLst>
        </pc:spChg>
        <pc:spChg chg="add">
          <ac:chgData name="Christoffer Østergaard Carstens" userId="5d542c86-40b2-4e4f-ab37-dc2fab4fc46a" providerId="ADAL" clId="{0DF8EF18-DD9B-46DE-AF1A-1EC96D0E05CF}" dt="2026-04-30T10:14:47.352" v="1219" actId="26606"/>
          <ac:spMkLst>
            <pc:docMk/>
            <pc:sldMk cId="3109810828" sldId="321"/>
            <ac:spMk id="8203" creationId="{231A2881-D8D7-4A7D-ACA3-E9F849F853D8}"/>
          </ac:spMkLst>
        </pc:spChg>
        <pc:picChg chg="add mod">
          <ac:chgData name="Christoffer Østergaard Carstens" userId="5d542c86-40b2-4e4f-ab37-dc2fab4fc46a" providerId="ADAL" clId="{0DF8EF18-DD9B-46DE-AF1A-1EC96D0E05CF}" dt="2026-04-30T10:14:56.607" v="1224" actId="1076"/>
          <ac:picMkLst>
            <pc:docMk/>
            <pc:sldMk cId="3109810828" sldId="321"/>
            <ac:picMk id="5" creationId="{BE4554AB-3E9B-FB08-FEDE-2C07D2EBA828}"/>
          </ac:picMkLst>
        </pc:picChg>
        <pc:picChg chg="add mod ord">
          <ac:chgData name="Christoffer Østergaard Carstens" userId="5d542c86-40b2-4e4f-ab37-dc2fab4fc46a" providerId="ADAL" clId="{0DF8EF18-DD9B-46DE-AF1A-1EC96D0E05CF}" dt="2026-04-30T10:15:02.155" v="1228" actId="1076"/>
          <ac:picMkLst>
            <pc:docMk/>
            <pc:sldMk cId="3109810828" sldId="321"/>
            <ac:picMk id="8194" creationId="{76BACC21-B85B-9002-EBFB-E7BB5CACD781}"/>
          </ac:picMkLst>
        </pc:picChg>
      </pc:sldChg>
      <pc:sldChg chg="addSp delSp modSp new del mod">
        <pc:chgData name="Christoffer Østergaard Carstens" userId="5d542c86-40b2-4e4f-ab37-dc2fab4fc46a" providerId="ADAL" clId="{0DF8EF18-DD9B-46DE-AF1A-1EC96D0E05CF}" dt="2026-04-30T08:13:14.347" v="583" actId="47"/>
        <pc:sldMkLst>
          <pc:docMk/>
          <pc:sldMk cId="3069937562" sldId="322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4-30T10:17:02.742" v="1306" actId="5793"/>
        <pc:sldMkLst>
          <pc:docMk/>
          <pc:sldMk cId="3613766425" sldId="322"/>
        </pc:sldMkLst>
        <pc:spChg chg="mod">
          <ac:chgData name="Christoffer Østergaard Carstens" userId="5d542c86-40b2-4e4f-ab37-dc2fab4fc46a" providerId="ADAL" clId="{0DF8EF18-DD9B-46DE-AF1A-1EC96D0E05CF}" dt="2026-04-30T10:17:01.529" v="1305" actId="26606"/>
          <ac:spMkLst>
            <pc:docMk/>
            <pc:sldMk cId="3613766425" sldId="322"/>
            <ac:spMk id="2" creationId="{B0E5A27A-ACEF-097B-7C1E-A6EBD6EBD57C}"/>
          </ac:spMkLst>
        </pc:spChg>
        <pc:spChg chg="add del mod">
          <ac:chgData name="Christoffer Østergaard Carstens" userId="5d542c86-40b2-4e4f-ab37-dc2fab4fc46a" providerId="ADAL" clId="{0DF8EF18-DD9B-46DE-AF1A-1EC96D0E05CF}" dt="2026-04-30T10:17:01.529" v="1305" actId="26606"/>
          <ac:spMkLst>
            <pc:docMk/>
            <pc:sldMk cId="3613766425" sldId="322"/>
            <ac:spMk id="3" creationId="{C230F18B-43C0-A05F-2038-356C431D96DB}"/>
          </ac:spMkLst>
        </pc:spChg>
        <pc:spChg chg="add">
          <ac:chgData name="Christoffer Østergaard Carstens" userId="5d542c86-40b2-4e4f-ab37-dc2fab4fc46a" providerId="ADAL" clId="{0DF8EF18-DD9B-46DE-AF1A-1EC96D0E05CF}" dt="2026-04-30T10:17:01.529" v="1305" actId="26606"/>
          <ac:spMkLst>
            <pc:docMk/>
            <pc:sldMk cId="3613766425" sldId="322"/>
            <ac:spMk id="8" creationId="{907EF6B7-1338-4443-8C46-6A318D952DFD}"/>
          </ac:spMkLst>
        </pc:spChg>
        <pc:spChg chg="add del">
          <ac:chgData name="Christoffer Østergaard Carstens" userId="5d542c86-40b2-4e4f-ab37-dc2fab4fc46a" providerId="ADAL" clId="{0DF8EF18-DD9B-46DE-AF1A-1EC96D0E05CF}" dt="2026-04-30T10:17:01.510" v="1304" actId="26606"/>
          <ac:spMkLst>
            <pc:docMk/>
            <pc:sldMk cId="3613766425" sldId="322"/>
            <ac:spMk id="10" creationId="{B50AB553-2A96-4A92-96F2-93548E096954}"/>
          </ac:spMkLst>
        </pc:spChg>
        <pc:spChg chg="add">
          <ac:chgData name="Christoffer Østergaard Carstens" userId="5d542c86-40b2-4e4f-ab37-dc2fab4fc46a" providerId="ADAL" clId="{0DF8EF18-DD9B-46DE-AF1A-1EC96D0E05CF}" dt="2026-04-30T10:17:01.529" v="1305" actId="26606"/>
          <ac:spMkLst>
            <pc:docMk/>
            <pc:sldMk cId="3613766425" sldId="322"/>
            <ac:spMk id="12" creationId="{081E4A58-353D-44AE-B2FC-2A74E2E400F7}"/>
          </ac:spMkLst>
        </pc:spChg>
        <pc:spChg chg="add">
          <ac:chgData name="Christoffer Østergaard Carstens" userId="5d542c86-40b2-4e4f-ab37-dc2fab4fc46a" providerId="ADAL" clId="{0DF8EF18-DD9B-46DE-AF1A-1EC96D0E05CF}" dt="2026-04-30T10:17:01.529" v="1305" actId="26606"/>
          <ac:spMkLst>
            <pc:docMk/>
            <pc:sldMk cId="3613766425" sldId="322"/>
            <ac:spMk id="13" creationId="{DAAE4CDD-124C-4DCF-9584-B6033B545DD5}"/>
          </ac:spMkLst>
        </pc:spChg>
        <pc:spChg chg="add mod">
          <ac:chgData name="Christoffer Østergaard Carstens" userId="5d542c86-40b2-4e4f-ab37-dc2fab4fc46a" providerId="ADAL" clId="{0DF8EF18-DD9B-46DE-AF1A-1EC96D0E05CF}" dt="2026-04-30T10:17:02.742" v="1306" actId="5793"/>
          <ac:spMkLst>
            <pc:docMk/>
            <pc:sldMk cId="3613766425" sldId="322"/>
            <ac:spMk id="14" creationId="{C230F18B-43C0-A05F-2038-356C431D96DB}"/>
          </ac:spMkLst>
        </pc:spChg>
        <pc:graphicFrameChg chg="add del">
          <ac:chgData name="Christoffer Østergaard Carstens" userId="5d542c86-40b2-4e4f-ab37-dc2fab4fc46a" providerId="ADAL" clId="{0DF8EF18-DD9B-46DE-AF1A-1EC96D0E05CF}" dt="2026-04-30T10:17:01.510" v="1304" actId="26606"/>
          <ac:graphicFrameMkLst>
            <pc:docMk/>
            <pc:sldMk cId="3613766425" sldId="322"/>
            <ac:graphicFrameMk id="5" creationId="{97C3DE68-09C9-8E0B-933A-0F8B80C6B1CC}"/>
          </ac:graphicFrameMkLst>
        </pc:graphicFrameChg>
        <pc:picChg chg="add del">
          <ac:chgData name="Christoffer Østergaard Carstens" userId="5d542c86-40b2-4e4f-ab37-dc2fab4fc46a" providerId="ADAL" clId="{0DF8EF18-DD9B-46DE-AF1A-1EC96D0E05CF}" dt="2026-04-30T10:17:01.510" v="1304" actId="26606"/>
          <ac:picMkLst>
            <pc:docMk/>
            <pc:sldMk cId="3613766425" sldId="322"/>
            <ac:picMk id="6" creationId="{F52ACEBE-E21F-6989-7146-BB493DCC2E72}"/>
          </ac:picMkLst>
        </pc:picChg>
      </pc:sldChg>
      <pc:sldChg chg="new del ord">
        <pc:chgData name="Christoffer Østergaard Carstens" userId="5d542c86-40b2-4e4f-ab37-dc2fab4fc46a" providerId="ADAL" clId="{0DF8EF18-DD9B-46DE-AF1A-1EC96D0E05CF}" dt="2026-04-30T10:19:55.142" v="1389" actId="47"/>
        <pc:sldMkLst>
          <pc:docMk/>
          <pc:sldMk cId="1282230528" sldId="323"/>
        </pc:sldMkLst>
      </pc:sldChg>
      <pc:sldChg chg="modSp new del mod">
        <pc:chgData name="Christoffer Østergaard Carstens" userId="5d542c86-40b2-4e4f-ab37-dc2fab4fc46a" providerId="ADAL" clId="{0DF8EF18-DD9B-46DE-AF1A-1EC96D0E05CF}" dt="2026-04-30T08:13:14.994" v="585" actId="47"/>
        <pc:sldMkLst>
          <pc:docMk/>
          <pc:sldMk cId="1471114066" sldId="323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4-30T10:21:07.797" v="1425" actId="26606"/>
        <pc:sldMkLst>
          <pc:docMk/>
          <pc:sldMk cId="2747013303" sldId="323"/>
        </pc:sldMkLst>
        <pc:spChg chg="mod">
          <ac:chgData name="Christoffer Østergaard Carstens" userId="5d542c86-40b2-4e4f-ab37-dc2fab4fc46a" providerId="ADAL" clId="{0DF8EF18-DD9B-46DE-AF1A-1EC96D0E05CF}" dt="2026-04-30T10:21:07.797" v="1425" actId="26606"/>
          <ac:spMkLst>
            <pc:docMk/>
            <pc:sldMk cId="2747013303" sldId="323"/>
            <ac:spMk id="2" creationId="{21969560-1ED1-5508-E6F9-A96E12B6A31D}"/>
          </ac:spMkLst>
        </pc:spChg>
        <pc:spChg chg="del">
          <ac:chgData name="Christoffer Østergaard Carstens" userId="5d542c86-40b2-4e4f-ab37-dc2fab4fc46a" providerId="ADAL" clId="{0DF8EF18-DD9B-46DE-AF1A-1EC96D0E05CF}" dt="2026-04-30T10:21:07.797" v="1425" actId="26606"/>
          <ac:spMkLst>
            <pc:docMk/>
            <pc:sldMk cId="2747013303" sldId="323"/>
            <ac:spMk id="3" creationId="{0D7BAA67-2688-821D-C495-3D16C05AF0A7}"/>
          </ac:spMkLst>
        </pc:spChg>
        <pc:spChg chg="add">
          <ac:chgData name="Christoffer Østergaard Carstens" userId="5d542c86-40b2-4e4f-ab37-dc2fab4fc46a" providerId="ADAL" clId="{0DF8EF18-DD9B-46DE-AF1A-1EC96D0E05CF}" dt="2026-04-30T10:21:07.797" v="1425" actId="26606"/>
          <ac:spMkLst>
            <pc:docMk/>
            <pc:sldMk cId="2747013303" sldId="323"/>
            <ac:spMk id="12" creationId="{A8384FB5-9ADC-4DDC-881B-597D56F5B15D}"/>
          </ac:spMkLst>
        </pc:spChg>
        <pc:spChg chg="add">
          <ac:chgData name="Christoffer Østergaard Carstens" userId="5d542c86-40b2-4e4f-ab37-dc2fab4fc46a" providerId="ADAL" clId="{0DF8EF18-DD9B-46DE-AF1A-1EC96D0E05CF}" dt="2026-04-30T10:21:07.797" v="1425" actId="26606"/>
          <ac:spMkLst>
            <pc:docMk/>
            <pc:sldMk cId="2747013303" sldId="323"/>
            <ac:spMk id="14" creationId="{91E5A9A7-95C6-4F4F-B00E-C82E07FE62EF}"/>
          </ac:spMkLst>
        </pc:spChg>
        <pc:spChg chg="add">
          <ac:chgData name="Christoffer Østergaard Carstens" userId="5d542c86-40b2-4e4f-ab37-dc2fab4fc46a" providerId="ADAL" clId="{0DF8EF18-DD9B-46DE-AF1A-1EC96D0E05CF}" dt="2026-04-30T10:21:07.797" v="1425" actId="26606"/>
          <ac:spMkLst>
            <pc:docMk/>
            <pc:sldMk cId="2747013303" sldId="323"/>
            <ac:spMk id="16" creationId="{D07DD2DE-F619-49DD-B5E7-03A290FF4ED1}"/>
          </ac:spMkLst>
        </pc:spChg>
        <pc:spChg chg="add">
          <ac:chgData name="Christoffer Østergaard Carstens" userId="5d542c86-40b2-4e4f-ab37-dc2fab4fc46a" providerId="ADAL" clId="{0DF8EF18-DD9B-46DE-AF1A-1EC96D0E05CF}" dt="2026-04-30T10:21:07.797" v="1425" actId="26606"/>
          <ac:spMkLst>
            <pc:docMk/>
            <pc:sldMk cId="2747013303" sldId="323"/>
            <ac:spMk id="18" creationId="{85149191-5F60-4A28-AAFF-039F96B0F3EC}"/>
          </ac:spMkLst>
        </pc:spChg>
        <pc:spChg chg="add">
          <ac:chgData name="Christoffer Østergaard Carstens" userId="5d542c86-40b2-4e4f-ab37-dc2fab4fc46a" providerId="ADAL" clId="{0DF8EF18-DD9B-46DE-AF1A-1EC96D0E05CF}" dt="2026-04-30T10:21:07.797" v="1425" actId="26606"/>
          <ac:spMkLst>
            <pc:docMk/>
            <pc:sldMk cId="2747013303" sldId="323"/>
            <ac:spMk id="20" creationId="{F8260ED5-17F7-4158-B241-D51DD4CF1B7E}"/>
          </ac:spMkLst>
        </pc:spChg>
        <pc:picChg chg="add del">
          <ac:chgData name="Christoffer Østergaard Carstens" userId="5d542c86-40b2-4e4f-ab37-dc2fab4fc46a" providerId="ADAL" clId="{0DF8EF18-DD9B-46DE-AF1A-1EC96D0E05CF}" dt="2026-04-30T10:20:38.302" v="1423" actId="478"/>
          <ac:picMkLst>
            <pc:docMk/>
            <pc:sldMk cId="2747013303" sldId="323"/>
            <ac:picMk id="5" creationId="{60C9E3F8-8995-2F2E-29FA-F97254F1DFAA}"/>
          </ac:picMkLst>
        </pc:picChg>
        <pc:picChg chg="add mod">
          <ac:chgData name="Christoffer Østergaard Carstens" userId="5d542c86-40b2-4e4f-ab37-dc2fab4fc46a" providerId="ADAL" clId="{0DF8EF18-DD9B-46DE-AF1A-1EC96D0E05CF}" dt="2026-04-30T10:21:07.797" v="1425" actId="26606"/>
          <ac:picMkLst>
            <pc:docMk/>
            <pc:sldMk cId="2747013303" sldId="323"/>
            <ac:picMk id="7" creationId="{2492FCB0-D580-F07E-8282-BEE0CEE727EC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30T10:21:39.043" v="1445" actId="26606"/>
        <pc:sldMkLst>
          <pc:docMk/>
          <pc:sldMk cId="1922293490" sldId="324"/>
        </pc:sldMkLst>
        <pc:spChg chg="mod">
          <ac:chgData name="Christoffer Østergaard Carstens" userId="5d542c86-40b2-4e4f-ab37-dc2fab4fc46a" providerId="ADAL" clId="{0DF8EF18-DD9B-46DE-AF1A-1EC96D0E05CF}" dt="2026-04-30T10:21:39.043" v="1445" actId="26606"/>
          <ac:spMkLst>
            <pc:docMk/>
            <pc:sldMk cId="1922293490" sldId="324"/>
            <ac:spMk id="2" creationId="{BBBE568A-40A5-28EF-3BA0-007D570E8361}"/>
          </ac:spMkLst>
        </pc:spChg>
        <pc:spChg chg="del">
          <ac:chgData name="Christoffer Østergaard Carstens" userId="5d542c86-40b2-4e4f-ab37-dc2fab4fc46a" providerId="ADAL" clId="{0DF8EF18-DD9B-46DE-AF1A-1EC96D0E05CF}" dt="2026-04-30T10:21:39.043" v="1445" actId="26606"/>
          <ac:spMkLst>
            <pc:docMk/>
            <pc:sldMk cId="1922293490" sldId="324"/>
            <ac:spMk id="3" creationId="{FD818B34-0B95-9ABC-5EF6-2287392D59AA}"/>
          </ac:spMkLst>
        </pc:spChg>
        <pc:spChg chg="add">
          <ac:chgData name="Christoffer Østergaard Carstens" userId="5d542c86-40b2-4e4f-ab37-dc2fab4fc46a" providerId="ADAL" clId="{0DF8EF18-DD9B-46DE-AF1A-1EC96D0E05CF}" dt="2026-04-30T10:21:39.043" v="1445" actId="26606"/>
          <ac:spMkLst>
            <pc:docMk/>
            <pc:sldMk cId="1922293490" sldId="324"/>
            <ac:spMk id="9223" creationId="{A8384FB5-9ADC-4DDC-881B-597D56F5B15D}"/>
          </ac:spMkLst>
        </pc:spChg>
        <pc:spChg chg="add">
          <ac:chgData name="Christoffer Østergaard Carstens" userId="5d542c86-40b2-4e4f-ab37-dc2fab4fc46a" providerId="ADAL" clId="{0DF8EF18-DD9B-46DE-AF1A-1EC96D0E05CF}" dt="2026-04-30T10:21:39.043" v="1445" actId="26606"/>
          <ac:spMkLst>
            <pc:docMk/>
            <pc:sldMk cId="1922293490" sldId="324"/>
            <ac:spMk id="9225" creationId="{91E5A9A7-95C6-4F4F-B00E-C82E07FE62EF}"/>
          </ac:spMkLst>
        </pc:spChg>
        <pc:spChg chg="add">
          <ac:chgData name="Christoffer Østergaard Carstens" userId="5d542c86-40b2-4e4f-ab37-dc2fab4fc46a" providerId="ADAL" clId="{0DF8EF18-DD9B-46DE-AF1A-1EC96D0E05CF}" dt="2026-04-30T10:21:39.043" v="1445" actId="26606"/>
          <ac:spMkLst>
            <pc:docMk/>
            <pc:sldMk cId="1922293490" sldId="324"/>
            <ac:spMk id="9227" creationId="{D07DD2DE-F619-49DD-B5E7-03A290FF4ED1}"/>
          </ac:spMkLst>
        </pc:spChg>
        <pc:spChg chg="add">
          <ac:chgData name="Christoffer Østergaard Carstens" userId="5d542c86-40b2-4e4f-ab37-dc2fab4fc46a" providerId="ADAL" clId="{0DF8EF18-DD9B-46DE-AF1A-1EC96D0E05CF}" dt="2026-04-30T10:21:39.043" v="1445" actId="26606"/>
          <ac:spMkLst>
            <pc:docMk/>
            <pc:sldMk cId="1922293490" sldId="324"/>
            <ac:spMk id="9229" creationId="{85149191-5F60-4A28-AAFF-039F96B0F3EC}"/>
          </ac:spMkLst>
        </pc:spChg>
        <pc:spChg chg="add">
          <ac:chgData name="Christoffer Østergaard Carstens" userId="5d542c86-40b2-4e4f-ab37-dc2fab4fc46a" providerId="ADAL" clId="{0DF8EF18-DD9B-46DE-AF1A-1EC96D0E05CF}" dt="2026-04-30T10:21:39.043" v="1445" actId="26606"/>
          <ac:spMkLst>
            <pc:docMk/>
            <pc:sldMk cId="1922293490" sldId="324"/>
            <ac:spMk id="9231" creationId="{F8260ED5-17F7-4158-B241-D51DD4CF1B7E}"/>
          </ac:spMkLst>
        </pc:spChg>
        <pc:picChg chg="add mod">
          <ac:chgData name="Christoffer Østergaard Carstens" userId="5d542c86-40b2-4e4f-ab37-dc2fab4fc46a" providerId="ADAL" clId="{0DF8EF18-DD9B-46DE-AF1A-1EC96D0E05CF}" dt="2026-04-30T10:21:39.043" v="1445" actId="26606"/>
          <ac:picMkLst>
            <pc:docMk/>
            <pc:sldMk cId="1922293490" sldId="324"/>
            <ac:picMk id="9218" creationId="{C340286F-23FD-5EC1-0108-80C9318E1492}"/>
          </ac:picMkLst>
        </pc:picChg>
      </pc:sldChg>
      <pc:sldChg chg="addSp delSp modSp new del mod setBg">
        <pc:chgData name="Christoffer Østergaard Carstens" userId="5d542c86-40b2-4e4f-ab37-dc2fab4fc46a" providerId="ADAL" clId="{0DF8EF18-DD9B-46DE-AF1A-1EC96D0E05CF}" dt="2026-04-30T08:13:16.621" v="593" actId="47"/>
        <pc:sldMkLst>
          <pc:docMk/>
          <pc:sldMk cId="3585815297" sldId="324"/>
        </pc:sldMkLst>
      </pc:sldChg>
      <pc:sldChg chg="modSp new mod modAnim">
        <pc:chgData name="Christoffer Østergaard Carstens" userId="5d542c86-40b2-4e4f-ab37-dc2fab4fc46a" providerId="ADAL" clId="{0DF8EF18-DD9B-46DE-AF1A-1EC96D0E05CF}" dt="2026-04-30T10:24:13.490" v="1595"/>
        <pc:sldMkLst>
          <pc:docMk/>
          <pc:sldMk cId="2160352431" sldId="325"/>
        </pc:sldMkLst>
        <pc:spChg chg="mod">
          <ac:chgData name="Christoffer Østergaard Carstens" userId="5d542c86-40b2-4e4f-ab37-dc2fab4fc46a" providerId="ADAL" clId="{0DF8EF18-DD9B-46DE-AF1A-1EC96D0E05CF}" dt="2026-04-30T10:22:03.461" v="1483" actId="20577"/>
          <ac:spMkLst>
            <pc:docMk/>
            <pc:sldMk cId="2160352431" sldId="325"/>
            <ac:spMk id="2" creationId="{C7BD1E3C-F0C7-3518-E392-4E13ACD82B01}"/>
          </ac:spMkLst>
        </pc:spChg>
        <pc:spChg chg="mod">
          <ac:chgData name="Christoffer Østergaard Carstens" userId="5d542c86-40b2-4e4f-ab37-dc2fab4fc46a" providerId="ADAL" clId="{0DF8EF18-DD9B-46DE-AF1A-1EC96D0E05CF}" dt="2026-04-30T10:23:49.928" v="1591" actId="14100"/>
          <ac:spMkLst>
            <pc:docMk/>
            <pc:sldMk cId="2160352431" sldId="325"/>
            <ac:spMk id="3" creationId="{32BBEE1A-410C-73CB-4772-78F5EC06E582}"/>
          </ac:spMkLst>
        </pc:spChg>
      </pc:sldChg>
      <pc:sldChg chg="addSp delSp modSp new del mod setBg">
        <pc:chgData name="Christoffer Østergaard Carstens" userId="5d542c86-40b2-4e4f-ab37-dc2fab4fc46a" providerId="ADAL" clId="{0DF8EF18-DD9B-46DE-AF1A-1EC96D0E05CF}" dt="2026-04-30T08:13:17.012" v="594" actId="47"/>
        <pc:sldMkLst>
          <pc:docMk/>
          <pc:sldMk cId="2727947749" sldId="325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4-30T10:24:37.245" v="1652" actId="26606"/>
        <pc:sldMkLst>
          <pc:docMk/>
          <pc:sldMk cId="3286958737" sldId="326"/>
        </pc:sldMkLst>
        <pc:spChg chg="mod">
          <ac:chgData name="Christoffer Østergaard Carstens" userId="5d542c86-40b2-4e4f-ab37-dc2fab4fc46a" providerId="ADAL" clId="{0DF8EF18-DD9B-46DE-AF1A-1EC96D0E05CF}" dt="2026-04-30T10:24:37.245" v="1652" actId="26606"/>
          <ac:spMkLst>
            <pc:docMk/>
            <pc:sldMk cId="3286958737" sldId="326"/>
            <ac:spMk id="2" creationId="{86D3DAF1-2D37-F426-82B5-8542377BA828}"/>
          </ac:spMkLst>
        </pc:spChg>
        <pc:spChg chg="add del">
          <ac:chgData name="Christoffer Østergaard Carstens" userId="5d542c86-40b2-4e4f-ab37-dc2fab4fc46a" providerId="ADAL" clId="{0DF8EF18-DD9B-46DE-AF1A-1EC96D0E05CF}" dt="2026-04-30T10:24:37.245" v="1652" actId="26606"/>
          <ac:spMkLst>
            <pc:docMk/>
            <pc:sldMk cId="3286958737" sldId="326"/>
            <ac:spMk id="3" creationId="{8FA7B4D7-2BF3-875F-33F5-DF6494A9C348}"/>
          </ac:spMkLst>
        </pc:spChg>
        <pc:spChg chg="add del">
          <ac:chgData name="Christoffer Østergaard Carstens" userId="5d542c86-40b2-4e4f-ab37-dc2fab4fc46a" providerId="ADAL" clId="{0DF8EF18-DD9B-46DE-AF1A-1EC96D0E05CF}" dt="2026-04-30T10:24:37.237" v="1651" actId="26606"/>
          <ac:spMkLst>
            <pc:docMk/>
            <pc:sldMk cId="3286958737" sldId="326"/>
            <ac:spMk id="9" creationId="{9D768B77-8742-43A0-AF16-6AC4D378E482}"/>
          </ac:spMkLst>
        </pc:spChg>
        <pc:spChg chg="add del">
          <ac:chgData name="Christoffer Østergaard Carstens" userId="5d542c86-40b2-4e4f-ab37-dc2fab4fc46a" providerId="ADAL" clId="{0DF8EF18-DD9B-46DE-AF1A-1EC96D0E05CF}" dt="2026-04-30T10:24:37.237" v="1651" actId="26606"/>
          <ac:spMkLst>
            <pc:docMk/>
            <pc:sldMk cId="3286958737" sldId="326"/>
            <ac:spMk id="11" creationId="{48B13CA8-CBEA-4805-955D-CEBE32236560}"/>
          </ac:spMkLst>
        </pc:spChg>
        <pc:grpChg chg="add">
          <ac:chgData name="Christoffer Østergaard Carstens" userId="5d542c86-40b2-4e4f-ab37-dc2fab4fc46a" providerId="ADAL" clId="{0DF8EF18-DD9B-46DE-AF1A-1EC96D0E05CF}" dt="2026-04-30T10:24:37.245" v="1652" actId="26606"/>
          <ac:grpSpMkLst>
            <pc:docMk/>
            <pc:sldMk cId="3286958737" sldId="326"/>
            <ac:grpSpMk id="10" creationId="{03C6F4E6-30A1-4F63-C8CC-028750B5AACD}"/>
          </ac:grpSpMkLst>
        </pc:grpChg>
        <pc:picChg chg="add del">
          <ac:chgData name="Christoffer Østergaard Carstens" userId="5d542c86-40b2-4e4f-ab37-dc2fab4fc46a" providerId="ADAL" clId="{0DF8EF18-DD9B-46DE-AF1A-1EC96D0E05CF}" dt="2026-04-30T10:24:37.237" v="1651" actId="26606"/>
          <ac:picMkLst>
            <pc:docMk/>
            <pc:sldMk cId="3286958737" sldId="326"/>
            <ac:picMk id="5" creationId="{A8FEF3EA-FF77-EB8C-C246-D58672F11574}"/>
          </ac:picMkLst>
        </pc:picChg>
        <pc:picChg chg="add">
          <ac:chgData name="Christoffer Østergaard Carstens" userId="5d542c86-40b2-4e4f-ab37-dc2fab4fc46a" providerId="ADAL" clId="{0DF8EF18-DD9B-46DE-AF1A-1EC96D0E05CF}" dt="2026-04-30T10:24:37.245" v="1652" actId="26606"/>
          <ac:picMkLst>
            <pc:docMk/>
            <pc:sldMk cId="3286958737" sldId="326"/>
            <ac:picMk id="7" creationId="{B5894BF8-8748-4F24-24D4-9A3C4540B91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2BDB2-134C-49DD-A258-987E8BD3FFB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B605A52-C2D9-4144-BA21-9DB957B8A4C4}">
      <dgm:prSet/>
      <dgm:spPr/>
      <dgm:t>
        <a:bodyPr/>
        <a:lstStyle/>
        <a:p>
          <a:r>
            <a:rPr lang="da-DK"/>
            <a:t>Bytter om på uafhængig og afhængig variabel (x-aksen er altid den uafhængige, der medfører den afhængige, som altid er y-aksen)</a:t>
          </a:r>
          <a:endParaRPr lang="en-US"/>
        </a:p>
      </dgm:t>
    </dgm:pt>
    <dgm:pt modelId="{73C3B2F5-EEB9-489B-B4A2-9BBF5E9DA8C6}" type="parTrans" cxnId="{C466C2AC-6F7A-4A61-A84B-02937E275B1F}">
      <dgm:prSet/>
      <dgm:spPr/>
      <dgm:t>
        <a:bodyPr/>
        <a:lstStyle/>
        <a:p>
          <a:endParaRPr lang="en-US"/>
        </a:p>
      </dgm:t>
    </dgm:pt>
    <dgm:pt modelId="{87BE50F7-CE6A-4D9C-AA38-CE534BDDF55D}" type="sibTrans" cxnId="{C466C2AC-6F7A-4A61-A84B-02937E275B1F}">
      <dgm:prSet/>
      <dgm:spPr/>
      <dgm:t>
        <a:bodyPr/>
        <a:lstStyle/>
        <a:p>
          <a:endParaRPr lang="en-US"/>
        </a:p>
      </dgm:t>
    </dgm:pt>
    <dgm:pt modelId="{9B25E5E6-3593-42BF-92C9-F96BD25E33AD}">
      <dgm:prSet/>
      <dgm:spPr/>
      <dgm:t>
        <a:bodyPr/>
        <a:lstStyle/>
        <a:p>
          <a:r>
            <a:rPr lang="da-DK"/>
            <a:t>At man aflæser ligningen og R2-værdien forkert</a:t>
          </a:r>
          <a:endParaRPr lang="en-US"/>
        </a:p>
      </dgm:t>
    </dgm:pt>
    <dgm:pt modelId="{51AE4808-6DDA-4F20-968E-2AD4C0250E49}" type="parTrans" cxnId="{FFE596A9-F34D-4CD3-8D85-89F024EF3F1F}">
      <dgm:prSet/>
      <dgm:spPr/>
      <dgm:t>
        <a:bodyPr/>
        <a:lstStyle/>
        <a:p>
          <a:endParaRPr lang="en-US"/>
        </a:p>
      </dgm:t>
    </dgm:pt>
    <dgm:pt modelId="{60C97C41-6538-4046-A835-749BDBE3BB62}" type="sibTrans" cxnId="{FFE596A9-F34D-4CD3-8D85-89F024EF3F1F}">
      <dgm:prSet/>
      <dgm:spPr/>
      <dgm:t>
        <a:bodyPr/>
        <a:lstStyle/>
        <a:p>
          <a:endParaRPr lang="en-US"/>
        </a:p>
      </dgm:t>
    </dgm:pt>
    <dgm:pt modelId="{E440662F-A62C-41A8-B736-2D6E1C1DE8F4}" type="pres">
      <dgm:prSet presAssocID="{9AC2BDB2-134C-49DD-A258-987E8BD3FF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F4BF9D-A2C2-4C2B-A6FD-706C34CE8086}" type="pres">
      <dgm:prSet presAssocID="{2B605A52-C2D9-4144-BA21-9DB957B8A4C4}" presName="hierRoot1" presStyleCnt="0"/>
      <dgm:spPr/>
    </dgm:pt>
    <dgm:pt modelId="{12F20D0B-2577-4EFF-A68E-24E4F09B526E}" type="pres">
      <dgm:prSet presAssocID="{2B605A52-C2D9-4144-BA21-9DB957B8A4C4}" presName="composite" presStyleCnt="0"/>
      <dgm:spPr/>
    </dgm:pt>
    <dgm:pt modelId="{69C1170D-9BE0-428F-BA6B-2F5A849B1634}" type="pres">
      <dgm:prSet presAssocID="{2B605A52-C2D9-4144-BA21-9DB957B8A4C4}" presName="background" presStyleLbl="node0" presStyleIdx="0" presStyleCnt="2"/>
      <dgm:spPr/>
    </dgm:pt>
    <dgm:pt modelId="{1CC08EF3-165E-47E2-92DF-2F443CB3139B}" type="pres">
      <dgm:prSet presAssocID="{2B605A52-C2D9-4144-BA21-9DB957B8A4C4}" presName="text" presStyleLbl="fgAcc0" presStyleIdx="0" presStyleCnt="2">
        <dgm:presLayoutVars>
          <dgm:chPref val="3"/>
        </dgm:presLayoutVars>
      </dgm:prSet>
      <dgm:spPr/>
    </dgm:pt>
    <dgm:pt modelId="{5F58084B-C91B-4AA7-83BE-FFE8F027B226}" type="pres">
      <dgm:prSet presAssocID="{2B605A52-C2D9-4144-BA21-9DB957B8A4C4}" presName="hierChild2" presStyleCnt="0"/>
      <dgm:spPr/>
    </dgm:pt>
    <dgm:pt modelId="{21C6ACC4-0A0F-4A70-92D1-8784B710F3F7}" type="pres">
      <dgm:prSet presAssocID="{9B25E5E6-3593-42BF-92C9-F96BD25E33AD}" presName="hierRoot1" presStyleCnt="0"/>
      <dgm:spPr/>
    </dgm:pt>
    <dgm:pt modelId="{FD7B4020-AA16-49D0-A381-E90FF004DA1A}" type="pres">
      <dgm:prSet presAssocID="{9B25E5E6-3593-42BF-92C9-F96BD25E33AD}" presName="composite" presStyleCnt="0"/>
      <dgm:spPr/>
    </dgm:pt>
    <dgm:pt modelId="{0E2BD63B-EE77-4A21-8E34-B739A284DF68}" type="pres">
      <dgm:prSet presAssocID="{9B25E5E6-3593-42BF-92C9-F96BD25E33AD}" presName="background" presStyleLbl="node0" presStyleIdx="1" presStyleCnt="2"/>
      <dgm:spPr/>
    </dgm:pt>
    <dgm:pt modelId="{640E4854-5C09-4448-8701-6ADBC7AD42D6}" type="pres">
      <dgm:prSet presAssocID="{9B25E5E6-3593-42BF-92C9-F96BD25E33AD}" presName="text" presStyleLbl="fgAcc0" presStyleIdx="1" presStyleCnt="2">
        <dgm:presLayoutVars>
          <dgm:chPref val="3"/>
        </dgm:presLayoutVars>
      </dgm:prSet>
      <dgm:spPr/>
    </dgm:pt>
    <dgm:pt modelId="{F4D74B8E-072C-4485-9AB7-41AB2B02B452}" type="pres">
      <dgm:prSet presAssocID="{9B25E5E6-3593-42BF-92C9-F96BD25E33AD}" presName="hierChild2" presStyleCnt="0"/>
      <dgm:spPr/>
    </dgm:pt>
  </dgm:ptLst>
  <dgm:cxnLst>
    <dgm:cxn modelId="{0FE46E18-79CB-4C4C-B834-82F5C0EB6059}" type="presOf" srcId="{9B25E5E6-3593-42BF-92C9-F96BD25E33AD}" destId="{640E4854-5C09-4448-8701-6ADBC7AD42D6}" srcOrd="0" destOrd="0" presId="urn:microsoft.com/office/officeart/2005/8/layout/hierarchy1"/>
    <dgm:cxn modelId="{4C0BC457-1F8F-4873-8674-C470C6B8DD93}" type="presOf" srcId="{2B605A52-C2D9-4144-BA21-9DB957B8A4C4}" destId="{1CC08EF3-165E-47E2-92DF-2F443CB3139B}" srcOrd="0" destOrd="0" presId="urn:microsoft.com/office/officeart/2005/8/layout/hierarchy1"/>
    <dgm:cxn modelId="{FFE596A9-F34D-4CD3-8D85-89F024EF3F1F}" srcId="{9AC2BDB2-134C-49DD-A258-987E8BD3FFB8}" destId="{9B25E5E6-3593-42BF-92C9-F96BD25E33AD}" srcOrd="1" destOrd="0" parTransId="{51AE4808-6DDA-4F20-968E-2AD4C0250E49}" sibTransId="{60C97C41-6538-4046-A835-749BDBE3BB62}"/>
    <dgm:cxn modelId="{C466C2AC-6F7A-4A61-A84B-02937E275B1F}" srcId="{9AC2BDB2-134C-49DD-A258-987E8BD3FFB8}" destId="{2B605A52-C2D9-4144-BA21-9DB957B8A4C4}" srcOrd="0" destOrd="0" parTransId="{73C3B2F5-EEB9-489B-B4A2-9BBF5E9DA8C6}" sibTransId="{87BE50F7-CE6A-4D9C-AA38-CE534BDDF55D}"/>
    <dgm:cxn modelId="{50F8FFCE-15A0-4326-A9A1-8311AC5B53C6}" type="presOf" srcId="{9AC2BDB2-134C-49DD-A258-987E8BD3FFB8}" destId="{E440662F-A62C-41A8-B736-2D6E1C1DE8F4}" srcOrd="0" destOrd="0" presId="urn:microsoft.com/office/officeart/2005/8/layout/hierarchy1"/>
    <dgm:cxn modelId="{5CEE499E-380A-49DB-91D7-4BCC050C5111}" type="presParOf" srcId="{E440662F-A62C-41A8-B736-2D6E1C1DE8F4}" destId="{A3F4BF9D-A2C2-4C2B-A6FD-706C34CE8086}" srcOrd="0" destOrd="0" presId="urn:microsoft.com/office/officeart/2005/8/layout/hierarchy1"/>
    <dgm:cxn modelId="{56236FA8-50DC-40EA-A8E3-9BB6DC85D4A5}" type="presParOf" srcId="{A3F4BF9D-A2C2-4C2B-A6FD-706C34CE8086}" destId="{12F20D0B-2577-4EFF-A68E-24E4F09B526E}" srcOrd="0" destOrd="0" presId="urn:microsoft.com/office/officeart/2005/8/layout/hierarchy1"/>
    <dgm:cxn modelId="{EAA85C9C-D030-4C6F-97C5-F0B6563219FE}" type="presParOf" srcId="{12F20D0B-2577-4EFF-A68E-24E4F09B526E}" destId="{69C1170D-9BE0-428F-BA6B-2F5A849B1634}" srcOrd="0" destOrd="0" presId="urn:microsoft.com/office/officeart/2005/8/layout/hierarchy1"/>
    <dgm:cxn modelId="{B65B194C-F3F3-48FD-B92F-171E746F776D}" type="presParOf" srcId="{12F20D0B-2577-4EFF-A68E-24E4F09B526E}" destId="{1CC08EF3-165E-47E2-92DF-2F443CB3139B}" srcOrd="1" destOrd="0" presId="urn:microsoft.com/office/officeart/2005/8/layout/hierarchy1"/>
    <dgm:cxn modelId="{2F362257-6E50-4B7E-A5D5-55CBEFCAE90E}" type="presParOf" srcId="{A3F4BF9D-A2C2-4C2B-A6FD-706C34CE8086}" destId="{5F58084B-C91B-4AA7-83BE-FFE8F027B226}" srcOrd="1" destOrd="0" presId="urn:microsoft.com/office/officeart/2005/8/layout/hierarchy1"/>
    <dgm:cxn modelId="{B3D8ADC2-F4D2-47B8-9F8C-FDAAD52F8705}" type="presParOf" srcId="{E440662F-A62C-41A8-B736-2D6E1C1DE8F4}" destId="{21C6ACC4-0A0F-4A70-92D1-8784B710F3F7}" srcOrd="1" destOrd="0" presId="urn:microsoft.com/office/officeart/2005/8/layout/hierarchy1"/>
    <dgm:cxn modelId="{15F3A846-ACC1-410B-9D28-350ABF074913}" type="presParOf" srcId="{21C6ACC4-0A0F-4A70-92D1-8784B710F3F7}" destId="{FD7B4020-AA16-49D0-A381-E90FF004DA1A}" srcOrd="0" destOrd="0" presId="urn:microsoft.com/office/officeart/2005/8/layout/hierarchy1"/>
    <dgm:cxn modelId="{6A27F281-C496-4FC3-B960-2950311E0A07}" type="presParOf" srcId="{FD7B4020-AA16-49D0-A381-E90FF004DA1A}" destId="{0E2BD63B-EE77-4A21-8E34-B739A284DF68}" srcOrd="0" destOrd="0" presId="urn:microsoft.com/office/officeart/2005/8/layout/hierarchy1"/>
    <dgm:cxn modelId="{FBB5666E-C376-45E5-A218-BFE19F7409FD}" type="presParOf" srcId="{FD7B4020-AA16-49D0-A381-E90FF004DA1A}" destId="{640E4854-5C09-4448-8701-6ADBC7AD42D6}" srcOrd="1" destOrd="0" presId="urn:microsoft.com/office/officeart/2005/8/layout/hierarchy1"/>
    <dgm:cxn modelId="{9F0B1890-F7B1-4FD7-A739-6E2815F342B1}" type="presParOf" srcId="{21C6ACC4-0A0F-4A70-92D1-8784B710F3F7}" destId="{F4D74B8E-072C-4485-9AB7-41AB2B02B4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1170D-9BE0-428F-BA6B-2F5A849B163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08EF3-165E-47E2-92DF-2F443CB3139B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Bytter om på uafhængig og afhængig variabel (x-aksen er altid den uafhængige, der medfører den afhængige, som altid er y-aksen)</a:t>
          </a:r>
          <a:endParaRPr lang="en-US" sz="3000" kern="1200"/>
        </a:p>
      </dsp:txBody>
      <dsp:txXfrm>
        <a:off x="608661" y="692298"/>
        <a:ext cx="4508047" cy="2799040"/>
      </dsp:txXfrm>
    </dsp:sp>
    <dsp:sp modelId="{0E2BD63B-EE77-4A21-8E34-B739A284DF68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E4854-5C09-4448-8701-6ADBC7AD42D6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At man aflæser ligningen og R2-værdien forkert</a:t>
          </a:r>
          <a:endParaRPr lang="en-US" sz="3000" kern="120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D1A05-00F6-431B-BA84-2EFD45B727B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06636-1AAA-4E85-AFEE-1521B7000B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5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EFAFF-45E2-B621-69D5-429F511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8CA669-0BE6-07C2-7BC7-D2B2F3DB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581F13-6A00-7F32-1C0D-FA718A85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0F897F-CF03-450B-B580-AAD0F894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BE89C4-27FA-44BC-E91B-8807129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290A0-6830-77BE-80B1-4ADA3906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A503D7-A132-A32F-5A4A-94099743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0E8A58-1D1C-99DA-D929-8309E54C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95AB2-CAD8-E204-E1C0-A40A4F37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F673DA-D9DF-B4A2-CF1B-F4384B37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2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31D3A21-BC5A-1828-122D-CAC76B288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DCA9CC-3619-07A5-1390-ECABBAB2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A273AC-76C3-E54C-2CEA-6D670EBB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2C90E-D01A-2916-7CEE-89B82E9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74C11F-75D5-D473-5297-D98DFADC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6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45F1F-85D6-9C88-B9C2-80F871C0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841A-F399-E644-1C9C-D2250495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A91C37-CDBB-51A5-A095-62541057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176CC7-2508-CEF7-1CCF-4ED3C94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275138-32F4-6BE6-1F17-ADCD38D9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7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7DCFE-4C77-07BF-7220-9AD07AD4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DBDE6-86FF-824D-948E-02405F36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30A21A-D63E-C3FE-4C84-FF148A0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1757D8-DCAB-608C-7F19-0B3FC4C4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5250F0-A906-0FE1-A1DC-A7F3053C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7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88FB-349B-FF40-7F17-4EFAACE6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0C0155-A0D1-B848-3FAA-5D8331715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2D7D3-FA74-B028-12D1-42F18BB8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FA34E3-F01E-BDBF-FF8B-FAF34190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3BE0DA-28C2-F144-07AF-C093100C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632430-248D-F849-2A39-16C98DF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6B50-5906-A291-13A8-310E58C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74FB47-1121-1961-FF81-A7D95B65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CDA90E-F725-CD26-08C5-C1CDD7A1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1152E0-DE14-5704-E05E-43772F19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93A86D-3D6C-0022-19E3-8A4C58B54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4CD84F-1822-470E-3060-B4CD7010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8DF0EC-1A94-9C65-91B0-98751639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8315AE-EC65-1731-4E43-EFADDBF0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9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9CAA2-B72E-35EC-B639-BBA0B721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625B53-3796-1D16-A0ED-1FA5D7B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C08B73-8C35-141F-49DE-F6A59306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6554E9-62FA-B068-32D9-11564FCB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2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09A7FB-D903-8140-42D4-B8085873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5E7CC-4CE7-A0E3-AB60-4338479B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F55AE0-0F3B-6F72-66F6-4040E7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13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1751C-3002-2C59-0D30-2A7F94A9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01CFF-EC97-BE75-0F44-0CA4E83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538CA4-DDF6-7CAA-83ED-D3B723F1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910624-82E2-FBD8-844E-3687664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BB65F9-6A00-911C-7756-49F87892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819BEB-864C-B282-ACE5-F660240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4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89944-E78B-0631-63AF-68223810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D16E9F-F4E1-1558-C572-83F68E09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42D228-0B84-2855-4AD3-99F1A9A1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EF3B21-20BF-BA7B-5534-8DA3191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C9F2AF-239A-5421-45B4-98DD2F4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C6A76E-867E-06B8-23C9-8BA817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3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7F760AC-5122-1380-379F-882BF84A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404669-5935-4C64-1A3A-8DCB4375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02FD96-A2B8-4C3B-3F1F-AF2D9519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A1664-B527-41F1-A79D-E16C39041E12}" type="datetimeFigureOut">
              <a:rPr lang="da-DK" smtClean="0"/>
              <a:t>30-04-2026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E4F2AF-0DA1-37A0-2E59-1C59AE28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0C2E9-ED41-15EF-C055-BFC61370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186A56-9076-8E41-71A3-57FE38C1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da-DK" sz="6600"/>
              <a:t>Skriftlighedsforløb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F5315C4-CB2A-B18F-78CC-E89C7B076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809541"/>
            <a:ext cx="10909643" cy="687406"/>
          </a:xfrm>
        </p:spPr>
        <p:txBody>
          <a:bodyPr anchor="ctr">
            <a:normAutofit/>
          </a:bodyPr>
          <a:lstStyle/>
          <a:p>
            <a:r>
              <a:rPr lang="da-DK" sz="2800" dirty="0"/>
              <a:t>Modul 2: Lineær regression og statistisk usikkerhed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577C474-8DA7-7FDE-B96E-1730B499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35" y="2633472"/>
            <a:ext cx="8965882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4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6DABB16-5973-17AE-2969-5D01EA50DA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97"/>
          <a:stretch>
            <a:fillRect/>
          </a:stretch>
        </p:blipFill>
        <p:spPr bwMode="auto">
          <a:xfrm>
            <a:off x="811775" y="457200"/>
            <a:ext cx="105684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0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A9125DA-3F62-D6AB-5B30-6BD3DAE2D4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437" y="611066"/>
            <a:ext cx="8135125" cy="60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0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B094037-B03E-C377-AB0B-483B15BE4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043" y="304802"/>
            <a:ext cx="8432484" cy="59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8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175B49-B79C-F66D-8651-86D0C254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Typiske fejl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5C1D2D8C-5A79-9E93-7085-E6D0A6AA8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90080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59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oder på papirer">
            <a:extLst>
              <a:ext uri="{FF2B5EF4-FFF2-40B4-BE49-F238E27FC236}">
                <a16:creationId xmlns:a16="http://schemas.microsoft.com/office/drawing/2014/main" id="{793347C1-4797-332D-134C-9590BBEF5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35" b="20549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D2C4E-E3CB-75D6-032A-E7E6D43A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Opgaver – lineær regression</a:t>
            </a:r>
          </a:p>
        </p:txBody>
      </p:sp>
    </p:spTree>
    <p:extLst>
      <p:ext uri="{BB962C8B-B14F-4D97-AF65-F5344CB8AC3E}">
        <p14:creationId xmlns:p14="http://schemas.microsoft.com/office/powerpoint/2010/main" val="40177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969560-1ED1-5508-E6F9-A96E12B6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Statistisk usikkerhed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2492FCB0-D580-F07E-8282-BEE0CEE72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785143"/>
            <a:ext cx="7225748" cy="32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13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51D3E-B41A-42D0-69CB-A97026D0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" y="0"/>
            <a:ext cx="10515600" cy="870073"/>
          </a:xfrm>
        </p:spPr>
        <p:txBody>
          <a:bodyPr/>
          <a:lstStyle/>
          <a:p>
            <a:r>
              <a:rPr lang="da-DK" dirty="0"/>
              <a:t>Statistisk usikkerhed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5B9BDA-0A45-82C8-7E9B-F858344F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70074"/>
            <a:ext cx="11699632" cy="5622802"/>
          </a:xfrm>
        </p:spPr>
        <p:txBody>
          <a:bodyPr>
            <a:normAutofit fontScale="70000" lnSpcReduction="20000"/>
          </a:bodyPr>
          <a:lstStyle/>
          <a:p>
            <a:r>
              <a:rPr lang="da-DK" sz="3200" dirty="0"/>
              <a:t>Når man laver meningsmålinger, spørger man ikke hele befolkningen. Typisk spørger man "kun" mellem 1000 og 2000 mennesker (</a:t>
            </a:r>
            <a:r>
              <a:rPr lang="da-DK" sz="3200" b="1" dirty="0"/>
              <a:t>stikprøve</a:t>
            </a:r>
            <a:r>
              <a:rPr lang="da-DK" sz="3200" dirty="0"/>
              <a:t>). For at man </a:t>
            </a:r>
            <a:r>
              <a:rPr lang="da-DK" sz="3200" b="1" dirty="0"/>
              <a:t>generalisere </a:t>
            </a:r>
            <a:r>
              <a:rPr lang="da-DK" sz="3200" dirty="0"/>
              <a:t>ud fra stikprøven, gælder det, at stikprøven skal være </a:t>
            </a:r>
            <a:r>
              <a:rPr lang="da-DK" sz="3200" b="1" dirty="0"/>
              <a:t>repræsentativ </a:t>
            </a:r>
            <a:r>
              <a:rPr lang="da-DK" sz="3200" dirty="0"/>
              <a:t>- dvs. den skal "ligne" den </a:t>
            </a:r>
            <a:r>
              <a:rPr lang="da-DK" sz="3200" b="1" dirty="0"/>
              <a:t>population (køn, alder, mm)</a:t>
            </a:r>
          </a:p>
          <a:p>
            <a:pPr lvl="1"/>
            <a:r>
              <a:rPr lang="da-DK" sz="2800" dirty="0"/>
              <a:t>En stikprøve er naturligvis usikker. Derfor beregnes den </a:t>
            </a:r>
            <a:r>
              <a:rPr lang="da-DK" sz="2800" b="1" dirty="0"/>
              <a:t>statistiske usikkerhed</a:t>
            </a:r>
            <a:br>
              <a:rPr lang="da-DK" sz="2800" b="1" dirty="0"/>
            </a:br>
            <a:endParaRPr lang="da-DK" sz="2800" dirty="0"/>
          </a:p>
          <a:p>
            <a:r>
              <a:rPr lang="da-DK" sz="3200" dirty="0"/>
              <a:t>Dette gør man i samfundsfag typisk ved et 95 % </a:t>
            </a:r>
            <a:r>
              <a:rPr lang="da-DK" sz="3200" b="1" dirty="0" err="1"/>
              <a:t>konfidensniveau</a:t>
            </a:r>
            <a:r>
              <a:rPr lang="da-DK" sz="3200" dirty="0"/>
              <a:t>. Det betyder, at man kan være 95 % sikker på, at tilslutningen i populationen ligger inden for det interval, man beregner (</a:t>
            </a:r>
            <a:r>
              <a:rPr lang="da-DK" sz="3200" b="1" dirty="0"/>
              <a:t>konfidensintervallet</a:t>
            </a:r>
            <a:r>
              <a:rPr lang="da-DK" sz="3200" dirty="0"/>
              <a:t>).</a:t>
            </a:r>
            <a:br>
              <a:rPr lang="da-DK" sz="3200" dirty="0"/>
            </a:br>
            <a:endParaRPr lang="da-DK" sz="3200" dirty="0"/>
          </a:p>
          <a:p>
            <a:r>
              <a:rPr lang="da-DK" sz="3200" dirty="0"/>
              <a:t>Det vil sige: "</a:t>
            </a:r>
            <a:r>
              <a:rPr lang="da-DK" sz="3200" i="1" dirty="0"/>
              <a:t>den statistiske usikkerhed angiver, i hvilket interval vi kan være 95 % sikre på, at et partis stemmeandel ligger. Hvis en meningsmåling eksempelvis viser, at Socialdemokraterne får 25 % af stemmerne, og usikkerheden er +2,7 procentpoint, betyder det, at vi kan være 95 % sikre på, at Socialdemokraterne vil få mellem 22,3% og 27,7% af stemmerne ved det endelige valg. At vi ikke kan være 100 % sikre skyldes, at vi ikke har spurgt alle vælgere, og derfor er der en risiko for, at vi tilfældigvis har spurgt nogle mennesker, som ikke er repræsentative for alle vælgere” </a:t>
            </a:r>
            <a:r>
              <a:rPr lang="da-DK" sz="3200" dirty="0"/>
              <a:t>(citat fra </a:t>
            </a:r>
            <a:r>
              <a:rPr lang="da-DK" sz="3200" dirty="0" err="1"/>
              <a:t>Epinions</a:t>
            </a:r>
            <a:r>
              <a:rPr lang="da-DK" sz="3200" dirty="0"/>
              <a:t> hjemmeside) </a:t>
            </a:r>
            <a:br>
              <a:rPr lang="da-DK" sz="3200" dirty="0"/>
            </a:br>
            <a:endParaRPr lang="da-DK" sz="3200" dirty="0"/>
          </a:p>
          <a:p>
            <a:r>
              <a:rPr lang="da-DK" sz="3200" dirty="0"/>
              <a:t>Den statistiske usikkerhed afhænger således af: </a:t>
            </a:r>
          </a:p>
          <a:p>
            <a:pPr lvl="1"/>
            <a:r>
              <a:rPr lang="da-DK" sz="2600" dirty="0"/>
              <a:t>Hvor sikre vi vil være (</a:t>
            </a:r>
            <a:r>
              <a:rPr lang="da-DK" sz="2600" u="sng" dirty="0"/>
              <a:t>fx 95 % </a:t>
            </a:r>
            <a:r>
              <a:rPr lang="da-DK" sz="2600" dirty="0"/>
              <a:t>eller 99 %) </a:t>
            </a:r>
          </a:p>
          <a:p>
            <a:pPr lvl="1"/>
            <a:r>
              <a:rPr lang="da-DK" sz="2600" dirty="0"/>
              <a:t>Hvor stor stikprøven er (jo større, desto mere sikre)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775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D1E3C-F0C7-3518-E392-4E13ACD8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 til statistisk usikkerhed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BBEE1A-410C-73CB-4772-78F5EC06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7446"/>
            <a:ext cx="11324492" cy="494542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b="1" dirty="0"/>
              <a:t>Beskriv tabellen</a:t>
            </a:r>
          </a:p>
          <a:p>
            <a:pPr lvl="1"/>
            <a:r>
              <a:rPr lang="da-DK" dirty="0"/>
              <a:t>Beskriv tabellen; hvilken meningsmåling er der tale om? Hvor stor er stikprøven? 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Beregn den statistiske usikkerhed</a:t>
            </a:r>
          </a:p>
          <a:p>
            <a:pPr lvl="1"/>
            <a:r>
              <a:rPr lang="da-DK" dirty="0"/>
              <a:t>Beregn konfidensintervallet 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Udled det, du bedes om</a:t>
            </a:r>
          </a:p>
          <a:p>
            <a:pPr lvl="1"/>
            <a:r>
              <a:rPr lang="da-DK" dirty="0"/>
              <a:t>Nu skal du i gang med at udlede det, du bliver bedt om i problemformuleringen ud fra dine beregninger af konfidensintervallerne (fx ændringer i vælgertilslutningen, eller om en meningsmåling forudsagde et valgresultat)</a:t>
            </a:r>
          </a:p>
          <a:p>
            <a:pPr lvl="1"/>
            <a:r>
              <a:rPr lang="da-DK" dirty="0"/>
              <a:t>Når der ikke er overlap mellem valgresultatet og konfidensinterval, du har beregnet for meningsmålingen, skal du skrive, at der er tale om ’signifikant frem- eller tilbagegang’ 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Anvend viden</a:t>
            </a:r>
          </a:p>
          <a:p>
            <a:pPr lvl="1"/>
            <a:r>
              <a:rPr lang="da-DK" dirty="0"/>
              <a:t>Når du skal anvende faglig viden, så er det for at forklare</a:t>
            </a:r>
            <a:r>
              <a:rPr lang="da-DK" i="1" dirty="0"/>
              <a:t>,</a:t>
            </a:r>
            <a:r>
              <a:rPr lang="da-DK" dirty="0"/>
              <a:t> </a:t>
            </a:r>
            <a:r>
              <a:rPr lang="da-DK" i="1" dirty="0"/>
              <a:t>hvorfor </a:t>
            </a:r>
            <a:r>
              <a:rPr lang="da-DK" dirty="0"/>
              <a:t>der er de ændringer mellem for eksempel valgresultat og meningsmåling, som du har udledt</a:t>
            </a:r>
          </a:p>
          <a:p>
            <a:pPr lvl="1"/>
            <a:r>
              <a:rPr lang="da-DK" dirty="0"/>
              <a:t>Når du skal forklare disse ting, skal du anvende den faglige viden/teori, du har lært om i timerne - husk at bruge den viden, du bliver bedt om i opgaveformuleringen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03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AFADDA-55AA-54CC-1961-1D2EB503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59" y="32935"/>
            <a:ext cx="7326517" cy="705619"/>
          </a:xfrm>
        </p:spPr>
        <p:txBody>
          <a:bodyPr anchor="b">
            <a:normAutofit/>
          </a:bodyPr>
          <a:lstStyle/>
          <a:p>
            <a:r>
              <a:rPr lang="da-DK" sz="4000" dirty="0"/>
              <a:t>Beregning af statistisk usikkerhed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54107E-22F0-F3B0-5CB6-91F925410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961292"/>
            <a:ext cx="6737652" cy="5263662"/>
          </a:xfrm>
        </p:spPr>
        <p:txBody>
          <a:bodyPr>
            <a:normAutofit/>
          </a:bodyPr>
          <a:lstStyle/>
          <a:p>
            <a:r>
              <a:rPr lang="da-DK" sz="2000" dirty="0"/>
              <a:t>Her gælder følgende: </a:t>
            </a:r>
          </a:p>
          <a:p>
            <a:pPr lvl="1"/>
            <a:r>
              <a:rPr lang="da-DK" sz="2000" dirty="0"/>
              <a:t>1,96 angiver et </a:t>
            </a:r>
            <a:r>
              <a:rPr lang="da-DK" sz="2000" dirty="0" err="1"/>
              <a:t>konfidensniveau</a:t>
            </a:r>
            <a:r>
              <a:rPr lang="da-DK" sz="2000" dirty="0"/>
              <a:t> på 95 %</a:t>
            </a:r>
          </a:p>
          <a:p>
            <a:pPr lvl="1"/>
            <a:r>
              <a:rPr lang="da-DK" sz="2000" dirty="0"/>
              <a:t>p er andelens (resultatet fra meningsmålingen) størrelse </a:t>
            </a:r>
          </a:p>
          <a:p>
            <a:pPr lvl="1"/>
            <a:r>
              <a:rPr lang="da-DK" sz="2000" dirty="0"/>
              <a:t>n er stikprøvens størrelse 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I Excel: </a:t>
            </a:r>
            <a:r>
              <a:rPr lang="da-DK" sz="2000" b="1" dirty="0"/>
              <a:t>1,96*KVROD(andel * (100-andel) / stikprøvestørrelse)</a:t>
            </a:r>
            <a:endParaRPr lang="da-DK" sz="2000" dirty="0"/>
          </a:p>
          <a:p>
            <a:pPr lvl="1"/>
            <a:r>
              <a:rPr lang="da-DK" sz="1600" dirty="0"/>
              <a:t>Tager vi derfor Socialdemokraterne, der i stikprøven fik 26,6 %, så vil ligningen hedde: </a:t>
            </a:r>
            <a:br>
              <a:rPr lang="da-DK" sz="1600" dirty="0"/>
            </a:br>
            <a:endParaRPr lang="da-DK" sz="1600" dirty="0"/>
          </a:p>
          <a:p>
            <a:r>
              <a:rPr lang="da-DK" sz="2000" b="1" dirty="0"/>
              <a:t>1,96*KVROD(26,6*(100-26,6)/1531) = 2,2</a:t>
            </a:r>
            <a:r>
              <a:rPr lang="da-DK" sz="2000" dirty="0"/>
              <a:t> </a:t>
            </a:r>
          </a:p>
          <a:p>
            <a:r>
              <a:rPr lang="da-DK" sz="2000" dirty="0"/>
              <a:t>Det vil altså sige, at vi kan være 95 % sikre på, at Socialdemokraterne vil få mellem 24,4 og 28,8 % af stemmerne i populationen (26,6 procent +/-2,2 procent). </a:t>
            </a:r>
          </a:p>
          <a:p>
            <a:endParaRPr lang="da-DK" sz="1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E4554AB-3E9B-FB08-FEDE-2C07D2EB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625" y="56606"/>
            <a:ext cx="2237957" cy="110375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6BACC21-B85B-9002-EBFB-E7BB5CAC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824" y="2192215"/>
            <a:ext cx="4764987" cy="28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1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E5A27A-ACEF-097B-7C1E-A6EBD6EB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Typiske fejl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C230F18B-43C0-A05F-2038-356C431D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at du ikke forholder dig til stikprøvens størrelse</a:t>
            </a:r>
          </a:p>
          <a:p>
            <a:r>
              <a:rPr lang="da-DK" dirty="0"/>
              <a:t>at du ikke beregner konfidensintervallet korrekt</a:t>
            </a:r>
          </a:p>
          <a:p>
            <a:r>
              <a:rPr lang="da-DK" dirty="0"/>
              <a:t>at du ikke udleder, om der er en signifikant frem- eller tilbagegang</a:t>
            </a:r>
          </a:p>
          <a:p>
            <a:r>
              <a:rPr lang="da-DK" dirty="0"/>
              <a:t>at du ikke får forklaret den udvikling eller de sammenhænge, du har udledt, med samfundsfaglig viden/teori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376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281124-9ED3-2EA5-7A1F-135D8F08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Seks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opgavetyper</a:t>
            </a:r>
            <a:r>
              <a:rPr lang="en-US" sz="3200" dirty="0">
                <a:solidFill>
                  <a:schemeClr val="bg1"/>
                </a:solidFill>
              </a:rPr>
              <a:t> - </a:t>
            </a:r>
            <a:r>
              <a:rPr lang="en-US" sz="3200" dirty="0" err="1">
                <a:solidFill>
                  <a:schemeClr val="bg1"/>
                </a:solidFill>
              </a:rPr>
              <a:t>skriftlig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samfundsfag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DE3EE31-9D18-58B7-A710-95C0E8A51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76" y="1500771"/>
            <a:ext cx="8964648" cy="51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D3DAF1-2D37-F426-82B5-8542377B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Opgave 2 – Statistisk usikkerhed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B5894BF8-8748-4F24-24D4-9A3C4540B9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4D6D7BC-B33A-0824-953B-438C2BBD8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154" y="27627"/>
            <a:ext cx="6768729" cy="68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1" name="Freeform: Shape 92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BE568A-40A5-28EF-3BA0-007D570E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Lineær regression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340286F-23FD-5EC1-0108-80C9318E1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258271"/>
            <a:ext cx="7225748" cy="43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9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B7AB0D-F50F-37FD-14B7-1F5FBAE3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Lineær regression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F4ADFA-69EF-2A2E-99FF-B4887E543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466563" cy="5585619"/>
          </a:xfrm>
        </p:spPr>
        <p:txBody>
          <a:bodyPr anchor="ctr">
            <a:normAutofit/>
          </a:bodyPr>
          <a:lstStyle/>
          <a:p>
            <a:r>
              <a:rPr lang="da-DK" sz="2400" dirty="0"/>
              <a:t>Undersøge sammenhænge, der kan forklare forskellige samfundsforhold. Fx:</a:t>
            </a:r>
          </a:p>
          <a:p>
            <a:pPr lvl="1"/>
            <a:r>
              <a:rPr lang="da-DK" dirty="0"/>
              <a:t>lighed og lykke (jo mere lige et samfund er, desto mere lykkelige er folk). </a:t>
            </a:r>
          </a:p>
          <a:p>
            <a:pPr lvl="1"/>
            <a:r>
              <a:rPr lang="da-DK" dirty="0"/>
              <a:t>uddannelse og sundhed (jo længere uddannelse, desto sundere levere man) </a:t>
            </a:r>
          </a:p>
          <a:p>
            <a:pPr lvl="1"/>
            <a:r>
              <a:rPr lang="da-DK" dirty="0"/>
              <a:t>Skattetryk og arbejdslyst (jo lavere skatten er, desto mere arbejder folk) 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r>
              <a:rPr lang="da-DK" sz="2400" dirty="0"/>
              <a:t>Fokus: Forklare ændringer i en variabel Y (den afhængige) som en følge af ændringer i en anden variabel X (den uafhængige)</a:t>
            </a:r>
          </a:p>
          <a:p>
            <a:pPr lvl="1"/>
            <a:r>
              <a:rPr lang="da-DK" i="1" dirty="0"/>
              <a:t>Uafhængig variabel (X) --&gt; afhængig variabel (Y)</a:t>
            </a:r>
          </a:p>
          <a:p>
            <a:pPr lvl="1"/>
            <a:endParaRPr lang="da-DK" sz="1700" i="1" dirty="0"/>
          </a:p>
          <a:p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271822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856DE-7077-5677-1F46-44E7B9DC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 til at lave lineær regression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C0CABD-E04D-A6B8-D0A4-7A22A6C9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1535723"/>
            <a:ext cx="11441723" cy="4957152"/>
          </a:xfrm>
        </p:spPr>
        <p:txBody>
          <a:bodyPr numCol="2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200" dirty="0"/>
              <a:t>Bestem kausalretningen, dvs. hvilken variabel er den afhængige og hvilken er den uafhængige?</a:t>
            </a:r>
          </a:p>
          <a:p>
            <a:pPr lvl="1"/>
            <a:r>
              <a:rPr lang="da-DK" sz="1900" dirty="0"/>
              <a:t>x-aksen er altid den uafhængige </a:t>
            </a:r>
          </a:p>
          <a:p>
            <a:pPr lvl="1"/>
            <a:r>
              <a:rPr lang="da-DK" sz="1900" dirty="0"/>
              <a:t>y-aksen er altid den afhængige</a:t>
            </a:r>
            <a:br>
              <a:rPr lang="da-DK" sz="1900" dirty="0"/>
            </a:br>
            <a:endParaRPr lang="da-DK" sz="1900" dirty="0"/>
          </a:p>
          <a:p>
            <a:pPr marL="514350" indent="-514350">
              <a:buFont typeface="+mj-lt"/>
              <a:buAutoNum type="arabicPeriod"/>
            </a:pPr>
            <a:r>
              <a:rPr lang="da-DK" sz="2200" dirty="0"/>
              <a:t>Beskriv punkternes placering– hvad ser vi? </a:t>
            </a:r>
          </a:p>
          <a:p>
            <a:pPr lvl="1"/>
            <a:r>
              <a:rPr lang="da-DK" sz="1900" dirty="0"/>
              <a:t>Ligger de meget tæt på tendenslinjen?</a:t>
            </a:r>
          </a:p>
          <a:p>
            <a:pPr lvl="1"/>
            <a:r>
              <a:rPr lang="da-DK" sz="1900" dirty="0"/>
              <a:t>Ligger de lidt spredt rundt om tendenslinjen? </a:t>
            </a:r>
          </a:p>
          <a:p>
            <a:pPr lvl="1"/>
            <a:r>
              <a:rPr lang="da-DK" sz="1900" dirty="0"/>
              <a:t>Ligger de helt spredt ift. tendenslinjen?</a:t>
            </a:r>
          </a:p>
          <a:p>
            <a:pPr lvl="1"/>
            <a:r>
              <a:rPr lang="da-DK" sz="1900" dirty="0"/>
              <a:t>Kom ind på eventuelle </a:t>
            </a:r>
            <a:r>
              <a:rPr lang="da-DK" sz="1900" dirty="0" err="1"/>
              <a:t>outliers</a:t>
            </a:r>
            <a:r>
              <a:rPr lang="da-DK" sz="1900" dirty="0"/>
              <a:t> (der kan bevirke en mindsket R2-værdi)</a:t>
            </a:r>
            <a:br>
              <a:rPr lang="da-DK" sz="1900" dirty="0"/>
            </a:br>
            <a:endParaRPr lang="da-DK" sz="1900" dirty="0"/>
          </a:p>
          <a:p>
            <a:pPr marL="514350" indent="-514350">
              <a:buFont typeface="+mj-lt"/>
              <a:buAutoNum type="arabicPeriod"/>
            </a:pPr>
            <a:r>
              <a:rPr lang="da-DK" sz="2200" dirty="0"/>
              <a:t>Fortolk R2-værdien, som er modellens forklaringsgrad – eller: hvor stor en del af variationen i den afhængige variabel, der beskrives af tendenslinjen</a:t>
            </a:r>
          </a:p>
          <a:p>
            <a:pPr lvl="1"/>
            <a:r>
              <a:rPr lang="da-DK" sz="1900" dirty="0"/>
              <a:t>Hvis R2= 0,48 så kan den lineære model forklare 48% af datapunkternes variation</a:t>
            </a:r>
          </a:p>
          <a:p>
            <a:pPr lvl="1"/>
            <a:r>
              <a:rPr lang="da-DK" sz="1900" dirty="0"/>
              <a:t>Restvariationen kan på 52% kan modellen ikke forklare, de kan skyldes andre ukendte variable.</a:t>
            </a:r>
          </a:p>
          <a:p>
            <a:pPr lvl="1"/>
            <a:r>
              <a:rPr lang="da-DK" sz="1900" dirty="0"/>
              <a:t>Jo tættere punkterne ligger på tendenslinjen, jo højere bliver R2. Jo mere spredt punkterne ligger i forhold til linjen, jo mere vil R2 nærme sig 0 </a:t>
            </a:r>
            <a:br>
              <a:rPr lang="da-DK" sz="1900" dirty="0"/>
            </a:br>
            <a:endParaRPr lang="da-DK" sz="1900" dirty="0"/>
          </a:p>
          <a:p>
            <a:pPr marL="514350" indent="-514350">
              <a:buFont typeface="+mj-lt"/>
              <a:buAutoNum type="arabicPeriod"/>
            </a:pPr>
            <a:r>
              <a:rPr lang="da-DK" sz="2200" dirty="0"/>
              <a:t>Så skal du tolke ligningen  </a:t>
            </a:r>
          </a:p>
          <a:p>
            <a:pPr lvl="1"/>
            <a:r>
              <a:rPr lang="da-DK" sz="1900" dirty="0" err="1"/>
              <a:t>ax</a:t>
            </a:r>
            <a:r>
              <a:rPr lang="da-DK" sz="1900" dirty="0"/>
              <a:t> angiver hældningskoefficienten </a:t>
            </a:r>
          </a:p>
          <a:p>
            <a:pPr lvl="1"/>
            <a:r>
              <a:rPr lang="da-DK" sz="1900" dirty="0"/>
              <a:t>angiver skæringen med Y-aksen</a:t>
            </a:r>
            <a:br>
              <a:rPr lang="da-DK" sz="1900" dirty="0"/>
            </a:br>
            <a:endParaRPr lang="da-DK" sz="1900" dirty="0"/>
          </a:p>
          <a:p>
            <a:pPr marL="514350" indent="-514350">
              <a:buFont typeface="+mj-lt"/>
              <a:buAutoNum type="arabicPeriod"/>
            </a:pPr>
            <a:r>
              <a:rPr lang="da-DK" sz="2200" dirty="0"/>
              <a:t>Beskriv sammenhængen substantielt - dvs. hvis du har en mulig forklaring på, hvorfor sammenhængen er som den er i regression, så skriver du den her.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15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5A269-2E1F-24AE-B662-9E6A421C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45"/>
            <a:ext cx="10515600" cy="1026746"/>
          </a:xfrm>
        </p:spPr>
        <p:txBody>
          <a:bodyPr/>
          <a:lstStyle/>
          <a:p>
            <a:r>
              <a:rPr lang="da-DK" dirty="0"/>
              <a:t>Hældningskoefficienten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BFB506-F3D6-C188-E330-CBF8CCE2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631"/>
            <a:ext cx="10515600" cy="4711578"/>
          </a:xfrm>
        </p:spPr>
        <p:txBody>
          <a:bodyPr/>
          <a:lstStyle/>
          <a:p>
            <a:r>
              <a:rPr lang="da-DK" dirty="0"/>
              <a:t>Hældningskoefficienten i ligningen tolkes som, at hvis variablen på x-aksen stiger med 1, så ændres variablen på y-aksen med hældningskoefficienten.  </a:t>
            </a:r>
          </a:p>
          <a:p>
            <a:r>
              <a:rPr lang="da-DK" dirty="0"/>
              <a:t>Fx: I ligningen y = -0,1862x + 25,459 er hældningskoefficienten -0,19 (afrundet): </a:t>
            </a:r>
          </a:p>
          <a:p>
            <a:pPr lvl="1"/>
            <a:r>
              <a:rPr lang="da-DK" dirty="0"/>
              <a:t>Når prisen på en pakke cigaretter (x) stiger med 1 kr., falder andel rygere i landene (y) med 0,19 procentpoint. </a:t>
            </a:r>
          </a:p>
          <a:p>
            <a:pPr lvl="1"/>
            <a:r>
              <a:rPr lang="da-DK" dirty="0"/>
              <a:t>Vær opmærksom på rigtig brug af måleenhederne.</a:t>
            </a:r>
          </a:p>
          <a:p>
            <a:pPr lvl="1"/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DA7B689-20DE-2186-0746-B58F7F36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729" y="4489938"/>
            <a:ext cx="7464647" cy="20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3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6345424-2AFE-3E35-EBB7-FFDC3076C5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29996"/>
            <a:ext cx="10905066" cy="53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9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7EE89D-3C74-51C4-1D7F-E762C5B7E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244" y="264355"/>
            <a:ext cx="9229694" cy="61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0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1028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Office-tema</vt:lpstr>
      <vt:lpstr>Skriftlighedsforløb</vt:lpstr>
      <vt:lpstr>Seks opgavetyper - skriftlig samfundsfag</vt:lpstr>
      <vt:lpstr>PowerPoint-præsentation</vt:lpstr>
      <vt:lpstr>Lineær regression</vt:lpstr>
      <vt:lpstr>Lineær regression</vt:lpstr>
      <vt:lpstr>Guide til at lave lineær regression</vt:lpstr>
      <vt:lpstr>Hældningskoefficienten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Typiske fejl</vt:lpstr>
      <vt:lpstr>Opgaver – lineær regression</vt:lpstr>
      <vt:lpstr>Statistisk usikkerhed</vt:lpstr>
      <vt:lpstr>Statistisk usikkerhed</vt:lpstr>
      <vt:lpstr>Guide til statistisk usikkerhed</vt:lpstr>
      <vt:lpstr>Beregning af statistisk usikkerhed</vt:lpstr>
      <vt:lpstr>Typiske fejl</vt:lpstr>
      <vt:lpstr>Opgave 2 – Statistisk usikkerhed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3</cp:revision>
  <dcterms:created xsi:type="dcterms:W3CDTF">2026-02-26T09:18:37Z</dcterms:created>
  <dcterms:modified xsi:type="dcterms:W3CDTF">2026-04-30T10:24:47Z</dcterms:modified>
</cp:coreProperties>
</file>