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8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36" autoAdjust="0"/>
  </p:normalViewPr>
  <p:slideViewPr>
    <p:cSldViewPr snapToGrid="0">
      <p:cViewPr varScale="1">
        <p:scale>
          <a:sx n="97" d="100"/>
          <a:sy n="97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redo custSel addSld delSld modSld sldOrd">
      <pc:chgData name="Christoffer Østergaard Carstens" userId="5d542c86-40b2-4e4f-ab37-dc2fab4fc46a" providerId="ADAL" clId="{0DF8EF18-DD9B-46DE-AF1A-1EC96D0E05CF}" dt="2026-05-11T07:21:53.708" v="2897" actId="26606"/>
      <pc:docMkLst>
        <pc:docMk/>
      </pc:docMkLst>
      <pc:sldChg chg="addSp modSp mod setBg">
        <pc:chgData name="Christoffer Østergaard Carstens" userId="5d542c86-40b2-4e4f-ab37-dc2fab4fc46a" providerId="ADAL" clId="{0DF8EF18-DD9B-46DE-AF1A-1EC96D0E05CF}" dt="2026-05-05T11:03:00.555" v="2175" actId="20577"/>
        <pc:sldMkLst>
          <pc:docMk/>
          <pc:sldMk cId="3676243546" sldId="307"/>
        </pc:sldMkLst>
        <pc:spChg chg="mo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2" creationId="{C7186A56-9076-8E41-71A3-57FE38C1C3A8}"/>
          </ac:spMkLst>
        </pc:spChg>
        <pc:spChg chg="mod">
          <ac:chgData name="Christoffer Østergaard Carstens" userId="5d542c86-40b2-4e4f-ab37-dc2fab4fc46a" providerId="ADAL" clId="{0DF8EF18-DD9B-46DE-AF1A-1EC96D0E05CF}" dt="2026-05-05T11:03:00.555" v="2175" actId="20577"/>
          <ac:spMkLst>
            <pc:docMk/>
            <pc:sldMk cId="3676243546" sldId="307"/>
            <ac:spMk id="3" creationId="{9F5315C4-CB2A-B18F-78CC-E89C7B0760CA}"/>
          </ac:spMkLst>
        </pc:spChg>
        <pc:spChg chg="ad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11" creationId="{BCED4D40-4B67-4331-AC48-79B82B4A47D8}"/>
          </ac:spMkLst>
        </pc:spChg>
        <pc:spChg chg="ad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13" creationId="{670CEDEF-4F34-412E-84EE-329C1E936AF5}"/>
          </ac:spMkLst>
        </pc:spChg>
        <pc:picChg chg="add mod">
          <ac:chgData name="Christoffer Østergaard Carstens" userId="5d542c86-40b2-4e4f-ab37-dc2fab4fc46a" providerId="ADAL" clId="{0DF8EF18-DD9B-46DE-AF1A-1EC96D0E05CF}" dt="2026-04-24T07:06:01.641" v="59" actId="26606"/>
          <ac:picMkLst>
            <pc:docMk/>
            <pc:sldMk cId="3676243546" sldId="307"/>
            <ac:picMk id="6" creationId="{3577C474-8DA7-7FDE-B96E-1730B49960E3}"/>
          </ac:picMkLst>
        </pc:picChg>
      </pc:sldChg>
      <pc:sldChg chg="addSp delSp modSp mod setBg">
        <pc:chgData name="Christoffer Østergaard Carstens" userId="5d542c86-40b2-4e4f-ab37-dc2fab4fc46a" providerId="ADAL" clId="{0DF8EF18-DD9B-46DE-AF1A-1EC96D0E05CF}" dt="2026-04-24T07:05:27.051" v="56" actId="1076"/>
        <pc:sldMkLst>
          <pc:docMk/>
          <pc:sldMk cId="2304907061" sldId="308"/>
        </pc:sldMkLst>
        <pc:spChg chg="mod">
          <ac:chgData name="Christoffer Østergaard Carstens" userId="5d542c86-40b2-4e4f-ab37-dc2fab4fc46a" providerId="ADAL" clId="{0DF8EF18-DD9B-46DE-AF1A-1EC96D0E05CF}" dt="2026-04-24T07:05:19.150" v="52" actId="6549"/>
          <ac:spMkLst>
            <pc:docMk/>
            <pc:sldMk cId="2304907061" sldId="308"/>
            <ac:spMk id="2" creationId="{75281124-9ED3-2EA5-7A1F-135D8F0829F6}"/>
          </ac:spMkLst>
        </pc:spChg>
        <pc:spChg chg="add">
          <ac:chgData name="Christoffer Østergaard Carstens" userId="5d542c86-40b2-4e4f-ab37-dc2fab4fc46a" providerId="ADAL" clId="{0DF8EF18-DD9B-46DE-AF1A-1EC96D0E05CF}" dt="2026-04-24T07:05:01.398" v="2" actId="26606"/>
          <ac:spMkLst>
            <pc:docMk/>
            <pc:sldMk cId="2304907061" sldId="308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05:27.051" v="56" actId="1076"/>
          <ac:picMkLst>
            <pc:docMk/>
            <pc:sldMk cId="2304907061" sldId="308"/>
            <ac:picMk id="5" creationId="{9DE3EE31-9D18-58B7-A710-95C0E8A51B71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06:31.181" v="65" actId="1076"/>
        <pc:sldMkLst>
          <pc:docMk/>
          <pc:sldMk cId="385463772" sldId="309"/>
        </pc:sldMkLst>
        <pc:picChg chg="add mod">
          <ac:chgData name="Christoffer Østergaard Carstens" userId="5d542c86-40b2-4e4f-ab37-dc2fab4fc46a" providerId="ADAL" clId="{0DF8EF18-DD9B-46DE-AF1A-1EC96D0E05CF}" dt="2026-04-24T07:06:31.181" v="65" actId="1076"/>
          <ac:picMkLst>
            <pc:docMk/>
            <pc:sldMk cId="385463772" sldId="309"/>
            <ac:picMk id="5" creationId="{14D6D7BC-B33A-0824-953B-438C2BBD8EDD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5-11T07:17:57.823" v="2778" actId="20577"/>
        <pc:sldMkLst>
          <pc:docMk/>
          <pc:sldMk cId="3944538833" sldId="310"/>
        </pc:sldMkLst>
        <pc:spChg chg="mod">
          <ac:chgData name="Christoffer Østergaard Carstens" userId="5d542c86-40b2-4e4f-ab37-dc2fab4fc46a" providerId="ADAL" clId="{0DF8EF18-DD9B-46DE-AF1A-1EC96D0E05CF}" dt="2026-05-05T11:07:21.468" v="2301" actId="26606"/>
          <ac:spMkLst>
            <pc:docMk/>
            <pc:sldMk cId="3944538833" sldId="310"/>
            <ac:spMk id="2" creationId="{74408361-CE67-5A6B-B1DC-D27D56383820}"/>
          </ac:spMkLst>
        </pc:spChg>
        <pc:spChg chg="add del mod">
          <ac:chgData name="Christoffer Østergaard Carstens" userId="5d542c86-40b2-4e4f-ab37-dc2fab4fc46a" providerId="ADAL" clId="{0DF8EF18-DD9B-46DE-AF1A-1EC96D0E05CF}" dt="2026-05-11T07:17:57.823" v="2778" actId="20577"/>
          <ac:spMkLst>
            <pc:docMk/>
            <pc:sldMk cId="3944538833" sldId="310"/>
            <ac:spMk id="3" creationId="{7EEF4AEE-A95A-60CF-BD31-29B53618ADF8}"/>
          </ac:spMkLst>
        </pc:spChg>
        <pc:spChg chg="add">
          <ac:chgData name="Christoffer Østergaard Carstens" userId="5d542c86-40b2-4e4f-ab37-dc2fab4fc46a" providerId="ADAL" clId="{0DF8EF18-DD9B-46DE-AF1A-1EC96D0E05CF}" dt="2026-05-05T11:07:21.468" v="2301" actId="26606"/>
          <ac:spMkLst>
            <pc:docMk/>
            <pc:sldMk cId="3944538833" sldId="310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5-05T11:07:21.468" v="2301" actId="26606"/>
          <ac:spMkLst>
            <pc:docMk/>
            <pc:sldMk cId="3944538833" sldId="310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5-05T11:07:21.468" v="2301" actId="26606"/>
          <ac:spMkLst>
            <pc:docMk/>
            <pc:sldMk cId="3944538833" sldId="310"/>
            <ac:spMk id="12" creationId="{081E4A58-353D-44AE-B2FC-2A74E2E400F7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11T07:18:05.275" v="2784" actId="27636"/>
        <pc:sldMkLst>
          <pc:docMk/>
          <pc:sldMk cId="1390425071" sldId="311"/>
        </pc:sldMkLst>
        <pc:spChg chg="mod">
          <ac:chgData name="Christoffer Østergaard Carstens" userId="5d542c86-40b2-4e4f-ab37-dc2fab4fc46a" providerId="ADAL" clId="{0DF8EF18-DD9B-46DE-AF1A-1EC96D0E05CF}" dt="2026-05-05T11:09:33.761" v="2362" actId="26606"/>
          <ac:spMkLst>
            <pc:docMk/>
            <pc:sldMk cId="1390425071" sldId="311"/>
            <ac:spMk id="2" creationId="{8DC59483-E7C0-F03D-4447-AB26F255E3A3}"/>
          </ac:spMkLst>
        </pc:spChg>
        <pc:spChg chg="mod">
          <ac:chgData name="Christoffer Østergaard Carstens" userId="5d542c86-40b2-4e4f-ab37-dc2fab4fc46a" providerId="ADAL" clId="{0DF8EF18-DD9B-46DE-AF1A-1EC96D0E05CF}" dt="2026-05-11T07:18:05.275" v="2784" actId="27636"/>
          <ac:spMkLst>
            <pc:docMk/>
            <pc:sldMk cId="1390425071" sldId="311"/>
            <ac:spMk id="3" creationId="{E86345BC-4D18-E29A-6D7E-B7CE540A826E}"/>
          </ac:spMkLst>
        </pc:spChg>
        <pc:spChg chg="add">
          <ac:chgData name="Christoffer Østergaard Carstens" userId="5d542c86-40b2-4e4f-ab37-dc2fab4fc46a" providerId="ADAL" clId="{0DF8EF18-DD9B-46DE-AF1A-1EC96D0E05CF}" dt="2026-05-05T11:09:33.761" v="2362" actId="26606"/>
          <ac:spMkLst>
            <pc:docMk/>
            <pc:sldMk cId="1390425071" sldId="311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5-05T11:09:33.761" v="2362" actId="26606"/>
          <ac:spMkLst>
            <pc:docMk/>
            <pc:sldMk cId="1390425071" sldId="311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5-05T11:09:33.761" v="2362" actId="26606"/>
          <ac:spMkLst>
            <pc:docMk/>
            <pc:sldMk cId="1390425071" sldId="311"/>
            <ac:spMk id="12" creationId="{081E4A58-353D-44AE-B2FC-2A74E2E400F7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11T07:18:26.822" v="2793" actId="20577"/>
        <pc:sldMkLst>
          <pc:docMk/>
          <pc:sldMk cId="4041999217" sldId="312"/>
        </pc:sldMkLst>
        <pc:spChg chg="mod">
          <ac:chgData name="Christoffer Østergaard Carstens" userId="5d542c86-40b2-4e4f-ab37-dc2fab4fc46a" providerId="ADAL" clId="{0DF8EF18-DD9B-46DE-AF1A-1EC96D0E05CF}" dt="2026-05-05T11:09:30.325" v="2361" actId="26606"/>
          <ac:spMkLst>
            <pc:docMk/>
            <pc:sldMk cId="4041999217" sldId="312"/>
            <ac:spMk id="2" creationId="{24CD7F15-AD8D-4FB1-DE26-CFBCD2E78E3F}"/>
          </ac:spMkLst>
        </pc:spChg>
        <pc:spChg chg="mod">
          <ac:chgData name="Christoffer Østergaard Carstens" userId="5d542c86-40b2-4e4f-ab37-dc2fab4fc46a" providerId="ADAL" clId="{0DF8EF18-DD9B-46DE-AF1A-1EC96D0E05CF}" dt="2026-05-11T07:18:26.822" v="2793" actId="20577"/>
          <ac:spMkLst>
            <pc:docMk/>
            <pc:sldMk cId="4041999217" sldId="312"/>
            <ac:spMk id="3" creationId="{2594DE7C-B1F4-7F71-8131-C99A0B47BCA1}"/>
          </ac:spMkLst>
        </pc:spChg>
        <pc:spChg chg="add">
          <ac:chgData name="Christoffer Østergaard Carstens" userId="5d542c86-40b2-4e4f-ab37-dc2fab4fc46a" providerId="ADAL" clId="{0DF8EF18-DD9B-46DE-AF1A-1EC96D0E05CF}" dt="2026-05-05T11:09:30.325" v="2361" actId="26606"/>
          <ac:spMkLst>
            <pc:docMk/>
            <pc:sldMk cId="4041999217" sldId="312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5-05T11:09:30.325" v="2361" actId="26606"/>
          <ac:spMkLst>
            <pc:docMk/>
            <pc:sldMk cId="4041999217" sldId="312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5-05T11:09:30.325" v="2361" actId="26606"/>
          <ac:spMkLst>
            <pc:docMk/>
            <pc:sldMk cId="4041999217" sldId="312"/>
            <ac:spMk id="12" creationId="{081E4A58-353D-44AE-B2FC-2A74E2E400F7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11T07:18:45.289" v="2800" actId="27636"/>
        <pc:sldMkLst>
          <pc:docMk/>
          <pc:sldMk cId="519266452" sldId="313"/>
        </pc:sldMkLst>
        <pc:spChg chg="mo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2" creationId="{DEBA55CC-297A-30FA-13A9-F011F3611325}"/>
          </ac:spMkLst>
        </pc:spChg>
        <pc:spChg chg="mod">
          <ac:chgData name="Christoffer Østergaard Carstens" userId="5d542c86-40b2-4e4f-ab37-dc2fab4fc46a" providerId="ADAL" clId="{0DF8EF18-DD9B-46DE-AF1A-1EC96D0E05CF}" dt="2026-05-11T07:18:45.289" v="2800" actId="27636"/>
          <ac:spMkLst>
            <pc:docMk/>
            <pc:sldMk cId="519266452" sldId="313"/>
            <ac:spMk id="3" creationId="{AF56022D-8366-81B9-C9AB-7AD3316AFB45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5-05T11:14:19.345" v="2459" actId="26606"/>
          <ac:spMkLst>
            <pc:docMk/>
            <pc:sldMk cId="519266452" sldId="313"/>
            <ac:spMk id="20" creationId="{8D71EDA1-87BF-4D5D-AB79-F346FD19278A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05T11:14:35.842" v="2460" actId="26606"/>
        <pc:sldMkLst>
          <pc:docMk/>
          <pc:sldMk cId="820511351" sldId="314"/>
        </pc:sldMkLst>
        <pc:spChg chg="mo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2" creationId="{B8780B25-3A7B-C996-36C9-C311245EE72F}"/>
          </ac:spMkLst>
        </pc:spChg>
        <pc:spChg chg="mo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3" creationId="{60520BFB-007B-BCE0-C740-92477671657B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5-05T11:14:35.842" v="2460" actId="26606"/>
          <ac:spMkLst>
            <pc:docMk/>
            <pc:sldMk cId="820511351" sldId="314"/>
            <ac:spMk id="20" creationId="{8D71EDA1-87BF-4D5D-AB79-F346FD19278A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05T11:14:50.487" v="2475" actId="26606"/>
        <pc:sldMkLst>
          <pc:docMk/>
          <pc:sldMk cId="2413107748" sldId="315"/>
        </pc:sldMkLst>
        <pc:spChg chg="mo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2" creationId="{B07C3021-4C95-F464-4114-88A49B804FA8}"/>
          </ac:spMkLst>
        </pc:spChg>
        <pc:spChg chg="mo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3" creationId="{B2ED35DD-D8D0-23E1-8AC1-D36D52C86103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5-05T11:14:50.487" v="2475" actId="26606"/>
          <ac:spMkLst>
            <pc:docMk/>
            <pc:sldMk cId="2413107748" sldId="315"/>
            <ac:spMk id="20" creationId="{8D71EDA1-87BF-4D5D-AB79-F346FD19278A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05T11:15:05.210" v="2488" actId="26606"/>
        <pc:sldMkLst>
          <pc:docMk/>
          <pc:sldMk cId="2184740572" sldId="316"/>
        </pc:sldMkLst>
        <pc:spChg chg="mo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2" creationId="{BC783E66-64FE-13A1-A273-F68114DE46AD}"/>
          </ac:spMkLst>
        </pc:spChg>
        <pc:spChg chg="mo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3" creationId="{D89F0AC9-A1CD-ECA6-BE30-262C5E2F65B8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5-05T11:15:05.210" v="2488" actId="26606"/>
          <ac:spMkLst>
            <pc:docMk/>
            <pc:sldMk cId="2184740572" sldId="316"/>
            <ac:spMk id="20" creationId="{8D71EDA1-87BF-4D5D-AB79-F346FD19278A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05T11:16:17.362" v="2745" actId="20577"/>
        <pc:sldMkLst>
          <pc:docMk/>
          <pc:sldMk cId="2420072198" sldId="317"/>
        </pc:sldMkLst>
        <pc:spChg chg="mo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2" creationId="{3BD17EF2-F11F-F740-3247-D1B4B19BCFD8}"/>
          </ac:spMkLst>
        </pc:spChg>
        <pc:spChg chg="mod">
          <ac:chgData name="Christoffer Østergaard Carstens" userId="5d542c86-40b2-4e4f-ab37-dc2fab4fc46a" providerId="ADAL" clId="{0DF8EF18-DD9B-46DE-AF1A-1EC96D0E05CF}" dt="2026-05-05T11:16:17.362" v="2745" actId="20577"/>
          <ac:spMkLst>
            <pc:docMk/>
            <pc:sldMk cId="2420072198" sldId="317"/>
            <ac:spMk id="3" creationId="{E1312268-8BFE-31CA-8838-C4BA1D19F0B3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5-05T11:15:23.833" v="2528" actId="26606"/>
          <ac:spMkLst>
            <pc:docMk/>
            <pc:sldMk cId="2420072198" sldId="317"/>
            <ac:spMk id="20" creationId="{8D71EDA1-87BF-4D5D-AB79-F346FD19278A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5-11T07:21:53.708" v="2897" actId="26606"/>
        <pc:sldMkLst>
          <pc:docMk/>
          <pc:sldMk cId="2035513300" sldId="318"/>
        </pc:sldMkLst>
        <pc:spChg chg="mo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2" creationId="{A9577867-D368-5C67-FF68-8276CCFD77A5}"/>
          </ac:spMkLst>
        </pc:spChg>
        <pc:spChg chg="mo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3" creationId="{97055E77-6356-7E27-45E5-A02F473515FF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8" creationId="{0E30439A-8A5B-46EC-8283-9B6B031D40D0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10" creationId="{5CEAD642-85CF-4750-8432-7C80C901F001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12" creationId="{FA33EEAE-15D5-4119-8C1E-89D943F911EF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14" creationId="{730D8B3B-9B80-4025-B934-26DC7D7CD231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16" creationId="{B5A1B09C-1565-46F8-B70F-621C5EB48A09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18" creationId="{8C516CC8-80AC-446C-A56E-9F54B7210402}"/>
          </ac:spMkLst>
        </pc:spChg>
        <pc:spChg chg="add">
          <ac:chgData name="Christoffer Østergaard Carstens" userId="5d542c86-40b2-4e4f-ab37-dc2fab4fc46a" providerId="ADAL" clId="{0DF8EF18-DD9B-46DE-AF1A-1EC96D0E05CF}" dt="2026-05-11T07:21:53.708" v="2897" actId="26606"/>
          <ac:spMkLst>
            <pc:docMk/>
            <pc:sldMk cId="2035513300" sldId="318"/>
            <ac:spMk id="20" creationId="{53947E58-F088-49F1-A3D1-DEA690192E84}"/>
          </ac:spMkLst>
        </pc:spChg>
      </pc:sldChg>
      <pc:sldChg chg="modSp new del mod">
        <pc:chgData name="Christoffer Østergaard Carstens" userId="5d542c86-40b2-4e4f-ab37-dc2fab4fc46a" providerId="ADAL" clId="{0DF8EF18-DD9B-46DE-AF1A-1EC96D0E05CF}" dt="2026-05-11T07:19:08.217" v="2801" actId="47"/>
        <pc:sldMkLst>
          <pc:docMk/>
          <pc:sldMk cId="3560192718" sldId="318"/>
        </pc:sldMkLst>
        <pc:spChg chg="mod">
          <ac:chgData name="Christoffer Østergaard Carstens" userId="5d542c86-40b2-4e4f-ab37-dc2fab4fc46a" providerId="ADAL" clId="{0DF8EF18-DD9B-46DE-AF1A-1EC96D0E05CF}" dt="2026-05-05T11:16:29.750" v="2776" actId="20577"/>
          <ac:spMkLst>
            <pc:docMk/>
            <pc:sldMk cId="3560192718" sldId="318"/>
            <ac:spMk id="2" creationId="{91D332EE-B617-FA67-03C4-8C21048DEF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1A05-00F6-431B-BA84-2EFD45B727B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06636-1AAA-4E85-AFEE-1521B7000B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5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06636-1AAA-4E85-AFEE-1521B7000BD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005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11-05-2026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577867-D368-5C67-FF68-8276CCFD7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da-DK" sz="4800">
                <a:solidFill>
                  <a:srgbClr val="FFFFFF"/>
                </a:solidFill>
              </a:rPr>
              <a:t>Sidste samf-modul </a:t>
            </a:r>
            <a:r>
              <a:rPr lang="da-DK" sz="48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da-DK" sz="4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7055E77-6356-7E27-45E5-A02F47351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r"/>
            <a:r>
              <a:rPr lang="da-DK" sz="2000">
                <a:solidFill>
                  <a:srgbClr val="FFFFFF"/>
                </a:solidFill>
              </a:rPr>
              <a:t>Mandag d. 18/5</a:t>
            </a:r>
          </a:p>
          <a:p>
            <a:pPr algn="r"/>
            <a:r>
              <a:rPr lang="da-DK" sz="2000">
                <a:solidFill>
                  <a:srgbClr val="FFFFFF"/>
                </a:solidFill>
              </a:rPr>
              <a:t>Coc medbringer is</a:t>
            </a:r>
          </a:p>
          <a:p>
            <a:pPr algn="r"/>
            <a:r>
              <a:rPr lang="da-DK" sz="2000">
                <a:solidFill>
                  <a:srgbClr val="FFFFFF"/>
                </a:solidFill>
              </a:rPr>
              <a:t>Ønsker?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7C3021-4C95-F464-4114-88A49B80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Typiske fejl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ED35DD-D8D0-23E1-8AC1-D36D52C8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/>
              <a:t>at du ikke får struktureret efter parametre (emner)</a:t>
            </a:r>
          </a:p>
          <a:p>
            <a:r>
              <a:rPr lang="da-DK" sz="2000"/>
              <a:t>at du kommer til at redegøre for holdningerne i bilagene ét efter ét</a:t>
            </a:r>
          </a:p>
          <a:p>
            <a:r>
              <a:rPr lang="da-DK" sz="2000"/>
              <a:t>at du ikke påviser forskelle og ligheder mellem bilagene</a:t>
            </a:r>
          </a:p>
          <a:p>
            <a:r>
              <a:rPr lang="da-DK" sz="2000"/>
              <a:t>at du ikke anvender den viden, du bliver bedt om; altså at du ikke får inddraget samfundsfaglige begreber/viden/teori i din behandling af bilagene.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241310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783E66-64FE-13A1-A273-F68114DE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Tjekliste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9F0AC9-A1CD-ECA6-BE30-262C5E2F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/>
              <a:t>Du har lavet en rammesætning for opgaven</a:t>
            </a:r>
          </a:p>
          <a:p>
            <a:r>
              <a:rPr lang="da-DK" sz="2000"/>
              <a:t>Du tager udgangspunkt i to-tre parametre (emner), som du strukturerer din sammenligning ud fra</a:t>
            </a:r>
          </a:p>
          <a:p>
            <a:r>
              <a:rPr lang="da-DK" sz="2000"/>
              <a:t>Du har tydeliggjort forskelle og ligheder mellem bilagene</a:t>
            </a:r>
          </a:p>
          <a:p>
            <a:r>
              <a:rPr lang="da-DK" sz="2000"/>
              <a:t>Du har overvejet, hvilke grundlæggende synspunkter (keynesianisme/monetarisme, struktur/aktør, realisme/liberalisme, ideologier mv.) der ligger bag de opfattelser, der kommer til udtryk i bilagene</a:t>
            </a:r>
          </a:p>
          <a:p>
            <a:r>
              <a:rPr lang="da-DK" sz="2000"/>
              <a:t>Du har sammenfattet, hvad bilagene overordnet udtrykker med udgangspunkt i din rammesætning.</a:t>
            </a:r>
          </a:p>
          <a:p>
            <a:endParaRPr lang="da-DK" sz="2000"/>
          </a:p>
        </p:txBody>
      </p:sp>
    </p:spTree>
    <p:extLst>
      <p:ext uri="{BB962C8B-B14F-4D97-AF65-F5344CB8AC3E}">
        <p14:creationId xmlns:p14="http://schemas.microsoft.com/office/powerpoint/2010/main" val="218474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D17EF2-F11F-F740-3247-D1B4B19B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Plan for resten af modul 2-3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312268-8BFE-31CA-8838-C4BA1D19F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dirty="0"/>
              <a:t>I får 15 minutter i jeres eksamensgrupper – til at drøfte opgaven.</a:t>
            </a:r>
          </a:p>
          <a:p>
            <a:r>
              <a:rPr lang="da-DK" sz="2000" dirty="0"/>
              <a:t>Derefter bruges resten af tiden på at besvare opgaven.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2007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86A56-9076-8E41-71A3-57FE38C1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da-DK" sz="6600"/>
              <a:t>Skriftlighedsforløb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5315C4-CB2A-B18F-78CC-E89C7B076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anchor="ctr">
            <a:normAutofit/>
          </a:bodyPr>
          <a:lstStyle/>
          <a:p>
            <a:r>
              <a:rPr lang="da-DK" sz="2800" dirty="0"/>
              <a:t>Modul 4: Sammenlign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77C474-8DA7-7FDE-B96E-1730B499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35" y="2633472"/>
            <a:ext cx="8965882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281124-9ED3-2EA5-7A1F-135D8F08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Seks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opgavetyper</a:t>
            </a:r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skriftlig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samfundsfag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DE3EE31-9D18-58B7-A710-95C0E8A5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76" y="1500771"/>
            <a:ext cx="8964648" cy="51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4D6D7BC-B33A-0824-953B-438C2BBD8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154" y="27627"/>
            <a:ext cx="6768729" cy="6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408361-CE67-5A6B-B1DC-D27D5638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Sammenlign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EF4AEE-A95A-60CF-BD31-29B53618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703" y="206477"/>
            <a:ext cx="7728155" cy="6332435"/>
          </a:xfrm>
        </p:spPr>
        <p:txBody>
          <a:bodyPr anchor="ctr">
            <a:normAutofit/>
          </a:bodyPr>
          <a:lstStyle/>
          <a:p>
            <a:r>
              <a:rPr lang="da-DK" sz="2000" dirty="0"/>
              <a:t>I debatter i aviser eller på tv, kan debattørerne have samme eller modstridende opfattelser – dvs. forskellige politiske ideologier, menneskesyn, samfundssyn eller teoretiske udgangspunkter.</a:t>
            </a:r>
          </a:p>
          <a:p>
            <a:r>
              <a:rPr lang="da-DK" sz="2000" dirty="0"/>
              <a:t>Når man sammenligner parternes opfattelser kan man: </a:t>
            </a:r>
          </a:p>
          <a:p>
            <a:pPr lvl="1"/>
            <a:r>
              <a:rPr lang="da-DK" sz="2000" dirty="0"/>
              <a:t>Se på, hvad de har til fælles, og hvor de adskiller sig fra hinanden - forstå, hvilke samfundssyn der ligger bag deres opfattelser.</a:t>
            </a:r>
          </a:p>
          <a:p>
            <a:r>
              <a:rPr lang="da-DK" sz="2000" dirty="0"/>
              <a:t>I en sammenligningsopgave får du præsenteret tre bilag, hvis synspunkter du skal sammenligne. </a:t>
            </a:r>
          </a:p>
          <a:p>
            <a:pPr lvl="1"/>
            <a:r>
              <a:rPr lang="da-DK" sz="2000" dirty="0"/>
              <a:t>Det betyder, at du skal finde forskelle og ligheder mellem bilagene.</a:t>
            </a:r>
          </a:p>
          <a:p>
            <a:r>
              <a:rPr lang="da-DK" sz="2000" dirty="0"/>
              <a:t>Når du skal sammenligne bilagene, gøres det ud fra nogle parametre (emner)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givet i problemformuleringen</a:t>
            </a:r>
          </a:p>
          <a:p>
            <a:r>
              <a:rPr lang="da-DK" sz="2000" dirty="0"/>
              <a:t>Du kan komme ud for, at der gives to-tre parametre, eller et enkelt. </a:t>
            </a:r>
          </a:p>
          <a:p>
            <a:pPr lvl="1"/>
            <a:r>
              <a:rPr lang="da-DK" sz="2000" dirty="0"/>
              <a:t>Hvis du kun bliver bedt om at sammenligne bilagene ud fra ét parameter, så kan du selv opstille to-tre ’under-parametre’ inden for det overordnede emne.</a:t>
            </a:r>
          </a:p>
        </p:txBody>
      </p:sp>
    </p:spTree>
    <p:extLst>
      <p:ext uri="{BB962C8B-B14F-4D97-AF65-F5344CB8AC3E}">
        <p14:creationId xmlns:p14="http://schemas.microsoft.com/office/powerpoint/2010/main" val="394453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C59483-E7C0-F03D-4447-AB26F255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2800">
                <a:solidFill>
                  <a:srgbClr val="FFFFFF"/>
                </a:solidFill>
              </a:rPr>
              <a:t>1. Læs opgaveformuleringen og bilagsmaterialet grundigt for at se følgende: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6345BC-4D18-E29A-6D7E-B7CE540A8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262911" cy="5585619"/>
          </a:xfrm>
        </p:spPr>
        <p:txBody>
          <a:bodyPr anchor="ctr">
            <a:normAutofit/>
          </a:bodyPr>
          <a:lstStyle/>
          <a:p>
            <a:r>
              <a:rPr lang="da-DK" dirty="0"/>
              <a:t>Hvad bliver du konkret bedt om at sammenligne? Hvilke parametre opstilles der i opgaveformuleringen?</a:t>
            </a:r>
          </a:p>
          <a:p>
            <a:endParaRPr lang="da-DK" dirty="0"/>
          </a:p>
          <a:p>
            <a:r>
              <a:rPr lang="da-DK" dirty="0"/>
              <a:t>Hvis der kun opstilles ét parameter, hvilke kan du så selv uddybe med?</a:t>
            </a:r>
          </a:p>
          <a:p>
            <a:endParaRPr lang="da-DK" dirty="0"/>
          </a:p>
          <a:p>
            <a:r>
              <a:rPr lang="da-DK" dirty="0"/>
              <a:t>Hvem udtaler sig i bilagene? Har de tydelige politiske/holdningsmæssige tilhørssteder?</a:t>
            </a:r>
          </a:p>
          <a:p>
            <a:endParaRPr lang="da-DK" dirty="0"/>
          </a:p>
          <a:p>
            <a:r>
              <a:rPr lang="da-DK" dirty="0"/>
              <a:t>Hvilken viden bliver du bedt om at anvende i opgaveformuleringen?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042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CD7F15-AD8D-4FB1-DE26-CFBCD2E7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2. Skriv rammesætning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4DE7C-B1F4-7F71-8131-C99A0B47B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698" y="235974"/>
            <a:ext cx="7208468" cy="5940989"/>
          </a:xfrm>
        </p:spPr>
        <p:txBody>
          <a:bodyPr anchor="ctr">
            <a:normAutofit/>
          </a:bodyPr>
          <a:lstStyle/>
          <a:p>
            <a:r>
              <a:rPr lang="da-DK" dirty="0"/>
              <a:t>En rammesætning er ikke et krav, men du kan med fordel starte din besvarelse med helt kort at opridse, hvorfor den sammenligning, du skal lave, er relevant og interessant.</a:t>
            </a:r>
          </a:p>
          <a:p>
            <a:endParaRPr lang="da-DK" dirty="0"/>
          </a:p>
          <a:p>
            <a:r>
              <a:rPr lang="da-DK" dirty="0"/>
              <a:t>Her kan du trække på de dele af pensum, som handler om det emne, du skal undersøge</a:t>
            </a:r>
          </a:p>
          <a:p>
            <a:endParaRPr lang="da-DK" dirty="0"/>
          </a:p>
          <a:p>
            <a:r>
              <a:rPr lang="da-DK" dirty="0"/>
              <a:t>Det kan ligeledes være relevant at indkredse og forklare centrale begreber i opgaveformuleringen</a:t>
            </a:r>
          </a:p>
        </p:txBody>
      </p:sp>
    </p:spTree>
    <p:extLst>
      <p:ext uri="{BB962C8B-B14F-4D97-AF65-F5344CB8AC3E}">
        <p14:creationId xmlns:p14="http://schemas.microsoft.com/office/powerpoint/2010/main" val="40419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BA55CC-297A-30FA-13A9-F011F36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100">
                <a:solidFill>
                  <a:srgbClr val="FFFFFF"/>
                </a:solidFill>
              </a:rPr>
              <a:t>3. Selve sammenligningen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56022D-8366-81B9-C9AB-7AD3316A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695" y="649480"/>
            <a:ext cx="7499840" cy="5546047"/>
          </a:xfrm>
        </p:spPr>
        <p:txBody>
          <a:bodyPr anchor="ctr">
            <a:normAutofit lnSpcReduction="10000"/>
          </a:bodyPr>
          <a:lstStyle/>
          <a:p>
            <a:r>
              <a:rPr lang="da-DK" sz="2400" dirty="0"/>
              <a:t>Her skal du tage udgangspunkt i relevante parametre </a:t>
            </a:r>
          </a:p>
          <a:p>
            <a:r>
              <a:rPr lang="da-DK" sz="2400" dirty="0"/>
              <a:t>Ta’  fag på ét parameter ad gangen og se, hvordan hvert bilag forholder sig til det; hvor er der forskelle og ligheder mellem bilagene </a:t>
            </a:r>
          </a:p>
          <a:p>
            <a:r>
              <a:rPr lang="da-DK" sz="2400" dirty="0"/>
              <a:t>Udled herefter, hvilke grundlæggende overbevisninger der ligger bag bilagenes opfattelser/synspunkter. </a:t>
            </a:r>
          </a:p>
          <a:p>
            <a:r>
              <a:rPr lang="da-DK" sz="2400" dirty="0"/>
              <a:t>Forklar, hvorfor bilagene udtrykker enighed eller uenighed. Fx:</a:t>
            </a:r>
          </a:p>
          <a:p>
            <a:pPr lvl="1"/>
            <a:r>
              <a:rPr lang="da-DK" b="1" dirty="0"/>
              <a:t>ØKONOMI: </a:t>
            </a:r>
            <a:r>
              <a:rPr lang="da-DK" dirty="0" err="1"/>
              <a:t>Keynesianisme</a:t>
            </a:r>
            <a:r>
              <a:rPr lang="da-DK" dirty="0"/>
              <a:t> eller monetarisme</a:t>
            </a:r>
          </a:p>
          <a:p>
            <a:pPr lvl="1"/>
            <a:r>
              <a:rPr lang="da-DK" b="1" dirty="0"/>
              <a:t>SOCIOLOGI: </a:t>
            </a:r>
            <a:r>
              <a:rPr lang="da-DK" dirty="0"/>
              <a:t>Struktur- eller aktørperspektiver</a:t>
            </a:r>
          </a:p>
          <a:p>
            <a:pPr lvl="1"/>
            <a:r>
              <a:rPr lang="da-DK" b="1" dirty="0"/>
              <a:t>INTERNATIONAL POLITIK:</a:t>
            </a:r>
            <a:r>
              <a:rPr lang="da-DK" dirty="0"/>
              <a:t> Realisme eller idealisme</a:t>
            </a:r>
          </a:p>
          <a:p>
            <a:pPr lvl="1"/>
            <a:r>
              <a:rPr lang="da-DK" b="1" dirty="0"/>
              <a:t>POLITIK: </a:t>
            </a:r>
            <a:r>
              <a:rPr lang="da-DK" dirty="0"/>
              <a:t>Ideologier</a:t>
            </a:r>
          </a:p>
          <a:p>
            <a:pPr marL="0" indent="0">
              <a:buNone/>
            </a:pPr>
            <a:br>
              <a:rPr lang="da-DK" sz="2400" dirty="0"/>
            </a:b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519266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780B25-3A7B-C996-36C9-C311245E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700">
                <a:solidFill>
                  <a:srgbClr val="FFFFFF"/>
                </a:solidFill>
              </a:rPr>
              <a:t>4. Sammenfatning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520BFB-007B-BCE0-C740-92477671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2000" dirty="0"/>
              <a:t>Her skal du helt kort opsummere forskelle og ligheder i holdningerne, samt de bagvedliggende grundlæggende årsager til disse, som de kommer til udtryk i bilagene – husk stadig at lade parametrene styre strukturen.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820511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614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Office-tema</vt:lpstr>
      <vt:lpstr>Sidste samf-modul </vt:lpstr>
      <vt:lpstr>Skriftlighedsforløb</vt:lpstr>
      <vt:lpstr>Seks opgavetyper - skriftlig samfundsfag</vt:lpstr>
      <vt:lpstr>PowerPoint-præsentation</vt:lpstr>
      <vt:lpstr>Sammenlign</vt:lpstr>
      <vt:lpstr>1. Læs opgaveformuleringen og bilagsmaterialet grundigt for at se følgende:</vt:lpstr>
      <vt:lpstr>2. Skriv rammesætning</vt:lpstr>
      <vt:lpstr>3. Selve sammenligningen</vt:lpstr>
      <vt:lpstr>4. Sammenfatning</vt:lpstr>
      <vt:lpstr>Typiske fejl</vt:lpstr>
      <vt:lpstr>Tjekliste</vt:lpstr>
      <vt:lpstr>Plan for resten af modul 2-3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3</cp:revision>
  <dcterms:created xsi:type="dcterms:W3CDTF">2026-02-26T09:18:37Z</dcterms:created>
  <dcterms:modified xsi:type="dcterms:W3CDTF">2026-05-11T07:21:55Z</dcterms:modified>
</cp:coreProperties>
</file>