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06"/>
    <p:restoredTop sz="94545"/>
  </p:normalViewPr>
  <p:slideViewPr>
    <p:cSldViewPr snapToGrid="0">
      <p:cViewPr varScale="1">
        <p:scale>
          <a:sx n="72" d="100"/>
          <a:sy n="72" d="100"/>
        </p:scale>
        <p:origin x="208"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8DFA1846-DA80-1C48-A609-854EA85C59AD}"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4/24/24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4/24/24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4/24/24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da-DK"/>
              <a:t>Klik for at redigere titeltypografien i masteren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0DF5E60-9974-AC48-9591-99C2BB44B7CF}" type="datetimeFigureOut">
              <a:rPr lang="en-US" dirty="0"/>
              <a:pPr/>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da-DK"/>
              <a:t>Klik for at redigere titeltypografien i masteren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da-DK"/>
              <a:t>Klik på ikonet for at tilføje et billede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4/24/24</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da-DK"/>
              <a:t>Klik for at redigere titeltypografien i masteren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da-DK"/>
              <a:t>Klik på ikonet for at tilføje et billede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8C79C5D-2A6F-F04D-97DA-BEF2467B64E4}" type="datetimeFigureOut">
              <a:rPr lang="en-US" dirty="0"/>
              <a:pPr/>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8DFA1846-DA80-1C48-A609-854EA85C59AD}"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da-DK"/>
              <a:t>Klik for at redigere titeltypografien i masteren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da-DK"/>
              <a:t>Klik for at redigere teksttypografierne i masteren</a:t>
            </a:r>
          </a:p>
        </p:txBody>
      </p:sp>
      <p:sp>
        <p:nvSpPr>
          <p:cNvPr id="2" name="Date Placeholder 1"/>
          <p:cNvSpPr>
            <a:spLocks noGrp="1"/>
          </p:cNvSpPr>
          <p:nvPr>
            <p:ph type="dt" sz="half" idx="10"/>
          </p:nvPr>
        </p:nvSpPr>
        <p:spPr/>
        <p:txBody>
          <a:bodyPr/>
          <a:lstStyle/>
          <a:p>
            <a:fld id="{FBF54567-0DE4-3F47-BF90-CB84690072F9}" type="datetimeFigureOut">
              <a:rPr lang="en-US" dirty="0"/>
              <a:pPr/>
              <a:t>4/24/24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4/24/24</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C420D7-A666-ADC1-89D9-00531ACA4FAB}"/>
              </a:ext>
            </a:extLst>
          </p:cNvPr>
          <p:cNvSpPr>
            <a:spLocks noGrp="1"/>
          </p:cNvSpPr>
          <p:nvPr>
            <p:ph type="ctrTitle"/>
          </p:nvPr>
        </p:nvSpPr>
        <p:spPr/>
        <p:txBody>
          <a:bodyPr/>
          <a:lstStyle/>
          <a:p>
            <a:r>
              <a:rPr lang="da-DK" dirty="0"/>
              <a:t>Håb for fred?</a:t>
            </a:r>
          </a:p>
        </p:txBody>
      </p:sp>
      <p:sp>
        <p:nvSpPr>
          <p:cNvPr id="3" name="Undertitel 2">
            <a:extLst>
              <a:ext uri="{FF2B5EF4-FFF2-40B4-BE49-F238E27FC236}">
                <a16:creationId xmlns:a16="http://schemas.microsoft.com/office/drawing/2014/main" id="{0D29E92F-6124-6EFD-E4BB-C76D52127856}"/>
              </a:ext>
            </a:extLst>
          </p:cNvPr>
          <p:cNvSpPr>
            <a:spLocks noGrp="1"/>
          </p:cNvSpPr>
          <p:nvPr>
            <p:ph type="subTitle" idx="1"/>
          </p:nvPr>
        </p:nvSpPr>
        <p:spPr/>
        <p:txBody>
          <a:bodyPr/>
          <a:lstStyle/>
          <a:p>
            <a:r>
              <a:rPr lang="da-DK" dirty="0"/>
              <a:t>Israel-Palæstina konflikten</a:t>
            </a:r>
          </a:p>
        </p:txBody>
      </p:sp>
    </p:spTree>
    <p:extLst>
      <p:ext uri="{BB962C8B-B14F-4D97-AF65-F5344CB8AC3E}">
        <p14:creationId xmlns:p14="http://schemas.microsoft.com/office/powerpoint/2010/main" val="1529760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959A4-3D4D-B316-AE36-BB7946909251}"/>
              </a:ext>
            </a:extLst>
          </p:cNvPr>
          <p:cNvSpPr>
            <a:spLocks noGrp="1"/>
          </p:cNvSpPr>
          <p:nvPr>
            <p:ph type="title"/>
          </p:nvPr>
        </p:nvSpPr>
        <p:spPr/>
        <p:txBody>
          <a:bodyPr/>
          <a:lstStyle/>
          <a:p>
            <a:r>
              <a:rPr lang="da-DK" dirty="0"/>
              <a:t>Fremgangsmetode</a:t>
            </a:r>
          </a:p>
        </p:txBody>
      </p:sp>
      <p:sp>
        <p:nvSpPr>
          <p:cNvPr id="3" name="Pladsholder til indhold 2">
            <a:extLst>
              <a:ext uri="{FF2B5EF4-FFF2-40B4-BE49-F238E27FC236}">
                <a16:creationId xmlns:a16="http://schemas.microsoft.com/office/drawing/2014/main" id="{60E807DD-161C-BB89-5C52-B7EA8B29F0F8}"/>
              </a:ext>
            </a:extLst>
          </p:cNvPr>
          <p:cNvSpPr>
            <a:spLocks noGrp="1"/>
          </p:cNvSpPr>
          <p:nvPr>
            <p:ph idx="1"/>
          </p:nvPr>
        </p:nvSpPr>
        <p:spPr/>
        <p:txBody>
          <a:bodyPr/>
          <a:lstStyle/>
          <a:p>
            <a:pPr>
              <a:buFont typeface="+mj-lt"/>
              <a:buAutoNum type="arabicPeriod"/>
            </a:pPr>
            <a:r>
              <a:rPr lang="da-DK" dirty="0"/>
              <a:t>Vælg en ordstyrer</a:t>
            </a:r>
          </a:p>
          <a:p>
            <a:pPr lvl="1">
              <a:buFont typeface="+mj-lt"/>
              <a:buAutoNum type="arabicPeriod"/>
            </a:pPr>
            <a:r>
              <a:rPr lang="da-DK" dirty="0"/>
              <a:t>Styrer debatten, stiller spørgsmålene og sørger for, at alle får taletid</a:t>
            </a:r>
          </a:p>
          <a:p>
            <a:pPr lvl="1">
              <a:buFont typeface="+mj-lt"/>
              <a:buAutoNum type="arabicPeriod"/>
            </a:pPr>
            <a:r>
              <a:rPr lang="da-DK" dirty="0"/>
              <a:t>Begge parter får efter hvert spørgsmål indledningsvist lov at komme med deres svar, hvorefter spørgsmålet er op til fri debat indtil ordstyrer vurderer, at det er tid til næste spørgsmål</a:t>
            </a:r>
          </a:p>
          <a:p>
            <a:pPr>
              <a:buFont typeface="+mj-lt"/>
              <a:buAutoNum type="arabicPeriod"/>
            </a:pPr>
            <a:r>
              <a:rPr lang="da-DK" dirty="0"/>
              <a:t>Parterne præsenterer sig selv, inden debatten starter, dvs. der er en palæstinensisk og en israelsk part i debatten (i må selv vurdere, om I er fastlåste i jeres syn eller pragmatiske)</a:t>
            </a:r>
          </a:p>
        </p:txBody>
      </p:sp>
    </p:spTree>
    <p:extLst>
      <p:ext uri="{BB962C8B-B14F-4D97-AF65-F5344CB8AC3E}">
        <p14:creationId xmlns:p14="http://schemas.microsoft.com/office/powerpoint/2010/main" val="3694386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C6DEF8-4A9B-8B8A-2608-43A34FD59483}"/>
              </a:ext>
            </a:extLst>
          </p:cNvPr>
          <p:cNvSpPr>
            <a:spLocks noGrp="1"/>
          </p:cNvSpPr>
          <p:nvPr>
            <p:ph type="title"/>
          </p:nvPr>
        </p:nvSpPr>
        <p:spPr/>
        <p:txBody>
          <a:bodyPr/>
          <a:lstStyle/>
          <a:p>
            <a:r>
              <a:rPr lang="da-DK" dirty="0"/>
              <a:t>Spørgsmål 1</a:t>
            </a:r>
          </a:p>
        </p:txBody>
      </p:sp>
      <p:sp>
        <p:nvSpPr>
          <p:cNvPr id="3" name="Pladsholder til indhold 2">
            <a:extLst>
              <a:ext uri="{FF2B5EF4-FFF2-40B4-BE49-F238E27FC236}">
                <a16:creationId xmlns:a16="http://schemas.microsoft.com/office/drawing/2014/main" id="{0C3D2412-380D-3D7F-C08F-FF378344BDE0}"/>
              </a:ext>
            </a:extLst>
          </p:cNvPr>
          <p:cNvSpPr>
            <a:spLocks noGrp="1"/>
          </p:cNvSpPr>
          <p:nvPr>
            <p:ph idx="1"/>
          </p:nvPr>
        </p:nvSpPr>
        <p:spPr/>
        <p:txBody>
          <a:bodyPr/>
          <a:lstStyle/>
          <a:p>
            <a:r>
              <a:rPr lang="da-DK" dirty="0"/>
              <a:t>Hvilke primære faktorer danner grundlag for Israel-Palæstina konflikten?</a:t>
            </a:r>
          </a:p>
        </p:txBody>
      </p:sp>
    </p:spTree>
    <p:extLst>
      <p:ext uri="{BB962C8B-B14F-4D97-AF65-F5344CB8AC3E}">
        <p14:creationId xmlns:p14="http://schemas.microsoft.com/office/powerpoint/2010/main" val="863559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E2891A-AD5A-8FE1-7534-7DA0BB17E13A}"/>
              </a:ext>
            </a:extLst>
          </p:cNvPr>
          <p:cNvSpPr>
            <a:spLocks noGrp="1"/>
          </p:cNvSpPr>
          <p:nvPr>
            <p:ph type="title"/>
          </p:nvPr>
        </p:nvSpPr>
        <p:spPr/>
        <p:txBody>
          <a:bodyPr/>
          <a:lstStyle/>
          <a:p>
            <a:r>
              <a:rPr lang="da-DK" dirty="0"/>
              <a:t>Spørgsmål 2</a:t>
            </a:r>
          </a:p>
        </p:txBody>
      </p:sp>
      <p:sp>
        <p:nvSpPr>
          <p:cNvPr id="3" name="Pladsholder til indhold 2">
            <a:extLst>
              <a:ext uri="{FF2B5EF4-FFF2-40B4-BE49-F238E27FC236}">
                <a16:creationId xmlns:a16="http://schemas.microsoft.com/office/drawing/2014/main" id="{27C45408-DB40-D88B-2F33-947C0EC01A83}"/>
              </a:ext>
            </a:extLst>
          </p:cNvPr>
          <p:cNvSpPr>
            <a:spLocks noGrp="1"/>
          </p:cNvSpPr>
          <p:nvPr>
            <p:ph idx="1"/>
          </p:nvPr>
        </p:nvSpPr>
        <p:spPr/>
        <p:txBody>
          <a:bodyPr/>
          <a:lstStyle/>
          <a:p>
            <a:r>
              <a:rPr lang="da-DK" dirty="0"/>
              <a:t>Hvem har ret til landområdet Israel-Palæstina og hvorfor?</a:t>
            </a:r>
          </a:p>
        </p:txBody>
      </p:sp>
    </p:spTree>
    <p:extLst>
      <p:ext uri="{BB962C8B-B14F-4D97-AF65-F5344CB8AC3E}">
        <p14:creationId xmlns:p14="http://schemas.microsoft.com/office/powerpoint/2010/main" val="350034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8A29ED-2F75-6736-44AB-AB57F1E35B5C}"/>
              </a:ext>
            </a:extLst>
          </p:cNvPr>
          <p:cNvSpPr>
            <a:spLocks noGrp="1"/>
          </p:cNvSpPr>
          <p:nvPr>
            <p:ph type="title"/>
          </p:nvPr>
        </p:nvSpPr>
        <p:spPr/>
        <p:txBody>
          <a:bodyPr/>
          <a:lstStyle/>
          <a:p>
            <a:r>
              <a:rPr lang="da-DK" dirty="0"/>
              <a:t>Spørgsmål 3</a:t>
            </a:r>
          </a:p>
        </p:txBody>
      </p:sp>
      <p:sp>
        <p:nvSpPr>
          <p:cNvPr id="3" name="Pladsholder til indhold 2">
            <a:extLst>
              <a:ext uri="{FF2B5EF4-FFF2-40B4-BE49-F238E27FC236}">
                <a16:creationId xmlns:a16="http://schemas.microsoft.com/office/drawing/2014/main" id="{5BE4F3D9-A076-30B6-3688-14FB7BF23588}"/>
              </a:ext>
            </a:extLst>
          </p:cNvPr>
          <p:cNvSpPr>
            <a:spLocks noGrp="1"/>
          </p:cNvSpPr>
          <p:nvPr>
            <p:ph idx="1"/>
          </p:nvPr>
        </p:nvSpPr>
        <p:spPr/>
        <p:txBody>
          <a:bodyPr/>
          <a:lstStyle/>
          <a:p>
            <a:r>
              <a:rPr lang="da-DK" dirty="0"/>
              <a:t>De israelske bosættelser fordømmes internationalt som værende ulovlige: er det virkelig nødvendigt at have disse bosættelser på Vestbredden og hvorfor/hvorfor ikke?</a:t>
            </a:r>
          </a:p>
        </p:txBody>
      </p:sp>
    </p:spTree>
    <p:extLst>
      <p:ext uri="{BB962C8B-B14F-4D97-AF65-F5344CB8AC3E}">
        <p14:creationId xmlns:p14="http://schemas.microsoft.com/office/powerpoint/2010/main" val="69693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E4577A-2A81-BB69-6E7A-28711B3C471E}"/>
              </a:ext>
            </a:extLst>
          </p:cNvPr>
          <p:cNvSpPr>
            <a:spLocks noGrp="1"/>
          </p:cNvSpPr>
          <p:nvPr>
            <p:ph type="title"/>
          </p:nvPr>
        </p:nvSpPr>
        <p:spPr/>
        <p:txBody>
          <a:bodyPr/>
          <a:lstStyle/>
          <a:p>
            <a:r>
              <a:rPr lang="da-DK" dirty="0"/>
              <a:t>Spørgsmål 4</a:t>
            </a:r>
          </a:p>
        </p:txBody>
      </p:sp>
      <p:sp>
        <p:nvSpPr>
          <p:cNvPr id="3" name="Pladsholder til indhold 2">
            <a:extLst>
              <a:ext uri="{FF2B5EF4-FFF2-40B4-BE49-F238E27FC236}">
                <a16:creationId xmlns:a16="http://schemas.microsoft.com/office/drawing/2014/main" id="{0E743B86-B6DB-2F08-528B-1F1522FF2EA3}"/>
              </a:ext>
            </a:extLst>
          </p:cNvPr>
          <p:cNvSpPr>
            <a:spLocks noGrp="1"/>
          </p:cNvSpPr>
          <p:nvPr>
            <p:ph idx="1"/>
          </p:nvPr>
        </p:nvSpPr>
        <p:spPr/>
        <p:txBody>
          <a:bodyPr/>
          <a:lstStyle/>
          <a:p>
            <a:r>
              <a:rPr lang="da-DK" dirty="0"/>
              <a:t>Lad os dykke lidt ned i historien: har – og i så fald hvordan - zionisme og antisemitisme påvirket udviklingen af den nuværende konflikt?</a:t>
            </a:r>
          </a:p>
        </p:txBody>
      </p:sp>
    </p:spTree>
    <p:extLst>
      <p:ext uri="{BB962C8B-B14F-4D97-AF65-F5344CB8AC3E}">
        <p14:creationId xmlns:p14="http://schemas.microsoft.com/office/powerpoint/2010/main" val="3732751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9A1EC-C314-F82D-E9C1-785F688B4637}"/>
              </a:ext>
            </a:extLst>
          </p:cNvPr>
          <p:cNvSpPr>
            <a:spLocks noGrp="1"/>
          </p:cNvSpPr>
          <p:nvPr>
            <p:ph type="title"/>
          </p:nvPr>
        </p:nvSpPr>
        <p:spPr/>
        <p:txBody>
          <a:bodyPr/>
          <a:lstStyle/>
          <a:p>
            <a:r>
              <a:rPr lang="da-DK" dirty="0"/>
              <a:t>Spørgsmål 5</a:t>
            </a:r>
          </a:p>
        </p:txBody>
      </p:sp>
      <p:sp>
        <p:nvSpPr>
          <p:cNvPr id="3" name="Pladsholder til indhold 2">
            <a:extLst>
              <a:ext uri="{FF2B5EF4-FFF2-40B4-BE49-F238E27FC236}">
                <a16:creationId xmlns:a16="http://schemas.microsoft.com/office/drawing/2014/main" id="{B751D48A-4578-ECF8-0BED-E973B4837E2F}"/>
              </a:ext>
            </a:extLst>
          </p:cNvPr>
          <p:cNvSpPr>
            <a:spLocks noGrp="1"/>
          </p:cNvSpPr>
          <p:nvPr>
            <p:ph idx="1"/>
          </p:nvPr>
        </p:nvSpPr>
        <p:spPr/>
        <p:txBody>
          <a:bodyPr/>
          <a:lstStyle/>
          <a:p>
            <a:r>
              <a:rPr lang="da-DK" dirty="0"/>
              <a:t>Hvordan har britisk kolonialisme og Mandatperioden 1922-1948 påvirket forholdet mellem jøder og arabere?</a:t>
            </a:r>
          </a:p>
        </p:txBody>
      </p:sp>
    </p:spTree>
    <p:extLst>
      <p:ext uri="{BB962C8B-B14F-4D97-AF65-F5344CB8AC3E}">
        <p14:creationId xmlns:p14="http://schemas.microsoft.com/office/powerpoint/2010/main" val="2743587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9B113-ECF3-D3DC-13E0-0EDF573EE7F9}"/>
              </a:ext>
            </a:extLst>
          </p:cNvPr>
          <p:cNvSpPr>
            <a:spLocks noGrp="1"/>
          </p:cNvSpPr>
          <p:nvPr>
            <p:ph type="title"/>
          </p:nvPr>
        </p:nvSpPr>
        <p:spPr/>
        <p:txBody>
          <a:bodyPr/>
          <a:lstStyle/>
          <a:p>
            <a:r>
              <a:rPr lang="da-DK" dirty="0"/>
              <a:t>Spørgsmål 6</a:t>
            </a:r>
          </a:p>
        </p:txBody>
      </p:sp>
      <p:sp>
        <p:nvSpPr>
          <p:cNvPr id="3" name="Pladsholder til indhold 2">
            <a:extLst>
              <a:ext uri="{FF2B5EF4-FFF2-40B4-BE49-F238E27FC236}">
                <a16:creationId xmlns:a16="http://schemas.microsoft.com/office/drawing/2014/main" id="{075B7439-A97E-6A7A-5FF3-DC1FDEF32026}"/>
              </a:ext>
            </a:extLst>
          </p:cNvPr>
          <p:cNvSpPr>
            <a:spLocks noGrp="1"/>
          </p:cNvSpPr>
          <p:nvPr>
            <p:ph idx="1"/>
          </p:nvPr>
        </p:nvSpPr>
        <p:spPr/>
        <p:txBody>
          <a:bodyPr/>
          <a:lstStyle/>
          <a:p>
            <a:r>
              <a:rPr lang="da-DK" dirty="0"/>
              <a:t>Hvordan søgte det internationale samfund at løse konflikten mellem jøderne og araberne, altså her tales om FN’s delingsplan fra 1947, og hvilke konsekvenser fik denne delingsplan og ikke mindst Israels oprettelse i 1948 for de palæstinensiske araberes situation? </a:t>
            </a:r>
          </a:p>
          <a:p>
            <a:r>
              <a:rPr lang="da-DK" dirty="0"/>
              <a:t>Bonusspørgsmål: Hvordan var det lige jødernes situation var op til 1948?</a:t>
            </a:r>
          </a:p>
        </p:txBody>
      </p:sp>
    </p:spTree>
    <p:extLst>
      <p:ext uri="{BB962C8B-B14F-4D97-AF65-F5344CB8AC3E}">
        <p14:creationId xmlns:p14="http://schemas.microsoft.com/office/powerpoint/2010/main" val="2019268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59A3D0-69A0-4DAF-81B1-EE9FCD244203}"/>
              </a:ext>
            </a:extLst>
          </p:cNvPr>
          <p:cNvSpPr>
            <a:spLocks noGrp="1"/>
          </p:cNvSpPr>
          <p:nvPr>
            <p:ph type="title"/>
          </p:nvPr>
        </p:nvSpPr>
        <p:spPr/>
        <p:txBody>
          <a:bodyPr/>
          <a:lstStyle/>
          <a:p>
            <a:r>
              <a:rPr lang="da-DK" dirty="0"/>
              <a:t>Spørgsmål 7</a:t>
            </a:r>
          </a:p>
        </p:txBody>
      </p:sp>
      <p:sp>
        <p:nvSpPr>
          <p:cNvPr id="3" name="Pladsholder til indhold 2">
            <a:extLst>
              <a:ext uri="{FF2B5EF4-FFF2-40B4-BE49-F238E27FC236}">
                <a16:creationId xmlns:a16="http://schemas.microsoft.com/office/drawing/2014/main" id="{E3DED2BA-B33D-6BF8-76C8-BC9AB25A4A64}"/>
              </a:ext>
            </a:extLst>
          </p:cNvPr>
          <p:cNvSpPr>
            <a:spLocks noGrp="1"/>
          </p:cNvSpPr>
          <p:nvPr>
            <p:ph idx="1"/>
          </p:nvPr>
        </p:nvSpPr>
        <p:spPr/>
        <p:txBody>
          <a:bodyPr/>
          <a:lstStyle/>
          <a:p>
            <a:r>
              <a:rPr lang="da-DK" dirty="0"/>
              <a:t>Hvilke krige og konflikter har plaget området siden Israels oprettelse og hvilke aktører har deres været på hver side så at sige?</a:t>
            </a:r>
          </a:p>
        </p:txBody>
      </p:sp>
    </p:spTree>
    <p:extLst>
      <p:ext uri="{BB962C8B-B14F-4D97-AF65-F5344CB8AC3E}">
        <p14:creationId xmlns:p14="http://schemas.microsoft.com/office/powerpoint/2010/main" val="73350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86DC7-E20F-8519-4724-100BEBD8C153}"/>
              </a:ext>
            </a:extLst>
          </p:cNvPr>
          <p:cNvSpPr>
            <a:spLocks noGrp="1"/>
          </p:cNvSpPr>
          <p:nvPr>
            <p:ph type="title"/>
          </p:nvPr>
        </p:nvSpPr>
        <p:spPr/>
        <p:txBody>
          <a:bodyPr/>
          <a:lstStyle/>
          <a:p>
            <a:r>
              <a:rPr lang="da-DK" dirty="0"/>
              <a:t>Spørgsmål 8</a:t>
            </a:r>
          </a:p>
        </p:txBody>
      </p:sp>
      <p:sp>
        <p:nvSpPr>
          <p:cNvPr id="3" name="Pladsholder til indhold 2">
            <a:extLst>
              <a:ext uri="{FF2B5EF4-FFF2-40B4-BE49-F238E27FC236}">
                <a16:creationId xmlns:a16="http://schemas.microsoft.com/office/drawing/2014/main" id="{847F1679-6CF3-379D-4BD7-97E36C02BF53}"/>
              </a:ext>
            </a:extLst>
          </p:cNvPr>
          <p:cNvSpPr>
            <a:spLocks noGrp="1"/>
          </p:cNvSpPr>
          <p:nvPr>
            <p:ph idx="1"/>
          </p:nvPr>
        </p:nvSpPr>
        <p:spPr/>
        <p:txBody>
          <a:bodyPr/>
          <a:lstStyle/>
          <a:p>
            <a:r>
              <a:rPr lang="da-DK" dirty="0"/>
              <a:t>Seksdages krigen 1967 havde stor betydning, hvorfor det? Og hvordan har den israelske besættelse af Gaza og Vestbredden påvirket mulighederne for en fredsaftale?</a:t>
            </a:r>
          </a:p>
          <a:p>
            <a:r>
              <a:rPr lang="da-DK" dirty="0"/>
              <a:t>Bonusspørgsmål: hvor har Israel ret til/ikke ret til denne besættelse?</a:t>
            </a:r>
          </a:p>
        </p:txBody>
      </p:sp>
    </p:spTree>
    <p:extLst>
      <p:ext uri="{BB962C8B-B14F-4D97-AF65-F5344CB8AC3E}">
        <p14:creationId xmlns:p14="http://schemas.microsoft.com/office/powerpoint/2010/main" val="2626554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074A05-E9B8-E05A-1C4C-DAB6017594A6}"/>
              </a:ext>
            </a:extLst>
          </p:cNvPr>
          <p:cNvSpPr>
            <a:spLocks noGrp="1"/>
          </p:cNvSpPr>
          <p:nvPr>
            <p:ph type="title"/>
          </p:nvPr>
        </p:nvSpPr>
        <p:spPr/>
        <p:txBody>
          <a:bodyPr/>
          <a:lstStyle/>
          <a:p>
            <a:r>
              <a:rPr lang="da-DK" dirty="0"/>
              <a:t>Spørgsmål 9</a:t>
            </a:r>
          </a:p>
        </p:txBody>
      </p:sp>
      <p:sp>
        <p:nvSpPr>
          <p:cNvPr id="3" name="Pladsholder til indhold 2">
            <a:extLst>
              <a:ext uri="{FF2B5EF4-FFF2-40B4-BE49-F238E27FC236}">
                <a16:creationId xmlns:a16="http://schemas.microsoft.com/office/drawing/2014/main" id="{7EF05455-5056-C2BE-92B3-7B62E64146FA}"/>
              </a:ext>
            </a:extLst>
          </p:cNvPr>
          <p:cNvSpPr>
            <a:spLocks noGrp="1"/>
          </p:cNvSpPr>
          <p:nvPr>
            <p:ph idx="1"/>
          </p:nvPr>
        </p:nvSpPr>
        <p:spPr/>
        <p:txBody>
          <a:bodyPr/>
          <a:lstStyle/>
          <a:p>
            <a:r>
              <a:rPr lang="da-DK" dirty="0"/>
              <a:t>Hvad skal der – I jeres øjne – ske med Jerusalem? Hvorfor er den vigtig for jer?</a:t>
            </a:r>
          </a:p>
        </p:txBody>
      </p:sp>
    </p:spTree>
    <p:extLst>
      <p:ext uri="{BB962C8B-B14F-4D97-AF65-F5344CB8AC3E}">
        <p14:creationId xmlns:p14="http://schemas.microsoft.com/office/powerpoint/2010/main" val="3988673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012EA5-4846-71EC-95BF-137FB5E34A6C}"/>
              </a:ext>
            </a:extLst>
          </p:cNvPr>
          <p:cNvSpPr>
            <a:spLocks noGrp="1"/>
          </p:cNvSpPr>
          <p:nvPr>
            <p:ph type="title"/>
          </p:nvPr>
        </p:nvSpPr>
        <p:spPr/>
        <p:txBody>
          <a:bodyPr/>
          <a:lstStyle/>
          <a:p>
            <a:r>
              <a:rPr lang="da-DK" dirty="0"/>
              <a:t>Spørgsmål 10</a:t>
            </a:r>
          </a:p>
        </p:txBody>
      </p:sp>
      <p:sp>
        <p:nvSpPr>
          <p:cNvPr id="3" name="Pladsholder til indhold 2">
            <a:extLst>
              <a:ext uri="{FF2B5EF4-FFF2-40B4-BE49-F238E27FC236}">
                <a16:creationId xmlns:a16="http://schemas.microsoft.com/office/drawing/2014/main" id="{2A7B28E6-8845-1F77-0E30-78665496A2B1}"/>
              </a:ext>
            </a:extLst>
          </p:cNvPr>
          <p:cNvSpPr>
            <a:spLocks noGrp="1"/>
          </p:cNvSpPr>
          <p:nvPr>
            <p:ph idx="1"/>
          </p:nvPr>
        </p:nvSpPr>
        <p:spPr/>
        <p:txBody>
          <a:bodyPr/>
          <a:lstStyle/>
          <a:p>
            <a:r>
              <a:rPr lang="da-DK" dirty="0"/>
              <a:t>Hvad er baggrunden for Hamas’ terrorangreb mod Israel d. 7 oktober? Er den efterfølgende reaktion fra Israel den rette eller ej i jeres optik? </a:t>
            </a:r>
          </a:p>
          <a:p>
            <a:r>
              <a:rPr lang="da-DK" dirty="0"/>
              <a:t>Fakta: den aktuelle krig har pt. kostet ca. 1200 israelere livet (ved terrorangrebet d. 7. oktober 2023) og mere end 30.000 palæstinensere (heraf ca. 14.000 børn) har mistet livet.</a:t>
            </a:r>
          </a:p>
        </p:txBody>
      </p:sp>
    </p:spTree>
    <p:extLst>
      <p:ext uri="{BB962C8B-B14F-4D97-AF65-F5344CB8AC3E}">
        <p14:creationId xmlns:p14="http://schemas.microsoft.com/office/powerpoint/2010/main" val="211705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79D7F7-2317-44E1-0A74-F88F1B14753F}"/>
              </a:ext>
            </a:extLst>
          </p:cNvPr>
          <p:cNvSpPr>
            <a:spLocks noGrp="1"/>
          </p:cNvSpPr>
          <p:nvPr>
            <p:ph type="title"/>
          </p:nvPr>
        </p:nvSpPr>
        <p:spPr/>
        <p:txBody>
          <a:bodyPr/>
          <a:lstStyle/>
          <a:p>
            <a:r>
              <a:rPr lang="da-DK" dirty="0"/>
              <a:t>Spørgsmål 11</a:t>
            </a:r>
          </a:p>
        </p:txBody>
      </p:sp>
      <p:sp>
        <p:nvSpPr>
          <p:cNvPr id="3" name="Pladsholder til indhold 2">
            <a:extLst>
              <a:ext uri="{FF2B5EF4-FFF2-40B4-BE49-F238E27FC236}">
                <a16:creationId xmlns:a16="http://schemas.microsoft.com/office/drawing/2014/main" id="{6EB35502-D644-B434-4039-D1AB43CB105E}"/>
              </a:ext>
            </a:extLst>
          </p:cNvPr>
          <p:cNvSpPr>
            <a:spLocks noGrp="1"/>
          </p:cNvSpPr>
          <p:nvPr>
            <p:ph idx="1"/>
          </p:nvPr>
        </p:nvSpPr>
        <p:spPr/>
        <p:txBody>
          <a:bodyPr/>
          <a:lstStyle/>
          <a:p>
            <a:r>
              <a:rPr lang="da-DK" dirty="0"/>
              <a:t>Hvad kan bidrage til at skabe varig fred og retfærdighed for begge folk?</a:t>
            </a:r>
          </a:p>
        </p:txBody>
      </p:sp>
    </p:spTree>
    <p:extLst>
      <p:ext uri="{BB962C8B-B14F-4D97-AF65-F5344CB8AC3E}">
        <p14:creationId xmlns:p14="http://schemas.microsoft.com/office/powerpoint/2010/main" val="1161077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2AF7C-417A-C49A-0F8F-B5F3514D2393}"/>
              </a:ext>
            </a:extLst>
          </p:cNvPr>
          <p:cNvSpPr>
            <a:spLocks noGrp="1"/>
          </p:cNvSpPr>
          <p:nvPr>
            <p:ph type="title"/>
          </p:nvPr>
        </p:nvSpPr>
        <p:spPr/>
        <p:txBody>
          <a:bodyPr/>
          <a:lstStyle/>
          <a:p>
            <a:r>
              <a:rPr lang="da-DK" dirty="0"/>
              <a:t>Spørgsmål 12</a:t>
            </a:r>
          </a:p>
        </p:txBody>
      </p:sp>
      <p:sp>
        <p:nvSpPr>
          <p:cNvPr id="3" name="Pladsholder til indhold 2">
            <a:extLst>
              <a:ext uri="{FF2B5EF4-FFF2-40B4-BE49-F238E27FC236}">
                <a16:creationId xmlns:a16="http://schemas.microsoft.com/office/drawing/2014/main" id="{15B2B925-10AD-BCDC-5505-CA384CF3FABC}"/>
              </a:ext>
            </a:extLst>
          </p:cNvPr>
          <p:cNvSpPr>
            <a:spLocks noGrp="1"/>
          </p:cNvSpPr>
          <p:nvPr>
            <p:ph idx="1"/>
          </p:nvPr>
        </p:nvSpPr>
        <p:spPr/>
        <p:txBody>
          <a:bodyPr/>
          <a:lstStyle/>
          <a:p>
            <a:r>
              <a:rPr lang="da-DK" dirty="0"/>
              <a:t>Er der håb for fred? Hvorfor/hvorfor ikke?</a:t>
            </a:r>
          </a:p>
        </p:txBody>
      </p:sp>
    </p:spTree>
    <p:extLst>
      <p:ext uri="{BB962C8B-B14F-4D97-AF65-F5344CB8AC3E}">
        <p14:creationId xmlns:p14="http://schemas.microsoft.com/office/powerpoint/2010/main" val="10609112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ærd at citer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Værd at citere</Template>
  <TotalTime>28</TotalTime>
  <Words>428</Words>
  <Application>Microsoft Macintosh PowerPoint</Application>
  <PresentationFormat>Widescreen</PresentationFormat>
  <Paragraphs>34</Paragraphs>
  <Slides>14</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14</vt:i4>
      </vt:variant>
    </vt:vector>
  </HeadingPairs>
  <TitlesOfParts>
    <vt:vector size="17" baseType="lpstr">
      <vt:lpstr>Century Gothic</vt:lpstr>
      <vt:lpstr>Wingdings 2</vt:lpstr>
      <vt:lpstr>Værd at citere</vt:lpstr>
      <vt:lpstr>Håb for fred?</vt:lpstr>
      <vt:lpstr>Fremgangsmetode</vt:lpstr>
      <vt:lpstr>Spørgsmål 1</vt:lpstr>
      <vt:lpstr>Spørgsmål 2</vt:lpstr>
      <vt:lpstr>Spørgsmål 3</vt:lpstr>
      <vt:lpstr>Spørgsmål 4</vt:lpstr>
      <vt:lpstr>Spørgsmål 5</vt:lpstr>
      <vt:lpstr>Spørgsmål 6</vt:lpstr>
      <vt:lpstr>Spørgsmål 7</vt:lpstr>
      <vt:lpstr>Spørgsmål 8</vt:lpstr>
      <vt:lpstr>Spørgsmål 9</vt:lpstr>
      <vt:lpstr>Spørgsmål 10</vt:lpstr>
      <vt:lpstr>Spørgsmål 11</vt:lpstr>
      <vt:lpstr>Spørgsmål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Håb for fred?</dc:title>
  <dc:creator>Anne Sofie Nørsøller (AN | SGY)</dc:creator>
  <cp:lastModifiedBy>Anne Sofie Nørsøller (AN | SGY)</cp:lastModifiedBy>
  <cp:revision>1</cp:revision>
  <dcterms:created xsi:type="dcterms:W3CDTF">2024-04-24T12:32:55Z</dcterms:created>
  <dcterms:modified xsi:type="dcterms:W3CDTF">2024-04-24T13:01:22Z</dcterms:modified>
</cp:coreProperties>
</file>