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447D9A-571A-CB43-8DC0-6531107EC3E3}" v="8" dt="2024-09-27T06:18:33.5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33"/>
  </p:normalViewPr>
  <p:slideViewPr>
    <p:cSldViewPr snapToGrid="0">
      <p:cViewPr varScale="1">
        <p:scale>
          <a:sx n="90" d="100"/>
          <a:sy n="90" d="100"/>
        </p:scale>
        <p:origin x="8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Sofie Nørsøller (AN | SGY)" userId="b5772844-d781-423f-a53c-98f0e852b602" providerId="ADAL" clId="{89447D9A-571A-CB43-8DC0-6531107EC3E3}"/>
    <pc:docChg chg="modSld">
      <pc:chgData name="Anne Sofie Nørsøller (AN | SGY)" userId="b5772844-d781-423f-a53c-98f0e852b602" providerId="ADAL" clId="{89447D9A-571A-CB43-8DC0-6531107EC3E3}" dt="2024-09-27T06:21:39.074" v="91" actId="20577"/>
      <pc:docMkLst>
        <pc:docMk/>
      </pc:docMkLst>
      <pc:sldChg chg="modSp">
        <pc:chgData name="Anne Sofie Nørsøller (AN | SGY)" userId="b5772844-d781-423f-a53c-98f0e852b602" providerId="ADAL" clId="{89447D9A-571A-CB43-8DC0-6531107EC3E3}" dt="2024-09-27T06:18:33.530" v="3" actId="20577"/>
        <pc:sldMkLst>
          <pc:docMk/>
          <pc:sldMk cId="530953482" sldId="258"/>
        </pc:sldMkLst>
        <pc:graphicFrameChg chg="mod">
          <ac:chgData name="Anne Sofie Nørsøller (AN | SGY)" userId="b5772844-d781-423f-a53c-98f0e852b602" providerId="ADAL" clId="{89447D9A-571A-CB43-8DC0-6531107EC3E3}" dt="2024-09-27T06:18:33.530" v="3" actId="20577"/>
          <ac:graphicFrameMkLst>
            <pc:docMk/>
            <pc:sldMk cId="530953482" sldId="258"/>
            <ac:graphicFrameMk id="17" creationId="{B0447A3E-4F84-A2FE-187D-340A0EFA59BF}"/>
          </ac:graphicFrameMkLst>
        </pc:graphicFrameChg>
      </pc:sldChg>
      <pc:sldChg chg="modSp mod">
        <pc:chgData name="Anne Sofie Nørsøller (AN | SGY)" userId="b5772844-d781-423f-a53c-98f0e852b602" providerId="ADAL" clId="{89447D9A-571A-CB43-8DC0-6531107EC3E3}" dt="2024-09-27T06:19:57.143" v="80" actId="20577"/>
        <pc:sldMkLst>
          <pc:docMk/>
          <pc:sldMk cId="4109890234" sldId="259"/>
        </pc:sldMkLst>
        <pc:spChg chg="mod">
          <ac:chgData name="Anne Sofie Nørsøller (AN | SGY)" userId="b5772844-d781-423f-a53c-98f0e852b602" providerId="ADAL" clId="{89447D9A-571A-CB43-8DC0-6531107EC3E3}" dt="2024-09-27T06:19:57.143" v="80" actId="20577"/>
          <ac:spMkLst>
            <pc:docMk/>
            <pc:sldMk cId="4109890234" sldId="259"/>
            <ac:spMk id="3" creationId="{711F3012-68E3-BED9-D594-D1A13C2A1F70}"/>
          </ac:spMkLst>
        </pc:spChg>
      </pc:sldChg>
      <pc:sldChg chg="modSp mod">
        <pc:chgData name="Anne Sofie Nørsøller (AN | SGY)" userId="b5772844-d781-423f-a53c-98f0e852b602" providerId="ADAL" clId="{89447D9A-571A-CB43-8DC0-6531107EC3E3}" dt="2024-09-27T06:20:13.621" v="84" actId="20577"/>
        <pc:sldMkLst>
          <pc:docMk/>
          <pc:sldMk cId="891739251" sldId="260"/>
        </pc:sldMkLst>
        <pc:spChg chg="mod">
          <ac:chgData name="Anne Sofie Nørsøller (AN | SGY)" userId="b5772844-d781-423f-a53c-98f0e852b602" providerId="ADAL" clId="{89447D9A-571A-CB43-8DC0-6531107EC3E3}" dt="2024-09-27T06:20:13.621" v="84" actId="20577"/>
          <ac:spMkLst>
            <pc:docMk/>
            <pc:sldMk cId="891739251" sldId="260"/>
            <ac:spMk id="3" creationId="{1BF12B80-F341-76A1-C9AC-FA76F7778F4B}"/>
          </ac:spMkLst>
        </pc:spChg>
      </pc:sldChg>
      <pc:sldChg chg="modSp mod">
        <pc:chgData name="Anne Sofie Nørsøller (AN | SGY)" userId="b5772844-d781-423f-a53c-98f0e852b602" providerId="ADAL" clId="{89447D9A-571A-CB43-8DC0-6531107EC3E3}" dt="2024-09-27T06:21:39.074" v="91" actId="20577"/>
        <pc:sldMkLst>
          <pc:docMk/>
          <pc:sldMk cId="2044676375" sldId="266"/>
        </pc:sldMkLst>
        <pc:spChg chg="mod">
          <ac:chgData name="Anne Sofie Nørsøller (AN | SGY)" userId="b5772844-d781-423f-a53c-98f0e852b602" providerId="ADAL" clId="{89447D9A-571A-CB43-8DC0-6531107EC3E3}" dt="2024-09-27T06:21:39.074" v="91" actId="20577"/>
          <ac:spMkLst>
            <pc:docMk/>
            <pc:sldMk cId="2044676375" sldId="266"/>
            <ac:spMk id="3" creationId="{F68FE2BE-33C6-2E36-9993-14F7A953FFFC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hyperlink" Target="https://www.gymdansk.dk/forbinderord.html" TargetMode="Externa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4" Type="http://schemas.openxmlformats.org/officeDocument/2006/relationships/image" Target="../media/image2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hyperlink" Target="https://www.gymdansk.dk/forbinderord.html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FACB13-77A8-498C-98F0-3A082093C00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FC31AD-4855-46D5-972E-77BF07578629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baseline="0" dirty="0"/>
            <a:t>Anvendelse af centrale begreber/</a:t>
          </a:r>
          <a:r>
            <a:rPr lang="da-DK" baseline="0" dirty="0" err="1"/>
            <a:t>spm</a:t>
          </a:r>
          <a:r>
            <a:rPr lang="da-DK" baseline="0" dirty="0"/>
            <a:t>. knyttet til ‘analysespørgsmål til kilder’ </a:t>
          </a:r>
          <a:endParaRPr lang="en-US" dirty="0"/>
        </a:p>
      </dgm:t>
    </dgm:pt>
    <dgm:pt modelId="{BCC2E71E-1693-4CBD-BD47-87F85EC676C5}" type="parTrans" cxnId="{9565FFF3-C889-4A94-9696-2AB9B590C8A5}">
      <dgm:prSet/>
      <dgm:spPr/>
      <dgm:t>
        <a:bodyPr/>
        <a:lstStyle/>
        <a:p>
          <a:endParaRPr lang="en-US"/>
        </a:p>
      </dgm:t>
    </dgm:pt>
    <dgm:pt modelId="{42947F7C-6F0D-4A3C-A99D-1BBCB71FE933}" type="sibTrans" cxnId="{9565FFF3-C889-4A94-9696-2AB9B590C8A5}">
      <dgm:prSet/>
      <dgm:spPr/>
      <dgm:t>
        <a:bodyPr/>
        <a:lstStyle/>
        <a:p>
          <a:endParaRPr lang="en-US"/>
        </a:p>
      </dgm:t>
    </dgm:pt>
    <dgm:pt modelId="{BDAF08CB-ADD7-49E2-AA25-C970CBE9D9CD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baseline="0"/>
            <a:t>Begreber/spm. hjælper med at analysere (undersøge) en/flere kilde(r), der igen hjælper dig med at stille spørgsmål til kilden/kilderne = problemformulering!</a:t>
          </a:r>
          <a:endParaRPr lang="en-US"/>
        </a:p>
      </dgm:t>
    </dgm:pt>
    <dgm:pt modelId="{22718E8B-1084-4D35-A98D-5381EA906DAF}" type="parTrans" cxnId="{9864CB6F-349D-43E1-ADA5-3093374A7C85}">
      <dgm:prSet/>
      <dgm:spPr/>
      <dgm:t>
        <a:bodyPr/>
        <a:lstStyle/>
        <a:p>
          <a:endParaRPr lang="en-US"/>
        </a:p>
      </dgm:t>
    </dgm:pt>
    <dgm:pt modelId="{D1ABCC2F-5666-4A85-A7F6-54FC92F11CAB}" type="sibTrans" cxnId="{9864CB6F-349D-43E1-ADA5-3093374A7C85}">
      <dgm:prSet/>
      <dgm:spPr/>
      <dgm:t>
        <a:bodyPr/>
        <a:lstStyle/>
        <a:p>
          <a:endParaRPr lang="en-US"/>
        </a:p>
      </dgm:t>
    </dgm:pt>
    <dgm:pt modelId="{FD97CEF1-4690-445D-9553-02CED22BDE5C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baseline="0"/>
            <a:t>Problemformulering = det funktionelle kildebegreb: Det er vores spørgsmål til kilderne der afgør deres funktion (input = output)!</a:t>
          </a:r>
          <a:endParaRPr lang="en-US"/>
        </a:p>
      </dgm:t>
    </dgm:pt>
    <dgm:pt modelId="{2FCD30F3-C02D-414C-95DD-991ADF4273DE}" type="parTrans" cxnId="{E04FC87C-6A15-43F9-91B6-2EDC59D072CD}">
      <dgm:prSet/>
      <dgm:spPr/>
      <dgm:t>
        <a:bodyPr/>
        <a:lstStyle/>
        <a:p>
          <a:endParaRPr lang="en-US"/>
        </a:p>
      </dgm:t>
    </dgm:pt>
    <dgm:pt modelId="{680F7F00-C4D6-4DC1-8A3B-428B533D5228}" type="sibTrans" cxnId="{E04FC87C-6A15-43F9-91B6-2EDC59D072CD}">
      <dgm:prSet/>
      <dgm:spPr/>
      <dgm:t>
        <a:bodyPr/>
        <a:lstStyle/>
        <a:p>
          <a:endParaRPr lang="en-US"/>
        </a:p>
      </dgm:t>
    </dgm:pt>
    <dgm:pt modelId="{28CC404F-96B7-4FB5-8732-1A38E034379F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baseline="0"/>
            <a:t>Når du har din problemformulering på plads analyserer du kilden igen, med fokus på netop problemformuleringen (</a:t>
          </a:r>
          <a:r>
            <a:rPr lang="da-DK" i="1" baseline="0"/>
            <a:t>udsagnskraft</a:t>
          </a:r>
          <a:r>
            <a:rPr lang="da-DK" baseline="0"/>
            <a:t>)!</a:t>
          </a:r>
          <a:endParaRPr lang="en-US"/>
        </a:p>
      </dgm:t>
    </dgm:pt>
    <dgm:pt modelId="{71E9F3F4-E659-4DE0-869B-EAC3A9DAF37F}" type="parTrans" cxnId="{EF400637-B20A-4A3A-8B66-C2ADB0CE2E39}">
      <dgm:prSet/>
      <dgm:spPr/>
      <dgm:t>
        <a:bodyPr/>
        <a:lstStyle/>
        <a:p>
          <a:endParaRPr lang="en-US"/>
        </a:p>
      </dgm:t>
    </dgm:pt>
    <dgm:pt modelId="{7591B212-F42A-4E81-9BA0-28E47D3A1906}" type="sibTrans" cxnId="{EF400637-B20A-4A3A-8B66-C2ADB0CE2E39}">
      <dgm:prSet/>
      <dgm:spPr/>
      <dgm:t>
        <a:bodyPr/>
        <a:lstStyle/>
        <a:p>
          <a:endParaRPr lang="en-US"/>
        </a:p>
      </dgm:t>
    </dgm:pt>
    <dgm:pt modelId="{98341D06-4E51-49B8-9B2E-5E5A8C301E34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baseline="0"/>
            <a:t>Endelig formulerer du via prosa din skriftlige analyse, </a:t>
          </a:r>
          <a:r>
            <a:rPr lang="da-DK" b="1" baseline="0"/>
            <a:t>inkl. citater og noter</a:t>
          </a:r>
          <a:r>
            <a:rPr lang="da-DK" baseline="0"/>
            <a:t>!</a:t>
          </a:r>
          <a:endParaRPr lang="en-US"/>
        </a:p>
      </dgm:t>
    </dgm:pt>
    <dgm:pt modelId="{EA47536A-F772-48BF-866F-79F75846A16D}" type="parTrans" cxnId="{AB05DC33-A272-4887-A622-14B229B87BE7}">
      <dgm:prSet/>
      <dgm:spPr/>
      <dgm:t>
        <a:bodyPr/>
        <a:lstStyle/>
        <a:p>
          <a:endParaRPr lang="en-US"/>
        </a:p>
      </dgm:t>
    </dgm:pt>
    <dgm:pt modelId="{23129E6B-7D4D-4834-A075-BF1468FD0B65}" type="sibTrans" cxnId="{AB05DC33-A272-4887-A622-14B229B87BE7}">
      <dgm:prSet/>
      <dgm:spPr/>
      <dgm:t>
        <a:bodyPr/>
        <a:lstStyle/>
        <a:p>
          <a:endParaRPr lang="en-US"/>
        </a:p>
      </dgm:t>
    </dgm:pt>
    <dgm:pt modelId="{927638B2-2EDF-4305-8E29-9ABFAF86272E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baseline="0" dirty="0"/>
            <a:t>Skift mellem tekst og citatbrug, brug sætningsindledere og </a:t>
          </a:r>
          <a:r>
            <a:rPr lang="da-DK" baseline="0" dirty="0" err="1"/>
            <a:t>forbindere</a:t>
          </a:r>
          <a:r>
            <a:rPr lang="da-DK" baseline="0" dirty="0"/>
            <a:t> (ord der binder tekst og sætninger sammen): </a:t>
          </a:r>
          <a:r>
            <a:rPr lang="da-DK" baseline="0" dirty="0">
              <a:hlinkClick xmlns:r="http://schemas.openxmlformats.org/officeDocument/2006/relationships" r:id="rId1"/>
            </a:rPr>
            <a:t>https://www.gymdansk.dk/forbinderord.html</a:t>
          </a:r>
          <a:r>
            <a:rPr lang="da-DK" baseline="0" dirty="0"/>
            <a:t> </a:t>
          </a:r>
          <a:endParaRPr lang="en-US" dirty="0"/>
        </a:p>
      </dgm:t>
    </dgm:pt>
    <dgm:pt modelId="{BFE51F8B-0FCD-4691-8D31-9450570A1678}" type="parTrans" cxnId="{9ECAC841-7D33-4913-9B71-DD6A7D11C7AB}">
      <dgm:prSet/>
      <dgm:spPr/>
      <dgm:t>
        <a:bodyPr/>
        <a:lstStyle/>
        <a:p>
          <a:endParaRPr lang="en-US"/>
        </a:p>
      </dgm:t>
    </dgm:pt>
    <dgm:pt modelId="{C9266296-0224-4DE8-8070-8949F2507EF1}" type="sibTrans" cxnId="{9ECAC841-7D33-4913-9B71-DD6A7D11C7AB}">
      <dgm:prSet/>
      <dgm:spPr/>
      <dgm:t>
        <a:bodyPr/>
        <a:lstStyle/>
        <a:p>
          <a:endParaRPr lang="en-US"/>
        </a:p>
      </dgm:t>
    </dgm:pt>
    <dgm:pt modelId="{05788318-2F79-4F5A-8CAF-07930C5B1596}" type="pres">
      <dgm:prSet presAssocID="{95FACB13-77A8-498C-98F0-3A082093C00D}" presName="root" presStyleCnt="0">
        <dgm:presLayoutVars>
          <dgm:dir/>
          <dgm:resizeHandles val="exact"/>
        </dgm:presLayoutVars>
      </dgm:prSet>
      <dgm:spPr/>
    </dgm:pt>
    <dgm:pt modelId="{CF7BEDC0-1EE5-4514-8C06-D7DBF4B85A8B}" type="pres">
      <dgm:prSet presAssocID="{12FC31AD-4855-46D5-972E-77BF07578629}" presName="compNode" presStyleCnt="0"/>
      <dgm:spPr/>
    </dgm:pt>
    <dgm:pt modelId="{9E96812B-DE09-440F-A244-537D01D84CCB}" type="pres">
      <dgm:prSet presAssocID="{12FC31AD-4855-46D5-972E-77BF07578629}" presName="bgRect" presStyleLbl="bgShp" presStyleIdx="0" presStyleCnt="6"/>
      <dgm:spPr/>
    </dgm:pt>
    <dgm:pt modelId="{2D3688A2-F326-4644-99BC-042058C6A9EA}" type="pres">
      <dgm:prSet presAssocID="{12FC31AD-4855-46D5-972E-77BF07578629}" presName="iconRect" presStyleLbl="node1" presStyleIdx="0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lter"/>
        </a:ext>
      </dgm:extLst>
    </dgm:pt>
    <dgm:pt modelId="{C1638E10-526E-4BDA-BBC5-01EDA58F13C1}" type="pres">
      <dgm:prSet presAssocID="{12FC31AD-4855-46D5-972E-77BF07578629}" presName="spaceRect" presStyleCnt="0"/>
      <dgm:spPr/>
    </dgm:pt>
    <dgm:pt modelId="{C8015C5A-EC6A-4AEB-B302-5FCA41DDA0E5}" type="pres">
      <dgm:prSet presAssocID="{12FC31AD-4855-46D5-972E-77BF07578629}" presName="parTx" presStyleLbl="revTx" presStyleIdx="0" presStyleCnt="6">
        <dgm:presLayoutVars>
          <dgm:chMax val="0"/>
          <dgm:chPref val="0"/>
        </dgm:presLayoutVars>
      </dgm:prSet>
      <dgm:spPr/>
    </dgm:pt>
    <dgm:pt modelId="{671D055B-92B6-44C1-BC59-41946C4704DA}" type="pres">
      <dgm:prSet presAssocID="{42947F7C-6F0D-4A3C-A99D-1BBCB71FE933}" presName="sibTrans" presStyleCnt="0"/>
      <dgm:spPr/>
    </dgm:pt>
    <dgm:pt modelId="{51FA0C38-AA9F-4ADB-BD8E-F948AC0D52A5}" type="pres">
      <dgm:prSet presAssocID="{BDAF08CB-ADD7-49E2-AA25-C970CBE9D9CD}" presName="compNode" presStyleCnt="0"/>
      <dgm:spPr/>
    </dgm:pt>
    <dgm:pt modelId="{672B620B-FB19-4018-A486-5BAB83A72F1B}" type="pres">
      <dgm:prSet presAssocID="{BDAF08CB-ADD7-49E2-AA25-C970CBE9D9CD}" presName="bgRect" presStyleLbl="bgShp" presStyleIdx="1" presStyleCnt="6"/>
      <dgm:spPr/>
    </dgm:pt>
    <dgm:pt modelId="{E2C37F7F-F3C8-412C-A0A1-4DFC91C32B95}" type="pres">
      <dgm:prSet presAssocID="{BDAF08CB-ADD7-49E2-AA25-C970CBE9D9CD}" presName="iconRect" presStyleLbl="node1" presStyleIdx="1" presStyleCnt="6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abyrint"/>
        </a:ext>
      </dgm:extLst>
    </dgm:pt>
    <dgm:pt modelId="{E3CAB409-C917-48F9-BF84-655FB0411DE1}" type="pres">
      <dgm:prSet presAssocID="{BDAF08CB-ADD7-49E2-AA25-C970CBE9D9CD}" presName="spaceRect" presStyleCnt="0"/>
      <dgm:spPr/>
    </dgm:pt>
    <dgm:pt modelId="{320F4890-E027-4E21-A5F5-EC33799BE3E3}" type="pres">
      <dgm:prSet presAssocID="{BDAF08CB-ADD7-49E2-AA25-C970CBE9D9CD}" presName="parTx" presStyleLbl="revTx" presStyleIdx="1" presStyleCnt="6">
        <dgm:presLayoutVars>
          <dgm:chMax val="0"/>
          <dgm:chPref val="0"/>
        </dgm:presLayoutVars>
      </dgm:prSet>
      <dgm:spPr/>
    </dgm:pt>
    <dgm:pt modelId="{4C5EBFAB-A2EF-4BD5-BEDF-A91C08B8DE9F}" type="pres">
      <dgm:prSet presAssocID="{D1ABCC2F-5666-4A85-A7F6-54FC92F11CAB}" presName="sibTrans" presStyleCnt="0"/>
      <dgm:spPr/>
    </dgm:pt>
    <dgm:pt modelId="{182B6E24-3222-4110-90F3-533AEEB82E5E}" type="pres">
      <dgm:prSet presAssocID="{FD97CEF1-4690-445D-9553-02CED22BDE5C}" presName="compNode" presStyleCnt="0"/>
      <dgm:spPr/>
    </dgm:pt>
    <dgm:pt modelId="{D875639C-36B0-4556-B5AF-C6F6B0CB2BE2}" type="pres">
      <dgm:prSet presAssocID="{FD97CEF1-4690-445D-9553-02CED22BDE5C}" presName="bgRect" presStyleLbl="bgShp" presStyleIdx="2" presStyleCnt="6"/>
      <dgm:spPr/>
    </dgm:pt>
    <dgm:pt modelId="{9F039F6C-6231-4375-9596-F670BA6A8CD7}" type="pres">
      <dgm:prSet presAssocID="{FD97CEF1-4690-445D-9553-02CED22BDE5C}" presName="iconRect" presStyleLbl="node1" presStyleIdx="2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58B7BEC8-05BE-4376-8FA4-D10F4FA0F72A}" type="pres">
      <dgm:prSet presAssocID="{FD97CEF1-4690-445D-9553-02CED22BDE5C}" presName="spaceRect" presStyleCnt="0"/>
      <dgm:spPr/>
    </dgm:pt>
    <dgm:pt modelId="{77B3A313-2287-49C5-9A91-542939DB8B94}" type="pres">
      <dgm:prSet presAssocID="{FD97CEF1-4690-445D-9553-02CED22BDE5C}" presName="parTx" presStyleLbl="revTx" presStyleIdx="2" presStyleCnt="6">
        <dgm:presLayoutVars>
          <dgm:chMax val="0"/>
          <dgm:chPref val="0"/>
        </dgm:presLayoutVars>
      </dgm:prSet>
      <dgm:spPr/>
    </dgm:pt>
    <dgm:pt modelId="{26D207E4-75A7-4F5A-83E6-1A5A3AEE8BED}" type="pres">
      <dgm:prSet presAssocID="{680F7F00-C4D6-4DC1-8A3B-428B533D5228}" presName="sibTrans" presStyleCnt="0"/>
      <dgm:spPr/>
    </dgm:pt>
    <dgm:pt modelId="{F8324369-5BD4-4121-9AFE-EF47DAEEAA29}" type="pres">
      <dgm:prSet presAssocID="{28CC404F-96B7-4FB5-8732-1A38E034379F}" presName="compNode" presStyleCnt="0"/>
      <dgm:spPr/>
    </dgm:pt>
    <dgm:pt modelId="{AC07BBB8-65B9-450F-9DE3-FCAF5F3CC1ED}" type="pres">
      <dgm:prSet presAssocID="{28CC404F-96B7-4FB5-8732-1A38E034379F}" presName="bgRect" presStyleLbl="bgShp" presStyleIdx="3" presStyleCnt="6"/>
      <dgm:spPr/>
    </dgm:pt>
    <dgm:pt modelId="{F3B6DA75-0F28-4574-8395-E5A7B907A220}" type="pres">
      <dgm:prSet presAssocID="{28CC404F-96B7-4FB5-8732-1A38E034379F}" presName="iconRect" presStyleLbl="node1" presStyleIdx="3" presStyleCnt="6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C70E94A7-A953-48BC-9DF0-C6809FE9222C}" type="pres">
      <dgm:prSet presAssocID="{28CC404F-96B7-4FB5-8732-1A38E034379F}" presName="spaceRect" presStyleCnt="0"/>
      <dgm:spPr/>
    </dgm:pt>
    <dgm:pt modelId="{FB9D5438-84DD-40E0-BE56-2AA5B3CB4639}" type="pres">
      <dgm:prSet presAssocID="{28CC404F-96B7-4FB5-8732-1A38E034379F}" presName="parTx" presStyleLbl="revTx" presStyleIdx="3" presStyleCnt="6">
        <dgm:presLayoutVars>
          <dgm:chMax val="0"/>
          <dgm:chPref val="0"/>
        </dgm:presLayoutVars>
      </dgm:prSet>
      <dgm:spPr/>
    </dgm:pt>
    <dgm:pt modelId="{5B963422-E529-4B2F-856C-43828D8273BB}" type="pres">
      <dgm:prSet presAssocID="{7591B212-F42A-4E81-9BA0-28E47D3A1906}" presName="sibTrans" presStyleCnt="0"/>
      <dgm:spPr/>
    </dgm:pt>
    <dgm:pt modelId="{4AD6BAB3-2567-4E00-AD45-47827A290E35}" type="pres">
      <dgm:prSet presAssocID="{98341D06-4E51-49B8-9B2E-5E5A8C301E34}" presName="compNode" presStyleCnt="0"/>
      <dgm:spPr/>
    </dgm:pt>
    <dgm:pt modelId="{4BBFBA07-43E5-4EC6-8ED0-678381C51FAB}" type="pres">
      <dgm:prSet presAssocID="{98341D06-4E51-49B8-9B2E-5E5A8C301E34}" presName="bgRect" presStyleLbl="bgShp" presStyleIdx="4" presStyleCnt="6"/>
      <dgm:spPr/>
    </dgm:pt>
    <dgm:pt modelId="{2BCC0044-C549-4ED0-9EDB-E29B5768E5D8}" type="pres">
      <dgm:prSet presAssocID="{98341D06-4E51-49B8-9B2E-5E5A8C301E34}" presName="iconRect" presStyleLbl="node1" presStyleIdx="4" presStyleCnt="6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Quotation Mark"/>
        </a:ext>
      </dgm:extLst>
    </dgm:pt>
    <dgm:pt modelId="{D4753A0B-E94D-406E-ADD5-8D795546A645}" type="pres">
      <dgm:prSet presAssocID="{98341D06-4E51-49B8-9B2E-5E5A8C301E34}" presName="spaceRect" presStyleCnt="0"/>
      <dgm:spPr/>
    </dgm:pt>
    <dgm:pt modelId="{A7452930-4297-43E9-924B-ED8FAB633248}" type="pres">
      <dgm:prSet presAssocID="{98341D06-4E51-49B8-9B2E-5E5A8C301E34}" presName="parTx" presStyleLbl="revTx" presStyleIdx="4" presStyleCnt="6">
        <dgm:presLayoutVars>
          <dgm:chMax val="0"/>
          <dgm:chPref val="0"/>
        </dgm:presLayoutVars>
      </dgm:prSet>
      <dgm:spPr/>
    </dgm:pt>
    <dgm:pt modelId="{5850DE04-DF3C-4E21-9E31-86C2CFB73F8D}" type="pres">
      <dgm:prSet presAssocID="{23129E6B-7D4D-4834-A075-BF1468FD0B65}" presName="sibTrans" presStyleCnt="0"/>
      <dgm:spPr/>
    </dgm:pt>
    <dgm:pt modelId="{B433CD9B-1C5B-4594-AB61-98D86B01BC04}" type="pres">
      <dgm:prSet presAssocID="{927638B2-2EDF-4305-8E29-9ABFAF86272E}" presName="compNode" presStyleCnt="0"/>
      <dgm:spPr/>
    </dgm:pt>
    <dgm:pt modelId="{6E62661C-E117-4563-8CEE-B38130678897}" type="pres">
      <dgm:prSet presAssocID="{927638B2-2EDF-4305-8E29-9ABFAF86272E}" presName="bgRect" presStyleLbl="bgShp" presStyleIdx="5" presStyleCnt="6"/>
      <dgm:spPr/>
    </dgm:pt>
    <dgm:pt modelId="{0CDCC042-A664-4529-B117-DCBC81E626ED}" type="pres">
      <dgm:prSet presAssocID="{927638B2-2EDF-4305-8E29-9ABFAF86272E}" presName="iconRect" presStyleLbl="node1" presStyleIdx="5" presStyleCnt="6"/>
      <dgm:spPr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lindskrift"/>
        </a:ext>
      </dgm:extLst>
    </dgm:pt>
    <dgm:pt modelId="{3C058D0E-7BF3-43C7-A744-8885001092BD}" type="pres">
      <dgm:prSet presAssocID="{927638B2-2EDF-4305-8E29-9ABFAF86272E}" presName="spaceRect" presStyleCnt="0"/>
      <dgm:spPr/>
    </dgm:pt>
    <dgm:pt modelId="{8B8E6183-213B-4B9A-8821-0B155E2AD848}" type="pres">
      <dgm:prSet presAssocID="{927638B2-2EDF-4305-8E29-9ABFAF86272E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7327280F-ED35-4763-A947-729735A4EAA9}" type="presOf" srcId="{BDAF08CB-ADD7-49E2-AA25-C970CBE9D9CD}" destId="{320F4890-E027-4E21-A5F5-EC33799BE3E3}" srcOrd="0" destOrd="0" presId="urn:microsoft.com/office/officeart/2018/2/layout/IconVerticalSolidList"/>
    <dgm:cxn modelId="{AD886F2F-3681-4AA6-AD95-046CE29D5DD3}" type="presOf" srcId="{95FACB13-77A8-498C-98F0-3A082093C00D}" destId="{05788318-2F79-4F5A-8CAF-07930C5B1596}" srcOrd="0" destOrd="0" presId="urn:microsoft.com/office/officeart/2018/2/layout/IconVerticalSolidList"/>
    <dgm:cxn modelId="{AB05DC33-A272-4887-A622-14B229B87BE7}" srcId="{95FACB13-77A8-498C-98F0-3A082093C00D}" destId="{98341D06-4E51-49B8-9B2E-5E5A8C301E34}" srcOrd="4" destOrd="0" parTransId="{EA47536A-F772-48BF-866F-79F75846A16D}" sibTransId="{23129E6B-7D4D-4834-A075-BF1468FD0B65}"/>
    <dgm:cxn modelId="{EF400637-B20A-4A3A-8B66-C2ADB0CE2E39}" srcId="{95FACB13-77A8-498C-98F0-3A082093C00D}" destId="{28CC404F-96B7-4FB5-8732-1A38E034379F}" srcOrd="3" destOrd="0" parTransId="{71E9F3F4-E659-4DE0-869B-EAC3A9DAF37F}" sibTransId="{7591B212-F42A-4E81-9BA0-28E47D3A1906}"/>
    <dgm:cxn modelId="{3210E63E-6A53-4C55-B018-763D447D645A}" type="presOf" srcId="{28CC404F-96B7-4FB5-8732-1A38E034379F}" destId="{FB9D5438-84DD-40E0-BE56-2AA5B3CB4639}" srcOrd="0" destOrd="0" presId="urn:microsoft.com/office/officeart/2018/2/layout/IconVerticalSolidList"/>
    <dgm:cxn modelId="{BD049C41-3C73-434E-9268-8C0874C319F2}" type="presOf" srcId="{FD97CEF1-4690-445D-9553-02CED22BDE5C}" destId="{77B3A313-2287-49C5-9A91-542939DB8B94}" srcOrd="0" destOrd="0" presId="urn:microsoft.com/office/officeart/2018/2/layout/IconVerticalSolidList"/>
    <dgm:cxn modelId="{9ECAC841-7D33-4913-9B71-DD6A7D11C7AB}" srcId="{95FACB13-77A8-498C-98F0-3A082093C00D}" destId="{927638B2-2EDF-4305-8E29-9ABFAF86272E}" srcOrd="5" destOrd="0" parTransId="{BFE51F8B-0FCD-4691-8D31-9450570A1678}" sibTransId="{C9266296-0224-4DE8-8070-8949F2507EF1}"/>
    <dgm:cxn modelId="{7D4F8842-A041-438D-B1E4-EE158C49C140}" type="presOf" srcId="{927638B2-2EDF-4305-8E29-9ABFAF86272E}" destId="{8B8E6183-213B-4B9A-8821-0B155E2AD848}" srcOrd="0" destOrd="0" presId="urn:microsoft.com/office/officeart/2018/2/layout/IconVerticalSolidList"/>
    <dgm:cxn modelId="{9864CB6F-349D-43E1-ADA5-3093374A7C85}" srcId="{95FACB13-77A8-498C-98F0-3A082093C00D}" destId="{BDAF08CB-ADD7-49E2-AA25-C970CBE9D9CD}" srcOrd="1" destOrd="0" parTransId="{22718E8B-1084-4D35-A98D-5381EA906DAF}" sibTransId="{D1ABCC2F-5666-4A85-A7F6-54FC92F11CAB}"/>
    <dgm:cxn modelId="{E04FC87C-6A15-43F9-91B6-2EDC59D072CD}" srcId="{95FACB13-77A8-498C-98F0-3A082093C00D}" destId="{FD97CEF1-4690-445D-9553-02CED22BDE5C}" srcOrd="2" destOrd="0" parTransId="{2FCD30F3-C02D-414C-95DD-991ADF4273DE}" sibTransId="{680F7F00-C4D6-4DC1-8A3B-428B533D5228}"/>
    <dgm:cxn modelId="{5A1DB983-554C-482E-BA7D-2B8650403312}" type="presOf" srcId="{98341D06-4E51-49B8-9B2E-5E5A8C301E34}" destId="{A7452930-4297-43E9-924B-ED8FAB633248}" srcOrd="0" destOrd="0" presId="urn:microsoft.com/office/officeart/2018/2/layout/IconVerticalSolidList"/>
    <dgm:cxn modelId="{586CA2C2-A307-4B0E-8492-BAE533E34875}" type="presOf" srcId="{12FC31AD-4855-46D5-972E-77BF07578629}" destId="{C8015C5A-EC6A-4AEB-B302-5FCA41DDA0E5}" srcOrd="0" destOrd="0" presId="urn:microsoft.com/office/officeart/2018/2/layout/IconVerticalSolidList"/>
    <dgm:cxn modelId="{9565FFF3-C889-4A94-9696-2AB9B590C8A5}" srcId="{95FACB13-77A8-498C-98F0-3A082093C00D}" destId="{12FC31AD-4855-46D5-972E-77BF07578629}" srcOrd="0" destOrd="0" parTransId="{BCC2E71E-1693-4CBD-BD47-87F85EC676C5}" sibTransId="{42947F7C-6F0D-4A3C-A99D-1BBCB71FE933}"/>
    <dgm:cxn modelId="{539BC148-624A-4580-AEE8-C00AA7B00664}" type="presParOf" srcId="{05788318-2F79-4F5A-8CAF-07930C5B1596}" destId="{CF7BEDC0-1EE5-4514-8C06-D7DBF4B85A8B}" srcOrd="0" destOrd="0" presId="urn:microsoft.com/office/officeart/2018/2/layout/IconVerticalSolidList"/>
    <dgm:cxn modelId="{0E5196CC-34EA-431C-9508-408A3BC42B39}" type="presParOf" srcId="{CF7BEDC0-1EE5-4514-8C06-D7DBF4B85A8B}" destId="{9E96812B-DE09-440F-A244-537D01D84CCB}" srcOrd="0" destOrd="0" presId="urn:microsoft.com/office/officeart/2018/2/layout/IconVerticalSolidList"/>
    <dgm:cxn modelId="{B80421ED-570A-447D-B2A5-AC628383D1C1}" type="presParOf" srcId="{CF7BEDC0-1EE5-4514-8C06-D7DBF4B85A8B}" destId="{2D3688A2-F326-4644-99BC-042058C6A9EA}" srcOrd="1" destOrd="0" presId="urn:microsoft.com/office/officeart/2018/2/layout/IconVerticalSolidList"/>
    <dgm:cxn modelId="{386C7113-C1D6-45A1-A7D6-BC5C66C4AA83}" type="presParOf" srcId="{CF7BEDC0-1EE5-4514-8C06-D7DBF4B85A8B}" destId="{C1638E10-526E-4BDA-BBC5-01EDA58F13C1}" srcOrd="2" destOrd="0" presId="urn:microsoft.com/office/officeart/2018/2/layout/IconVerticalSolidList"/>
    <dgm:cxn modelId="{A84195E1-EB4E-44C1-89BF-4875BF0925DD}" type="presParOf" srcId="{CF7BEDC0-1EE5-4514-8C06-D7DBF4B85A8B}" destId="{C8015C5A-EC6A-4AEB-B302-5FCA41DDA0E5}" srcOrd="3" destOrd="0" presId="urn:microsoft.com/office/officeart/2018/2/layout/IconVerticalSolidList"/>
    <dgm:cxn modelId="{1659B6BE-B968-449C-BF8A-D2D20BDA2B5E}" type="presParOf" srcId="{05788318-2F79-4F5A-8CAF-07930C5B1596}" destId="{671D055B-92B6-44C1-BC59-41946C4704DA}" srcOrd="1" destOrd="0" presId="urn:microsoft.com/office/officeart/2018/2/layout/IconVerticalSolidList"/>
    <dgm:cxn modelId="{85F8F45A-CB18-44FB-8B5A-AEE9921AABD7}" type="presParOf" srcId="{05788318-2F79-4F5A-8CAF-07930C5B1596}" destId="{51FA0C38-AA9F-4ADB-BD8E-F948AC0D52A5}" srcOrd="2" destOrd="0" presId="urn:microsoft.com/office/officeart/2018/2/layout/IconVerticalSolidList"/>
    <dgm:cxn modelId="{10C220AA-7686-4248-B138-5FF8DCF2EB09}" type="presParOf" srcId="{51FA0C38-AA9F-4ADB-BD8E-F948AC0D52A5}" destId="{672B620B-FB19-4018-A486-5BAB83A72F1B}" srcOrd="0" destOrd="0" presId="urn:microsoft.com/office/officeart/2018/2/layout/IconVerticalSolidList"/>
    <dgm:cxn modelId="{1C739787-B553-4980-8ED1-1EAF52C3A7E9}" type="presParOf" srcId="{51FA0C38-AA9F-4ADB-BD8E-F948AC0D52A5}" destId="{E2C37F7F-F3C8-412C-A0A1-4DFC91C32B95}" srcOrd="1" destOrd="0" presId="urn:microsoft.com/office/officeart/2018/2/layout/IconVerticalSolidList"/>
    <dgm:cxn modelId="{03E34864-9CFB-4D1D-93FA-124D5E52165F}" type="presParOf" srcId="{51FA0C38-AA9F-4ADB-BD8E-F948AC0D52A5}" destId="{E3CAB409-C917-48F9-BF84-655FB0411DE1}" srcOrd="2" destOrd="0" presId="urn:microsoft.com/office/officeart/2018/2/layout/IconVerticalSolidList"/>
    <dgm:cxn modelId="{84F987BD-E1FC-48E7-8A3D-3B1360164E0B}" type="presParOf" srcId="{51FA0C38-AA9F-4ADB-BD8E-F948AC0D52A5}" destId="{320F4890-E027-4E21-A5F5-EC33799BE3E3}" srcOrd="3" destOrd="0" presId="urn:microsoft.com/office/officeart/2018/2/layout/IconVerticalSolidList"/>
    <dgm:cxn modelId="{AB0256BA-FC3A-423D-A3BA-3E3FE75F5345}" type="presParOf" srcId="{05788318-2F79-4F5A-8CAF-07930C5B1596}" destId="{4C5EBFAB-A2EF-4BD5-BEDF-A91C08B8DE9F}" srcOrd="3" destOrd="0" presId="urn:microsoft.com/office/officeart/2018/2/layout/IconVerticalSolidList"/>
    <dgm:cxn modelId="{D811387B-C7D1-4F75-AC06-6ADAB875A22F}" type="presParOf" srcId="{05788318-2F79-4F5A-8CAF-07930C5B1596}" destId="{182B6E24-3222-4110-90F3-533AEEB82E5E}" srcOrd="4" destOrd="0" presId="urn:microsoft.com/office/officeart/2018/2/layout/IconVerticalSolidList"/>
    <dgm:cxn modelId="{312C7758-C9AE-4A81-84B3-0645F03979A1}" type="presParOf" srcId="{182B6E24-3222-4110-90F3-533AEEB82E5E}" destId="{D875639C-36B0-4556-B5AF-C6F6B0CB2BE2}" srcOrd="0" destOrd="0" presId="urn:microsoft.com/office/officeart/2018/2/layout/IconVerticalSolidList"/>
    <dgm:cxn modelId="{BE75CF73-F5BE-4641-B07B-71B2D711AD61}" type="presParOf" srcId="{182B6E24-3222-4110-90F3-533AEEB82E5E}" destId="{9F039F6C-6231-4375-9596-F670BA6A8CD7}" srcOrd="1" destOrd="0" presId="urn:microsoft.com/office/officeart/2018/2/layout/IconVerticalSolidList"/>
    <dgm:cxn modelId="{ACE85C59-9CF2-435B-AFCB-1262A93183FE}" type="presParOf" srcId="{182B6E24-3222-4110-90F3-533AEEB82E5E}" destId="{58B7BEC8-05BE-4376-8FA4-D10F4FA0F72A}" srcOrd="2" destOrd="0" presId="urn:microsoft.com/office/officeart/2018/2/layout/IconVerticalSolidList"/>
    <dgm:cxn modelId="{54771268-E35B-43F2-B312-7A317C937E81}" type="presParOf" srcId="{182B6E24-3222-4110-90F3-533AEEB82E5E}" destId="{77B3A313-2287-49C5-9A91-542939DB8B94}" srcOrd="3" destOrd="0" presId="urn:microsoft.com/office/officeart/2018/2/layout/IconVerticalSolidList"/>
    <dgm:cxn modelId="{4CD812C0-E859-4C33-80B3-AC985FCB9B1D}" type="presParOf" srcId="{05788318-2F79-4F5A-8CAF-07930C5B1596}" destId="{26D207E4-75A7-4F5A-83E6-1A5A3AEE8BED}" srcOrd="5" destOrd="0" presId="urn:microsoft.com/office/officeart/2018/2/layout/IconVerticalSolidList"/>
    <dgm:cxn modelId="{59CD34B8-4ED6-40EE-A911-AFFCFEA9578D}" type="presParOf" srcId="{05788318-2F79-4F5A-8CAF-07930C5B1596}" destId="{F8324369-5BD4-4121-9AFE-EF47DAEEAA29}" srcOrd="6" destOrd="0" presId="urn:microsoft.com/office/officeart/2018/2/layout/IconVerticalSolidList"/>
    <dgm:cxn modelId="{E9288D24-7C1D-4EC2-B3CE-5FC6D3AE3B70}" type="presParOf" srcId="{F8324369-5BD4-4121-9AFE-EF47DAEEAA29}" destId="{AC07BBB8-65B9-450F-9DE3-FCAF5F3CC1ED}" srcOrd="0" destOrd="0" presId="urn:microsoft.com/office/officeart/2018/2/layout/IconVerticalSolidList"/>
    <dgm:cxn modelId="{5B4008C7-156F-471E-9570-486E966E8BE0}" type="presParOf" srcId="{F8324369-5BD4-4121-9AFE-EF47DAEEAA29}" destId="{F3B6DA75-0F28-4574-8395-E5A7B907A220}" srcOrd="1" destOrd="0" presId="urn:microsoft.com/office/officeart/2018/2/layout/IconVerticalSolidList"/>
    <dgm:cxn modelId="{03A8FD76-143C-4ED7-9DAD-CB3136278B00}" type="presParOf" srcId="{F8324369-5BD4-4121-9AFE-EF47DAEEAA29}" destId="{C70E94A7-A953-48BC-9DF0-C6809FE9222C}" srcOrd="2" destOrd="0" presId="urn:microsoft.com/office/officeart/2018/2/layout/IconVerticalSolidList"/>
    <dgm:cxn modelId="{1BF990C6-EE90-441E-BCA6-85AD1493E0BE}" type="presParOf" srcId="{F8324369-5BD4-4121-9AFE-EF47DAEEAA29}" destId="{FB9D5438-84DD-40E0-BE56-2AA5B3CB4639}" srcOrd="3" destOrd="0" presId="urn:microsoft.com/office/officeart/2018/2/layout/IconVerticalSolidList"/>
    <dgm:cxn modelId="{7C4DADA7-7FC8-49F8-840D-B64512C6EED9}" type="presParOf" srcId="{05788318-2F79-4F5A-8CAF-07930C5B1596}" destId="{5B963422-E529-4B2F-856C-43828D8273BB}" srcOrd="7" destOrd="0" presId="urn:microsoft.com/office/officeart/2018/2/layout/IconVerticalSolidList"/>
    <dgm:cxn modelId="{67BA946B-A313-41EC-95F2-01CBAA7462BC}" type="presParOf" srcId="{05788318-2F79-4F5A-8CAF-07930C5B1596}" destId="{4AD6BAB3-2567-4E00-AD45-47827A290E35}" srcOrd="8" destOrd="0" presId="urn:microsoft.com/office/officeart/2018/2/layout/IconVerticalSolidList"/>
    <dgm:cxn modelId="{2CE473AB-2B11-43F6-A04D-FE801AA088FB}" type="presParOf" srcId="{4AD6BAB3-2567-4E00-AD45-47827A290E35}" destId="{4BBFBA07-43E5-4EC6-8ED0-678381C51FAB}" srcOrd="0" destOrd="0" presId="urn:microsoft.com/office/officeart/2018/2/layout/IconVerticalSolidList"/>
    <dgm:cxn modelId="{5072D7CC-FB2F-4D4C-8DF7-ED843E7E8609}" type="presParOf" srcId="{4AD6BAB3-2567-4E00-AD45-47827A290E35}" destId="{2BCC0044-C549-4ED0-9EDB-E29B5768E5D8}" srcOrd="1" destOrd="0" presId="urn:microsoft.com/office/officeart/2018/2/layout/IconVerticalSolidList"/>
    <dgm:cxn modelId="{82E84A04-1490-4CA1-B568-1EC739D77E39}" type="presParOf" srcId="{4AD6BAB3-2567-4E00-AD45-47827A290E35}" destId="{D4753A0B-E94D-406E-ADD5-8D795546A645}" srcOrd="2" destOrd="0" presId="urn:microsoft.com/office/officeart/2018/2/layout/IconVerticalSolidList"/>
    <dgm:cxn modelId="{D605FD90-F8C1-498D-8289-BFB5692BD002}" type="presParOf" srcId="{4AD6BAB3-2567-4E00-AD45-47827A290E35}" destId="{A7452930-4297-43E9-924B-ED8FAB633248}" srcOrd="3" destOrd="0" presId="urn:microsoft.com/office/officeart/2018/2/layout/IconVerticalSolidList"/>
    <dgm:cxn modelId="{0839F20D-2999-4B4A-BCEC-69C5B87259DD}" type="presParOf" srcId="{05788318-2F79-4F5A-8CAF-07930C5B1596}" destId="{5850DE04-DF3C-4E21-9E31-86C2CFB73F8D}" srcOrd="9" destOrd="0" presId="urn:microsoft.com/office/officeart/2018/2/layout/IconVerticalSolidList"/>
    <dgm:cxn modelId="{EEA8BAAB-1E82-4DCA-8BAE-1E89BC49E3C0}" type="presParOf" srcId="{05788318-2F79-4F5A-8CAF-07930C5B1596}" destId="{B433CD9B-1C5B-4594-AB61-98D86B01BC04}" srcOrd="10" destOrd="0" presId="urn:microsoft.com/office/officeart/2018/2/layout/IconVerticalSolidList"/>
    <dgm:cxn modelId="{1FE53768-C43E-48ED-AAE0-1F2BFA403156}" type="presParOf" srcId="{B433CD9B-1C5B-4594-AB61-98D86B01BC04}" destId="{6E62661C-E117-4563-8CEE-B38130678897}" srcOrd="0" destOrd="0" presId="urn:microsoft.com/office/officeart/2018/2/layout/IconVerticalSolidList"/>
    <dgm:cxn modelId="{B573A0A6-39B4-491A-AB59-6FF2A03820A8}" type="presParOf" srcId="{B433CD9B-1C5B-4594-AB61-98D86B01BC04}" destId="{0CDCC042-A664-4529-B117-DCBC81E626ED}" srcOrd="1" destOrd="0" presId="urn:microsoft.com/office/officeart/2018/2/layout/IconVerticalSolidList"/>
    <dgm:cxn modelId="{1B0053C2-37AB-41A0-9AA9-99E162772E8F}" type="presParOf" srcId="{B433CD9B-1C5B-4594-AB61-98D86B01BC04}" destId="{3C058D0E-7BF3-43C7-A744-8885001092BD}" srcOrd="2" destOrd="0" presId="urn:microsoft.com/office/officeart/2018/2/layout/IconVerticalSolidList"/>
    <dgm:cxn modelId="{544F274F-C847-47A6-BB09-86D35789B8B8}" type="presParOf" srcId="{B433CD9B-1C5B-4594-AB61-98D86B01BC04}" destId="{8B8E6183-213B-4B9A-8821-0B155E2AD84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E5E379-B794-4529-AEFD-FE16A8ADE729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5F9B51A-EE1A-47B2-972F-761BA9A951C6}">
      <dgm:prSet/>
      <dgm:spPr/>
      <dgm:t>
        <a:bodyPr/>
        <a:lstStyle/>
        <a:p>
          <a:r>
            <a:rPr lang="da-DK" baseline="0"/>
            <a:t>Entydighed (de gode/de onde)/flertydighed (komplekse årsagssammenhænge) i tolkning af historien </a:t>
          </a:r>
          <a:endParaRPr lang="en-US"/>
        </a:p>
      </dgm:t>
    </dgm:pt>
    <dgm:pt modelId="{2447565E-D08F-454A-89AA-7CAB18279BFA}" type="parTrans" cxnId="{DA5BB211-51F5-4CA2-AA3B-D179E6E8ECA5}">
      <dgm:prSet/>
      <dgm:spPr/>
      <dgm:t>
        <a:bodyPr/>
        <a:lstStyle/>
        <a:p>
          <a:endParaRPr lang="en-US"/>
        </a:p>
      </dgm:t>
    </dgm:pt>
    <dgm:pt modelId="{5EAA62E5-625D-42C7-806A-BAEC34222305}" type="sibTrans" cxnId="{DA5BB211-51F5-4CA2-AA3B-D179E6E8ECA5}">
      <dgm:prSet/>
      <dgm:spPr/>
      <dgm:t>
        <a:bodyPr/>
        <a:lstStyle/>
        <a:p>
          <a:endParaRPr lang="en-US"/>
        </a:p>
      </dgm:t>
    </dgm:pt>
    <dgm:pt modelId="{6C5E1105-6D0F-46F0-AD0E-F8819A37F4F5}">
      <dgm:prSet/>
      <dgm:spPr/>
      <dgm:t>
        <a:bodyPr/>
        <a:lstStyle/>
        <a:p>
          <a:r>
            <a:rPr lang="da-DK" baseline="0"/>
            <a:t>Erindringshistorisk analyse af fx erindringssteder og mindebegivenheder</a:t>
          </a:r>
          <a:endParaRPr lang="en-US"/>
        </a:p>
      </dgm:t>
    </dgm:pt>
    <dgm:pt modelId="{1FC10FFB-8709-4800-A779-5EA6EA63BCF5}" type="parTrans" cxnId="{356945BF-B38E-4BDA-8900-955A306C5A16}">
      <dgm:prSet/>
      <dgm:spPr/>
      <dgm:t>
        <a:bodyPr/>
        <a:lstStyle/>
        <a:p>
          <a:endParaRPr lang="en-US"/>
        </a:p>
      </dgm:t>
    </dgm:pt>
    <dgm:pt modelId="{71B1D269-2B26-484A-9608-4D33A5BCBCCB}" type="sibTrans" cxnId="{356945BF-B38E-4BDA-8900-955A306C5A16}">
      <dgm:prSet/>
      <dgm:spPr/>
      <dgm:t>
        <a:bodyPr/>
        <a:lstStyle/>
        <a:p>
          <a:endParaRPr lang="en-US"/>
        </a:p>
      </dgm:t>
    </dgm:pt>
    <dgm:pt modelId="{51E00513-3017-0F4B-9615-2C4FF38CAC99}" type="pres">
      <dgm:prSet presAssocID="{AAE5E379-B794-4529-AEFD-FE16A8ADE729}" presName="linear" presStyleCnt="0">
        <dgm:presLayoutVars>
          <dgm:animLvl val="lvl"/>
          <dgm:resizeHandles val="exact"/>
        </dgm:presLayoutVars>
      </dgm:prSet>
      <dgm:spPr/>
    </dgm:pt>
    <dgm:pt modelId="{B48E1371-9860-D04E-8EB2-98348F21F4A3}" type="pres">
      <dgm:prSet presAssocID="{45F9B51A-EE1A-47B2-972F-761BA9A951C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926CB1A-FB41-9646-8775-44A5D0A0DB3B}" type="pres">
      <dgm:prSet presAssocID="{5EAA62E5-625D-42C7-806A-BAEC34222305}" presName="spacer" presStyleCnt="0"/>
      <dgm:spPr/>
    </dgm:pt>
    <dgm:pt modelId="{504CDC44-5607-C847-BEB2-5052C69DBB7D}" type="pres">
      <dgm:prSet presAssocID="{6C5E1105-6D0F-46F0-AD0E-F8819A37F4F5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DA5BB211-51F5-4CA2-AA3B-D179E6E8ECA5}" srcId="{AAE5E379-B794-4529-AEFD-FE16A8ADE729}" destId="{45F9B51A-EE1A-47B2-972F-761BA9A951C6}" srcOrd="0" destOrd="0" parTransId="{2447565E-D08F-454A-89AA-7CAB18279BFA}" sibTransId="{5EAA62E5-625D-42C7-806A-BAEC34222305}"/>
    <dgm:cxn modelId="{829EFA43-E61F-C842-828F-314D56B87B50}" type="presOf" srcId="{6C5E1105-6D0F-46F0-AD0E-F8819A37F4F5}" destId="{504CDC44-5607-C847-BEB2-5052C69DBB7D}" srcOrd="0" destOrd="0" presId="urn:microsoft.com/office/officeart/2005/8/layout/vList2"/>
    <dgm:cxn modelId="{356945BF-B38E-4BDA-8900-955A306C5A16}" srcId="{AAE5E379-B794-4529-AEFD-FE16A8ADE729}" destId="{6C5E1105-6D0F-46F0-AD0E-F8819A37F4F5}" srcOrd="1" destOrd="0" parTransId="{1FC10FFB-8709-4800-A779-5EA6EA63BCF5}" sibTransId="{71B1D269-2B26-484A-9608-4D33A5BCBCCB}"/>
    <dgm:cxn modelId="{4665F2EE-486F-CD45-B7F6-31DDC4A0C233}" type="presOf" srcId="{45F9B51A-EE1A-47B2-972F-761BA9A951C6}" destId="{B48E1371-9860-D04E-8EB2-98348F21F4A3}" srcOrd="0" destOrd="0" presId="urn:microsoft.com/office/officeart/2005/8/layout/vList2"/>
    <dgm:cxn modelId="{E1C22CF6-D1DC-3A47-A57D-92B4D42A8E0C}" type="presOf" srcId="{AAE5E379-B794-4529-AEFD-FE16A8ADE729}" destId="{51E00513-3017-0F4B-9615-2C4FF38CAC99}" srcOrd="0" destOrd="0" presId="urn:microsoft.com/office/officeart/2005/8/layout/vList2"/>
    <dgm:cxn modelId="{D6BEA11E-6318-3641-9758-EE2DA9E62CF1}" type="presParOf" srcId="{51E00513-3017-0F4B-9615-2C4FF38CAC99}" destId="{B48E1371-9860-D04E-8EB2-98348F21F4A3}" srcOrd="0" destOrd="0" presId="urn:microsoft.com/office/officeart/2005/8/layout/vList2"/>
    <dgm:cxn modelId="{6AA4836A-FB48-5D4E-90E0-218C3E76B605}" type="presParOf" srcId="{51E00513-3017-0F4B-9615-2C4FF38CAC99}" destId="{3926CB1A-FB41-9646-8775-44A5D0A0DB3B}" srcOrd="1" destOrd="0" presId="urn:microsoft.com/office/officeart/2005/8/layout/vList2"/>
    <dgm:cxn modelId="{B7AC27F3-272E-864F-AA57-79CCE2884604}" type="presParOf" srcId="{51E00513-3017-0F4B-9615-2C4FF38CAC99}" destId="{504CDC44-5607-C847-BEB2-5052C69DBB7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841D41-FADE-4397-878D-1BC6A38A68BC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D62F96DD-67CC-4A3E-AF58-E8225B492FF1}">
      <dgm:prSet/>
      <dgm:spPr/>
      <dgm:t>
        <a:bodyPr/>
        <a:lstStyle/>
        <a:p>
          <a:pPr>
            <a:defRPr cap="all"/>
          </a:pPr>
          <a:r>
            <a:rPr lang="da-DK" baseline="0"/>
            <a:t>Synkron/diakron analyse af fremstillingen af fx ‘vikingetiden’</a:t>
          </a:r>
          <a:endParaRPr lang="en-US"/>
        </a:p>
      </dgm:t>
    </dgm:pt>
    <dgm:pt modelId="{63E719D7-5EB7-4297-8CA7-40DD36001218}" type="parTrans" cxnId="{8A33B33E-4DCA-4551-9EA5-A3A5452317D0}">
      <dgm:prSet/>
      <dgm:spPr/>
      <dgm:t>
        <a:bodyPr/>
        <a:lstStyle/>
        <a:p>
          <a:endParaRPr lang="en-US"/>
        </a:p>
      </dgm:t>
    </dgm:pt>
    <dgm:pt modelId="{90E3DBDD-9DA0-4BBB-9714-831B7C9631D3}" type="sibTrans" cxnId="{8A33B33E-4DCA-4551-9EA5-A3A5452317D0}">
      <dgm:prSet/>
      <dgm:spPr/>
      <dgm:t>
        <a:bodyPr/>
        <a:lstStyle/>
        <a:p>
          <a:endParaRPr lang="en-US"/>
        </a:p>
      </dgm:t>
    </dgm:pt>
    <dgm:pt modelId="{92250CE9-AB1D-4FB4-BE30-645BA0F1E360}">
      <dgm:prSet/>
      <dgm:spPr/>
      <dgm:t>
        <a:bodyPr/>
        <a:lstStyle/>
        <a:p>
          <a:pPr>
            <a:defRPr cap="all"/>
          </a:pPr>
          <a:r>
            <a:rPr lang="da-DK" baseline="0"/>
            <a:t>Hvordan synet på det samme emne/tema skifter med tiden</a:t>
          </a:r>
          <a:endParaRPr lang="en-US"/>
        </a:p>
      </dgm:t>
    </dgm:pt>
    <dgm:pt modelId="{C338901A-E32C-4647-A450-E361882B0A29}" type="parTrans" cxnId="{6AFB1901-9CF7-4E21-9491-7DB023362D64}">
      <dgm:prSet/>
      <dgm:spPr/>
      <dgm:t>
        <a:bodyPr/>
        <a:lstStyle/>
        <a:p>
          <a:endParaRPr lang="en-US"/>
        </a:p>
      </dgm:t>
    </dgm:pt>
    <dgm:pt modelId="{51872DEA-E380-4BCD-99E2-6BA16DBBF052}" type="sibTrans" cxnId="{6AFB1901-9CF7-4E21-9491-7DB023362D64}">
      <dgm:prSet/>
      <dgm:spPr/>
      <dgm:t>
        <a:bodyPr/>
        <a:lstStyle/>
        <a:p>
          <a:endParaRPr lang="en-US"/>
        </a:p>
      </dgm:t>
    </dgm:pt>
    <dgm:pt modelId="{F7488EF0-6417-4174-8CC6-843F05CDDE8A}" type="pres">
      <dgm:prSet presAssocID="{9E841D41-FADE-4397-878D-1BC6A38A68BC}" presName="root" presStyleCnt="0">
        <dgm:presLayoutVars>
          <dgm:dir/>
          <dgm:resizeHandles val="exact"/>
        </dgm:presLayoutVars>
      </dgm:prSet>
      <dgm:spPr/>
    </dgm:pt>
    <dgm:pt modelId="{C7FA0169-C7FF-48FD-A260-2DC6318EE5DC}" type="pres">
      <dgm:prSet presAssocID="{D62F96DD-67CC-4A3E-AF58-E8225B492FF1}" presName="compNode" presStyleCnt="0"/>
      <dgm:spPr/>
    </dgm:pt>
    <dgm:pt modelId="{3B8903E7-E23A-4A25-9FDC-2BB3896B3B0F}" type="pres">
      <dgm:prSet presAssocID="{D62F96DD-67CC-4A3E-AF58-E8225B492FF1}" presName="iconBgRect" presStyleLbl="bgShp" presStyleIdx="0" presStyleCnt="2"/>
      <dgm:spPr/>
    </dgm:pt>
    <dgm:pt modelId="{0F68DC99-F39E-4E75-82E0-294F21633A36}" type="pres">
      <dgm:prSet presAssocID="{D62F96DD-67CC-4A3E-AF58-E8225B492FF1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yncing Cloud"/>
        </a:ext>
      </dgm:extLst>
    </dgm:pt>
    <dgm:pt modelId="{BE92B7AF-8BC7-4D49-B2E9-F730E2A81710}" type="pres">
      <dgm:prSet presAssocID="{D62F96DD-67CC-4A3E-AF58-E8225B492FF1}" presName="spaceRect" presStyleCnt="0"/>
      <dgm:spPr/>
    </dgm:pt>
    <dgm:pt modelId="{59F7F544-31D4-432F-9F1B-11738C98267F}" type="pres">
      <dgm:prSet presAssocID="{D62F96DD-67CC-4A3E-AF58-E8225B492FF1}" presName="textRect" presStyleLbl="revTx" presStyleIdx="0" presStyleCnt="2">
        <dgm:presLayoutVars>
          <dgm:chMax val="1"/>
          <dgm:chPref val="1"/>
        </dgm:presLayoutVars>
      </dgm:prSet>
      <dgm:spPr/>
    </dgm:pt>
    <dgm:pt modelId="{307FE4BA-D013-4939-8FE2-B2D53495D096}" type="pres">
      <dgm:prSet presAssocID="{90E3DBDD-9DA0-4BBB-9714-831B7C9631D3}" presName="sibTrans" presStyleCnt="0"/>
      <dgm:spPr/>
    </dgm:pt>
    <dgm:pt modelId="{6374F883-4B9F-48E6-A762-A4E364FED54A}" type="pres">
      <dgm:prSet presAssocID="{92250CE9-AB1D-4FB4-BE30-645BA0F1E360}" presName="compNode" presStyleCnt="0"/>
      <dgm:spPr/>
    </dgm:pt>
    <dgm:pt modelId="{6E22A6B7-0B38-4714-917B-895310E0333B}" type="pres">
      <dgm:prSet presAssocID="{92250CE9-AB1D-4FB4-BE30-645BA0F1E360}" presName="iconBgRect" presStyleLbl="bgShp" presStyleIdx="1" presStyleCnt="2"/>
      <dgm:spPr/>
    </dgm:pt>
    <dgm:pt modelId="{5BDD969D-4514-4C2E-A6F3-449EF542601F}" type="pres">
      <dgm:prSet presAssocID="{92250CE9-AB1D-4FB4-BE30-645BA0F1E360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Øje"/>
        </a:ext>
      </dgm:extLst>
    </dgm:pt>
    <dgm:pt modelId="{4E64FE03-0878-4710-B12A-E046C600E3DF}" type="pres">
      <dgm:prSet presAssocID="{92250CE9-AB1D-4FB4-BE30-645BA0F1E360}" presName="spaceRect" presStyleCnt="0"/>
      <dgm:spPr/>
    </dgm:pt>
    <dgm:pt modelId="{4A7AC0EF-F31C-47AD-848B-882E3B67D4F6}" type="pres">
      <dgm:prSet presAssocID="{92250CE9-AB1D-4FB4-BE30-645BA0F1E360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6AFB1901-9CF7-4E21-9491-7DB023362D64}" srcId="{9E841D41-FADE-4397-878D-1BC6A38A68BC}" destId="{92250CE9-AB1D-4FB4-BE30-645BA0F1E360}" srcOrd="1" destOrd="0" parTransId="{C338901A-E32C-4647-A450-E361882B0A29}" sibTransId="{51872DEA-E380-4BCD-99E2-6BA16DBBF052}"/>
    <dgm:cxn modelId="{8A33B33E-4DCA-4551-9EA5-A3A5452317D0}" srcId="{9E841D41-FADE-4397-878D-1BC6A38A68BC}" destId="{D62F96DD-67CC-4A3E-AF58-E8225B492FF1}" srcOrd="0" destOrd="0" parTransId="{63E719D7-5EB7-4297-8CA7-40DD36001218}" sibTransId="{90E3DBDD-9DA0-4BBB-9714-831B7C9631D3}"/>
    <dgm:cxn modelId="{3A17596E-6B95-4B57-BCD5-31DB46E70798}" type="presOf" srcId="{92250CE9-AB1D-4FB4-BE30-645BA0F1E360}" destId="{4A7AC0EF-F31C-47AD-848B-882E3B67D4F6}" srcOrd="0" destOrd="0" presId="urn:microsoft.com/office/officeart/2018/5/layout/IconCircleLabelList"/>
    <dgm:cxn modelId="{5E5C998B-F73E-4ACD-980E-A808AE0E7719}" type="presOf" srcId="{9E841D41-FADE-4397-878D-1BC6A38A68BC}" destId="{F7488EF0-6417-4174-8CC6-843F05CDDE8A}" srcOrd="0" destOrd="0" presId="urn:microsoft.com/office/officeart/2018/5/layout/IconCircleLabelList"/>
    <dgm:cxn modelId="{D2ED8EB4-BDDC-49C9-AB97-0D36696981F7}" type="presOf" srcId="{D62F96DD-67CC-4A3E-AF58-E8225B492FF1}" destId="{59F7F544-31D4-432F-9F1B-11738C98267F}" srcOrd="0" destOrd="0" presId="urn:microsoft.com/office/officeart/2018/5/layout/IconCircleLabelList"/>
    <dgm:cxn modelId="{E86140C5-C8B8-44FA-8DC7-E012BD227BA6}" type="presParOf" srcId="{F7488EF0-6417-4174-8CC6-843F05CDDE8A}" destId="{C7FA0169-C7FF-48FD-A260-2DC6318EE5DC}" srcOrd="0" destOrd="0" presId="urn:microsoft.com/office/officeart/2018/5/layout/IconCircleLabelList"/>
    <dgm:cxn modelId="{1D591C43-5CA5-4855-8666-9D850DED8DE3}" type="presParOf" srcId="{C7FA0169-C7FF-48FD-A260-2DC6318EE5DC}" destId="{3B8903E7-E23A-4A25-9FDC-2BB3896B3B0F}" srcOrd="0" destOrd="0" presId="urn:microsoft.com/office/officeart/2018/5/layout/IconCircleLabelList"/>
    <dgm:cxn modelId="{97229C06-AB39-443C-B1D3-70CFD0FA43F8}" type="presParOf" srcId="{C7FA0169-C7FF-48FD-A260-2DC6318EE5DC}" destId="{0F68DC99-F39E-4E75-82E0-294F21633A36}" srcOrd="1" destOrd="0" presId="urn:microsoft.com/office/officeart/2018/5/layout/IconCircleLabelList"/>
    <dgm:cxn modelId="{224F1E95-E502-4D6A-8627-E3DAFB0D9A15}" type="presParOf" srcId="{C7FA0169-C7FF-48FD-A260-2DC6318EE5DC}" destId="{BE92B7AF-8BC7-4D49-B2E9-F730E2A81710}" srcOrd="2" destOrd="0" presId="urn:microsoft.com/office/officeart/2018/5/layout/IconCircleLabelList"/>
    <dgm:cxn modelId="{01259835-64F0-45F2-9574-D1AEB169DBB1}" type="presParOf" srcId="{C7FA0169-C7FF-48FD-A260-2DC6318EE5DC}" destId="{59F7F544-31D4-432F-9F1B-11738C98267F}" srcOrd="3" destOrd="0" presId="urn:microsoft.com/office/officeart/2018/5/layout/IconCircleLabelList"/>
    <dgm:cxn modelId="{6963F124-0EB5-40A7-8930-8D02D0DD8705}" type="presParOf" srcId="{F7488EF0-6417-4174-8CC6-843F05CDDE8A}" destId="{307FE4BA-D013-4939-8FE2-B2D53495D096}" srcOrd="1" destOrd="0" presId="urn:microsoft.com/office/officeart/2018/5/layout/IconCircleLabelList"/>
    <dgm:cxn modelId="{D4F3EE26-8BBB-4E02-85BB-08EBF83643EE}" type="presParOf" srcId="{F7488EF0-6417-4174-8CC6-843F05CDDE8A}" destId="{6374F883-4B9F-48E6-A762-A4E364FED54A}" srcOrd="2" destOrd="0" presId="urn:microsoft.com/office/officeart/2018/5/layout/IconCircleLabelList"/>
    <dgm:cxn modelId="{2032F5FE-1C0B-4549-AEED-8464A15DDA04}" type="presParOf" srcId="{6374F883-4B9F-48E6-A762-A4E364FED54A}" destId="{6E22A6B7-0B38-4714-917B-895310E0333B}" srcOrd="0" destOrd="0" presId="urn:microsoft.com/office/officeart/2018/5/layout/IconCircleLabelList"/>
    <dgm:cxn modelId="{2CB1AFF8-F563-42E3-89CA-850EF9300CE5}" type="presParOf" srcId="{6374F883-4B9F-48E6-A762-A4E364FED54A}" destId="{5BDD969D-4514-4C2E-A6F3-449EF542601F}" srcOrd="1" destOrd="0" presId="urn:microsoft.com/office/officeart/2018/5/layout/IconCircleLabelList"/>
    <dgm:cxn modelId="{0687F592-CA0B-4A21-B8E0-3CFE03F5F77D}" type="presParOf" srcId="{6374F883-4B9F-48E6-A762-A4E364FED54A}" destId="{4E64FE03-0878-4710-B12A-E046C600E3DF}" srcOrd="2" destOrd="0" presId="urn:microsoft.com/office/officeart/2018/5/layout/IconCircleLabelList"/>
    <dgm:cxn modelId="{988B9BE2-0F5A-4C52-A42F-9FD0AC2EA616}" type="presParOf" srcId="{6374F883-4B9F-48E6-A762-A4E364FED54A}" destId="{4A7AC0EF-F31C-47AD-848B-882E3B67D4F6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7B466A4-9C2C-4942-AE43-ADE91B25C447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ED3C152-ED00-42AB-A471-A0AD8D5A63DC}">
      <dgm:prSet/>
      <dgm:spPr/>
      <dgm:t>
        <a:bodyPr/>
        <a:lstStyle/>
        <a:p>
          <a:r>
            <a:rPr lang="da-DK" b="0" i="0" baseline="0" dirty="0"/>
            <a:t>Økohistorie (naturgrundlagets/geografiens betydning)</a:t>
          </a:r>
          <a:endParaRPr lang="en-US" dirty="0"/>
        </a:p>
      </dgm:t>
    </dgm:pt>
    <dgm:pt modelId="{FA08CAB3-825E-4EF6-9941-E183E9FD72F2}" type="parTrans" cxnId="{38C359A4-68A0-4F1D-9812-3A0EB25B23C5}">
      <dgm:prSet/>
      <dgm:spPr/>
      <dgm:t>
        <a:bodyPr/>
        <a:lstStyle/>
        <a:p>
          <a:endParaRPr lang="en-US"/>
        </a:p>
      </dgm:t>
    </dgm:pt>
    <dgm:pt modelId="{3CBDDE3C-EC76-47CB-86AC-DACE918D67D1}" type="sibTrans" cxnId="{38C359A4-68A0-4F1D-9812-3A0EB25B23C5}">
      <dgm:prSet/>
      <dgm:spPr/>
      <dgm:t>
        <a:bodyPr/>
        <a:lstStyle/>
        <a:p>
          <a:endParaRPr lang="en-US"/>
        </a:p>
      </dgm:t>
    </dgm:pt>
    <dgm:pt modelId="{42DB7BE9-66F3-42F2-B9F3-663800DA10A5}">
      <dgm:prSet/>
      <dgm:spPr/>
      <dgm:t>
        <a:bodyPr/>
        <a:lstStyle/>
        <a:p>
          <a:r>
            <a:rPr lang="da-DK" baseline="0"/>
            <a:t>Begrebshistorie</a:t>
          </a:r>
          <a:endParaRPr lang="en-US"/>
        </a:p>
      </dgm:t>
    </dgm:pt>
    <dgm:pt modelId="{D4B0DC9A-3A2A-46F8-8A46-E6D49F627F9E}" type="parTrans" cxnId="{D9C2D25C-E1BB-46FE-8B56-0DB9D7EB7377}">
      <dgm:prSet/>
      <dgm:spPr/>
      <dgm:t>
        <a:bodyPr/>
        <a:lstStyle/>
        <a:p>
          <a:endParaRPr lang="en-US"/>
        </a:p>
      </dgm:t>
    </dgm:pt>
    <dgm:pt modelId="{65D529BE-E6ED-4A4B-91FA-10950A8FC3CD}" type="sibTrans" cxnId="{D9C2D25C-E1BB-46FE-8B56-0DB9D7EB7377}">
      <dgm:prSet/>
      <dgm:spPr/>
      <dgm:t>
        <a:bodyPr/>
        <a:lstStyle/>
        <a:p>
          <a:endParaRPr lang="en-US"/>
        </a:p>
      </dgm:t>
    </dgm:pt>
    <dgm:pt modelId="{08409F0F-FE55-4551-B20A-A059D6A1F02E}">
      <dgm:prSet/>
      <dgm:spPr/>
      <dgm:t>
        <a:bodyPr/>
        <a:lstStyle/>
        <a:p>
          <a:r>
            <a:rPr lang="da-DK" baseline="0"/>
            <a:t>Nation og national identitet (forklaringsmodeller)</a:t>
          </a:r>
          <a:endParaRPr lang="en-US"/>
        </a:p>
      </dgm:t>
    </dgm:pt>
    <dgm:pt modelId="{4269EADD-FD65-45DD-A638-21B2B3198B04}" type="parTrans" cxnId="{79C8DE95-B30D-45E3-A097-784704053874}">
      <dgm:prSet/>
      <dgm:spPr/>
      <dgm:t>
        <a:bodyPr/>
        <a:lstStyle/>
        <a:p>
          <a:endParaRPr lang="en-US"/>
        </a:p>
      </dgm:t>
    </dgm:pt>
    <dgm:pt modelId="{AEC74CAF-C2D9-45D5-AD98-11BEE2363E32}" type="sibTrans" cxnId="{79C8DE95-B30D-45E3-A097-784704053874}">
      <dgm:prSet/>
      <dgm:spPr/>
      <dgm:t>
        <a:bodyPr/>
        <a:lstStyle/>
        <a:p>
          <a:endParaRPr lang="en-US"/>
        </a:p>
      </dgm:t>
    </dgm:pt>
    <dgm:pt modelId="{C9BF5F48-58C1-433B-8E86-3BE104D9CC9E}">
      <dgm:prSet/>
      <dgm:spPr/>
      <dgm:t>
        <a:bodyPr/>
        <a:lstStyle/>
        <a:p>
          <a:r>
            <a:rPr lang="da-DK" b="0" i="0" baseline="0"/>
            <a:t>Di</a:t>
          </a:r>
          <a:r>
            <a:rPr lang="da-DK" baseline="0"/>
            <a:t>skurshistorie (hvordan begrebers indhold skifter over tid)</a:t>
          </a:r>
          <a:endParaRPr lang="en-US"/>
        </a:p>
      </dgm:t>
    </dgm:pt>
    <dgm:pt modelId="{5CBD0E89-C484-476A-9772-B32513BB90CC}" type="parTrans" cxnId="{B28FDDA3-10C6-469E-BDED-B8D47A95F21A}">
      <dgm:prSet/>
      <dgm:spPr/>
      <dgm:t>
        <a:bodyPr/>
        <a:lstStyle/>
        <a:p>
          <a:endParaRPr lang="en-US"/>
        </a:p>
      </dgm:t>
    </dgm:pt>
    <dgm:pt modelId="{1C46D279-355F-41EB-A59F-0B10243EBD85}" type="sibTrans" cxnId="{B28FDDA3-10C6-469E-BDED-B8D47A95F21A}">
      <dgm:prSet/>
      <dgm:spPr/>
      <dgm:t>
        <a:bodyPr/>
        <a:lstStyle/>
        <a:p>
          <a:endParaRPr lang="en-US"/>
        </a:p>
      </dgm:t>
    </dgm:pt>
    <dgm:pt modelId="{252D321F-3E37-419D-9AE1-1D8922CE0B17}">
      <dgm:prSet/>
      <dgm:spPr/>
      <dgm:t>
        <a:bodyPr/>
        <a:lstStyle/>
        <a:p>
          <a:r>
            <a:rPr lang="da-DK" b="0" i="0" baseline="0"/>
            <a:t>Kønshistorie</a:t>
          </a:r>
          <a:endParaRPr lang="en-US"/>
        </a:p>
      </dgm:t>
    </dgm:pt>
    <dgm:pt modelId="{83870CF8-F54F-4627-B247-7267730E5177}" type="parTrans" cxnId="{F1C65B66-E8F0-4DB6-B642-B9624BF46D08}">
      <dgm:prSet/>
      <dgm:spPr/>
      <dgm:t>
        <a:bodyPr/>
        <a:lstStyle/>
        <a:p>
          <a:endParaRPr lang="en-US"/>
        </a:p>
      </dgm:t>
    </dgm:pt>
    <dgm:pt modelId="{79D363B8-9551-427B-BA5A-C82A615D5E1E}" type="sibTrans" cxnId="{F1C65B66-E8F0-4DB6-B642-B9624BF46D08}">
      <dgm:prSet/>
      <dgm:spPr/>
      <dgm:t>
        <a:bodyPr/>
        <a:lstStyle/>
        <a:p>
          <a:endParaRPr lang="en-US"/>
        </a:p>
      </dgm:t>
    </dgm:pt>
    <dgm:pt modelId="{F50BED18-42BA-7D49-A9E5-FB86EEE69FBE}" type="pres">
      <dgm:prSet presAssocID="{87B466A4-9C2C-4942-AE43-ADE91B25C447}" presName="outerComposite" presStyleCnt="0">
        <dgm:presLayoutVars>
          <dgm:chMax val="5"/>
          <dgm:dir/>
          <dgm:resizeHandles val="exact"/>
        </dgm:presLayoutVars>
      </dgm:prSet>
      <dgm:spPr/>
    </dgm:pt>
    <dgm:pt modelId="{345FAFE9-891B-7542-B2EE-EE170FEC4D74}" type="pres">
      <dgm:prSet presAssocID="{87B466A4-9C2C-4942-AE43-ADE91B25C447}" presName="dummyMaxCanvas" presStyleCnt="0">
        <dgm:presLayoutVars/>
      </dgm:prSet>
      <dgm:spPr/>
    </dgm:pt>
    <dgm:pt modelId="{94792802-EA9A-AB4C-952B-91E11D185661}" type="pres">
      <dgm:prSet presAssocID="{87B466A4-9C2C-4942-AE43-ADE91B25C447}" presName="FiveNodes_1" presStyleLbl="node1" presStyleIdx="0" presStyleCnt="5">
        <dgm:presLayoutVars>
          <dgm:bulletEnabled val="1"/>
        </dgm:presLayoutVars>
      </dgm:prSet>
      <dgm:spPr/>
    </dgm:pt>
    <dgm:pt modelId="{581C7F0B-DC0F-5D46-BF60-FC42C6A50209}" type="pres">
      <dgm:prSet presAssocID="{87B466A4-9C2C-4942-AE43-ADE91B25C447}" presName="FiveNodes_2" presStyleLbl="node1" presStyleIdx="1" presStyleCnt="5">
        <dgm:presLayoutVars>
          <dgm:bulletEnabled val="1"/>
        </dgm:presLayoutVars>
      </dgm:prSet>
      <dgm:spPr/>
    </dgm:pt>
    <dgm:pt modelId="{7B556D9C-95E6-CE49-92B7-3572E75A857A}" type="pres">
      <dgm:prSet presAssocID="{87B466A4-9C2C-4942-AE43-ADE91B25C447}" presName="FiveNodes_3" presStyleLbl="node1" presStyleIdx="2" presStyleCnt="5">
        <dgm:presLayoutVars>
          <dgm:bulletEnabled val="1"/>
        </dgm:presLayoutVars>
      </dgm:prSet>
      <dgm:spPr/>
    </dgm:pt>
    <dgm:pt modelId="{E2FE4C39-A387-9843-BEA4-1C0E7DC88487}" type="pres">
      <dgm:prSet presAssocID="{87B466A4-9C2C-4942-AE43-ADE91B25C447}" presName="FiveNodes_4" presStyleLbl="node1" presStyleIdx="3" presStyleCnt="5">
        <dgm:presLayoutVars>
          <dgm:bulletEnabled val="1"/>
        </dgm:presLayoutVars>
      </dgm:prSet>
      <dgm:spPr/>
    </dgm:pt>
    <dgm:pt modelId="{797FE03C-8371-4548-8059-E6A5D4CE4D8C}" type="pres">
      <dgm:prSet presAssocID="{87B466A4-9C2C-4942-AE43-ADE91B25C447}" presName="FiveNodes_5" presStyleLbl="node1" presStyleIdx="4" presStyleCnt="5">
        <dgm:presLayoutVars>
          <dgm:bulletEnabled val="1"/>
        </dgm:presLayoutVars>
      </dgm:prSet>
      <dgm:spPr/>
    </dgm:pt>
    <dgm:pt modelId="{424DDBCB-9088-EA4B-9D52-43CC836CC1B2}" type="pres">
      <dgm:prSet presAssocID="{87B466A4-9C2C-4942-AE43-ADE91B25C447}" presName="FiveConn_1-2" presStyleLbl="fgAccFollowNode1" presStyleIdx="0" presStyleCnt="4">
        <dgm:presLayoutVars>
          <dgm:bulletEnabled val="1"/>
        </dgm:presLayoutVars>
      </dgm:prSet>
      <dgm:spPr/>
    </dgm:pt>
    <dgm:pt modelId="{E453508F-8613-0D48-9735-A4C55FBEFB5B}" type="pres">
      <dgm:prSet presAssocID="{87B466A4-9C2C-4942-AE43-ADE91B25C447}" presName="FiveConn_2-3" presStyleLbl="fgAccFollowNode1" presStyleIdx="1" presStyleCnt="4">
        <dgm:presLayoutVars>
          <dgm:bulletEnabled val="1"/>
        </dgm:presLayoutVars>
      </dgm:prSet>
      <dgm:spPr/>
    </dgm:pt>
    <dgm:pt modelId="{67AA2EB4-91A6-724E-A71F-00C5770DD980}" type="pres">
      <dgm:prSet presAssocID="{87B466A4-9C2C-4942-AE43-ADE91B25C447}" presName="FiveConn_3-4" presStyleLbl="fgAccFollowNode1" presStyleIdx="2" presStyleCnt="4">
        <dgm:presLayoutVars>
          <dgm:bulletEnabled val="1"/>
        </dgm:presLayoutVars>
      </dgm:prSet>
      <dgm:spPr/>
    </dgm:pt>
    <dgm:pt modelId="{72A8F337-B894-354D-9CD1-0132231DEE2E}" type="pres">
      <dgm:prSet presAssocID="{87B466A4-9C2C-4942-AE43-ADE91B25C447}" presName="FiveConn_4-5" presStyleLbl="fgAccFollowNode1" presStyleIdx="3" presStyleCnt="4">
        <dgm:presLayoutVars>
          <dgm:bulletEnabled val="1"/>
        </dgm:presLayoutVars>
      </dgm:prSet>
      <dgm:spPr/>
    </dgm:pt>
    <dgm:pt modelId="{0876D226-9AB2-9545-BD84-13F1CBFF594D}" type="pres">
      <dgm:prSet presAssocID="{87B466A4-9C2C-4942-AE43-ADE91B25C447}" presName="FiveNodes_1_text" presStyleLbl="node1" presStyleIdx="4" presStyleCnt="5">
        <dgm:presLayoutVars>
          <dgm:bulletEnabled val="1"/>
        </dgm:presLayoutVars>
      </dgm:prSet>
      <dgm:spPr/>
    </dgm:pt>
    <dgm:pt modelId="{64C067B5-547A-0D47-B111-F71EE7C7384C}" type="pres">
      <dgm:prSet presAssocID="{87B466A4-9C2C-4942-AE43-ADE91B25C447}" presName="FiveNodes_2_text" presStyleLbl="node1" presStyleIdx="4" presStyleCnt="5">
        <dgm:presLayoutVars>
          <dgm:bulletEnabled val="1"/>
        </dgm:presLayoutVars>
      </dgm:prSet>
      <dgm:spPr/>
    </dgm:pt>
    <dgm:pt modelId="{56607E58-588D-F44C-B475-4BA34B93B6D9}" type="pres">
      <dgm:prSet presAssocID="{87B466A4-9C2C-4942-AE43-ADE91B25C447}" presName="FiveNodes_3_text" presStyleLbl="node1" presStyleIdx="4" presStyleCnt="5">
        <dgm:presLayoutVars>
          <dgm:bulletEnabled val="1"/>
        </dgm:presLayoutVars>
      </dgm:prSet>
      <dgm:spPr/>
    </dgm:pt>
    <dgm:pt modelId="{B8A3D469-7B52-8A49-BF54-D75E6DF94EC3}" type="pres">
      <dgm:prSet presAssocID="{87B466A4-9C2C-4942-AE43-ADE91B25C447}" presName="FiveNodes_4_text" presStyleLbl="node1" presStyleIdx="4" presStyleCnt="5">
        <dgm:presLayoutVars>
          <dgm:bulletEnabled val="1"/>
        </dgm:presLayoutVars>
      </dgm:prSet>
      <dgm:spPr/>
    </dgm:pt>
    <dgm:pt modelId="{18EFFEA9-7489-184C-ABB9-9C29CF14D9D9}" type="pres">
      <dgm:prSet presAssocID="{87B466A4-9C2C-4942-AE43-ADE91B25C447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7FAF5004-5E44-2943-8B6F-390744040467}" type="presOf" srcId="{42DB7BE9-66F3-42F2-B9F3-663800DA10A5}" destId="{581C7F0B-DC0F-5D46-BF60-FC42C6A50209}" srcOrd="0" destOrd="0" presId="urn:microsoft.com/office/officeart/2005/8/layout/vProcess5"/>
    <dgm:cxn modelId="{F02A4A22-2483-1B40-8815-1D1B49C4A0D1}" type="presOf" srcId="{3CBDDE3C-EC76-47CB-86AC-DACE918D67D1}" destId="{424DDBCB-9088-EA4B-9D52-43CC836CC1B2}" srcOrd="0" destOrd="0" presId="urn:microsoft.com/office/officeart/2005/8/layout/vProcess5"/>
    <dgm:cxn modelId="{D26B2A39-A33E-D04E-A4C7-AAEEA3985134}" type="presOf" srcId="{65D529BE-E6ED-4A4B-91FA-10950A8FC3CD}" destId="{E453508F-8613-0D48-9735-A4C55FBEFB5B}" srcOrd="0" destOrd="0" presId="urn:microsoft.com/office/officeart/2005/8/layout/vProcess5"/>
    <dgm:cxn modelId="{90CB4755-6498-604B-B11F-8E23B1C36008}" type="presOf" srcId="{87B466A4-9C2C-4942-AE43-ADE91B25C447}" destId="{F50BED18-42BA-7D49-A9E5-FB86EEE69FBE}" srcOrd="0" destOrd="0" presId="urn:microsoft.com/office/officeart/2005/8/layout/vProcess5"/>
    <dgm:cxn modelId="{D9C2D25C-E1BB-46FE-8B56-0DB9D7EB7377}" srcId="{87B466A4-9C2C-4942-AE43-ADE91B25C447}" destId="{42DB7BE9-66F3-42F2-B9F3-663800DA10A5}" srcOrd="1" destOrd="0" parTransId="{D4B0DC9A-3A2A-46F8-8A46-E6D49F627F9E}" sibTransId="{65D529BE-E6ED-4A4B-91FA-10950A8FC3CD}"/>
    <dgm:cxn modelId="{8A73715D-E356-B142-94A8-2271B1FC8EAF}" type="presOf" srcId="{AEC74CAF-C2D9-45D5-AD98-11BEE2363E32}" destId="{67AA2EB4-91A6-724E-A71F-00C5770DD980}" srcOrd="0" destOrd="0" presId="urn:microsoft.com/office/officeart/2005/8/layout/vProcess5"/>
    <dgm:cxn modelId="{7523575F-7133-6547-BE43-D9E987CCFE3E}" type="presOf" srcId="{C9BF5F48-58C1-433B-8E86-3BE104D9CC9E}" destId="{E2FE4C39-A387-9843-BEA4-1C0E7DC88487}" srcOrd="0" destOrd="0" presId="urn:microsoft.com/office/officeart/2005/8/layout/vProcess5"/>
    <dgm:cxn modelId="{F1C65B66-E8F0-4DB6-B642-B9624BF46D08}" srcId="{87B466A4-9C2C-4942-AE43-ADE91B25C447}" destId="{252D321F-3E37-419D-9AE1-1D8922CE0B17}" srcOrd="4" destOrd="0" parTransId="{83870CF8-F54F-4627-B247-7267730E5177}" sibTransId="{79D363B8-9551-427B-BA5A-C82A615D5E1E}"/>
    <dgm:cxn modelId="{42BE2A8D-0FC8-6C4B-B270-3A56511B2F7B}" type="presOf" srcId="{1C46D279-355F-41EB-A59F-0B10243EBD85}" destId="{72A8F337-B894-354D-9CD1-0132231DEE2E}" srcOrd="0" destOrd="0" presId="urn:microsoft.com/office/officeart/2005/8/layout/vProcess5"/>
    <dgm:cxn modelId="{79C8DE95-B30D-45E3-A097-784704053874}" srcId="{87B466A4-9C2C-4942-AE43-ADE91B25C447}" destId="{08409F0F-FE55-4551-B20A-A059D6A1F02E}" srcOrd="2" destOrd="0" parTransId="{4269EADD-FD65-45DD-A638-21B2B3198B04}" sibTransId="{AEC74CAF-C2D9-45D5-AD98-11BEE2363E32}"/>
    <dgm:cxn modelId="{F9021F9D-0448-9441-9DD2-91CC2C5DD534}" type="presOf" srcId="{C9BF5F48-58C1-433B-8E86-3BE104D9CC9E}" destId="{B8A3D469-7B52-8A49-BF54-D75E6DF94EC3}" srcOrd="1" destOrd="0" presId="urn:microsoft.com/office/officeart/2005/8/layout/vProcess5"/>
    <dgm:cxn modelId="{27A2F3A0-C54B-1249-8DC6-99967B3A6028}" type="presOf" srcId="{252D321F-3E37-419D-9AE1-1D8922CE0B17}" destId="{797FE03C-8371-4548-8059-E6A5D4CE4D8C}" srcOrd="0" destOrd="0" presId="urn:microsoft.com/office/officeart/2005/8/layout/vProcess5"/>
    <dgm:cxn modelId="{B28FDDA3-10C6-469E-BDED-B8D47A95F21A}" srcId="{87B466A4-9C2C-4942-AE43-ADE91B25C447}" destId="{C9BF5F48-58C1-433B-8E86-3BE104D9CC9E}" srcOrd="3" destOrd="0" parTransId="{5CBD0E89-C484-476A-9772-B32513BB90CC}" sibTransId="{1C46D279-355F-41EB-A59F-0B10243EBD85}"/>
    <dgm:cxn modelId="{38C359A4-68A0-4F1D-9812-3A0EB25B23C5}" srcId="{87B466A4-9C2C-4942-AE43-ADE91B25C447}" destId="{AED3C152-ED00-42AB-A471-A0AD8D5A63DC}" srcOrd="0" destOrd="0" parTransId="{FA08CAB3-825E-4EF6-9941-E183E9FD72F2}" sibTransId="{3CBDDE3C-EC76-47CB-86AC-DACE918D67D1}"/>
    <dgm:cxn modelId="{F9897FAA-60A2-E044-9234-9DD341967CC4}" type="presOf" srcId="{08409F0F-FE55-4551-B20A-A059D6A1F02E}" destId="{7B556D9C-95E6-CE49-92B7-3572E75A857A}" srcOrd="0" destOrd="0" presId="urn:microsoft.com/office/officeart/2005/8/layout/vProcess5"/>
    <dgm:cxn modelId="{308728B7-B70B-894E-8856-ECFF52E544AC}" type="presOf" srcId="{252D321F-3E37-419D-9AE1-1D8922CE0B17}" destId="{18EFFEA9-7489-184C-ABB9-9C29CF14D9D9}" srcOrd="1" destOrd="0" presId="urn:microsoft.com/office/officeart/2005/8/layout/vProcess5"/>
    <dgm:cxn modelId="{18CA05C2-B788-B34C-B4FB-E3199FA0AE65}" type="presOf" srcId="{AED3C152-ED00-42AB-A471-A0AD8D5A63DC}" destId="{0876D226-9AB2-9545-BD84-13F1CBFF594D}" srcOrd="1" destOrd="0" presId="urn:microsoft.com/office/officeart/2005/8/layout/vProcess5"/>
    <dgm:cxn modelId="{54327FD7-6C7F-CA42-8ED0-50511BC74631}" type="presOf" srcId="{08409F0F-FE55-4551-B20A-A059D6A1F02E}" destId="{56607E58-588D-F44C-B475-4BA34B93B6D9}" srcOrd="1" destOrd="0" presId="urn:microsoft.com/office/officeart/2005/8/layout/vProcess5"/>
    <dgm:cxn modelId="{9EB83DDF-3C1E-284D-A8E8-4C2C6FF43B4B}" type="presOf" srcId="{AED3C152-ED00-42AB-A471-A0AD8D5A63DC}" destId="{94792802-EA9A-AB4C-952B-91E11D185661}" srcOrd="0" destOrd="0" presId="urn:microsoft.com/office/officeart/2005/8/layout/vProcess5"/>
    <dgm:cxn modelId="{06DEB6E2-2A0B-9E43-9A7E-3A7ADFF80558}" type="presOf" srcId="{42DB7BE9-66F3-42F2-B9F3-663800DA10A5}" destId="{64C067B5-547A-0D47-B111-F71EE7C7384C}" srcOrd="1" destOrd="0" presId="urn:microsoft.com/office/officeart/2005/8/layout/vProcess5"/>
    <dgm:cxn modelId="{911860A5-A7E7-E247-B013-10FA205078EE}" type="presParOf" srcId="{F50BED18-42BA-7D49-A9E5-FB86EEE69FBE}" destId="{345FAFE9-891B-7542-B2EE-EE170FEC4D74}" srcOrd="0" destOrd="0" presId="urn:microsoft.com/office/officeart/2005/8/layout/vProcess5"/>
    <dgm:cxn modelId="{989D5D5C-D36A-C145-8DBB-F671F9EEB27E}" type="presParOf" srcId="{F50BED18-42BA-7D49-A9E5-FB86EEE69FBE}" destId="{94792802-EA9A-AB4C-952B-91E11D185661}" srcOrd="1" destOrd="0" presId="urn:microsoft.com/office/officeart/2005/8/layout/vProcess5"/>
    <dgm:cxn modelId="{5DF8174B-5241-D74D-B9A5-A0BFB982EA87}" type="presParOf" srcId="{F50BED18-42BA-7D49-A9E5-FB86EEE69FBE}" destId="{581C7F0B-DC0F-5D46-BF60-FC42C6A50209}" srcOrd="2" destOrd="0" presId="urn:microsoft.com/office/officeart/2005/8/layout/vProcess5"/>
    <dgm:cxn modelId="{F3B6FCE8-FB28-874C-9200-D511F69F038F}" type="presParOf" srcId="{F50BED18-42BA-7D49-A9E5-FB86EEE69FBE}" destId="{7B556D9C-95E6-CE49-92B7-3572E75A857A}" srcOrd="3" destOrd="0" presId="urn:microsoft.com/office/officeart/2005/8/layout/vProcess5"/>
    <dgm:cxn modelId="{683F01AE-6787-8345-BF44-CE48A56DE302}" type="presParOf" srcId="{F50BED18-42BA-7D49-A9E5-FB86EEE69FBE}" destId="{E2FE4C39-A387-9843-BEA4-1C0E7DC88487}" srcOrd="4" destOrd="0" presId="urn:microsoft.com/office/officeart/2005/8/layout/vProcess5"/>
    <dgm:cxn modelId="{FC34B6E2-786F-4749-90AB-E1AFAC18F899}" type="presParOf" srcId="{F50BED18-42BA-7D49-A9E5-FB86EEE69FBE}" destId="{797FE03C-8371-4548-8059-E6A5D4CE4D8C}" srcOrd="5" destOrd="0" presId="urn:microsoft.com/office/officeart/2005/8/layout/vProcess5"/>
    <dgm:cxn modelId="{2578F460-E9CA-9041-B81F-A7C193599C13}" type="presParOf" srcId="{F50BED18-42BA-7D49-A9E5-FB86EEE69FBE}" destId="{424DDBCB-9088-EA4B-9D52-43CC836CC1B2}" srcOrd="6" destOrd="0" presId="urn:microsoft.com/office/officeart/2005/8/layout/vProcess5"/>
    <dgm:cxn modelId="{59CE90A0-D816-5045-A698-269D3FD2DF3C}" type="presParOf" srcId="{F50BED18-42BA-7D49-A9E5-FB86EEE69FBE}" destId="{E453508F-8613-0D48-9735-A4C55FBEFB5B}" srcOrd="7" destOrd="0" presId="urn:microsoft.com/office/officeart/2005/8/layout/vProcess5"/>
    <dgm:cxn modelId="{5AD6FE8C-5E6A-A942-A9F1-FEC500E008C0}" type="presParOf" srcId="{F50BED18-42BA-7D49-A9E5-FB86EEE69FBE}" destId="{67AA2EB4-91A6-724E-A71F-00C5770DD980}" srcOrd="8" destOrd="0" presId="urn:microsoft.com/office/officeart/2005/8/layout/vProcess5"/>
    <dgm:cxn modelId="{A0BAB4F2-6525-444F-8356-10A5573DFC39}" type="presParOf" srcId="{F50BED18-42BA-7D49-A9E5-FB86EEE69FBE}" destId="{72A8F337-B894-354D-9CD1-0132231DEE2E}" srcOrd="9" destOrd="0" presId="urn:microsoft.com/office/officeart/2005/8/layout/vProcess5"/>
    <dgm:cxn modelId="{E58A242B-2D87-AF41-A30B-4F81B8A3F939}" type="presParOf" srcId="{F50BED18-42BA-7D49-A9E5-FB86EEE69FBE}" destId="{0876D226-9AB2-9545-BD84-13F1CBFF594D}" srcOrd="10" destOrd="0" presId="urn:microsoft.com/office/officeart/2005/8/layout/vProcess5"/>
    <dgm:cxn modelId="{A4463DC0-966F-1947-891F-C17DFADBCC7D}" type="presParOf" srcId="{F50BED18-42BA-7D49-A9E5-FB86EEE69FBE}" destId="{64C067B5-547A-0D47-B111-F71EE7C7384C}" srcOrd="11" destOrd="0" presId="urn:microsoft.com/office/officeart/2005/8/layout/vProcess5"/>
    <dgm:cxn modelId="{15F90E19-9E61-D742-B477-ED070C537098}" type="presParOf" srcId="{F50BED18-42BA-7D49-A9E5-FB86EEE69FBE}" destId="{56607E58-588D-F44C-B475-4BA34B93B6D9}" srcOrd="12" destOrd="0" presId="urn:microsoft.com/office/officeart/2005/8/layout/vProcess5"/>
    <dgm:cxn modelId="{127C65A4-8B90-D540-BDDD-2CC0E8A8757C}" type="presParOf" srcId="{F50BED18-42BA-7D49-A9E5-FB86EEE69FBE}" destId="{B8A3D469-7B52-8A49-BF54-D75E6DF94EC3}" srcOrd="13" destOrd="0" presId="urn:microsoft.com/office/officeart/2005/8/layout/vProcess5"/>
    <dgm:cxn modelId="{83808BE4-E282-9D45-A526-B6160999F9EC}" type="presParOf" srcId="{F50BED18-42BA-7D49-A9E5-FB86EEE69FBE}" destId="{18EFFEA9-7489-184C-ABB9-9C29CF14D9D9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4C51DDE-D2CC-42A5-AC90-ED2B3E30DECB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519EB9B-BDB6-4536-969B-D46F7F505B61}">
      <dgm:prSet/>
      <dgm:spPr/>
      <dgm:t>
        <a:bodyPr/>
        <a:lstStyle/>
        <a:p>
          <a:r>
            <a:rPr lang="da-DK" baseline="0"/>
            <a:t>Aktør/struktur (årsagsforklaringer)</a:t>
          </a:r>
          <a:endParaRPr lang="en-US"/>
        </a:p>
      </dgm:t>
    </dgm:pt>
    <dgm:pt modelId="{E6D6FB3A-6480-4548-B515-763A64C60CE0}" type="parTrans" cxnId="{AC5192E4-3783-4901-AF1E-0A87C59DC7D5}">
      <dgm:prSet/>
      <dgm:spPr/>
      <dgm:t>
        <a:bodyPr/>
        <a:lstStyle/>
        <a:p>
          <a:endParaRPr lang="en-US"/>
        </a:p>
      </dgm:t>
    </dgm:pt>
    <dgm:pt modelId="{0E553FBD-FCAE-47CA-982B-6808F235B051}" type="sibTrans" cxnId="{AC5192E4-3783-4901-AF1E-0A87C59DC7D5}">
      <dgm:prSet/>
      <dgm:spPr/>
      <dgm:t>
        <a:bodyPr/>
        <a:lstStyle/>
        <a:p>
          <a:endParaRPr lang="en-US"/>
        </a:p>
      </dgm:t>
    </dgm:pt>
    <dgm:pt modelId="{8864A27C-A659-4077-9306-CDF7865911A9}">
      <dgm:prSet/>
      <dgm:spPr/>
      <dgm:t>
        <a:bodyPr/>
        <a:lstStyle/>
        <a:p>
          <a:r>
            <a:rPr lang="da-DK" baseline="0"/>
            <a:t>Brud/kontinuitet</a:t>
          </a:r>
          <a:endParaRPr lang="en-US"/>
        </a:p>
      </dgm:t>
    </dgm:pt>
    <dgm:pt modelId="{75A650FC-EFB6-49B8-9178-19A39AB34292}" type="parTrans" cxnId="{7BE0E440-E155-47E4-A004-C3E4F4991EDB}">
      <dgm:prSet/>
      <dgm:spPr/>
      <dgm:t>
        <a:bodyPr/>
        <a:lstStyle/>
        <a:p>
          <a:endParaRPr lang="en-US"/>
        </a:p>
      </dgm:t>
    </dgm:pt>
    <dgm:pt modelId="{DF53DC7B-3B2A-4A89-95CA-CD7FFDC49DB6}" type="sibTrans" cxnId="{7BE0E440-E155-47E4-A004-C3E4F4991EDB}">
      <dgm:prSet/>
      <dgm:spPr/>
      <dgm:t>
        <a:bodyPr/>
        <a:lstStyle/>
        <a:p>
          <a:endParaRPr lang="en-US"/>
        </a:p>
      </dgm:t>
    </dgm:pt>
    <dgm:pt modelId="{602AEDD5-28EF-415E-B223-B006FBAC3D5C}">
      <dgm:prSet/>
      <dgm:spPr/>
      <dgm:t>
        <a:bodyPr/>
        <a:lstStyle/>
        <a:p>
          <a:r>
            <a:rPr lang="da-DK" baseline="0"/>
            <a:t>Historiebevidsthed</a:t>
          </a:r>
          <a:endParaRPr lang="en-US"/>
        </a:p>
      </dgm:t>
    </dgm:pt>
    <dgm:pt modelId="{9113D25F-537F-4155-A3C4-3FD04CED7632}" type="parTrans" cxnId="{CE9876CA-2D51-41FC-9FA8-8B5DB6DD85B5}">
      <dgm:prSet/>
      <dgm:spPr/>
      <dgm:t>
        <a:bodyPr/>
        <a:lstStyle/>
        <a:p>
          <a:endParaRPr lang="en-US"/>
        </a:p>
      </dgm:t>
    </dgm:pt>
    <dgm:pt modelId="{B6A8F7FF-2080-43F0-9C6D-D8FED468929C}" type="sibTrans" cxnId="{CE9876CA-2D51-41FC-9FA8-8B5DB6DD85B5}">
      <dgm:prSet/>
      <dgm:spPr/>
      <dgm:t>
        <a:bodyPr/>
        <a:lstStyle/>
        <a:p>
          <a:endParaRPr lang="en-US"/>
        </a:p>
      </dgm:t>
    </dgm:pt>
    <dgm:pt modelId="{D319CB17-6EB1-4C7D-9FA7-DEF33418379D}">
      <dgm:prSet/>
      <dgm:spPr/>
      <dgm:t>
        <a:bodyPr/>
        <a:lstStyle/>
        <a:p>
          <a:r>
            <a:rPr lang="da-DK" baseline="0" dirty="0"/>
            <a:t>Periodisering</a:t>
          </a:r>
          <a:endParaRPr lang="en-US" dirty="0"/>
        </a:p>
      </dgm:t>
    </dgm:pt>
    <dgm:pt modelId="{4E273D05-21B4-4DC2-9400-12EF3DD4A881}" type="parTrans" cxnId="{08717608-5F3C-4A70-BC17-AB007D21CAD3}">
      <dgm:prSet/>
      <dgm:spPr/>
      <dgm:t>
        <a:bodyPr/>
        <a:lstStyle/>
        <a:p>
          <a:endParaRPr lang="en-US"/>
        </a:p>
      </dgm:t>
    </dgm:pt>
    <dgm:pt modelId="{A82FDDA1-396C-49C7-BE35-CCB4554B5E39}" type="sibTrans" cxnId="{08717608-5F3C-4A70-BC17-AB007D21CAD3}">
      <dgm:prSet/>
      <dgm:spPr/>
      <dgm:t>
        <a:bodyPr/>
        <a:lstStyle/>
        <a:p>
          <a:endParaRPr lang="en-US"/>
        </a:p>
      </dgm:t>
    </dgm:pt>
    <dgm:pt modelId="{9CE55C5F-F2FA-6A44-9B02-E4312DF90E88}" type="pres">
      <dgm:prSet presAssocID="{54C51DDE-D2CC-42A5-AC90-ED2B3E30DECB}" presName="outerComposite" presStyleCnt="0">
        <dgm:presLayoutVars>
          <dgm:chMax val="5"/>
          <dgm:dir/>
          <dgm:resizeHandles val="exact"/>
        </dgm:presLayoutVars>
      </dgm:prSet>
      <dgm:spPr/>
    </dgm:pt>
    <dgm:pt modelId="{D9599F56-131C-B043-9F42-16C71203523B}" type="pres">
      <dgm:prSet presAssocID="{54C51DDE-D2CC-42A5-AC90-ED2B3E30DECB}" presName="dummyMaxCanvas" presStyleCnt="0">
        <dgm:presLayoutVars/>
      </dgm:prSet>
      <dgm:spPr/>
    </dgm:pt>
    <dgm:pt modelId="{A0F7B023-0AE7-B54D-B34C-E25E031A61B9}" type="pres">
      <dgm:prSet presAssocID="{54C51DDE-D2CC-42A5-AC90-ED2B3E30DECB}" presName="FourNodes_1" presStyleLbl="node1" presStyleIdx="0" presStyleCnt="4">
        <dgm:presLayoutVars>
          <dgm:bulletEnabled val="1"/>
        </dgm:presLayoutVars>
      </dgm:prSet>
      <dgm:spPr/>
    </dgm:pt>
    <dgm:pt modelId="{A27E657E-70E4-A64B-9C7F-33463D34A27B}" type="pres">
      <dgm:prSet presAssocID="{54C51DDE-D2CC-42A5-AC90-ED2B3E30DECB}" presName="FourNodes_2" presStyleLbl="node1" presStyleIdx="1" presStyleCnt="4">
        <dgm:presLayoutVars>
          <dgm:bulletEnabled val="1"/>
        </dgm:presLayoutVars>
      </dgm:prSet>
      <dgm:spPr/>
    </dgm:pt>
    <dgm:pt modelId="{B7ECB26D-E105-5443-95D5-7ADAC977A119}" type="pres">
      <dgm:prSet presAssocID="{54C51DDE-D2CC-42A5-AC90-ED2B3E30DECB}" presName="FourNodes_3" presStyleLbl="node1" presStyleIdx="2" presStyleCnt="4">
        <dgm:presLayoutVars>
          <dgm:bulletEnabled val="1"/>
        </dgm:presLayoutVars>
      </dgm:prSet>
      <dgm:spPr/>
    </dgm:pt>
    <dgm:pt modelId="{16265963-3399-E94E-97B9-57C10B155E72}" type="pres">
      <dgm:prSet presAssocID="{54C51DDE-D2CC-42A5-AC90-ED2B3E30DECB}" presName="FourNodes_4" presStyleLbl="node1" presStyleIdx="3" presStyleCnt="4">
        <dgm:presLayoutVars>
          <dgm:bulletEnabled val="1"/>
        </dgm:presLayoutVars>
      </dgm:prSet>
      <dgm:spPr/>
    </dgm:pt>
    <dgm:pt modelId="{FD149EC9-56E1-FB44-A9E4-D302115D50F2}" type="pres">
      <dgm:prSet presAssocID="{54C51DDE-D2CC-42A5-AC90-ED2B3E30DECB}" presName="FourConn_1-2" presStyleLbl="fgAccFollowNode1" presStyleIdx="0" presStyleCnt="3">
        <dgm:presLayoutVars>
          <dgm:bulletEnabled val="1"/>
        </dgm:presLayoutVars>
      </dgm:prSet>
      <dgm:spPr/>
    </dgm:pt>
    <dgm:pt modelId="{D4EFE44E-32C6-B240-9F50-FAC77B087F04}" type="pres">
      <dgm:prSet presAssocID="{54C51DDE-D2CC-42A5-AC90-ED2B3E30DECB}" presName="FourConn_2-3" presStyleLbl="fgAccFollowNode1" presStyleIdx="1" presStyleCnt="3">
        <dgm:presLayoutVars>
          <dgm:bulletEnabled val="1"/>
        </dgm:presLayoutVars>
      </dgm:prSet>
      <dgm:spPr/>
    </dgm:pt>
    <dgm:pt modelId="{0975430E-E2BA-9A4E-9DD5-7089CDE59EAD}" type="pres">
      <dgm:prSet presAssocID="{54C51DDE-D2CC-42A5-AC90-ED2B3E30DECB}" presName="FourConn_3-4" presStyleLbl="fgAccFollowNode1" presStyleIdx="2" presStyleCnt="3">
        <dgm:presLayoutVars>
          <dgm:bulletEnabled val="1"/>
        </dgm:presLayoutVars>
      </dgm:prSet>
      <dgm:spPr/>
    </dgm:pt>
    <dgm:pt modelId="{0E96C067-A9D4-A047-9D16-885DB1D9F340}" type="pres">
      <dgm:prSet presAssocID="{54C51DDE-D2CC-42A5-AC90-ED2B3E30DECB}" presName="FourNodes_1_text" presStyleLbl="node1" presStyleIdx="3" presStyleCnt="4">
        <dgm:presLayoutVars>
          <dgm:bulletEnabled val="1"/>
        </dgm:presLayoutVars>
      </dgm:prSet>
      <dgm:spPr/>
    </dgm:pt>
    <dgm:pt modelId="{964DABC3-D3BA-9F45-B492-B870DAFDE80B}" type="pres">
      <dgm:prSet presAssocID="{54C51DDE-D2CC-42A5-AC90-ED2B3E30DECB}" presName="FourNodes_2_text" presStyleLbl="node1" presStyleIdx="3" presStyleCnt="4">
        <dgm:presLayoutVars>
          <dgm:bulletEnabled val="1"/>
        </dgm:presLayoutVars>
      </dgm:prSet>
      <dgm:spPr/>
    </dgm:pt>
    <dgm:pt modelId="{61E0CF2A-C4A8-5B4C-89B3-0E6A8FE9CBB0}" type="pres">
      <dgm:prSet presAssocID="{54C51DDE-D2CC-42A5-AC90-ED2B3E30DECB}" presName="FourNodes_3_text" presStyleLbl="node1" presStyleIdx="3" presStyleCnt="4">
        <dgm:presLayoutVars>
          <dgm:bulletEnabled val="1"/>
        </dgm:presLayoutVars>
      </dgm:prSet>
      <dgm:spPr/>
    </dgm:pt>
    <dgm:pt modelId="{4A69220C-902F-224C-8B6F-973F84434367}" type="pres">
      <dgm:prSet presAssocID="{54C51DDE-D2CC-42A5-AC90-ED2B3E30DECB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80F5100-7226-0B43-9B20-39DAE85F8B64}" type="presOf" srcId="{D319CB17-6EB1-4C7D-9FA7-DEF33418379D}" destId="{4A69220C-902F-224C-8B6F-973F84434367}" srcOrd="1" destOrd="0" presId="urn:microsoft.com/office/officeart/2005/8/layout/vProcess5"/>
    <dgm:cxn modelId="{DD59A404-9D63-9A40-8411-F7E0AB200E4F}" type="presOf" srcId="{2519EB9B-BDB6-4536-969B-D46F7F505B61}" destId="{0E96C067-A9D4-A047-9D16-885DB1D9F340}" srcOrd="1" destOrd="0" presId="urn:microsoft.com/office/officeart/2005/8/layout/vProcess5"/>
    <dgm:cxn modelId="{08717608-5F3C-4A70-BC17-AB007D21CAD3}" srcId="{54C51DDE-D2CC-42A5-AC90-ED2B3E30DECB}" destId="{D319CB17-6EB1-4C7D-9FA7-DEF33418379D}" srcOrd="3" destOrd="0" parTransId="{4E273D05-21B4-4DC2-9400-12EF3DD4A881}" sibTransId="{A82FDDA1-396C-49C7-BE35-CCB4554B5E39}"/>
    <dgm:cxn modelId="{2704360C-ABAB-8348-BA6B-A5A1BDDF832A}" type="presOf" srcId="{D319CB17-6EB1-4C7D-9FA7-DEF33418379D}" destId="{16265963-3399-E94E-97B9-57C10B155E72}" srcOrd="0" destOrd="0" presId="urn:microsoft.com/office/officeart/2005/8/layout/vProcess5"/>
    <dgm:cxn modelId="{D9635F11-4BBD-ED49-A2E0-C08A7BE8A3CB}" type="presOf" srcId="{B6A8F7FF-2080-43F0-9C6D-D8FED468929C}" destId="{0975430E-E2BA-9A4E-9DD5-7089CDE59EAD}" srcOrd="0" destOrd="0" presId="urn:microsoft.com/office/officeart/2005/8/layout/vProcess5"/>
    <dgm:cxn modelId="{9F2C6112-1B11-6647-851C-3D1580D933C0}" type="presOf" srcId="{8864A27C-A659-4077-9306-CDF7865911A9}" destId="{A27E657E-70E4-A64B-9C7F-33463D34A27B}" srcOrd="0" destOrd="0" presId="urn:microsoft.com/office/officeart/2005/8/layout/vProcess5"/>
    <dgm:cxn modelId="{36E9D92B-18A9-8C43-BB44-CDFB5504E47B}" type="presOf" srcId="{DF53DC7B-3B2A-4A89-95CA-CD7FFDC49DB6}" destId="{D4EFE44E-32C6-B240-9F50-FAC77B087F04}" srcOrd="0" destOrd="0" presId="urn:microsoft.com/office/officeart/2005/8/layout/vProcess5"/>
    <dgm:cxn modelId="{7BE0E440-E155-47E4-A004-C3E4F4991EDB}" srcId="{54C51DDE-D2CC-42A5-AC90-ED2B3E30DECB}" destId="{8864A27C-A659-4077-9306-CDF7865911A9}" srcOrd="1" destOrd="0" parTransId="{75A650FC-EFB6-49B8-9178-19A39AB34292}" sibTransId="{DF53DC7B-3B2A-4A89-95CA-CD7FFDC49DB6}"/>
    <dgm:cxn modelId="{5FB83743-ED2E-6247-90A4-397C68C23AF8}" type="presOf" srcId="{54C51DDE-D2CC-42A5-AC90-ED2B3E30DECB}" destId="{9CE55C5F-F2FA-6A44-9B02-E4312DF90E88}" srcOrd="0" destOrd="0" presId="urn:microsoft.com/office/officeart/2005/8/layout/vProcess5"/>
    <dgm:cxn modelId="{6545046F-45D2-0246-925B-35EC1EFCA475}" type="presOf" srcId="{0E553FBD-FCAE-47CA-982B-6808F235B051}" destId="{FD149EC9-56E1-FB44-A9E4-D302115D50F2}" srcOrd="0" destOrd="0" presId="urn:microsoft.com/office/officeart/2005/8/layout/vProcess5"/>
    <dgm:cxn modelId="{7446408D-D7E1-5E46-A528-AE25FC71B377}" type="presOf" srcId="{602AEDD5-28EF-415E-B223-B006FBAC3D5C}" destId="{B7ECB26D-E105-5443-95D5-7ADAC977A119}" srcOrd="0" destOrd="0" presId="urn:microsoft.com/office/officeart/2005/8/layout/vProcess5"/>
    <dgm:cxn modelId="{6D3243BB-7AC2-3544-BCF2-3FE9FF4E00F9}" type="presOf" srcId="{602AEDD5-28EF-415E-B223-B006FBAC3D5C}" destId="{61E0CF2A-C4A8-5B4C-89B3-0E6A8FE9CBB0}" srcOrd="1" destOrd="0" presId="urn:microsoft.com/office/officeart/2005/8/layout/vProcess5"/>
    <dgm:cxn modelId="{CE9876CA-2D51-41FC-9FA8-8B5DB6DD85B5}" srcId="{54C51DDE-D2CC-42A5-AC90-ED2B3E30DECB}" destId="{602AEDD5-28EF-415E-B223-B006FBAC3D5C}" srcOrd="2" destOrd="0" parTransId="{9113D25F-537F-4155-A3C4-3FD04CED7632}" sibTransId="{B6A8F7FF-2080-43F0-9C6D-D8FED468929C}"/>
    <dgm:cxn modelId="{EB023FDC-FB9A-DB4D-B67E-F20A0D6870C0}" type="presOf" srcId="{8864A27C-A659-4077-9306-CDF7865911A9}" destId="{964DABC3-D3BA-9F45-B492-B870DAFDE80B}" srcOrd="1" destOrd="0" presId="urn:microsoft.com/office/officeart/2005/8/layout/vProcess5"/>
    <dgm:cxn modelId="{AC5192E4-3783-4901-AF1E-0A87C59DC7D5}" srcId="{54C51DDE-D2CC-42A5-AC90-ED2B3E30DECB}" destId="{2519EB9B-BDB6-4536-969B-D46F7F505B61}" srcOrd="0" destOrd="0" parTransId="{E6D6FB3A-6480-4548-B515-763A64C60CE0}" sibTransId="{0E553FBD-FCAE-47CA-982B-6808F235B051}"/>
    <dgm:cxn modelId="{162452E8-5345-DC4A-AA26-F61AF03E6E29}" type="presOf" srcId="{2519EB9B-BDB6-4536-969B-D46F7F505B61}" destId="{A0F7B023-0AE7-B54D-B34C-E25E031A61B9}" srcOrd="0" destOrd="0" presId="urn:microsoft.com/office/officeart/2005/8/layout/vProcess5"/>
    <dgm:cxn modelId="{9F12FBC0-6BD2-194F-8D10-B9C0237DDEB2}" type="presParOf" srcId="{9CE55C5F-F2FA-6A44-9B02-E4312DF90E88}" destId="{D9599F56-131C-B043-9F42-16C71203523B}" srcOrd="0" destOrd="0" presId="urn:microsoft.com/office/officeart/2005/8/layout/vProcess5"/>
    <dgm:cxn modelId="{81753983-7C61-9740-8C02-08F2CC096D29}" type="presParOf" srcId="{9CE55C5F-F2FA-6A44-9B02-E4312DF90E88}" destId="{A0F7B023-0AE7-B54D-B34C-E25E031A61B9}" srcOrd="1" destOrd="0" presId="urn:microsoft.com/office/officeart/2005/8/layout/vProcess5"/>
    <dgm:cxn modelId="{1EED984C-1450-F949-B258-BEBFA39EF3EA}" type="presParOf" srcId="{9CE55C5F-F2FA-6A44-9B02-E4312DF90E88}" destId="{A27E657E-70E4-A64B-9C7F-33463D34A27B}" srcOrd="2" destOrd="0" presId="urn:microsoft.com/office/officeart/2005/8/layout/vProcess5"/>
    <dgm:cxn modelId="{722EF239-D7D0-6741-B602-8F48307CD08E}" type="presParOf" srcId="{9CE55C5F-F2FA-6A44-9B02-E4312DF90E88}" destId="{B7ECB26D-E105-5443-95D5-7ADAC977A119}" srcOrd="3" destOrd="0" presId="urn:microsoft.com/office/officeart/2005/8/layout/vProcess5"/>
    <dgm:cxn modelId="{515CBCA0-8E9F-A442-83E5-F67803002C2A}" type="presParOf" srcId="{9CE55C5F-F2FA-6A44-9B02-E4312DF90E88}" destId="{16265963-3399-E94E-97B9-57C10B155E72}" srcOrd="4" destOrd="0" presId="urn:microsoft.com/office/officeart/2005/8/layout/vProcess5"/>
    <dgm:cxn modelId="{D4675C0B-9E70-DF4E-B7DA-60CAAEC9938A}" type="presParOf" srcId="{9CE55C5F-F2FA-6A44-9B02-E4312DF90E88}" destId="{FD149EC9-56E1-FB44-A9E4-D302115D50F2}" srcOrd="5" destOrd="0" presId="urn:microsoft.com/office/officeart/2005/8/layout/vProcess5"/>
    <dgm:cxn modelId="{0123060C-F2FA-874C-997B-7D898422BC98}" type="presParOf" srcId="{9CE55C5F-F2FA-6A44-9B02-E4312DF90E88}" destId="{D4EFE44E-32C6-B240-9F50-FAC77B087F04}" srcOrd="6" destOrd="0" presId="urn:microsoft.com/office/officeart/2005/8/layout/vProcess5"/>
    <dgm:cxn modelId="{A0476E92-9FF7-FC49-AA03-7531A3C136D3}" type="presParOf" srcId="{9CE55C5F-F2FA-6A44-9B02-E4312DF90E88}" destId="{0975430E-E2BA-9A4E-9DD5-7089CDE59EAD}" srcOrd="7" destOrd="0" presId="urn:microsoft.com/office/officeart/2005/8/layout/vProcess5"/>
    <dgm:cxn modelId="{1E3B25EB-8ED0-6747-AEF8-FB2888498D40}" type="presParOf" srcId="{9CE55C5F-F2FA-6A44-9B02-E4312DF90E88}" destId="{0E96C067-A9D4-A047-9D16-885DB1D9F340}" srcOrd="8" destOrd="0" presId="urn:microsoft.com/office/officeart/2005/8/layout/vProcess5"/>
    <dgm:cxn modelId="{F9424B71-F42D-B545-84C6-99D66E6106DA}" type="presParOf" srcId="{9CE55C5F-F2FA-6A44-9B02-E4312DF90E88}" destId="{964DABC3-D3BA-9F45-B492-B870DAFDE80B}" srcOrd="9" destOrd="0" presId="urn:microsoft.com/office/officeart/2005/8/layout/vProcess5"/>
    <dgm:cxn modelId="{ED3C7E51-8389-C94A-B6D4-F50B2B88B3B6}" type="presParOf" srcId="{9CE55C5F-F2FA-6A44-9B02-E4312DF90E88}" destId="{61E0CF2A-C4A8-5B4C-89B3-0E6A8FE9CBB0}" srcOrd="10" destOrd="0" presId="urn:microsoft.com/office/officeart/2005/8/layout/vProcess5"/>
    <dgm:cxn modelId="{22FAC2E3-9702-FC46-8ABF-F7144040ED23}" type="presParOf" srcId="{9CE55C5F-F2FA-6A44-9B02-E4312DF90E88}" destId="{4A69220C-902F-224C-8B6F-973F84434367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96812B-DE09-440F-A244-537D01D84CCB}">
      <dsp:nvSpPr>
        <dsp:cNvPr id="0" name=""/>
        <dsp:cNvSpPr/>
      </dsp:nvSpPr>
      <dsp:spPr>
        <a:xfrm>
          <a:off x="0" y="1629"/>
          <a:ext cx="10363826" cy="69447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3688A2-F326-4644-99BC-042058C6A9EA}">
      <dsp:nvSpPr>
        <dsp:cNvPr id="0" name=""/>
        <dsp:cNvSpPr/>
      </dsp:nvSpPr>
      <dsp:spPr>
        <a:xfrm>
          <a:off x="210078" y="157886"/>
          <a:ext cx="381960" cy="38196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015C5A-EC6A-4AEB-B302-5FCA41DDA0E5}">
      <dsp:nvSpPr>
        <dsp:cNvPr id="0" name=""/>
        <dsp:cNvSpPr/>
      </dsp:nvSpPr>
      <dsp:spPr>
        <a:xfrm>
          <a:off x="802117" y="1629"/>
          <a:ext cx="9561708" cy="694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498" tIns="73498" rIns="73498" bIns="7349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 baseline="0" dirty="0"/>
            <a:t>Anvendelse af centrale begreber/</a:t>
          </a:r>
          <a:r>
            <a:rPr lang="da-DK" sz="1900" kern="1200" baseline="0" dirty="0" err="1"/>
            <a:t>spm</a:t>
          </a:r>
          <a:r>
            <a:rPr lang="da-DK" sz="1900" kern="1200" baseline="0" dirty="0"/>
            <a:t>. knyttet til ‘analysespørgsmål til kilder’ </a:t>
          </a:r>
          <a:endParaRPr lang="en-US" sz="1900" kern="1200" dirty="0"/>
        </a:p>
      </dsp:txBody>
      <dsp:txXfrm>
        <a:off x="802117" y="1629"/>
        <a:ext cx="9561708" cy="694473"/>
      </dsp:txXfrm>
    </dsp:sp>
    <dsp:sp modelId="{672B620B-FB19-4018-A486-5BAB83A72F1B}">
      <dsp:nvSpPr>
        <dsp:cNvPr id="0" name=""/>
        <dsp:cNvSpPr/>
      </dsp:nvSpPr>
      <dsp:spPr>
        <a:xfrm>
          <a:off x="0" y="869722"/>
          <a:ext cx="10363826" cy="69447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C37F7F-F3C8-412C-A0A1-4DFC91C32B95}">
      <dsp:nvSpPr>
        <dsp:cNvPr id="0" name=""/>
        <dsp:cNvSpPr/>
      </dsp:nvSpPr>
      <dsp:spPr>
        <a:xfrm>
          <a:off x="210078" y="1025978"/>
          <a:ext cx="381960" cy="38196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0F4890-E027-4E21-A5F5-EC33799BE3E3}">
      <dsp:nvSpPr>
        <dsp:cNvPr id="0" name=""/>
        <dsp:cNvSpPr/>
      </dsp:nvSpPr>
      <dsp:spPr>
        <a:xfrm>
          <a:off x="802117" y="869722"/>
          <a:ext cx="9561708" cy="694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498" tIns="73498" rIns="73498" bIns="7349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 baseline="0"/>
            <a:t>Begreber/spm. hjælper med at analysere (undersøge) en/flere kilde(r), der igen hjælper dig med at stille spørgsmål til kilden/kilderne = problemformulering!</a:t>
          </a:r>
          <a:endParaRPr lang="en-US" sz="1900" kern="1200"/>
        </a:p>
      </dsp:txBody>
      <dsp:txXfrm>
        <a:off x="802117" y="869722"/>
        <a:ext cx="9561708" cy="694473"/>
      </dsp:txXfrm>
    </dsp:sp>
    <dsp:sp modelId="{D875639C-36B0-4556-B5AF-C6F6B0CB2BE2}">
      <dsp:nvSpPr>
        <dsp:cNvPr id="0" name=""/>
        <dsp:cNvSpPr/>
      </dsp:nvSpPr>
      <dsp:spPr>
        <a:xfrm>
          <a:off x="0" y="1737814"/>
          <a:ext cx="10363826" cy="69447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039F6C-6231-4375-9596-F670BA6A8CD7}">
      <dsp:nvSpPr>
        <dsp:cNvPr id="0" name=""/>
        <dsp:cNvSpPr/>
      </dsp:nvSpPr>
      <dsp:spPr>
        <a:xfrm>
          <a:off x="210078" y="1894071"/>
          <a:ext cx="381960" cy="38196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B3A313-2287-49C5-9A91-542939DB8B94}">
      <dsp:nvSpPr>
        <dsp:cNvPr id="0" name=""/>
        <dsp:cNvSpPr/>
      </dsp:nvSpPr>
      <dsp:spPr>
        <a:xfrm>
          <a:off x="802117" y="1737814"/>
          <a:ext cx="9561708" cy="694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498" tIns="73498" rIns="73498" bIns="7349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 baseline="0"/>
            <a:t>Problemformulering = det funktionelle kildebegreb: Det er vores spørgsmål til kilderne der afgør deres funktion (input = output)!</a:t>
          </a:r>
          <a:endParaRPr lang="en-US" sz="1900" kern="1200"/>
        </a:p>
      </dsp:txBody>
      <dsp:txXfrm>
        <a:off x="802117" y="1737814"/>
        <a:ext cx="9561708" cy="694473"/>
      </dsp:txXfrm>
    </dsp:sp>
    <dsp:sp modelId="{AC07BBB8-65B9-450F-9DE3-FCAF5F3CC1ED}">
      <dsp:nvSpPr>
        <dsp:cNvPr id="0" name=""/>
        <dsp:cNvSpPr/>
      </dsp:nvSpPr>
      <dsp:spPr>
        <a:xfrm>
          <a:off x="0" y="2605906"/>
          <a:ext cx="10363826" cy="69447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B6DA75-0F28-4574-8395-E5A7B907A220}">
      <dsp:nvSpPr>
        <dsp:cNvPr id="0" name=""/>
        <dsp:cNvSpPr/>
      </dsp:nvSpPr>
      <dsp:spPr>
        <a:xfrm>
          <a:off x="210078" y="2762163"/>
          <a:ext cx="381960" cy="38196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9D5438-84DD-40E0-BE56-2AA5B3CB4639}">
      <dsp:nvSpPr>
        <dsp:cNvPr id="0" name=""/>
        <dsp:cNvSpPr/>
      </dsp:nvSpPr>
      <dsp:spPr>
        <a:xfrm>
          <a:off x="802117" y="2605906"/>
          <a:ext cx="9561708" cy="694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498" tIns="73498" rIns="73498" bIns="7349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 baseline="0"/>
            <a:t>Når du har din problemformulering på plads analyserer du kilden igen, med fokus på netop problemformuleringen (</a:t>
          </a:r>
          <a:r>
            <a:rPr lang="da-DK" sz="1900" i="1" kern="1200" baseline="0"/>
            <a:t>udsagnskraft</a:t>
          </a:r>
          <a:r>
            <a:rPr lang="da-DK" sz="1900" kern="1200" baseline="0"/>
            <a:t>)!</a:t>
          </a:r>
          <a:endParaRPr lang="en-US" sz="1900" kern="1200"/>
        </a:p>
      </dsp:txBody>
      <dsp:txXfrm>
        <a:off x="802117" y="2605906"/>
        <a:ext cx="9561708" cy="694473"/>
      </dsp:txXfrm>
    </dsp:sp>
    <dsp:sp modelId="{4BBFBA07-43E5-4EC6-8ED0-678381C51FAB}">
      <dsp:nvSpPr>
        <dsp:cNvPr id="0" name=""/>
        <dsp:cNvSpPr/>
      </dsp:nvSpPr>
      <dsp:spPr>
        <a:xfrm>
          <a:off x="0" y="3473999"/>
          <a:ext cx="10363826" cy="69447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CC0044-C549-4ED0-9EDB-E29B5768E5D8}">
      <dsp:nvSpPr>
        <dsp:cNvPr id="0" name=""/>
        <dsp:cNvSpPr/>
      </dsp:nvSpPr>
      <dsp:spPr>
        <a:xfrm>
          <a:off x="210078" y="3630255"/>
          <a:ext cx="381960" cy="38196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452930-4297-43E9-924B-ED8FAB633248}">
      <dsp:nvSpPr>
        <dsp:cNvPr id="0" name=""/>
        <dsp:cNvSpPr/>
      </dsp:nvSpPr>
      <dsp:spPr>
        <a:xfrm>
          <a:off x="802117" y="3473999"/>
          <a:ext cx="9561708" cy="694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498" tIns="73498" rIns="73498" bIns="7349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 baseline="0"/>
            <a:t>Endelig formulerer du via prosa din skriftlige analyse, </a:t>
          </a:r>
          <a:r>
            <a:rPr lang="da-DK" sz="1900" b="1" kern="1200" baseline="0"/>
            <a:t>inkl. citater og noter</a:t>
          </a:r>
          <a:r>
            <a:rPr lang="da-DK" sz="1900" kern="1200" baseline="0"/>
            <a:t>!</a:t>
          </a:r>
          <a:endParaRPr lang="en-US" sz="1900" kern="1200"/>
        </a:p>
      </dsp:txBody>
      <dsp:txXfrm>
        <a:off x="802117" y="3473999"/>
        <a:ext cx="9561708" cy="694473"/>
      </dsp:txXfrm>
    </dsp:sp>
    <dsp:sp modelId="{6E62661C-E117-4563-8CEE-B38130678897}">
      <dsp:nvSpPr>
        <dsp:cNvPr id="0" name=""/>
        <dsp:cNvSpPr/>
      </dsp:nvSpPr>
      <dsp:spPr>
        <a:xfrm>
          <a:off x="0" y="4342091"/>
          <a:ext cx="10363826" cy="69447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DCC042-A664-4529-B117-DCBC81E626ED}">
      <dsp:nvSpPr>
        <dsp:cNvPr id="0" name=""/>
        <dsp:cNvSpPr/>
      </dsp:nvSpPr>
      <dsp:spPr>
        <a:xfrm>
          <a:off x="210078" y="4498347"/>
          <a:ext cx="381960" cy="38196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8E6183-213B-4B9A-8821-0B155E2AD848}">
      <dsp:nvSpPr>
        <dsp:cNvPr id="0" name=""/>
        <dsp:cNvSpPr/>
      </dsp:nvSpPr>
      <dsp:spPr>
        <a:xfrm>
          <a:off x="802117" y="4342091"/>
          <a:ext cx="9561708" cy="694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498" tIns="73498" rIns="73498" bIns="7349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 baseline="0" dirty="0"/>
            <a:t>Skift mellem tekst og citatbrug, brug sætningsindledere og </a:t>
          </a:r>
          <a:r>
            <a:rPr lang="da-DK" sz="1900" kern="1200" baseline="0" dirty="0" err="1"/>
            <a:t>forbindere</a:t>
          </a:r>
          <a:r>
            <a:rPr lang="da-DK" sz="1900" kern="1200" baseline="0" dirty="0"/>
            <a:t> (ord der binder tekst og sætninger sammen): </a:t>
          </a:r>
          <a:r>
            <a:rPr lang="da-DK" sz="1900" kern="1200" baseline="0" dirty="0">
              <a:hlinkClick xmlns:r="http://schemas.openxmlformats.org/officeDocument/2006/relationships" r:id="rId13"/>
            </a:rPr>
            <a:t>https://www.gymdansk.dk/forbinderord.html</a:t>
          </a:r>
          <a:r>
            <a:rPr lang="da-DK" sz="1900" kern="1200" baseline="0" dirty="0"/>
            <a:t> </a:t>
          </a:r>
          <a:endParaRPr lang="en-US" sz="1900" kern="1200" dirty="0"/>
        </a:p>
      </dsp:txBody>
      <dsp:txXfrm>
        <a:off x="802117" y="4342091"/>
        <a:ext cx="9561708" cy="6944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8E1371-9860-D04E-8EB2-98348F21F4A3}">
      <dsp:nvSpPr>
        <dsp:cNvPr id="0" name=""/>
        <dsp:cNvSpPr/>
      </dsp:nvSpPr>
      <dsp:spPr>
        <a:xfrm>
          <a:off x="0" y="812"/>
          <a:ext cx="6683374" cy="225225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500" kern="1200" baseline="0"/>
            <a:t>Entydighed (de gode/de onde)/flertydighed (komplekse årsagssammenhænge) i tolkning af historien </a:t>
          </a:r>
          <a:endParaRPr lang="en-US" sz="3500" kern="1200"/>
        </a:p>
      </dsp:txBody>
      <dsp:txXfrm>
        <a:off x="109946" y="110758"/>
        <a:ext cx="6463482" cy="2032358"/>
      </dsp:txXfrm>
    </dsp:sp>
    <dsp:sp modelId="{504CDC44-5607-C847-BEB2-5052C69DBB7D}">
      <dsp:nvSpPr>
        <dsp:cNvPr id="0" name=""/>
        <dsp:cNvSpPr/>
      </dsp:nvSpPr>
      <dsp:spPr>
        <a:xfrm>
          <a:off x="0" y="2353862"/>
          <a:ext cx="6683374" cy="2252250"/>
        </a:xfrm>
        <a:prstGeom prst="roundRect">
          <a:avLst/>
        </a:prstGeom>
        <a:gradFill rotWithShape="0">
          <a:gsLst>
            <a:gs pos="0">
              <a:schemeClr val="accent2">
                <a:hueOff val="-4374192"/>
                <a:satOff val="-8420"/>
                <a:lumOff val="588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4374192"/>
                <a:satOff val="-8420"/>
                <a:lumOff val="588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4374192"/>
                <a:satOff val="-8420"/>
                <a:lumOff val="588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500" kern="1200" baseline="0"/>
            <a:t>Erindringshistorisk analyse af fx erindringssteder og mindebegivenheder</a:t>
          </a:r>
          <a:endParaRPr lang="en-US" sz="3500" kern="1200"/>
        </a:p>
      </dsp:txBody>
      <dsp:txXfrm>
        <a:off x="109946" y="2463808"/>
        <a:ext cx="6463482" cy="20323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8903E7-E23A-4A25-9FDC-2BB3896B3B0F}">
      <dsp:nvSpPr>
        <dsp:cNvPr id="0" name=""/>
        <dsp:cNvSpPr/>
      </dsp:nvSpPr>
      <dsp:spPr>
        <a:xfrm>
          <a:off x="2621240" y="7033"/>
          <a:ext cx="1749937" cy="17499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68DC99-F39E-4E75-82E0-294F21633A36}">
      <dsp:nvSpPr>
        <dsp:cNvPr id="0" name=""/>
        <dsp:cNvSpPr/>
      </dsp:nvSpPr>
      <dsp:spPr>
        <a:xfrm>
          <a:off x="2994178" y="379970"/>
          <a:ext cx="1004062" cy="10040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F7F544-31D4-432F-9F1B-11738C98267F}">
      <dsp:nvSpPr>
        <dsp:cNvPr id="0" name=""/>
        <dsp:cNvSpPr/>
      </dsp:nvSpPr>
      <dsp:spPr>
        <a:xfrm>
          <a:off x="2061834" y="2302033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1800" kern="1200" baseline="0"/>
            <a:t>Synkron/diakron analyse af fremstillingen af fx ‘vikingetiden’</a:t>
          </a:r>
          <a:endParaRPr lang="en-US" sz="1800" kern="1200"/>
        </a:p>
      </dsp:txBody>
      <dsp:txXfrm>
        <a:off x="2061834" y="2302033"/>
        <a:ext cx="2868750" cy="720000"/>
      </dsp:txXfrm>
    </dsp:sp>
    <dsp:sp modelId="{6E22A6B7-0B38-4714-917B-895310E0333B}">
      <dsp:nvSpPr>
        <dsp:cNvPr id="0" name=""/>
        <dsp:cNvSpPr/>
      </dsp:nvSpPr>
      <dsp:spPr>
        <a:xfrm>
          <a:off x="5992021" y="7033"/>
          <a:ext cx="1749937" cy="174993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DD969D-4514-4C2E-A6F3-449EF542601F}">
      <dsp:nvSpPr>
        <dsp:cNvPr id="0" name=""/>
        <dsp:cNvSpPr/>
      </dsp:nvSpPr>
      <dsp:spPr>
        <a:xfrm>
          <a:off x="6364959" y="379970"/>
          <a:ext cx="1004062" cy="10040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7AC0EF-F31C-47AD-848B-882E3B67D4F6}">
      <dsp:nvSpPr>
        <dsp:cNvPr id="0" name=""/>
        <dsp:cNvSpPr/>
      </dsp:nvSpPr>
      <dsp:spPr>
        <a:xfrm>
          <a:off x="5432615" y="2302033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1800" kern="1200" baseline="0"/>
            <a:t>Hvordan synet på det samme emne/tema skifter med tiden</a:t>
          </a:r>
          <a:endParaRPr lang="en-US" sz="1800" kern="1200"/>
        </a:p>
      </dsp:txBody>
      <dsp:txXfrm>
        <a:off x="5432615" y="2302033"/>
        <a:ext cx="286875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792802-EA9A-AB4C-952B-91E11D185661}">
      <dsp:nvSpPr>
        <dsp:cNvPr id="0" name=""/>
        <dsp:cNvSpPr/>
      </dsp:nvSpPr>
      <dsp:spPr>
        <a:xfrm>
          <a:off x="0" y="0"/>
          <a:ext cx="7979664" cy="54523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 baseline="0" dirty="0"/>
            <a:t>Økohistorie (naturgrundlagets/geografiens betydning)</a:t>
          </a:r>
          <a:endParaRPr lang="en-US" sz="2300" kern="1200" dirty="0"/>
        </a:p>
      </dsp:txBody>
      <dsp:txXfrm>
        <a:off x="15969" y="15969"/>
        <a:ext cx="7327524" cy="513294"/>
      </dsp:txXfrm>
    </dsp:sp>
    <dsp:sp modelId="{581C7F0B-DC0F-5D46-BF60-FC42C6A50209}">
      <dsp:nvSpPr>
        <dsp:cNvPr id="0" name=""/>
        <dsp:cNvSpPr/>
      </dsp:nvSpPr>
      <dsp:spPr>
        <a:xfrm>
          <a:off x="595883" y="620958"/>
          <a:ext cx="7979664" cy="545232"/>
        </a:xfrm>
        <a:prstGeom prst="roundRect">
          <a:avLst>
            <a:gd name="adj" fmla="val 10000"/>
          </a:avLst>
        </a:prstGeom>
        <a:solidFill>
          <a:schemeClr val="accent5">
            <a:hueOff val="3846953"/>
            <a:satOff val="-1374"/>
            <a:lumOff val="220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 baseline="0"/>
            <a:t>Begrebshistorie</a:t>
          </a:r>
          <a:endParaRPr lang="en-US" sz="2300" kern="1200"/>
        </a:p>
      </dsp:txBody>
      <dsp:txXfrm>
        <a:off x="611852" y="636927"/>
        <a:ext cx="6997441" cy="513294"/>
      </dsp:txXfrm>
    </dsp:sp>
    <dsp:sp modelId="{7B556D9C-95E6-CE49-92B7-3572E75A857A}">
      <dsp:nvSpPr>
        <dsp:cNvPr id="0" name=""/>
        <dsp:cNvSpPr/>
      </dsp:nvSpPr>
      <dsp:spPr>
        <a:xfrm>
          <a:off x="1191767" y="1241917"/>
          <a:ext cx="7979664" cy="545232"/>
        </a:xfrm>
        <a:prstGeom prst="roundRect">
          <a:avLst>
            <a:gd name="adj" fmla="val 10000"/>
          </a:avLst>
        </a:prstGeom>
        <a:solidFill>
          <a:schemeClr val="accent5">
            <a:hueOff val="7693906"/>
            <a:satOff val="-2748"/>
            <a:lumOff val="441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 baseline="0"/>
            <a:t>Nation og national identitet (forklaringsmodeller)</a:t>
          </a:r>
          <a:endParaRPr lang="en-US" sz="2300" kern="1200"/>
        </a:p>
      </dsp:txBody>
      <dsp:txXfrm>
        <a:off x="1207736" y="1257886"/>
        <a:ext cx="6997441" cy="513294"/>
      </dsp:txXfrm>
    </dsp:sp>
    <dsp:sp modelId="{E2FE4C39-A387-9843-BEA4-1C0E7DC88487}">
      <dsp:nvSpPr>
        <dsp:cNvPr id="0" name=""/>
        <dsp:cNvSpPr/>
      </dsp:nvSpPr>
      <dsp:spPr>
        <a:xfrm>
          <a:off x="1787652" y="1862876"/>
          <a:ext cx="7979664" cy="545232"/>
        </a:xfrm>
        <a:prstGeom prst="roundRect">
          <a:avLst>
            <a:gd name="adj" fmla="val 10000"/>
          </a:avLst>
        </a:prstGeom>
        <a:solidFill>
          <a:schemeClr val="accent5">
            <a:hueOff val="11540859"/>
            <a:satOff val="-4122"/>
            <a:lumOff val="661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 baseline="0"/>
            <a:t>Di</a:t>
          </a:r>
          <a:r>
            <a:rPr lang="da-DK" sz="2300" kern="1200" baseline="0"/>
            <a:t>skurshistorie (hvordan begrebers indhold skifter over tid)</a:t>
          </a:r>
          <a:endParaRPr lang="en-US" sz="2300" kern="1200"/>
        </a:p>
      </dsp:txBody>
      <dsp:txXfrm>
        <a:off x="1803621" y="1878845"/>
        <a:ext cx="6997441" cy="513294"/>
      </dsp:txXfrm>
    </dsp:sp>
    <dsp:sp modelId="{797FE03C-8371-4548-8059-E6A5D4CE4D8C}">
      <dsp:nvSpPr>
        <dsp:cNvPr id="0" name=""/>
        <dsp:cNvSpPr/>
      </dsp:nvSpPr>
      <dsp:spPr>
        <a:xfrm>
          <a:off x="2383535" y="2483834"/>
          <a:ext cx="7979664" cy="545232"/>
        </a:xfrm>
        <a:prstGeom prst="roundRect">
          <a:avLst>
            <a:gd name="adj" fmla="val 10000"/>
          </a:avLst>
        </a:prstGeom>
        <a:solidFill>
          <a:schemeClr val="accent5">
            <a:hueOff val="15387812"/>
            <a:satOff val="-5496"/>
            <a:lumOff val="882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 baseline="0"/>
            <a:t>Kønshistorie</a:t>
          </a:r>
          <a:endParaRPr lang="en-US" sz="2300" kern="1200"/>
        </a:p>
      </dsp:txBody>
      <dsp:txXfrm>
        <a:off x="2399504" y="2499803"/>
        <a:ext cx="6997441" cy="513294"/>
      </dsp:txXfrm>
    </dsp:sp>
    <dsp:sp modelId="{424DDBCB-9088-EA4B-9D52-43CC836CC1B2}">
      <dsp:nvSpPr>
        <dsp:cNvPr id="0" name=""/>
        <dsp:cNvSpPr/>
      </dsp:nvSpPr>
      <dsp:spPr>
        <a:xfrm>
          <a:off x="7625263" y="398322"/>
          <a:ext cx="354400" cy="35440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7705003" y="398322"/>
        <a:ext cx="194920" cy="266686"/>
      </dsp:txXfrm>
    </dsp:sp>
    <dsp:sp modelId="{E453508F-8613-0D48-9735-A4C55FBEFB5B}">
      <dsp:nvSpPr>
        <dsp:cNvPr id="0" name=""/>
        <dsp:cNvSpPr/>
      </dsp:nvSpPr>
      <dsp:spPr>
        <a:xfrm>
          <a:off x="8221147" y="1019281"/>
          <a:ext cx="354400" cy="35440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5186383"/>
            <a:satOff val="-492"/>
            <a:lumOff val="359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8300887" y="1019281"/>
        <a:ext cx="194920" cy="266686"/>
      </dsp:txXfrm>
    </dsp:sp>
    <dsp:sp modelId="{67AA2EB4-91A6-724E-A71F-00C5770DD980}">
      <dsp:nvSpPr>
        <dsp:cNvPr id="0" name=""/>
        <dsp:cNvSpPr/>
      </dsp:nvSpPr>
      <dsp:spPr>
        <a:xfrm>
          <a:off x="8817031" y="1631152"/>
          <a:ext cx="354400" cy="35440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10372766"/>
            <a:satOff val="-984"/>
            <a:lumOff val="718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8896771" y="1631152"/>
        <a:ext cx="194920" cy="266686"/>
      </dsp:txXfrm>
    </dsp:sp>
    <dsp:sp modelId="{72A8F337-B894-354D-9CD1-0132231DEE2E}">
      <dsp:nvSpPr>
        <dsp:cNvPr id="0" name=""/>
        <dsp:cNvSpPr/>
      </dsp:nvSpPr>
      <dsp:spPr>
        <a:xfrm>
          <a:off x="9412915" y="2258169"/>
          <a:ext cx="354400" cy="35440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15559149"/>
            <a:satOff val="-1476"/>
            <a:lumOff val="1077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9492655" y="2258169"/>
        <a:ext cx="194920" cy="2666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7B023-0AE7-B54D-B34C-E25E031A61B9}">
      <dsp:nvSpPr>
        <dsp:cNvPr id="0" name=""/>
        <dsp:cNvSpPr/>
      </dsp:nvSpPr>
      <dsp:spPr>
        <a:xfrm>
          <a:off x="0" y="0"/>
          <a:ext cx="8290560" cy="66639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100" kern="1200" baseline="0"/>
            <a:t>Aktør/struktur (årsagsforklaringer)</a:t>
          </a:r>
          <a:endParaRPr lang="en-US" sz="3100" kern="1200"/>
        </a:p>
      </dsp:txBody>
      <dsp:txXfrm>
        <a:off x="19518" y="19518"/>
        <a:ext cx="7515157" cy="627358"/>
      </dsp:txXfrm>
    </dsp:sp>
    <dsp:sp modelId="{A27E657E-70E4-A64B-9C7F-33463D34A27B}">
      <dsp:nvSpPr>
        <dsp:cNvPr id="0" name=""/>
        <dsp:cNvSpPr/>
      </dsp:nvSpPr>
      <dsp:spPr>
        <a:xfrm>
          <a:off x="694334" y="787557"/>
          <a:ext cx="8290560" cy="666394"/>
        </a:xfrm>
        <a:prstGeom prst="roundRect">
          <a:avLst>
            <a:gd name="adj" fmla="val 10000"/>
          </a:avLst>
        </a:prstGeom>
        <a:solidFill>
          <a:schemeClr val="accent5">
            <a:hueOff val="5129271"/>
            <a:satOff val="-1832"/>
            <a:lumOff val="294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100" kern="1200" baseline="0"/>
            <a:t>Brud/kontinuitet</a:t>
          </a:r>
          <a:endParaRPr lang="en-US" sz="3100" kern="1200"/>
        </a:p>
      </dsp:txBody>
      <dsp:txXfrm>
        <a:off x="713852" y="807075"/>
        <a:ext cx="7124033" cy="627358"/>
      </dsp:txXfrm>
    </dsp:sp>
    <dsp:sp modelId="{B7ECB26D-E105-5443-95D5-7ADAC977A119}">
      <dsp:nvSpPr>
        <dsp:cNvPr id="0" name=""/>
        <dsp:cNvSpPr/>
      </dsp:nvSpPr>
      <dsp:spPr>
        <a:xfrm>
          <a:off x="1378305" y="1575114"/>
          <a:ext cx="8290560" cy="666394"/>
        </a:xfrm>
        <a:prstGeom prst="roundRect">
          <a:avLst>
            <a:gd name="adj" fmla="val 10000"/>
          </a:avLst>
        </a:prstGeom>
        <a:solidFill>
          <a:schemeClr val="accent5">
            <a:hueOff val="10258542"/>
            <a:satOff val="-3664"/>
            <a:lumOff val="588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100" kern="1200" baseline="0"/>
            <a:t>Historiebevidsthed</a:t>
          </a:r>
          <a:endParaRPr lang="en-US" sz="3100" kern="1200"/>
        </a:p>
      </dsp:txBody>
      <dsp:txXfrm>
        <a:off x="1397823" y="1594632"/>
        <a:ext cx="7134396" cy="627358"/>
      </dsp:txXfrm>
    </dsp:sp>
    <dsp:sp modelId="{16265963-3399-E94E-97B9-57C10B155E72}">
      <dsp:nvSpPr>
        <dsp:cNvPr id="0" name=""/>
        <dsp:cNvSpPr/>
      </dsp:nvSpPr>
      <dsp:spPr>
        <a:xfrm>
          <a:off x="2072639" y="2362672"/>
          <a:ext cx="8290560" cy="666394"/>
        </a:xfrm>
        <a:prstGeom prst="roundRect">
          <a:avLst>
            <a:gd name="adj" fmla="val 10000"/>
          </a:avLst>
        </a:prstGeom>
        <a:solidFill>
          <a:schemeClr val="accent5">
            <a:hueOff val="15387812"/>
            <a:satOff val="-5496"/>
            <a:lumOff val="882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100" kern="1200" baseline="0" dirty="0"/>
            <a:t>Periodisering</a:t>
          </a:r>
          <a:endParaRPr lang="en-US" sz="3100" kern="1200" dirty="0"/>
        </a:p>
      </dsp:txBody>
      <dsp:txXfrm>
        <a:off x="2092157" y="2382190"/>
        <a:ext cx="7124033" cy="627358"/>
      </dsp:txXfrm>
    </dsp:sp>
    <dsp:sp modelId="{FD149EC9-56E1-FB44-A9E4-D302115D50F2}">
      <dsp:nvSpPr>
        <dsp:cNvPr id="0" name=""/>
        <dsp:cNvSpPr/>
      </dsp:nvSpPr>
      <dsp:spPr>
        <a:xfrm>
          <a:off x="7857403" y="510397"/>
          <a:ext cx="433156" cy="433156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7954863" y="510397"/>
        <a:ext cx="238236" cy="325950"/>
      </dsp:txXfrm>
    </dsp:sp>
    <dsp:sp modelId="{D4EFE44E-32C6-B240-9F50-FAC77B087F04}">
      <dsp:nvSpPr>
        <dsp:cNvPr id="0" name=""/>
        <dsp:cNvSpPr/>
      </dsp:nvSpPr>
      <dsp:spPr>
        <a:xfrm>
          <a:off x="8551737" y="1297955"/>
          <a:ext cx="433156" cy="433156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7779575"/>
            <a:satOff val="-738"/>
            <a:lumOff val="538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8649197" y="1297955"/>
        <a:ext cx="238236" cy="325950"/>
      </dsp:txXfrm>
    </dsp:sp>
    <dsp:sp modelId="{0975430E-E2BA-9A4E-9DD5-7089CDE59EAD}">
      <dsp:nvSpPr>
        <dsp:cNvPr id="0" name=""/>
        <dsp:cNvSpPr/>
      </dsp:nvSpPr>
      <dsp:spPr>
        <a:xfrm>
          <a:off x="9235709" y="2085512"/>
          <a:ext cx="433156" cy="433156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15559149"/>
            <a:satOff val="-1476"/>
            <a:lumOff val="1077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9333169" y="2085512"/>
        <a:ext cx="238236" cy="325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826DDCA-6D09-4690-86AE-A65700C43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3A35B7C-AE00-EBF3-BC5B-12D2D99637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198" y="1346369"/>
            <a:ext cx="6891186" cy="2463629"/>
          </a:xfrm>
        </p:spPr>
        <p:txBody>
          <a:bodyPr>
            <a:normAutofit/>
          </a:bodyPr>
          <a:lstStyle/>
          <a:p>
            <a:r>
              <a:rPr lang="da-DK" dirty="0"/>
              <a:t>Historiefaglig metode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6EAA912-BBD8-BC7C-2260-472F98B7BE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198" y="3886200"/>
            <a:ext cx="6891185" cy="1371599"/>
          </a:xfrm>
        </p:spPr>
        <p:txBody>
          <a:bodyPr>
            <a:normAutofit/>
          </a:bodyPr>
          <a:lstStyle/>
          <a:p>
            <a:r>
              <a:rPr lang="da-DK">
                <a:solidFill>
                  <a:schemeClr val="tx1"/>
                </a:solidFill>
              </a:rPr>
              <a:t>srp</a:t>
            </a: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8D94113-B99D-4827-8468-42C0869DD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65046" y="0"/>
            <a:ext cx="2726953" cy="6858000"/>
          </a:xfrm>
          <a:prstGeom prst="rect">
            <a:avLst/>
          </a:prstGeom>
          <a:ln>
            <a:noFill/>
          </a:ln>
          <a:effectLst>
            <a:outerShdw blurRad="88900" dist="254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97E19A-F48B-4D56-A949-3A826CF00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65046" y="0"/>
            <a:ext cx="2726954" cy="68580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5B1C489-3520-454E-BCE4-DE06A472FF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0" t="1120" r="54326" b="73832"/>
          <a:stretch/>
        </p:blipFill>
        <p:spPr>
          <a:xfrm>
            <a:off x="9465047" y="4417"/>
            <a:ext cx="2318458" cy="10868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9CDFDB7-75F8-4CF5-A2D6-59A1D86232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0213"/>
          <a:stretch/>
        </p:blipFill>
        <p:spPr>
          <a:xfrm>
            <a:off x="9945510" y="3287359"/>
            <a:ext cx="2246490" cy="219765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1EE895C-73D3-4A38-BD82-6A056D253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6" t="75007" r="30510"/>
          <a:stretch/>
        </p:blipFill>
        <p:spPr>
          <a:xfrm>
            <a:off x="10548594" y="2550437"/>
            <a:ext cx="1643406" cy="1003467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8FD3076-E852-4125-BBED-3FB31599F4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40" t="81531" r="19879"/>
          <a:stretch/>
        </p:blipFill>
        <p:spPr>
          <a:xfrm>
            <a:off x="9465048" y="5597114"/>
            <a:ext cx="1356924" cy="1260885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65035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Picture 2">
            <a:extLst>
              <a:ext uri="{FF2B5EF4-FFF2-40B4-BE49-F238E27FC236}">
                <a16:creationId xmlns:a16="http://schemas.microsoft.com/office/drawing/2014/main" id="{25496B42-CC46-4183-B481-887CD3E8C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1034">
            <a:extLst>
              <a:ext uri="{FF2B5EF4-FFF2-40B4-BE49-F238E27FC236}">
                <a16:creationId xmlns:a16="http://schemas.microsoft.com/office/drawing/2014/main" id="{E2758CE0-F916-4DCE-88D1-71430BE44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052" name="Rectangle 1036">
            <a:extLst>
              <a:ext uri="{FF2B5EF4-FFF2-40B4-BE49-F238E27FC236}">
                <a16:creationId xmlns:a16="http://schemas.microsoft.com/office/drawing/2014/main" id="{31CA2540-FD07-4286-91E4-8D0DE4E50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F1A0729-D4AF-CCDD-32C7-36C6045F8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4130351"/>
            <a:ext cx="10151464" cy="109903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Kilder</a:t>
            </a:r>
          </a:p>
        </p:txBody>
      </p:sp>
      <p:pic>
        <p:nvPicPr>
          <p:cNvPr id="1053" name="Picture 1038">
            <a:extLst>
              <a:ext uri="{FF2B5EF4-FFF2-40B4-BE49-F238E27FC236}">
                <a16:creationId xmlns:a16="http://schemas.microsoft.com/office/drawing/2014/main" id="{214924F5-CDC2-4DFA-82F3-4843ADD67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95" t="89389" r="26987" b="24"/>
          <a:stretch/>
        </p:blipFill>
        <p:spPr>
          <a:xfrm>
            <a:off x="9595556" y="-1"/>
            <a:ext cx="2596444" cy="872709"/>
          </a:xfrm>
          <a:prstGeom prst="rect">
            <a:avLst/>
          </a:prstGeom>
        </p:spPr>
      </p:pic>
      <p:pic>
        <p:nvPicPr>
          <p:cNvPr id="1054" name="Picture 1040">
            <a:extLst>
              <a:ext uri="{FF2B5EF4-FFF2-40B4-BE49-F238E27FC236}">
                <a16:creationId xmlns:a16="http://schemas.microsoft.com/office/drawing/2014/main" id="{AED59812-6820-446C-B994-0D059C97D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7" t="72411" b="13751"/>
          <a:stretch/>
        </p:blipFill>
        <p:spPr>
          <a:xfrm>
            <a:off x="150925" y="5564567"/>
            <a:ext cx="1341545" cy="1293433"/>
          </a:xfrm>
          <a:custGeom>
            <a:avLst/>
            <a:gdLst>
              <a:gd name="connsiteX0" fmla="*/ 0 w 1341545"/>
              <a:gd name="connsiteY0" fmla="*/ 0 h 1293433"/>
              <a:gd name="connsiteX1" fmla="*/ 1341545 w 1341545"/>
              <a:gd name="connsiteY1" fmla="*/ 0 h 1293433"/>
              <a:gd name="connsiteX2" fmla="*/ 1341545 w 1341545"/>
              <a:gd name="connsiteY2" fmla="*/ 1293433 h 1293433"/>
              <a:gd name="connsiteX3" fmla="*/ 150847 w 1341545"/>
              <a:gd name="connsiteY3" fmla="*/ 1293433 h 1293433"/>
              <a:gd name="connsiteX4" fmla="*/ 66240 w 1341545"/>
              <a:gd name="connsiteY4" fmla="*/ 1183451 h 1293433"/>
              <a:gd name="connsiteX5" fmla="*/ 0 w 1341545"/>
              <a:gd name="connsiteY5" fmla="*/ 1061841 h 1293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1545" h="1293433">
                <a:moveTo>
                  <a:pt x="0" y="0"/>
                </a:moveTo>
                <a:lnTo>
                  <a:pt x="1341545" y="0"/>
                </a:lnTo>
                <a:lnTo>
                  <a:pt x="1341545" y="1293433"/>
                </a:lnTo>
                <a:lnTo>
                  <a:pt x="150847" y="1293433"/>
                </a:lnTo>
                <a:lnTo>
                  <a:pt x="66240" y="1183451"/>
                </a:lnTo>
                <a:lnTo>
                  <a:pt x="0" y="1061841"/>
                </a:lnTo>
                <a:close/>
              </a:path>
            </a:pathLst>
          </a:custGeom>
        </p:spPr>
      </p:pic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DDCB3637-5B15-B629-4D02-C9E6B92D3AA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5" y="5305593"/>
            <a:ext cx="10151464" cy="60414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200">
                <a:solidFill>
                  <a:schemeClr val="tx1">
                    <a:lumMod val="50000"/>
                    <a:lumOff val="50000"/>
                  </a:schemeClr>
                </a:solidFill>
              </a:rPr>
              <a:t>Kilder (empiri) = materiale med forbindelse til fortiden!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A3F9593-C956-BE73-A03F-8533B31E1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7743" y="643467"/>
            <a:ext cx="10136513" cy="3142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Picture 1042">
            <a:extLst>
              <a:ext uri="{FF2B5EF4-FFF2-40B4-BE49-F238E27FC236}">
                <a16:creationId xmlns:a16="http://schemas.microsoft.com/office/drawing/2014/main" id="{E844ED7C-1917-40D8-8B42-1B1C27BC5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8252"/>
          <a:stretch/>
        </p:blipFill>
        <p:spPr>
          <a:xfrm>
            <a:off x="7586661" y="3142319"/>
            <a:ext cx="4605339" cy="371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125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CC39ED-BFAC-A3C4-A5AA-94CB6A130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786950"/>
          </a:xfrm>
        </p:spPr>
        <p:txBody>
          <a:bodyPr/>
          <a:lstStyle/>
          <a:p>
            <a:r>
              <a:rPr lang="da-DK" dirty="0"/>
              <a:t>”Metode” 1: Klassisk kildekritik (I)</a:t>
            </a:r>
          </a:p>
        </p:txBody>
      </p:sp>
      <p:graphicFrame>
        <p:nvGraphicFramePr>
          <p:cNvPr id="17" name="Pladsholder til indhold 2">
            <a:extLst>
              <a:ext uri="{FF2B5EF4-FFF2-40B4-BE49-F238E27FC236}">
                <a16:creationId xmlns:a16="http://schemas.microsoft.com/office/drawing/2014/main" id="{B0447A3E-4F84-A2FE-187D-340A0EFA59BF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346006833"/>
              </p:ext>
            </p:extLst>
          </p:nvPr>
        </p:nvGraphicFramePr>
        <p:xfrm>
          <a:off x="913774" y="1405468"/>
          <a:ext cx="10363826" cy="5038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0953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7">
            <a:extLst>
              <a:ext uri="{FF2B5EF4-FFF2-40B4-BE49-F238E27FC236}">
                <a16:creationId xmlns:a16="http://schemas.microsoft.com/office/drawing/2014/main" id="{A6F4DB63-A191-45D9-8A53-9B18F8FE2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C0BB8E50-9569-495A-A548-A5AD5055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D6F26545-4582-4DBE-973B-ED1BC9CBD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891"/>
            <a:ext cx="12188952" cy="228600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889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13">
            <a:extLst>
              <a:ext uri="{FF2B5EF4-FFF2-40B4-BE49-F238E27FC236}">
                <a16:creationId xmlns:a16="http://schemas.microsoft.com/office/drawing/2014/main" id="{E47A6981-7EBF-4F2B-BD20-3124170BF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37" b="73004"/>
          <a:stretch/>
        </p:blipFill>
        <p:spPr>
          <a:xfrm>
            <a:off x="77277" y="-1"/>
            <a:ext cx="1272021" cy="841175"/>
          </a:xfrm>
          <a:prstGeom prst="rect">
            <a:avLst/>
          </a:prstGeom>
        </p:spPr>
      </p:pic>
      <p:pic>
        <p:nvPicPr>
          <p:cNvPr id="40" name="Picture 15">
            <a:extLst>
              <a:ext uri="{FF2B5EF4-FFF2-40B4-BE49-F238E27FC236}">
                <a16:creationId xmlns:a16="http://schemas.microsoft.com/office/drawing/2014/main" id="{6497DCFF-C2AA-4065-BFCF-1E7535B0D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24" t="86960" r="29150"/>
          <a:stretch/>
        </p:blipFill>
        <p:spPr>
          <a:xfrm>
            <a:off x="11061755" y="-1"/>
            <a:ext cx="1127197" cy="553967"/>
          </a:xfrm>
          <a:prstGeom prst="rect">
            <a:avLst/>
          </a:prstGeom>
        </p:spPr>
      </p:pic>
      <p:pic>
        <p:nvPicPr>
          <p:cNvPr id="41" name="Picture 17">
            <a:extLst>
              <a:ext uri="{FF2B5EF4-FFF2-40B4-BE49-F238E27FC236}">
                <a16:creationId xmlns:a16="http://schemas.microsoft.com/office/drawing/2014/main" id="{15E1159C-5B31-49A8-A933-C1179723C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59" t="72411" r="-74" b="13790"/>
          <a:stretch/>
        </p:blipFill>
        <p:spPr>
          <a:xfrm>
            <a:off x="77277" y="1444827"/>
            <a:ext cx="1096303" cy="841175"/>
          </a:xfrm>
          <a:custGeom>
            <a:avLst/>
            <a:gdLst>
              <a:gd name="connsiteX0" fmla="*/ 0 w 915864"/>
              <a:gd name="connsiteY0" fmla="*/ 0 h 702727"/>
              <a:gd name="connsiteX1" fmla="*/ 915864 w 915864"/>
              <a:gd name="connsiteY1" fmla="*/ 0 h 702727"/>
              <a:gd name="connsiteX2" fmla="*/ 915864 w 915864"/>
              <a:gd name="connsiteY2" fmla="*/ 702727 h 702727"/>
              <a:gd name="connsiteX3" fmla="*/ 176126 w 915864"/>
              <a:gd name="connsiteY3" fmla="*/ 702727 h 702727"/>
              <a:gd name="connsiteX4" fmla="*/ 175195 w 915864"/>
              <a:gd name="connsiteY4" fmla="*/ 702179 h 702727"/>
              <a:gd name="connsiteX5" fmla="*/ 45222 w 915864"/>
              <a:gd name="connsiteY5" fmla="*/ 592499 h 702727"/>
              <a:gd name="connsiteX6" fmla="*/ 0 w 915864"/>
              <a:gd name="connsiteY6" fmla="*/ 531614 h 702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864" h="702727">
                <a:moveTo>
                  <a:pt x="0" y="0"/>
                </a:moveTo>
                <a:lnTo>
                  <a:pt x="915864" y="0"/>
                </a:lnTo>
                <a:lnTo>
                  <a:pt x="915864" y="702727"/>
                </a:lnTo>
                <a:lnTo>
                  <a:pt x="176126" y="702727"/>
                </a:lnTo>
                <a:lnTo>
                  <a:pt x="175195" y="702179"/>
                </a:lnTo>
                <a:cubicBezTo>
                  <a:pt x="126139" y="669596"/>
                  <a:pt x="82453" y="632772"/>
                  <a:pt x="45222" y="592499"/>
                </a:cubicBezTo>
                <a:lnTo>
                  <a:pt x="0" y="531614"/>
                </a:lnTo>
                <a:close/>
              </a:path>
            </a:pathLst>
          </a:custGeom>
        </p:spPr>
      </p:pic>
      <p:pic>
        <p:nvPicPr>
          <p:cNvPr id="42" name="Picture 19">
            <a:extLst>
              <a:ext uri="{FF2B5EF4-FFF2-40B4-BE49-F238E27FC236}">
                <a16:creationId xmlns:a16="http://schemas.microsoft.com/office/drawing/2014/main" id="{DA9BD01A-0D38-48EA-98E5-BB66386F3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24" t="71774" r="2564"/>
          <a:stretch/>
        </p:blipFill>
        <p:spPr>
          <a:xfrm>
            <a:off x="11036686" y="1071807"/>
            <a:ext cx="1155314" cy="123008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652FD1C-594D-58F8-817F-9BF6FE64E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439924"/>
            <a:ext cx="10364451" cy="1437937"/>
          </a:xfrm>
        </p:spPr>
        <p:txBody>
          <a:bodyPr>
            <a:normAutofit/>
          </a:bodyPr>
          <a:lstStyle/>
          <a:p>
            <a:r>
              <a:rPr lang="da-DK">
                <a:solidFill>
                  <a:schemeClr val="bg1"/>
                </a:solidFill>
              </a:rPr>
              <a:t>”Metode” 1: Klassisk kildekritik (II)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1F3012-68E3-BED9-D594-D1A13C2A1F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705878"/>
            <a:ext cx="10363826" cy="3085322"/>
          </a:xfrm>
        </p:spPr>
        <p:txBody>
          <a:bodyPr anchor="ctr">
            <a:normAutofit/>
          </a:bodyPr>
          <a:lstStyle/>
          <a:p>
            <a:r>
              <a:rPr lang="da-DK" dirty="0"/>
              <a:t>Fra ‘Analysespørgsmål til kilder’:</a:t>
            </a:r>
          </a:p>
          <a:p>
            <a:pPr lvl="1"/>
            <a:r>
              <a:rPr lang="da-DK" dirty="0"/>
              <a:t>Kildetype: Normativ/deskriptiv?</a:t>
            </a:r>
          </a:p>
          <a:p>
            <a:pPr lvl="1"/>
            <a:r>
              <a:rPr lang="da-DK" dirty="0"/>
              <a:t>Tid: kontekst? Primær/sekundærkilde?</a:t>
            </a:r>
          </a:p>
          <a:p>
            <a:pPr lvl="1"/>
            <a:r>
              <a:rPr lang="da-DK" dirty="0"/>
              <a:t>Afsender: Repræsentativ? Første- og </a:t>
            </a:r>
            <a:r>
              <a:rPr lang="da-DK" dirty="0" err="1"/>
              <a:t>andenhåndsvidne</a:t>
            </a:r>
            <a:r>
              <a:rPr lang="da-DK" dirty="0"/>
              <a:t>?</a:t>
            </a:r>
          </a:p>
          <a:p>
            <a:pPr lvl="1"/>
            <a:r>
              <a:rPr lang="da-DK" dirty="0"/>
              <a:t>Tendens: ?</a:t>
            </a:r>
          </a:p>
          <a:p>
            <a:pPr lvl="1"/>
            <a:r>
              <a:rPr lang="da-DK" dirty="0"/>
              <a:t>Formål: Hvad kan vi bruge kilden til ift. vores problemformulering?</a:t>
            </a:r>
          </a:p>
        </p:txBody>
      </p:sp>
    </p:spTree>
    <p:extLst>
      <p:ext uri="{BB962C8B-B14F-4D97-AF65-F5344CB8AC3E}">
        <p14:creationId xmlns:p14="http://schemas.microsoft.com/office/powerpoint/2010/main" val="4109890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omputerscript på en skærm">
            <a:extLst>
              <a:ext uri="{FF2B5EF4-FFF2-40B4-BE49-F238E27FC236}">
                <a16:creationId xmlns:a16="http://schemas.microsoft.com/office/drawing/2014/main" id="{2D55859F-DB39-CC23-F154-62F434AA03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527" r="50299" b="-1"/>
          <a:stretch/>
        </p:blipFill>
        <p:spPr>
          <a:xfrm>
            <a:off x="20" y="10"/>
            <a:ext cx="402474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75294EF-4ED9-2044-7179-6AA4D92D9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050" y="618517"/>
            <a:ext cx="6672886" cy="1596177"/>
          </a:xfrm>
        </p:spPr>
        <p:txBody>
          <a:bodyPr>
            <a:normAutofit/>
          </a:bodyPr>
          <a:lstStyle/>
          <a:p>
            <a:r>
              <a:rPr lang="da-DK" dirty="0"/>
              <a:t>Metode 2: Billedanalyse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BF12B80-F341-76A1-C9AC-FA76F7778F4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65048" y="2065868"/>
            <a:ext cx="6672887" cy="3725332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da-DK" sz="1700" dirty="0" err="1"/>
              <a:t>OphavssituatioN</a:t>
            </a:r>
            <a:r>
              <a:rPr lang="da-DK" sz="1700" dirty="0"/>
              <a:t> 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da-DK" sz="1700" dirty="0"/>
              <a:t>Imitation (billedet som gengivelse </a:t>
            </a:r>
            <a:r>
              <a:rPr lang="da-DK" sz="1700" dirty="0" err="1"/>
              <a:t>ell</a:t>
            </a:r>
            <a:r>
              <a:rPr lang="da-DK" sz="1700" dirty="0"/>
              <a:t>. imitation af virkeligheden)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da-DK" sz="1700" dirty="0"/>
              <a:t>Udtryk/tendens (fokus på billedet som levn)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da-DK" sz="1700" dirty="0"/>
              <a:t>Skriftlig billedanalyse:</a:t>
            </a:r>
          </a:p>
          <a:p>
            <a:pPr>
              <a:lnSpc>
                <a:spcPct val="110000"/>
              </a:lnSpc>
            </a:pPr>
            <a:r>
              <a:rPr lang="da-DK" sz="1700" dirty="0"/>
              <a:t>Formuler via prosa, </a:t>
            </a:r>
            <a:r>
              <a:rPr lang="da-DK" sz="1700" b="1" dirty="0"/>
              <a:t>inkl. billedhenvisning og noter</a:t>
            </a:r>
            <a:endParaRPr lang="da-DK" sz="1700" dirty="0"/>
          </a:p>
          <a:p>
            <a:pPr>
              <a:lnSpc>
                <a:spcPct val="110000"/>
              </a:lnSpc>
            </a:pPr>
            <a:r>
              <a:rPr lang="da-DK" sz="1700" dirty="0"/>
              <a:t>Skift mellem tekst og billedhenvisning, brug sætningsindledere og </a:t>
            </a:r>
            <a:r>
              <a:rPr lang="da-DK" sz="1700" dirty="0" err="1"/>
              <a:t>forbindere</a:t>
            </a:r>
            <a:r>
              <a:rPr lang="da-DK" sz="1700" dirty="0"/>
              <a:t> (ord der binder tekst og sætninger sammen)</a:t>
            </a:r>
          </a:p>
          <a:p>
            <a:pPr marL="0" indent="0">
              <a:lnSpc>
                <a:spcPct val="110000"/>
              </a:lnSpc>
              <a:buNone/>
            </a:pPr>
            <a:endParaRPr lang="da-DK" sz="1700" dirty="0"/>
          </a:p>
          <a:p>
            <a:pPr marL="0" indent="0">
              <a:lnSpc>
                <a:spcPct val="110000"/>
              </a:lnSpc>
              <a:buNone/>
            </a:pPr>
            <a:endParaRPr lang="da-DK" sz="1700" dirty="0"/>
          </a:p>
        </p:txBody>
      </p:sp>
    </p:spTree>
    <p:extLst>
      <p:ext uri="{BB962C8B-B14F-4D97-AF65-F5344CB8AC3E}">
        <p14:creationId xmlns:p14="http://schemas.microsoft.com/office/powerpoint/2010/main" val="891739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8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5" y="0"/>
            <a:ext cx="813206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10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935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3922677-ADA0-0E2D-E484-5233B54F0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074" y="1314450"/>
            <a:ext cx="2844002" cy="3680244"/>
          </a:xfrm>
        </p:spPr>
        <p:txBody>
          <a:bodyPr>
            <a:normAutofit/>
          </a:bodyPr>
          <a:lstStyle/>
          <a:p>
            <a:pPr algn="l"/>
            <a:r>
              <a:rPr lang="da-DK" sz="2100"/>
              <a:t>Metode 3: Erindringshistorisk analyse</a:t>
            </a:r>
          </a:p>
        </p:txBody>
      </p:sp>
      <p:pic>
        <p:nvPicPr>
          <p:cNvPr id="31" name="Picture 12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4059935" cy="1514475"/>
          </a:xfrm>
          <a:prstGeom prst="rect">
            <a:avLst/>
          </a:prstGeom>
        </p:spPr>
      </p:pic>
      <p:pic>
        <p:nvPicPr>
          <p:cNvPr id="32" name="Picture 14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377059" y="5962903"/>
            <a:ext cx="2590800" cy="892925"/>
          </a:xfrm>
          <a:prstGeom prst="rect">
            <a:avLst/>
          </a:prstGeom>
        </p:spPr>
      </p:pic>
      <p:graphicFrame>
        <p:nvGraphicFramePr>
          <p:cNvPr id="33" name="Pladsholder til indhold 2">
            <a:extLst>
              <a:ext uri="{FF2B5EF4-FFF2-40B4-BE49-F238E27FC236}">
                <a16:creationId xmlns:a16="http://schemas.microsoft.com/office/drawing/2014/main" id="{1EFD07AA-72F7-CB93-1A5A-4BB2A837BCD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76902529"/>
              </p:ext>
            </p:extLst>
          </p:nvPr>
        </p:nvGraphicFramePr>
        <p:xfrm>
          <a:off x="4594225" y="889000"/>
          <a:ext cx="6683375" cy="460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28945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8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4" descr="Rød legetøj-person foran to linjer af hvide tal">
            <a:extLst>
              <a:ext uri="{FF2B5EF4-FFF2-40B4-BE49-F238E27FC236}">
                <a16:creationId xmlns:a16="http://schemas.microsoft.com/office/drawing/2014/main" id="{F5D5264E-C077-FF8C-20A6-0A677C8CDF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634" r="28779"/>
          <a:stretch/>
        </p:blipFill>
        <p:spPr>
          <a:xfrm>
            <a:off x="20" y="10"/>
            <a:ext cx="4024741" cy="6857990"/>
          </a:xfrm>
          <a:prstGeom prst="rect">
            <a:avLst/>
          </a:prstGeom>
        </p:spPr>
      </p:pic>
      <p:sp>
        <p:nvSpPr>
          <p:cNvPr id="25" name="Rectangle 10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12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5484A26-F2F1-9F8B-7E28-D6DB81AC6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050" y="618517"/>
            <a:ext cx="6672886" cy="1596177"/>
          </a:xfrm>
        </p:spPr>
        <p:txBody>
          <a:bodyPr>
            <a:normAutofit/>
          </a:bodyPr>
          <a:lstStyle/>
          <a:p>
            <a:r>
              <a:rPr lang="da-DK"/>
              <a:t>Metode 4: historiefaglig analyse af historiebrug</a:t>
            </a:r>
            <a:endParaRPr lang="da-DK" dirty="0"/>
          </a:p>
        </p:txBody>
      </p:sp>
      <p:sp>
        <p:nvSpPr>
          <p:cNvPr id="27" name="Pladsholder til indhold 2">
            <a:extLst>
              <a:ext uri="{FF2B5EF4-FFF2-40B4-BE49-F238E27FC236}">
                <a16:creationId xmlns:a16="http://schemas.microsoft.com/office/drawing/2014/main" id="{76704F94-5443-7CD4-67CB-31D1524F02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65048" y="2367092"/>
            <a:ext cx="6672887" cy="3424107"/>
          </a:xfrm>
        </p:spPr>
        <p:txBody>
          <a:bodyPr>
            <a:normAutofit/>
          </a:bodyPr>
          <a:lstStyle/>
          <a:p>
            <a:r>
              <a:rPr lang="da-DK" b="0" i="0" u="none" strike="noStrike">
                <a:effectLst/>
              </a:rPr>
              <a:t>Når mennesker bruger fortællinger om fortiden i nutiden, kaldes det historiebrug</a:t>
            </a:r>
          </a:p>
          <a:p>
            <a:r>
              <a:rPr lang="da-DK" b="0" i="0" u="none" strike="noStrike">
                <a:effectLst/>
              </a:rPr>
              <a:t>Historiebrug har ofte en legitimerende funktion, da den kan bruges til at retfærdiggøre bestemte værdier, interesser eller politiske mål. 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1641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6B4758-32C5-D946-08BA-FCE3F33E9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>
            <a:normAutofit/>
          </a:bodyPr>
          <a:lstStyle/>
          <a:p>
            <a:r>
              <a:rPr lang="da-DK" dirty="0"/>
              <a:t>Metode 5: historiografisk analyse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E61F7174-DBED-DC3B-7D14-65DF8912228D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082166818"/>
              </p:ext>
            </p:extLst>
          </p:nvPr>
        </p:nvGraphicFramePr>
        <p:xfrm>
          <a:off x="914400" y="2532475"/>
          <a:ext cx="10363200" cy="3029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1579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50E6EF-F3A1-6DA6-49E3-FEFBDBC64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>
            <a:normAutofit/>
          </a:bodyPr>
          <a:lstStyle/>
          <a:p>
            <a:r>
              <a:rPr lang="da-DK" dirty="0"/>
              <a:t>Andre Historiefaglige tilgange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E9F22DCC-032D-6E77-6C58-C3E09DE85F6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758942244"/>
              </p:ext>
            </p:extLst>
          </p:nvPr>
        </p:nvGraphicFramePr>
        <p:xfrm>
          <a:off x="914400" y="2532475"/>
          <a:ext cx="10363200" cy="3029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886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E904E-A5FB-2BA5-0EA4-8E2522576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>
            <a:normAutofit/>
          </a:bodyPr>
          <a:lstStyle/>
          <a:p>
            <a:r>
              <a:rPr lang="da-DK" dirty="0"/>
              <a:t>Øvrige Historiefaglige centrale begreber</a:t>
            </a:r>
          </a:p>
        </p:txBody>
      </p:sp>
      <p:graphicFrame>
        <p:nvGraphicFramePr>
          <p:cNvPr id="7" name="Pladsholder til indhold 2">
            <a:extLst>
              <a:ext uri="{FF2B5EF4-FFF2-40B4-BE49-F238E27FC236}">
                <a16:creationId xmlns:a16="http://schemas.microsoft.com/office/drawing/2014/main" id="{F65E9967-6D13-A972-3B3A-BB42FA73E1A3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32808042"/>
              </p:ext>
            </p:extLst>
          </p:nvPr>
        </p:nvGraphicFramePr>
        <p:xfrm>
          <a:off x="914400" y="2532475"/>
          <a:ext cx="10363200" cy="3029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2204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2585039-CDA7-4B76-B013-776F970DE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184" y="0"/>
            <a:ext cx="12173816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53D942-8031-42E8-88B4-E03A710E8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FD07472-970F-49B5-8994-ADEAA3148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930400" cy="6858002"/>
          </a:xfrm>
          <a:prstGeom prst="rect">
            <a:avLst/>
          </a:prstGeom>
          <a:ln>
            <a:noFill/>
          </a:ln>
          <a:effectLst>
            <a:outerShdw blurRad="88900" dist="254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2869BAE-8EC0-4D16-ACB8-F0CBFDD90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24" t="71774" r="2564"/>
          <a:stretch/>
        </p:blipFill>
        <p:spPr>
          <a:xfrm>
            <a:off x="18184" y="4822361"/>
            <a:ext cx="1911902" cy="20356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524A7AE-FFF7-4F70-9AEA-01A5DFF77B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96" t="75007" r="30510"/>
          <a:stretch/>
        </p:blipFill>
        <p:spPr>
          <a:xfrm>
            <a:off x="297855" y="5471958"/>
            <a:ext cx="889881" cy="638482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68FE2BE-33C6-2E36-9993-14F7A953FF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90800" y="1625599"/>
            <a:ext cx="8940800" cy="4588933"/>
          </a:xfrm>
        </p:spPr>
        <p:txBody>
          <a:bodyPr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900" dirty="0"/>
              <a:t>”Klassisk kildekritik” er okay, men ikke mere end det!</a:t>
            </a:r>
          </a:p>
          <a:p>
            <a:pPr>
              <a:lnSpc>
                <a:spcPct val="110000"/>
              </a:lnSpc>
            </a:pPr>
            <a:r>
              <a:rPr lang="da-DK" sz="1900" dirty="0"/>
              <a:t>Meget ofte bliver historiefaget i analysedelen via ”klassisk kildekritik” redegørende &amp; ligegyldig info (brugbar til </a:t>
            </a:r>
            <a:r>
              <a:rPr lang="da-DK" sz="1900" dirty="0" err="1"/>
              <a:t>mdt</a:t>
            </a:r>
            <a:r>
              <a:rPr lang="da-DK" sz="1900" dirty="0"/>
              <a:t>. eksamen)</a:t>
            </a:r>
          </a:p>
          <a:p>
            <a:pPr>
              <a:lnSpc>
                <a:spcPct val="110000"/>
              </a:lnSpc>
            </a:pPr>
            <a:r>
              <a:rPr lang="da-DK" sz="1900" dirty="0"/>
              <a:t>Et </a:t>
            </a:r>
            <a:r>
              <a:rPr lang="da-DK" sz="1900" dirty="0" err="1"/>
              <a:t>srp</a:t>
            </a:r>
            <a:r>
              <a:rPr lang="da-DK" sz="1900" dirty="0"/>
              <a:t> i historie bliver </a:t>
            </a:r>
            <a:r>
              <a:rPr lang="da-DK" sz="1900" err="1"/>
              <a:t>LAAAaaaaaaaaangt</a:t>
            </a:r>
            <a:r>
              <a:rPr lang="da-DK" sz="1900"/>
              <a:t> mere </a:t>
            </a:r>
            <a:r>
              <a:rPr lang="da-DK" sz="1900" dirty="0"/>
              <a:t>interessant ved at inddrage en anden metode (eller flere metoder), fx:</a:t>
            </a:r>
          </a:p>
          <a:p>
            <a:pPr lvl="1">
              <a:lnSpc>
                <a:spcPct val="110000"/>
              </a:lnSpc>
            </a:pPr>
            <a:r>
              <a:rPr lang="da-DK" sz="1900" dirty="0"/>
              <a:t>Et afsnit med: klassisk kildekritik (hvis det har en faktisk funktion)</a:t>
            </a:r>
          </a:p>
          <a:p>
            <a:pPr lvl="1">
              <a:lnSpc>
                <a:spcPct val="110000"/>
              </a:lnSpc>
            </a:pPr>
            <a:r>
              <a:rPr lang="da-DK" sz="1900" dirty="0"/>
              <a:t>Et afsnit med: analyse af historiebrug (</a:t>
            </a:r>
            <a:r>
              <a:rPr lang="da-DK" sz="1900" dirty="0" err="1"/>
              <a:t>pocahontas</a:t>
            </a:r>
            <a:r>
              <a:rPr lang="da-DK" sz="1900" dirty="0"/>
              <a:t>), begrebshistorisk analyse (demokratibegrebets forskellige betydninger over tid), Historiografisk analyse af synet på vikingetiden (osv.) </a:t>
            </a:r>
          </a:p>
          <a:p>
            <a:pPr lvl="1">
              <a:lnSpc>
                <a:spcPct val="110000"/>
              </a:lnSpc>
            </a:pPr>
            <a:r>
              <a:rPr lang="da-DK" sz="1900" dirty="0"/>
              <a:t>Overvejer du at skrive i historiefaget: overvej kraftigt, hvad du faktisk vil bruge faget til og hvad du vil analysere (og diskutere: næste modul) ud fra faget!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B3600E1-A018-133B-951E-42FB5D862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4486" y="643467"/>
            <a:ext cx="8433739" cy="660400"/>
          </a:xfrm>
        </p:spPr>
        <p:txBody>
          <a:bodyPr>
            <a:normAutofit fontScale="90000"/>
          </a:bodyPr>
          <a:lstStyle/>
          <a:p>
            <a:r>
              <a:rPr lang="da-DK" sz="4400" dirty="0" err="1"/>
              <a:t>srp</a:t>
            </a:r>
            <a:endParaRPr lang="da-DK" sz="4400" dirty="0"/>
          </a:p>
        </p:txBody>
      </p:sp>
    </p:spTree>
    <p:extLst>
      <p:ext uri="{BB962C8B-B14F-4D97-AF65-F5344CB8AC3E}">
        <p14:creationId xmlns:p14="http://schemas.microsoft.com/office/powerpoint/2010/main" val="20446763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Dråbe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Dråbe</Template>
  <TotalTime>102</TotalTime>
  <Words>541</Words>
  <Application>Microsoft Macintosh PowerPoint</Application>
  <PresentationFormat>Widescreen</PresentationFormat>
  <Paragraphs>52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4" baseType="lpstr">
      <vt:lpstr>Arial</vt:lpstr>
      <vt:lpstr>Tw Cen MT</vt:lpstr>
      <vt:lpstr>Dråbe</vt:lpstr>
      <vt:lpstr>Historiefaglig metode</vt:lpstr>
      <vt:lpstr>Kilder</vt:lpstr>
      <vt:lpstr>”Metode” 1: Klassisk kildekritik (I)</vt:lpstr>
      <vt:lpstr>”Metode” 1: Klassisk kildekritik (II)</vt:lpstr>
      <vt:lpstr>Metode 2: Billedanalyse</vt:lpstr>
      <vt:lpstr>Metode 3: Erindringshistorisk analyse</vt:lpstr>
      <vt:lpstr>Metode 4: historiefaglig analyse af historiebrug</vt:lpstr>
      <vt:lpstr>Metode 5: historiografisk analyse</vt:lpstr>
      <vt:lpstr>Andre Historiefaglige tilgange</vt:lpstr>
      <vt:lpstr>Øvrige Historiefaglige centrale begreber</vt:lpstr>
      <vt:lpstr>srp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 Sofie Nørsøller (AN | SGY)</dc:creator>
  <cp:lastModifiedBy>Anne Sofie Nørsøller (AN | SGY)</cp:lastModifiedBy>
  <cp:revision>1</cp:revision>
  <dcterms:created xsi:type="dcterms:W3CDTF">2024-09-26T19:45:38Z</dcterms:created>
  <dcterms:modified xsi:type="dcterms:W3CDTF">2024-09-27T06:21:39Z</dcterms:modified>
</cp:coreProperties>
</file>