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2"/>
  </p:notesMasterIdLst>
  <p:handoutMasterIdLst>
    <p:handoutMasterId r:id="rId53"/>
  </p:handoutMasterIdLst>
  <p:sldIdLst>
    <p:sldId id="332" r:id="rId2"/>
    <p:sldId id="339" r:id="rId3"/>
    <p:sldId id="436" r:id="rId4"/>
    <p:sldId id="336" r:id="rId5"/>
    <p:sldId id="437" r:id="rId6"/>
    <p:sldId id="337" r:id="rId7"/>
    <p:sldId id="350" r:id="rId8"/>
    <p:sldId id="333" r:id="rId9"/>
    <p:sldId id="334" r:id="rId10"/>
    <p:sldId id="335" r:id="rId11"/>
    <p:sldId id="340" r:id="rId12"/>
    <p:sldId id="394" r:id="rId13"/>
    <p:sldId id="354" r:id="rId14"/>
    <p:sldId id="355" r:id="rId15"/>
    <p:sldId id="356" r:id="rId16"/>
    <p:sldId id="360" r:id="rId17"/>
    <p:sldId id="358" r:id="rId18"/>
    <p:sldId id="361" r:id="rId19"/>
    <p:sldId id="359" r:id="rId20"/>
    <p:sldId id="366" r:id="rId21"/>
    <p:sldId id="362" r:id="rId22"/>
    <p:sldId id="363" r:id="rId23"/>
    <p:sldId id="364" r:id="rId24"/>
    <p:sldId id="357" r:id="rId25"/>
    <p:sldId id="369" r:id="rId26"/>
    <p:sldId id="368" r:id="rId27"/>
    <p:sldId id="438" r:id="rId28"/>
    <p:sldId id="439" r:id="rId29"/>
    <p:sldId id="371" r:id="rId30"/>
    <p:sldId id="440" r:id="rId31"/>
    <p:sldId id="370" r:id="rId32"/>
    <p:sldId id="376" r:id="rId33"/>
    <p:sldId id="372" r:id="rId34"/>
    <p:sldId id="373" r:id="rId35"/>
    <p:sldId id="374" r:id="rId36"/>
    <p:sldId id="375" r:id="rId37"/>
    <p:sldId id="351" r:id="rId38"/>
    <p:sldId id="424" r:id="rId39"/>
    <p:sldId id="443" r:id="rId40"/>
    <p:sldId id="378" r:id="rId41"/>
    <p:sldId id="423" r:id="rId42"/>
    <p:sldId id="432" r:id="rId43"/>
    <p:sldId id="434" r:id="rId44"/>
    <p:sldId id="429" r:id="rId45"/>
    <p:sldId id="425" r:id="rId46"/>
    <p:sldId id="426" r:id="rId47"/>
    <p:sldId id="441" r:id="rId48"/>
    <p:sldId id="442" r:id="rId49"/>
    <p:sldId id="431" r:id="rId50"/>
    <p:sldId id="428" r:id="rId51"/>
  </p:sldIdLst>
  <p:sldSz cx="12192000" cy="6858000"/>
  <p:notesSz cx="6794500" cy="99314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1" autoAdjust="0"/>
    <p:restoredTop sz="86383"/>
  </p:normalViewPr>
  <p:slideViewPr>
    <p:cSldViewPr snapToGrid="0">
      <p:cViewPr varScale="1">
        <p:scale>
          <a:sx n="103" d="100"/>
          <a:sy n="103" d="100"/>
        </p:scale>
        <p:origin x="124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1C902-51A1-4A42-8A0A-ADB4EF1469A9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CF62A-C1A4-447C-88A3-C904022CC3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7289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A1D2D-FE78-A849-880E-C216A1879524}" type="datetimeFigureOut">
              <a:rPr lang="da-DK" smtClean="0"/>
              <a:t>25.10.2024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8A067-C22F-1E46-96BE-B9E53D43AF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353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Summeøvelse for eleverne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0850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Mens han var præsident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03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 dem: Hvad fortæller det os?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640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Summeøvelse: Hvad ser vi her?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0762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Summeøvelse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289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vil det sige?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6313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Kamala</a:t>
            </a:r>
            <a:r>
              <a:rPr lang="da-DK" dirty="0"/>
              <a:t> Harris kan vinde både stemmer og få taburetter og få sin politik gennem ved dette emne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373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Issuekonkurrencestrategi og spejlbillede (mudderkast)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990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Kig på overskriften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9732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tager Pennsylvania som eksempel, ikke et tilfældigt eksempel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8374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Summeøvelse: Hvad er det her?</a:t>
            </a:r>
          </a:p>
          <a:p>
            <a:r>
              <a:rPr lang="da-DK" dirty="0"/>
              <a:t>Fracking station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115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Gennemgang af billedet i DK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2947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Fracking stationer i Pennsylvania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9268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tror I?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459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Kan bruges til afleveringen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874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Hvem har vi her på billedet? Hvad var situationen?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091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Summeøvelse: Hvad ser vi her?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242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Sammen skal vi nu undersøge klimapolitikkens betydning for præsidentvalget i USA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96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her er situationen i USA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622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ser vi her?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8458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Inden han blev præsident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047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Også inden han blev præsident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8A067-C22F-1E46-96BE-B9E53D43AF4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799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334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975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864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43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665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783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54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35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993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301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420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50B3-61A6-4C42-90FE-068F6920D0F5}" type="datetimeFigureOut">
              <a:rPr lang="da-DK" smtClean="0"/>
              <a:t>25.10.2024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A6614-F9FA-4BC8-9FAA-D6C185043E7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1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k/url?sa=i&amp;url=https%3A%2F%2F3ssa.fandom.com%2Fwiki%2FKaare_Str%25C3%25B8ms_model&amp;psig=AOvVaw2Jz2dk2SRQrcvR3UOzLlMS&amp;ust=1597833920584000&amp;source=images&amp;cd=vfe&amp;ved=0CAIQjRxqFwoTCLiEiazJpOsCFQAAAAAdAAAAAB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klandscape.globallandscapesforum.org/70023/will-the-u-s-elections-make-or-break-the-climat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bjørn, pattedyr, udendørs, Isbjørn&#10;&#10;Automatisk genereret beskrivelse">
            <a:extLst>
              <a:ext uri="{FF2B5EF4-FFF2-40B4-BE49-F238E27FC236}">
                <a16:creationId xmlns:a16="http://schemas.microsoft.com/office/drawing/2014/main" id="{10B41269-C137-8B22-3E27-1A1D138CC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3"/>
          <a:stretch/>
        </p:blipFill>
        <p:spPr>
          <a:xfrm>
            <a:off x="0" y="0"/>
            <a:ext cx="1244552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4386929"/>
            <a:ext cx="12025745" cy="2099264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  <a:latin typeface="Avenir Book" panose="02000503020000020003" pitchFamily="2" charset="0"/>
              </a:rPr>
              <a:t>Tror I, at præsidentvalget bliver </a:t>
            </a:r>
            <a:br>
              <a:rPr lang="da-DK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da-DK" dirty="0">
                <a:solidFill>
                  <a:schemeClr val="bg1"/>
                </a:solidFill>
                <a:latin typeface="Avenir Book" panose="02000503020000020003" pitchFamily="2" charset="0"/>
              </a:rPr>
              <a:t>et klimavalg?</a:t>
            </a:r>
          </a:p>
        </p:txBody>
      </p:sp>
    </p:spTree>
    <p:extLst>
      <p:ext uri="{BB962C8B-B14F-4D97-AF65-F5344CB8AC3E}">
        <p14:creationId xmlns:p14="http://schemas.microsoft.com/office/powerpoint/2010/main" val="206306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sset.dr.dk/imagescaler/?protocol=https&amp;server=www.dr.dk&amp;file=%2Fimages%2Fother%2F2024%2F10%2F09%2Fscanpix-20241009-032929-2.jpg&amp;scaleAfter=crop&amp;quality=70&amp;w=1300&amp;h=731">
            <a:extLst>
              <a:ext uri="{FF2B5EF4-FFF2-40B4-BE49-F238E27FC236}">
                <a16:creationId xmlns:a16="http://schemas.microsoft.com/office/drawing/2014/main" id="{681FA745-D19D-4A3F-84EE-8BE9A20E2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r="4833"/>
          <a:stretch/>
        </p:blipFill>
        <p:spPr bwMode="auto">
          <a:xfrm>
            <a:off x="821871" y="122830"/>
            <a:ext cx="10548257" cy="66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13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https://www.mm.dk/images/archive/15317.jpg">
            <a:extLst>
              <a:ext uri="{FF2B5EF4-FFF2-40B4-BE49-F238E27FC236}">
                <a16:creationId xmlns:a16="http://schemas.microsoft.com/office/drawing/2014/main" id="{E438E77F-B9EE-4E16-9F99-BCB8D42CDE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0"/>
            <a:ext cx="10112991" cy="685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39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BFD1C-FE8D-4974-9CCE-3BC7D234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600" b="1" dirty="0">
                <a:solidFill>
                  <a:srgbClr val="FF0000"/>
                </a:solidFill>
                <a:latin typeface="Avenir Book" panose="02000503020000020003" pitchFamily="2" charset="0"/>
              </a:rPr>
              <a:t>Spørgsmål vi skal igennem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A24695-3D29-4E25-BE75-48C54D6A9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15819"/>
            <a:ext cx="12192000" cy="30291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a-DK" sz="4000" dirty="0">
                <a:latin typeface="Avenir Book" panose="02000503020000020003" pitchFamily="2" charset="0"/>
              </a:rPr>
              <a:t>1. Hvilken rolle spillede klimapolitik i præsidentdebatten? </a:t>
            </a:r>
          </a:p>
          <a:p>
            <a:pPr algn="ctr"/>
            <a:endParaRPr lang="da-DK" sz="4000" dirty="0">
              <a:latin typeface="Avenir Book" panose="02000503020000020003" pitchFamily="2" charset="0"/>
            </a:endParaRPr>
          </a:p>
          <a:p>
            <a:pPr marL="0" indent="0" algn="ctr">
              <a:buNone/>
            </a:pPr>
            <a:r>
              <a:rPr lang="da-DK" sz="4000" dirty="0">
                <a:latin typeface="Avenir Book" panose="02000503020000020003" pitchFamily="2" charset="0"/>
              </a:rPr>
              <a:t>2. Hvordan ser de amerikanske vælgerne på klimaspørgsmålet?</a:t>
            </a:r>
          </a:p>
          <a:p>
            <a:pPr algn="ctr"/>
            <a:endParaRPr lang="da-DK" sz="4000" dirty="0">
              <a:latin typeface="Avenir Book" panose="02000503020000020003" pitchFamily="2" charset="0"/>
            </a:endParaRPr>
          </a:p>
          <a:p>
            <a:pPr marL="0" indent="0" algn="ctr">
              <a:buNone/>
            </a:pPr>
            <a:r>
              <a:rPr lang="da-DK" sz="4000" dirty="0">
                <a:latin typeface="Avenir Book" panose="02000503020000020003" pitchFamily="2" charset="0"/>
              </a:rPr>
              <a:t>3. Hvad bliver vores konklusion? </a:t>
            </a:r>
          </a:p>
        </p:txBody>
      </p:sp>
    </p:spTree>
    <p:extLst>
      <p:ext uri="{BB962C8B-B14F-4D97-AF65-F5344CB8AC3E}">
        <p14:creationId xmlns:p14="http://schemas.microsoft.com/office/powerpoint/2010/main" val="68496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ghlights from Harris and Trump presidential debate">
            <a:extLst>
              <a:ext uri="{FF2B5EF4-FFF2-40B4-BE49-F238E27FC236}">
                <a16:creationId xmlns:a16="http://schemas.microsoft.com/office/drawing/2014/main" id="{68C7EF90-315B-4B79-852B-B5BC3AAC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71525"/>
            <a:ext cx="94488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43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71E2269-A8A8-448B-BA91-4E437A8C0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4" t="23453" r="12252" b="25596"/>
          <a:stretch/>
        </p:blipFill>
        <p:spPr>
          <a:xfrm>
            <a:off x="185182" y="1114425"/>
            <a:ext cx="1182163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5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1617571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Præsidentkandidaternes svar </a:t>
            </a:r>
          </a:p>
        </p:txBody>
      </p:sp>
    </p:spTree>
    <p:extLst>
      <p:ext uri="{BB962C8B-B14F-4D97-AF65-F5344CB8AC3E}">
        <p14:creationId xmlns:p14="http://schemas.microsoft.com/office/powerpoint/2010/main" val="3382248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amala Harris Is the Climate Champion We Need | Evergreen Action">
            <a:extLst>
              <a:ext uri="{FF2B5EF4-FFF2-40B4-BE49-F238E27FC236}">
                <a16:creationId xmlns:a16="http://schemas.microsoft.com/office/drawing/2014/main" id="{9F201DB2-FEB6-48FA-9F5F-51C6E7E3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8" y="155121"/>
            <a:ext cx="11117944" cy="62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9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D4284E2-1343-4256-B37C-4DFE4D7F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6" t="19286" r="12401" b="8452"/>
          <a:stretch/>
        </p:blipFill>
        <p:spPr>
          <a:xfrm>
            <a:off x="768972" y="334736"/>
            <a:ext cx="10654055" cy="61885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643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ump angered environmentalists from the get-go (2019)">
            <a:extLst>
              <a:ext uri="{FF2B5EF4-FFF2-40B4-BE49-F238E27FC236}">
                <a16:creationId xmlns:a16="http://schemas.microsoft.com/office/drawing/2014/main" id="{89B69F95-404B-48C1-97C1-F4D7A97FF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7" y="187778"/>
            <a:ext cx="9725166" cy="64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9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3A2E874-A983-4A23-AA13-2203C15F0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1" t="21071" r="12104" b="9881"/>
          <a:stretch/>
        </p:blipFill>
        <p:spPr>
          <a:xfrm>
            <a:off x="742704" y="367393"/>
            <a:ext cx="10706592" cy="61232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798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generator, vindmølle, apparat/anordning, udendørs&#10;&#10;Automatisk genereret beskrivelse">
            <a:extLst>
              <a:ext uri="{FF2B5EF4-FFF2-40B4-BE49-F238E27FC236}">
                <a16:creationId xmlns:a16="http://schemas.microsoft.com/office/drawing/2014/main" id="{345F36C0-B711-AABD-62B1-0320BB27E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1946" y="186267"/>
            <a:ext cx="6235104" cy="3569242"/>
          </a:xfrm>
        </p:spPr>
        <p:txBody>
          <a:bodyPr anchor="t">
            <a:normAutofit/>
          </a:bodyPr>
          <a:lstStyle/>
          <a:p>
            <a:pPr algn="l"/>
            <a:r>
              <a:rPr lang="da-DK" dirty="0">
                <a:solidFill>
                  <a:srgbClr val="FFFFFF"/>
                </a:solidFill>
                <a:latin typeface="Avenir Book" panose="02000503020000020003" pitchFamily="2" charset="0"/>
              </a:rPr>
              <a:t>Klimapolitikkens </a:t>
            </a:r>
            <a:br>
              <a:rPr lang="da-DK" dirty="0">
                <a:solidFill>
                  <a:srgbClr val="FFFFFF"/>
                </a:solidFill>
                <a:latin typeface="Avenir Book" panose="02000503020000020003" pitchFamily="2" charset="0"/>
              </a:rPr>
            </a:br>
            <a:r>
              <a:rPr lang="da-DK" dirty="0">
                <a:solidFill>
                  <a:srgbClr val="FFFFFF"/>
                </a:solidFill>
                <a:latin typeface="Avenir Book" panose="02000503020000020003" pitchFamily="2" charset="0"/>
              </a:rPr>
              <a:t>betydning i Danmark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/>
          </a:bodyPr>
          <a:lstStyle/>
          <a:p>
            <a:r>
              <a:rPr lang="da-DK" b="1" dirty="0">
                <a:latin typeface="Avenir Book" panose="02000503020000020003" pitchFamily="2" charset="0"/>
              </a:rPr>
              <a:t>Tidligere tweets fra </a:t>
            </a:r>
            <a:br>
              <a:rPr lang="da-DK" b="1" dirty="0">
                <a:latin typeface="Avenir Book" panose="02000503020000020003" pitchFamily="2" charset="0"/>
              </a:rPr>
            </a:br>
            <a:r>
              <a:rPr lang="da-DK" b="1" dirty="0">
                <a:latin typeface="Avenir Book" panose="02000503020000020003" pitchFamily="2" charset="0"/>
              </a:rPr>
              <a:t>Trump om klimaet</a:t>
            </a:r>
          </a:p>
        </p:txBody>
      </p:sp>
    </p:spTree>
    <p:extLst>
      <p:ext uri="{BB962C8B-B14F-4D97-AF65-F5344CB8AC3E}">
        <p14:creationId xmlns:p14="http://schemas.microsoft.com/office/powerpoint/2010/main" val="269380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litiFact | Yes, Donald Trump did call climate change a Chinese hoax">
            <a:extLst>
              <a:ext uri="{FF2B5EF4-FFF2-40B4-BE49-F238E27FC236}">
                <a16:creationId xmlns:a16="http://schemas.microsoft.com/office/drawing/2014/main" id="{6B1A3696-F968-4355-8D5D-74E4FEE3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45" y="877660"/>
            <a:ext cx="8673109" cy="51026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FFE6DEE-6F32-CB7E-9BB9-FC4F2DE7B309}"/>
              </a:ext>
            </a:extLst>
          </p:cNvPr>
          <p:cNvSpPr/>
          <p:nvPr/>
        </p:nvSpPr>
        <p:spPr>
          <a:xfrm>
            <a:off x="2866030" y="4967785"/>
            <a:ext cx="1201003" cy="313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73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ump Time Capsule #117: Chinese Climate Change - The Atlantic">
            <a:extLst>
              <a:ext uri="{FF2B5EF4-FFF2-40B4-BE49-F238E27FC236}">
                <a16:creationId xmlns:a16="http://schemas.microsoft.com/office/drawing/2014/main" id="{E9F45613-58A3-4BE9-AC01-CD4368B9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/>
          <a:stretch/>
        </p:blipFill>
        <p:spPr bwMode="auto">
          <a:xfrm>
            <a:off x="1355572" y="877660"/>
            <a:ext cx="9480855" cy="51026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5E1BD66-AC91-D91F-388A-CB7C733A4C7A}"/>
              </a:ext>
            </a:extLst>
          </p:cNvPr>
          <p:cNvSpPr/>
          <p:nvPr/>
        </p:nvSpPr>
        <p:spPr>
          <a:xfrm>
            <a:off x="2866030" y="4681182"/>
            <a:ext cx="1201003" cy="313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litiFact Yes, Donald Trump Did Call Climate Change A, 50% OFF">
            <a:extLst>
              <a:ext uri="{FF2B5EF4-FFF2-40B4-BE49-F238E27FC236}">
                <a16:creationId xmlns:a16="http://schemas.microsoft.com/office/drawing/2014/main" id="{4A0F170E-DA5A-4D04-9BFC-798F305DC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 bwMode="auto">
          <a:xfrm>
            <a:off x="2635703" y="765066"/>
            <a:ext cx="6920593" cy="532786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429D055-1D76-4E00-A3B9-1C6B18CBE072}"/>
              </a:ext>
            </a:extLst>
          </p:cNvPr>
          <p:cNvSpPr/>
          <p:nvPr/>
        </p:nvSpPr>
        <p:spPr>
          <a:xfrm>
            <a:off x="3971498" y="5609230"/>
            <a:ext cx="1351129" cy="3411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71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1379764"/>
            <a:ext cx="12025745" cy="3584122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venir Book" panose="02000503020000020003" pitchFamily="2" charset="0"/>
              </a:rPr>
              <a:t>Klimaspørgsmålet fik de sidste 3 minutter og 6 sekunder af debatten. Der var ingen opfølgende spørgsmål fra studieværterne overhovedet!</a:t>
            </a:r>
          </a:p>
        </p:txBody>
      </p:sp>
    </p:spTree>
    <p:extLst>
      <p:ext uri="{BB962C8B-B14F-4D97-AF65-F5344CB8AC3E}">
        <p14:creationId xmlns:p14="http://schemas.microsoft.com/office/powerpoint/2010/main" val="1149218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venir Book" panose="02000503020000020003" pitchFamily="2" charset="0"/>
              </a:rPr>
              <a:t>Hvad er de vigtigste politiske issues </a:t>
            </a:r>
            <a:br>
              <a:rPr lang="da-DK" dirty="0">
                <a:latin typeface="Avenir Book" panose="02000503020000020003" pitchFamily="2" charset="0"/>
              </a:rPr>
            </a:br>
            <a:r>
              <a:rPr lang="da-DK" dirty="0">
                <a:latin typeface="Avenir Book" panose="02000503020000020003" pitchFamily="2" charset="0"/>
              </a:rPr>
              <a:t>for de amerikanske vælgere?</a:t>
            </a:r>
          </a:p>
        </p:txBody>
      </p:sp>
    </p:spTree>
    <p:extLst>
      <p:ext uri="{BB962C8B-B14F-4D97-AF65-F5344CB8AC3E}">
        <p14:creationId xmlns:p14="http://schemas.microsoft.com/office/powerpoint/2010/main" val="2996966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art shows The economy is the top issue for voters in the 2024 election">
            <a:extLst>
              <a:ext uri="{FF2B5EF4-FFF2-40B4-BE49-F238E27FC236}">
                <a16:creationId xmlns:a16="http://schemas.microsoft.com/office/drawing/2014/main" id="{61A595D1-2558-4505-9D0B-7CFCDCCF7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" b="2507"/>
          <a:stretch/>
        </p:blipFill>
        <p:spPr bwMode="auto">
          <a:xfrm>
            <a:off x="2873829" y="63971"/>
            <a:ext cx="6433457" cy="666978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291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Vælgernes syn på </a:t>
            </a:r>
            <a:r>
              <a:rPr lang="da-DK" dirty="0" err="1">
                <a:latin typeface="Avenir Book" panose="02000503020000020003" pitchFamily="2" charset="0"/>
              </a:rPr>
              <a:t>præsident-kandidaternes</a:t>
            </a:r>
            <a:r>
              <a:rPr lang="da-DK" dirty="0">
                <a:latin typeface="Avenir Book" panose="02000503020000020003" pitchFamily="2" charset="0"/>
              </a:rPr>
              <a:t> klimapolitik</a:t>
            </a:r>
          </a:p>
        </p:txBody>
      </p:sp>
    </p:spTree>
    <p:extLst>
      <p:ext uri="{BB962C8B-B14F-4D97-AF65-F5344CB8AC3E}">
        <p14:creationId xmlns:p14="http://schemas.microsoft.com/office/powerpoint/2010/main" val="411607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1617571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Uddrag fra rapport</a:t>
            </a:r>
          </a:p>
        </p:txBody>
      </p:sp>
    </p:spTree>
    <p:extLst>
      <p:ext uri="{BB962C8B-B14F-4D97-AF65-F5344CB8AC3E}">
        <p14:creationId xmlns:p14="http://schemas.microsoft.com/office/powerpoint/2010/main" val="110414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emo: Voters Support Ambitious Climate and Clean Energy Investments">
            <a:extLst>
              <a:ext uri="{FF2B5EF4-FFF2-40B4-BE49-F238E27FC236}">
                <a16:creationId xmlns:a16="http://schemas.microsoft.com/office/drawing/2014/main" id="{757304E9-828C-4D1F-9144-2297639C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2" y="412296"/>
            <a:ext cx="9321055" cy="60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Ansigt, person, tøj, menneske&#10;&#10;Automatisk genereret beskrivelse">
            <a:extLst>
              <a:ext uri="{FF2B5EF4-FFF2-40B4-BE49-F238E27FC236}">
                <a16:creationId xmlns:a16="http://schemas.microsoft.com/office/drawing/2014/main" id="{4FA0A8A0-D060-F8FC-DBC6-235A2D9BC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2" y="0"/>
            <a:ext cx="1219954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255" y="4900250"/>
            <a:ext cx="12025745" cy="1617571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venir Book" panose="02000503020000020003" pitchFamily="2" charset="0"/>
              </a:rPr>
              <a:t>2019: Klimavalget </a:t>
            </a:r>
          </a:p>
        </p:txBody>
      </p:sp>
    </p:spTree>
    <p:extLst>
      <p:ext uri="{BB962C8B-B14F-4D97-AF65-F5344CB8AC3E}">
        <p14:creationId xmlns:p14="http://schemas.microsoft.com/office/powerpoint/2010/main" val="2826960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FB37700-1C81-414B-BD16-3895C48F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" t="16428" r="7639" b="10000"/>
          <a:stretch/>
        </p:blipFill>
        <p:spPr>
          <a:xfrm>
            <a:off x="3508" y="272955"/>
            <a:ext cx="12171812" cy="63052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2875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2643A22-3323-4CE5-84B2-1FCF6B662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5" t="12262" r="20139" b="7024"/>
          <a:stretch/>
        </p:blipFill>
        <p:spPr>
          <a:xfrm>
            <a:off x="2024694" y="1"/>
            <a:ext cx="8142610" cy="6858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6574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C6E4BAD-8DFD-46BA-9C89-6B9D11816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1" r="1166" b="5119"/>
          <a:stretch/>
        </p:blipFill>
        <p:spPr>
          <a:xfrm>
            <a:off x="-2221" y="300251"/>
            <a:ext cx="12183170" cy="62643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5720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/>
          </a:bodyPr>
          <a:lstStyle/>
          <a:p>
            <a:r>
              <a:rPr lang="da-DK" dirty="0" err="1">
                <a:latin typeface="Avenir Book" panose="02000503020000020003" pitchFamily="2" charset="0"/>
              </a:rPr>
              <a:t>Kamala</a:t>
            </a:r>
            <a:r>
              <a:rPr lang="da-DK" dirty="0">
                <a:latin typeface="Avenir Book" panose="02000503020000020003" pitchFamily="2" charset="0"/>
              </a:rPr>
              <a:t> Harris har </a:t>
            </a:r>
            <a:r>
              <a:rPr lang="da-DK" b="1" dirty="0">
                <a:latin typeface="Avenir Book" panose="02000503020000020003" pitchFamily="2" charset="0"/>
              </a:rPr>
              <a:t>issue </a:t>
            </a:r>
            <a:r>
              <a:rPr lang="da-DK" b="1" dirty="0" err="1">
                <a:latin typeface="Avenir Book" panose="02000503020000020003" pitchFamily="2" charset="0"/>
              </a:rPr>
              <a:t>ownership</a:t>
            </a:r>
            <a:r>
              <a:rPr lang="da-DK" dirty="0">
                <a:latin typeface="Avenir Book" panose="02000503020000020003" pitchFamily="2" charset="0"/>
              </a:rPr>
              <a:t> </a:t>
            </a:r>
            <a:br>
              <a:rPr lang="da-DK" dirty="0">
                <a:latin typeface="Avenir Book" panose="02000503020000020003" pitchFamily="2" charset="0"/>
              </a:rPr>
            </a:br>
            <a:r>
              <a:rPr lang="da-DK" dirty="0">
                <a:latin typeface="Avenir Book" panose="02000503020000020003" pitchFamily="2" charset="0"/>
              </a:rPr>
              <a:t>på klimaspørgsmålet!</a:t>
            </a:r>
          </a:p>
        </p:txBody>
      </p:sp>
    </p:spTree>
    <p:extLst>
      <p:ext uri="{BB962C8B-B14F-4D97-AF65-F5344CB8AC3E}">
        <p14:creationId xmlns:p14="http://schemas.microsoft.com/office/powerpoint/2010/main" val="1222162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Kaare Strøms model | 3sSA Wiki | Fandom">
            <a:hlinkClick r:id="rId3" tgtFrame="&quot;_blank&quot;"/>
            <a:extLst>
              <a:ext uri="{FF2B5EF4-FFF2-40B4-BE49-F238E27FC236}">
                <a16:creationId xmlns:a16="http://schemas.microsoft.com/office/drawing/2014/main" id="{55805389-ACE3-488B-8A7D-AE5B070D3B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8955"/>
          <a:stretch/>
        </p:blipFill>
        <p:spPr bwMode="auto">
          <a:xfrm>
            <a:off x="1296537" y="0"/>
            <a:ext cx="9744501" cy="6857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3637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DE2AE8-927E-4550-9B38-F16C28CC5B65}"/>
              </a:ext>
            </a:extLst>
          </p:cNvPr>
          <p:cNvPicPr/>
          <p:nvPr/>
        </p:nvPicPr>
        <p:blipFill rotWithShape="1">
          <a:blip r:embed="rId3"/>
          <a:srcRect l="23145" t="20729" r="23038" b="32310"/>
          <a:stretch/>
        </p:blipFill>
        <p:spPr bwMode="auto">
          <a:xfrm>
            <a:off x="1119116" y="0"/>
            <a:ext cx="9853683" cy="6857999"/>
          </a:xfrm>
          <a:prstGeom prst="rect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3989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1617571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Men…</a:t>
            </a:r>
          </a:p>
        </p:txBody>
      </p:sp>
    </p:spTree>
    <p:extLst>
      <p:ext uri="{BB962C8B-B14F-4D97-AF65-F5344CB8AC3E}">
        <p14:creationId xmlns:p14="http://schemas.microsoft.com/office/powerpoint/2010/main" val="823672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D3D6BE1-B406-4994-A429-6B8EEF6BD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8" t="18095" r="10689" b="5238"/>
          <a:stretch/>
        </p:blipFill>
        <p:spPr>
          <a:xfrm>
            <a:off x="838821" y="138792"/>
            <a:ext cx="10514357" cy="65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1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klagemyndighedens påvirkning af vidner foregår også i mine  færdselsstraffesager - Forman Advokater">
            <a:extLst>
              <a:ext uri="{FF2B5EF4-FFF2-40B4-BE49-F238E27FC236}">
                <a16:creationId xmlns:a16="http://schemas.microsoft.com/office/drawing/2014/main" id="{AE9FEB95-2F6C-4BA6-BA95-AC2F0B8A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06" y="1069521"/>
            <a:ext cx="4714588" cy="471895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4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9DC8FCA-C244-05F1-2FBC-C5A4367D9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4" t="21548" r="37178" b="25476"/>
          <a:stretch/>
        </p:blipFill>
        <p:spPr>
          <a:xfrm>
            <a:off x="1530328" y="1182698"/>
            <a:ext cx="8940196" cy="567530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6F83443-C076-6A19-CDD0-080E5A30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98"/>
            <a:ext cx="10515600" cy="1325563"/>
          </a:xfrm>
        </p:spPr>
        <p:txBody>
          <a:bodyPr/>
          <a:lstStyle/>
          <a:p>
            <a:r>
              <a:rPr lang="da-DK" dirty="0">
                <a:latin typeface="Avenir Book" panose="02000503020000020003" pitchFamily="2" charset="0"/>
              </a:rPr>
              <a:t>Svingstaterne afgør valget!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A97751A-300B-1A72-D95E-D20E9B86B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612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B42658F-E8A9-4E2D-ACF6-7287C3CF9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7" t="36786" r="29588" b="5596"/>
          <a:stretch/>
        </p:blipFill>
        <p:spPr>
          <a:xfrm>
            <a:off x="732874" y="-30097"/>
            <a:ext cx="10773326" cy="68880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63195A7-7198-E6DD-E37A-018096DE07CD}"/>
              </a:ext>
            </a:extLst>
          </p:cNvPr>
          <p:cNvSpPr txBox="1"/>
          <p:nvPr/>
        </p:nvSpPr>
        <p:spPr>
          <a:xfrm>
            <a:off x="7029450" y="3413951"/>
            <a:ext cx="3409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De vigtigste emner for vælgerne i 2019</a:t>
            </a:r>
          </a:p>
        </p:txBody>
      </p:sp>
    </p:spTree>
    <p:extLst>
      <p:ext uri="{BB962C8B-B14F-4D97-AF65-F5344CB8AC3E}">
        <p14:creationId xmlns:p14="http://schemas.microsoft.com/office/powerpoint/2010/main" val="2710841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Har vælgerne andre holdninger </a:t>
            </a:r>
            <a:br>
              <a:rPr lang="da-DK" dirty="0">
                <a:latin typeface="Avenir Book" panose="02000503020000020003" pitchFamily="2" charset="0"/>
              </a:rPr>
            </a:br>
            <a:r>
              <a:rPr lang="da-DK" dirty="0">
                <a:latin typeface="Avenir Book" panose="02000503020000020003" pitchFamily="2" charset="0"/>
              </a:rPr>
              <a:t>i de vigtige svingstater?</a:t>
            </a:r>
          </a:p>
        </p:txBody>
      </p:sp>
    </p:spTree>
    <p:extLst>
      <p:ext uri="{BB962C8B-B14F-4D97-AF65-F5344CB8AC3E}">
        <p14:creationId xmlns:p14="http://schemas.microsoft.com/office/powerpoint/2010/main" val="1093684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1617571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venir Book" panose="02000503020000020003" pitchFamily="2" charset="0"/>
              </a:rPr>
              <a:t>Pennsylvania – 19 valgmænd på spil</a:t>
            </a:r>
          </a:p>
        </p:txBody>
      </p:sp>
    </p:spTree>
    <p:extLst>
      <p:ext uri="{BB962C8B-B14F-4D97-AF65-F5344CB8AC3E}">
        <p14:creationId xmlns:p14="http://schemas.microsoft.com/office/powerpoint/2010/main" val="3234287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ennsylvania Confirms First Fracking-Related Earthquakes - The Allegheny  Front">
            <a:extLst>
              <a:ext uri="{FF2B5EF4-FFF2-40B4-BE49-F238E27FC236}">
                <a16:creationId xmlns:a16="http://schemas.microsoft.com/office/drawing/2014/main" id="{CB78C6CB-82B6-4936-9D97-8DF7816F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1" y="125291"/>
            <a:ext cx="9992032" cy="664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57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842565"/>
            <a:ext cx="12025745" cy="2099264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Avenir Book" panose="02000503020000020003" pitchFamily="2" charset="0"/>
              </a:rPr>
              <a:t>Fracking</a:t>
            </a:r>
            <a:r>
              <a:rPr lang="da-DK" sz="4000" dirty="0">
                <a:latin typeface="Avenir Book" panose="02000503020000020003" pitchFamily="2" charset="0"/>
              </a:rPr>
              <a:t> er en metode til udvinding af olie og gas </a:t>
            </a:r>
            <a:br>
              <a:rPr lang="da-DK" sz="4000" dirty="0">
                <a:latin typeface="Avenir Book" panose="02000503020000020003" pitchFamily="2" charset="0"/>
              </a:rPr>
            </a:br>
            <a:r>
              <a:rPr lang="da-DK" sz="4000" dirty="0">
                <a:latin typeface="Avenir Book" panose="02000503020000020003" pitchFamily="2" charset="0"/>
              </a:rPr>
              <a:t>Der bores i undergrunden og derefter under højt tryk presses vand, sand og kemikalier ind i det porøse geologiske lag så det knækker og frigør den indeholdte olie eller gas</a:t>
            </a:r>
          </a:p>
        </p:txBody>
      </p:sp>
    </p:spTree>
    <p:extLst>
      <p:ext uri="{BB962C8B-B14F-4D97-AF65-F5344CB8AC3E}">
        <p14:creationId xmlns:p14="http://schemas.microsoft.com/office/powerpoint/2010/main" val="482297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FD4E420-8E59-49A4-8CE7-A433F9ED6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6" t="18929" r="-1810" b="5476"/>
          <a:stretch/>
        </p:blipFill>
        <p:spPr>
          <a:xfrm>
            <a:off x="277492" y="0"/>
            <a:ext cx="1197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1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E45BA00-DAF3-447E-8D6E-9A27576F6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" t="11429" r="1538" b="6072"/>
          <a:stretch/>
        </p:blipFill>
        <p:spPr>
          <a:xfrm>
            <a:off x="126513" y="273504"/>
            <a:ext cx="11938973" cy="63109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5381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3BCDD-5649-4A94-8BD5-FABA2E529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" t="19167" r="2952" b="18690"/>
          <a:stretch/>
        </p:blipFill>
        <p:spPr>
          <a:xfrm>
            <a:off x="12921" y="941696"/>
            <a:ext cx="12166089" cy="492684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6337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0975D92-71C4-4304-A91B-2B0779D9A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9" t="22024" r="9276" b="44762"/>
          <a:stretch/>
        </p:blipFill>
        <p:spPr>
          <a:xfrm>
            <a:off x="238358" y="1955345"/>
            <a:ext cx="11715283" cy="29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87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1BCC4DB-873B-4AB5-88BE-2E9007D6A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0" t="19524" r="18353" b="8572"/>
          <a:stretch/>
        </p:blipFill>
        <p:spPr>
          <a:xfrm>
            <a:off x="1810507" y="457200"/>
            <a:ext cx="8570986" cy="5943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0837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Valgets konsekvenser for den fremtidige klimapolitik i USA</a:t>
            </a:r>
          </a:p>
        </p:txBody>
      </p:sp>
    </p:spTree>
    <p:extLst>
      <p:ext uri="{BB962C8B-B14F-4D97-AF65-F5344CB8AC3E}">
        <p14:creationId xmlns:p14="http://schemas.microsoft.com/office/powerpoint/2010/main" val="855910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1617571"/>
          </a:xfrm>
        </p:spPr>
        <p:txBody>
          <a:bodyPr>
            <a:normAutofit/>
          </a:bodyPr>
          <a:lstStyle/>
          <a:p>
            <a:r>
              <a:rPr lang="da-DK" dirty="0">
                <a:latin typeface="Avenir Book" panose="02000503020000020003" pitchFamily="2" charset="0"/>
              </a:rPr>
              <a:t>2022: Klima igen i top </a:t>
            </a:r>
          </a:p>
        </p:txBody>
      </p:sp>
    </p:spTree>
    <p:extLst>
      <p:ext uri="{BB962C8B-B14F-4D97-AF65-F5344CB8AC3E}">
        <p14:creationId xmlns:p14="http://schemas.microsoft.com/office/powerpoint/2010/main" val="671489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3199357"/>
            <a:ext cx="12025745" cy="1617571"/>
          </a:xfrm>
        </p:spPr>
        <p:txBody>
          <a:bodyPr>
            <a:normAutofit fontScale="90000"/>
          </a:bodyPr>
          <a:lstStyle/>
          <a:p>
            <a:r>
              <a:rPr lang="da-DK" u="sng" dirty="0">
                <a:hlinkClick r:id="rId3"/>
              </a:rPr>
              <a:t>https://thinklandscape.globallandscapesforum.org/70023/will-the-u-s-elections-make-or-break-the-climate/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457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7F64F4F-8CDB-43F0-BB0B-B50D7F98E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1" t="18453" r="3174" b="7858"/>
          <a:stretch/>
        </p:blipFill>
        <p:spPr>
          <a:xfrm>
            <a:off x="-74448" y="436593"/>
            <a:ext cx="12266448" cy="60213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C63A53B-DB69-F503-8386-4CFBB0707670}"/>
              </a:ext>
            </a:extLst>
          </p:cNvPr>
          <p:cNvSpPr txBox="1"/>
          <p:nvPr/>
        </p:nvSpPr>
        <p:spPr>
          <a:xfrm>
            <a:off x="400050" y="2847106"/>
            <a:ext cx="2800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rgbClr val="FF0000"/>
                </a:solidFill>
                <a:latin typeface="Avenir Book" panose="02000503020000020003" pitchFamily="2" charset="0"/>
              </a:rPr>
              <a:t>De vigtigste emner for vælgerne i 2022</a:t>
            </a:r>
          </a:p>
        </p:txBody>
      </p:sp>
    </p:spTree>
    <p:extLst>
      <p:ext uri="{BB962C8B-B14F-4D97-AF65-F5344CB8AC3E}">
        <p14:creationId xmlns:p14="http://schemas.microsoft.com/office/powerpoint/2010/main" val="46569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4" y="2023700"/>
            <a:ext cx="12025745" cy="2099264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Avenir Book" panose="02000503020000020003" pitchFamily="2" charset="0"/>
              </a:rPr>
              <a:t>Undersøg klimapolitikkens betydning </a:t>
            </a:r>
            <a:br>
              <a:rPr lang="da-DK" dirty="0">
                <a:latin typeface="Avenir Book" panose="02000503020000020003" pitchFamily="2" charset="0"/>
              </a:rPr>
            </a:br>
            <a:r>
              <a:rPr lang="da-DK" dirty="0">
                <a:latin typeface="Avenir Book" panose="02000503020000020003" pitchFamily="2" charset="0"/>
              </a:rPr>
              <a:t>for præsidentvalget i USA</a:t>
            </a:r>
          </a:p>
        </p:txBody>
      </p:sp>
    </p:spTree>
    <p:extLst>
      <p:ext uri="{BB962C8B-B14F-4D97-AF65-F5344CB8AC3E}">
        <p14:creationId xmlns:p14="http://schemas.microsoft.com/office/powerpoint/2010/main" val="266690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00E374A-0068-4DCE-ABB2-8A714B918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3" t="13690" r="16344" b="39286"/>
          <a:stretch/>
        </p:blipFill>
        <p:spPr>
          <a:xfrm>
            <a:off x="-58700" y="664737"/>
            <a:ext cx="12250700" cy="52598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380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set.dr.dk/imagescaler/?protocol=https&amp;server=www.dr.dk&amp;file=%2Fimages%2Fother%2F2024%2F10%2F09%2Fscanpix-20241008-233738-1.jpg&amp;scaleAfter=crop&amp;quality=70&amp;w=720&amp;h=480">
            <a:extLst>
              <a:ext uri="{FF2B5EF4-FFF2-40B4-BE49-F238E27FC236}">
                <a16:creationId xmlns:a16="http://schemas.microsoft.com/office/drawing/2014/main" id="{30321A60-F9C3-405B-95E0-EDED8679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16" y="122010"/>
            <a:ext cx="9920968" cy="661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82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</TotalTime>
  <Words>380</Words>
  <Application>Microsoft Macintosh PowerPoint</Application>
  <PresentationFormat>Widescreen</PresentationFormat>
  <Paragraphs>72</Paragraphs>
  <Slides>50</Slides>
  <Notes>22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50</vt:i4>
      </vt:variant>
    </vt:vector>
  </HeadingPairs>
  <TitlesOfParts>
    <vt:vector size="56" baseType="lpstr">
      <vt:lpstr>Aptos</vt:lpstr>
      <vt:lpstr>Arial</vt:lpstr>
      <vt:lpstr>Avenir Book</vt:lpstr>
      <vt:lpstr>Calibri</vt:lpstr>
      <vt:lpstr>Calibri Light</vt:lpstr>
      <vt:lpstr>Office-tema</vt:lpstr>
      <vt:lpstr>Tror I, at præsidentvalget bliver  et klimavalg?</vt:lpstr>
      <vt:lpstr>Klimapolitikkens  betydning i Danmark</vt:lpstr>
      <vt:lpstr>2019: Klimavalget </vt:lpstr>
      <vt:lpstr>PowerPoint-præsentation</vt:lpstr>
      <vt:lpstr>2022: Klima igen i top </vt:lpstr>
      <vt:lpstr>PowerPoint-præsentation</vt:lpstr>
      <vt:lpstr>Undersøg klimapolitikkens betydning  for præsidentvalget i USA</vt:lpstr>
      <vt:lpstr>PowerPoint-præsentation</vt:lpstr>
      <vt:lpstr>PowerPoint-præsentation</vt:lpstr>
      <vt:lpstr>PowerPoint-præsentation</vt:lpstr>
      <vt:lpstr>PowerPoint-præsentation</vt:lpstr>
      <vt:lpstr>Spørgsmål vi skal igennem</vt:lpstr>
      <vt:lpstr>PowerPoint-præsentation</vt:lpstr>
      <vt:lpstr>PowerPoint-præsentation</vt:lpstr>
      <vt:lpstr>Præsidentkandidaternes svar </vt:lpstr>
      <vt:lpstr>PowerPoint-præsentation</vt:lpstr>
      <vt:lpstr>PowerPoint-præsentation</vt:lpstr>
      <vt:lpstr>PowerPoint-præsentation</vt:lpstr>
      <vt:lpstr>PowerPoint-præsentation</vt:lpstr>
      <vt:lpstr>Tidligere tweets fra  Trump om klimaet</vt:lpstr>
      <vt:lpstr>PowerPoint-præsentation</vt:lpstr>
      <vt:lpstr>PowerPoint-præsentation</vt:lpstr>
      <vt:lpstr>PowerPoint-præsentation</vt:lpstr>
      <vt:lpstr>Klimaspørgsmålet fik de sidste 3 minutter og 6 sekunder af debatten. Der var ingen opfølgende spørgsmål fra studieværterne overhovedet!</vt:lpstr>
      <vt:lpstr>Hvad er de vigtigste politiske issues  for de amerikanske vælgere?</vt:lpstr>
      <vt:lpstr>PowerPoint-præsentation</vt:lpstr>
      <vt:lpstr>Vælgernes syn på præsident-kandidaternes klimapolitik</vt:lpstr>
      <vt:lpstr>Uddrag fra rapport</vt:lpstr>
      <vt:lpstr>PowerPoint-præsentation</vt:lpstr>
      <vt:lpstr>PowerPoint-præsentation</vt:lpstr>
      <vt:lpstr>PowerPoint-præsentation</vt:lpstr>
      <vt:lpstr>PowerPoint-præsentation</vt:lpstr>
      <vt:lpstr>Kamala Harris har issue ownership  på klimaspørgsmålet!</vt:lpstr>
      <vt:lpstr>PowerPoint-præsentation</vt:lpstr>
      <vt:lpstr>PowerPoint-præsentation</vt:lpstr>
      <vt:lpstr>Men…</vt:lpstr>
      <vt:lpstr>PowerPoint-præsentation</vt:lpstr>
      <vt:lpstr>PowerPoint-præsentation</vt:lpstr>
      <vt:lpstr>Svingstaterne afgør valget!</vt:lpstr>
      <vt:lpstr>Har vælgerne andre holdninger  i de vigtige svingstater?</vt:lpstr>
      <vt:lpstr>Pennsylvania – 19 valgmænd på spil</vt:lpstr>
      <vt:lpstr>PowerPoint-præsentation</vt:lpstr>
      <vt:lpstr>Fracking er en metode til udvinding af olie og gas  Der bores i undergrunden og derefter under højt tryk presses vand, sand og kemikalier ind i det porøse geologiske lag så det knækker og frigør den indeholdte olie eller gas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Valgets konsekvenser for den fremtidige klimapolitik i USA</vt:lpstr>
      <vt:lpstr>https://thinklandscape.globallandscapesforum.org/70023/will-the-u-s-elections-make-or-break-the-climate/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samfundsfag!</dc:title>
  <dc:creator>Kristian Wilhelmsen (KW | SGY)</dc:creator>
  <cp:lastModifiedBy>Signe Nøhr (SN | SGY)</cp:lastModifiedBy>
  <cp:revision>101</cp:revision>
  <cp:lastPrinted>2018-09-26T07:48:12Z</cp:lastPrinted>
  <dcterms:created xsi:type="dcterms:W3CDTF">2017-08-16T10:07:06Z</dcterms:created>
  <dcterms:modified xsi:type="dcterms:W3CDTF">2024-10-25T12:12:02Z</dcterms:modified>
</cp:coreProperties>
</file>