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9" r:id="rId1"/>
  </p:sldMasterIdLst>
  <p:sldIdLst>
    <p:sldId id="256" r:id="rId2"/>
    <p:sldId id="257" r:id="rId3"/>
    <p:sldId id="258" r:id="rId4"/>
    <p:sldId id="259" r:id="rId5"/>
    <p:sldId id="260" r:id="rId6"/>
    <p:sldId id="263" r:id="rId7"/>
    <p:sldId id="261" r:id="rId8"/>
    <p:sldId id="262" r:id="rId9"/>
    <p:sldId id="268" r:id="rId10"/>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176"/>
    <p:restoredTop sz="95170"/>
  </p:normalViewPr>
  <p:slideViewPr>
    <p:cSldViewPr snapToGrid="0">
      <p:cViewPr varScale="1">
        <p:scale>
          <a:sx n="96" d="100"/>
          <a:sy n="96" d="100"/>
        </p:scale>
        <p:origin x="544" y="1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37ADB8-9072-4437-AA71-04BACDBB7CF4}"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9B0015C6-83BD-4AA8-AE31-9728D167F1AA}">
      <dgm:prSet/>
      <dgm:spPr/>
      <dgm:t>
        <a:bodyPr/>
        <a:lstStyle/>
        <a:p>
          <a:r>
            <a:rPr lang="da-DK" dirty="0"/>
            <a:t>FN og MSK.-rettighedernes historie – 1g</a:t>
          </a:r>
          <a:endParaRPr lang="en-US" dirty="0"/>
        </a:p>
      </dgm:t>
    </dgm:pt>
    <dgm:pt modelId="{91880453-00FA-4EB5-88AE-D9FB7E078C74}" type="parTrans" cxnId="{A861610D-C973-40F8-8F17-88ACF1B2EDF5}">
      <dgm:prSet/>
      <dgm:spPr/>
      <dgm:t>
        <a:bodyPr/>
        <a:lstStyle/>
        <a:p>
          <a:endParaRPr lang="en-US"/>
        </a:p>
      </dgm:t>
    </dgm:pt>
    <dgm:pt modelId="{D521488F-59D5-457B-B9E0-1E2D2B00329C}" type="sibTrans" cxnId="{A861610D-C973-40F8-8F17-88ACF1B2EDF5}">
      <dgm:prSet/>
      <dgm:spPr/>
      <dgm:t>
        <a:bodyPr/>
        <a:lstStyle/>
        <a:p>
          <a:endParaRPr lang="en-US"/>
        </a:p>
      </dgm:t>
    </dgm:pt>
    <dgm:pt modelId="{4CC1A544-3FC0-4113-9BB3-65A72A66506C}">
      <dgm:prSet/>
      <dgm:spPr/>
      <dgm:t>
        <a:bodyPr/>
        <a:lstStyle/>
        <a:p>
          <a:r>
            <a:rPr lang="da-DK"/>
            <a:t>Den danske revolution (DHO) – 1g</a:t>
          </a:r>
          <a:endParaRPr lang="en-US"/>
        </a:p>
      </dgm:t>
    </dgm:pt>
    <dgm:pt modelId="{495608EF-48EE-458D-A7B1-DC8B9C96EA79}" type="parTrans" cxnId="{10D5C981-FAAA-4B23-8CF9-1045CF16FE34}">
      <dgm:prSet/>
      <dgm:spPr/>
      <dgm:t>
        <a:bodyPr/>
        <a:lstStyle/>
        <a:p>
          <a:endParaRPr lang="en-US"/>
        </a:p>
      </dgm:t>
    </dgm:pt>
    <dgm:pt modelId="{26390DFC-A01F-4862-B651-02608EF76539}" type="sibTrans" cxnId="{10D5C981-FAAA-4B23-8CF9-1045CF16FE34}">
      <dgm:prSet/>
      <dgm:spPr/>
      <dgm:t>
        <a:bodyPr/>
        <a:lstStyle/>
        <a:p>
          <a:endParaRPr lang="en-US"/>
        </a:p>
      </dgm:t>
    </dgm:pt>
    <dgm:pt modelId="{0627E8EA-18C9-4339-83F3-CE27732D2D92}">
      <dgm:prSet/>
      <dgm:spPr/>
      <dgm:t>
        <a:bodyPr/>
        <a:lstStyle/>
        <a:p>
          <a:r>
            <a:rPr lang="da-DK" dirty="0"/>
            <a:t>Kolonitidens kulturmøder – 2g </a:t>
          </a:r>
          <a:endParaRPr lang="en-US" dirty="0"/>
        </a:p>
      </dgm:t>
    </dgm:pt>
    <dgm:pt modelId="{8E48EAB7-8377-42D9-98AC-CB10BA60196F}" type="parTrans" cxnId="{17EC4E80-C8C2-40D4-AB2F-002BA1700BCB}">
      <dgm:prSet/>
      <dgm:spPr/>
      <dgm:t>
        <a:bodyPr/>
        <a:lstStyle/>
        <a:p>
          <a:endParaRPr lang="en-US"/>
        </a:p>
      </dgm:t>
    </dgm:pt>
    <dgm:pt modelId="{A76369BB-85BC-4463-ACD8-5C7EA45ADC00}" type="sibTrans" cxnId="{17EC4E80-C8C2-40D4-AB2F-002BA1700BCB}">
      <dgm:prSet/>
      <dgm:spPr/>
      <dgm:t>
        <a:bodyPr/>
        <a:lstStyle/>
        <a:p>
          <a:endParaRPr lang="en-US"/>
        </a:p>
      </dgm:t>
    </dgm:pt>
    <dgm:pt modelId="{AE99BBDD-1DED-4923-8176-1B19DF0DD634}">
      <dgm:prSet/>
      <dgm:spPr/>
      <dgm:t>
        <a:bodyPr/>
        <a:lstStyle/>
        <a:p>
          <a:r>
            <a:rPr lang="da-DK" dirty="0"/>
            <a:t>Erindringen om Danmark – 2g</a:t>
          </a:r>
          <a:endParaRPr lang="en-US" dirty="0"/>
        </a:p>
      </dgm:t>
    </dgm:pt>
    <dgm:pt modelId="{28AA8BAC-C94B-4B4D-920E-A361DB4AD8D4}" type="parTrans" cxnId="{B6082D56-35DF-46D7-ACEF-D580F576F5E9}">
      <dgm:prSet/>
      <dgm:spPr/>
      <dgm:t>
        <a:bodyPr/>
        <a:lstStyle/>
        <a:p>
          <a:endParaRPr lang="en-US"/>
        </a:p>
      </dgm:t>
    </dgm:pt>
    <dgm:pt modelId="{841FBECF-A5F8-4711-AB8B-F81F4810A1FD}" type="sibTrans" cxnId="{B6082D56-35DF-46D7-ACEF-D580F576F5E9}">
      <dgm:prSet/>
      <dgm:spPr/>
      <dgm:t>
        <a:bodyPr/>
        <a:lstStyle/>
        <a:p>
          <a:endParaRPr lang="en-US"/>
        </a:p>
      </dgm:t>
    </dgm:pt>
    <dgm:pt modelId="{E11A64CD-1080-4C79-A5A7-667D9E2F51B1}">
      <dgm:prSet/>
      <dgm:spPr/>
      <dgm:t>
        <a:bodyPr/>
        <a:lstStyle/>
        <a:p>
          <a:r>
            <a:rPr lang="da-DK" dirty="0"/>
            <a:t>Israel-Palæstina konflikten – 2g </a:t>
          </a:r>
          <a:endParaRPr lang="en-US" dirty="0"/>
        </a:p>
      </dgm:t>
    </dgm:pt>
    <dgm:pt modelId="{467597E7-0043-439B-B9A7-483FF8B9E02B}" type="parTrans" cxnId="{C06F3469-D301-4AA5-B0D9-87A44B770CED}">
      <dgm:prSet/>
      <dgm:spPr/>
      <dgm:t>
        <a:bodyPr/>
        <a:lstStyle/>
        <a:p>
          <a:endParaRPr lang="en-US"/>
        </a:p>
      </dgm:t>
    </dgm:pt>
    <dgm:pt modelId="{74AEAED4-5106-4A12-9486-336B87157B65}" type="sibTrans" cxnId="{C06F3469-D301-4AA5-B0D9-87A44B770CED}">
      <dgm:prSet/>
      <dgm:spPr/>
      <dgm:t>
        <a:bodyPr/>
        <a:lstStyle/>
        <a:p>
          <a:endParaRPr lang="en-US"/>
        </a:p>
      </dgm:t>
    </dgm:pt>
    <dgm:pt modelId="{D548BB61-752D-42BC-8BF8-DFBA3D1C99A3}">
      <dgm:prSet/>
      <dgm:spPr/>
      <dgm:t>
        <a:bodyPr/>
        <a:lstStyle/>
        <a:p>
          <a:r>
            <a:rPr lang="da-DK" dirty="0"/>
            <a:t>Stats- og nationsdannelse – 2-3g  </a:t>
          </a:r>
          <a:endParaRPr lang="en-US" dirty="0"/>
        </a:p>
      </dgm:t>
    </dgm:pt>
    <dgm:pt modelId="{5F7BFEF2-1C03-424B-85F6-6689DA36A20B}" type="parTrans" cxnId="{31EA8AB6-26CC-44CC-B719-DAF01BF4515B}">
      <dgm:prSet/>
      <dgm:spPr/>
      <dgm:t>
        <a:bodyPr/>
        <a:lstStyle/>
        <a:p>
          <a:endParaRPr lang="en-US"/>
        </a:p>
      </dgm:t>
    </dgm:pt>
    <dgm:pt modelId="{6B6DD934-BE38-4875-89D8-14AC8D4DE144}" type="sibTrans" cxnId="{31EA8AB6-26CC-44CC-B719-DAF01BF4515B}">
      <dgm:prSet/>
      <dgm:spPr/>
      <dgm:t>
        <a:bodyPr/>
        <a:lstStyle/>
        <a:p>
          <a:endParaRPr lang="en-US"/>
        </a:p>
      </dgm:t>
    </dgm:pt>
    <dgm:pt modelId="{574979BA-0D6C-4847-BB18-901705BD1D13}">
      <dgm:prSet/>
      <dgm:spPr/>
      <dgm:t>
        <a:bodyPr/>
        <a:lstStyle/>
        <a:p>
          <a:r>
            <a:rPr lang="da-DK" dirty="0"/>
            <a:t>Nazisme og holocaust – 3g</a:t>
          </a:r>
          <a:endParaRPr lang="en-US" dirty="0"/>
        </a:p>
      </dgm:t>
    </dgm:pt>
    <dgm:pt modelId="{0AB70B61-6B4A-4247-96F2-C0156013D491}" type="parTrans" cxnId="{65123B79-EB47-4284-A4B7-D1107E1BF2BB}">
      <dgm:prSet/>
      <dgm:spPr/>
      <dgm:t>
        <a:bodyPr/>
        <a:lstStyle/>
        <a:p>
          <a:endParaRPr lang="en-US"/>
        </a:p>
      </dgm:t>
    </dgm:pt>
    <dgm:pt modelId="{C8F9CB56-1BA9-4155-8CF0-B595BEA7FDC5}" type="sibTrans" cxnId="{65123B79-EB47-4284-A4B7-D1107E1BF2BB}">
      <dgm:prSet/>
      <dgm:spPr/>
      <dgm:t>
        <a:bodyPr/>
        <a:lstStyle/>
        <a:p>
          <a:endParaRPr lang="en-US"/>
        </a:p>
      </dgm:t>
    </dgm:pt>
    <dgm:pt modelId="{F1ABD598-082B-4B88-B246-E41A61F5498F}">
      <dgm:prSet/>
      <dgm:spPr/>
      <dgm:t>
        <a:bodyPr/>
        <a:lstStyle/>
        <a:p>
          <a:r>
            <a:rPr lang="da-DK" dirty="0"/>
            <a:t>Ideologiernes kamp – 3g </a:t>
          </a:r>
          <a:endParaRPr lang="en-US" dirty="0"/>
        </a:p>
      </dgm:t>
    </dgm:pt>
    <dgm:pt modelId="{C2A8EAC8-E82F-46AF-996D-1C7740808D7B}" type="parTrans" cxnId="{4EB4D97D-D80D-4112-821D-6AEE7644011B}">
      <dgm:prSet/>
      <dgm:spPr/>
      <dgm:t>
        <a:bodyPr/>
        <a:lstStyle/>
        <a:p>
          <a:endParaRPr lang="en-US"/>
        </a:p>
      </dgm:t>
    </dgm:pt>
    <dgm:pt modelId="{49690E4C-DA1B-4F76-AC0B-D09135F9C7A3}" type="sibTrans" cxnId="{4EB4D97D-D80D-4112-821D-6AEE7644011B}">
      <dgm:prSet/>
      <dgm:spPr/>
      <dgm:t>
        <a:bodyPr/>
        <a:lstStyle/>
        <a:p>
          <a:endParaRPr lang="en-US"/>
        </a:p>
      </dgm:t>
    </dgm:pt>
    <dgm:pt modelId="{BDC0BAE3-EA1B-4E84-A716-92C5C21C5D77}">
      <dgm:prSet/>
      <dgm:spPr/>
      <dgm:t>
        <a:bodyPr/>
        <a:lstStyle/>
        <a:p>
          <a:r>
            <a:rPr lang="da-DK" dirty="0"/>
            <a:t>Antikken og demokratibegrebet – 3g </a:t>
          </a:r>
          <a:endParaRPr lang="en-US" dirty="0"/>
        </a:p>
      </dgm:t>
    </dgm:pt>
    <dgm:pt modelId="{69C345BD-2EE0-4527-B352-1BE3864B11AC}" type="parTrans" cxnId="{BB1570B5-23F7-4613-BF9D-1722E6CFFDA9}">
      <dgm:prSet/>
      <dgm:spPr/>
      <dgm:t>
        <a:bodyPr/>
        <a:lstStyle/>
        <a:p>
          <a:endParaRPr lang="en-US"/>
        </a:p>
      </dgm:t>
    </dgm:pt>
    <dgm:pt modelId="{B81EC80D-17C2-4BB6-BCCE-8AF8B7FE5F5D}" type="sibTrans" cxnId="{BB1570B5-23F7-4613-BF9D-1722E6CFFDA9}">
      <dgm:prSet/>
      <dgm:spPr/>
      <dgm:t>
        <a:bodyPr/>
        <a:lstStyle/>
        <a:p>
          <a:endParaRPr lang="en-US"/>
        </a:p>
      </dgm:t>
    </dgm:pt>
    <dgm:pt modelId="{E6C9A503-7604-4AD4-9511-FF3C94D698E9}">
      <dgm:prSet/>
      <dgm:spPr/>
      <dgm:t>
        <a:bodyPr/>
        <a:lstStyle/>
        <a:p>
          <a:r>
            <a:rPr lang="da-DK" dirty="0"/>
            <a:t>Overblik og opsamling (få moduler)</a:t>
          </a:r>
          <a:endParaRPr lang="en-US" dirty="0"/>
        </a:p>
      </dgm:t>
    </dgm:pt>
    <dgm:pt modelId="{12AF8D2A-6A84-41D5-A720-2DC7D6E56ABE}" type="parTrans" cxnId="{F11069A5-354A-4B95-B8BC-C1ABD1299193}">
      <dgm:prSet/>
      <dgm:spPr/>
      <dgm:t>
        <a:bodyPr/>
        <a:lstStyle/>
        <a:p>
          <a:endParaRPr lang="en-US"/>
        </a:p>
      </dgm:t>
    </dgm:pt>
    <dgm:pt modelId="{67F5C2F8-59CA-4DDD-94D5-110EC7B62555}" type="sibTrans" cxnId="{F11069A5-354A-4B95-B8BC-C1ABD1299193}">
      <dgm:prSet/>
      <dgm:spPr/>
      <dgm:t>
        <a:bodyPr/>
        <a:lstStyle/>
        <a:p>
          <a:endParaRPr lang="en-US"/>
        </a:p>
      </dgm:t>
    </dgm:pt>
    <dgm:pt modelId="{AAE5C6C1-0BE1-F341-999C-12094F54629B}" type="pres">
      <dgm:prSet presAssocID="{F137ADB8-9072-4437-AA71-04BACDBB7CF4}" presName="diagram" presStyleCnt="0">
        <dgm:presLayoutVars>
          <dgm:dir/>
          <dgm:resizeHandles val="exact"/>
        </dgm:presLayoutVars>
      </dgm:prSet>
      <dgm:spPr/>
    </dgm:pt>
    <dgm:pt modelId="{640CE8B3-4285-1746-9DD2-93DD4C88FBE9}" type="pres">
      <dgm:prSet presAssocID="{9B0015C6-83BD-4AA8-AE31-9728D167F1AA}" presName="node" presStyleLbl="node1" presStyleIdx="0" presStyleCnt="10">
        <dgm:presLayoutVars>
          <dgm:bulletEnabled val="1"/>
        </dgm:presLayoutVars>
      </dgm:prSet>
      <dgm:spPr/>
    </dgm:pt>
    <dgm:pt modelId="{E6FDFE51-E12D-6740-8D11-6927066197F5}" type="pres">
      <dgm:prSet presAssocID="{D521488F-59D5-457B-B9E0-1E2D2B00329C}" presName="sibTrans" presStyleCnt="0"/>
      <dgm:spPr/>
    </dgm:pt>
    <dgm:pt modelId="{B9B3C1E3-4B66-174D-B279-A81C22397DA2}" type="pres">
      <dgm:prSet presAssocID="{4CC1A544-3FC0-4113-9BB3-65A72A66506C}" presName="node" presStyleLbl="node1" presStyleIdx="1" presStyleCnt="10">
        <dgm:presLayoutVars>
          <dgm:bulletEnabled val="1"/>
        </dgm:presLayoutVars>
      </dgm:prSet>
      <dgm:spPr/>
    </dgm:pt>
    <dgm:pt modelId="{D213F18E-BC92-5D45-81A4-31CB544775C5}" type="pres">
      <dgm:prSet presAssocID="{26390DFC-A01F-4862-B651-02608EF76539}" presName="sibTrans" presStyleCnt="0"/>
      <dgm:spPr/>
    </dgm:pt>
    <dgm:pt modelId="{2D479E35-3EE8-9F42-82DB-8FEFB69C0921}" type="pres">
      <dgm:prSet presAssocID="{0627E8EA-18C9-4339-83F3-CE27732D2D92}" presName="node" presStyleLbl="node1" presStyleIdx="2" presStyleCnt="10">
        <dgm:presLayoutVars>
          <dgm:bulletEnabled val="1"/>
        </dgm:presLayoutVars>
      </dgm:prSet>
      <dgm:spPr/>
    </dgm:pt>
    <dgm:pt modelId="{633B3FC4-5D49-314B-BBB0-5BAD67F5D367}" type="pres">
      <dgm:prSet presAssocID="{A76369BB-85BC-4463-ACD8-5C7EA45ADC00}" presName="sibTrans" presStyleCnt="0"/>
      <dgm:spPr/>
    </dgm:pt>
    <dgm:pt modelId="{18E82297-A6F4-594F-BA14-347A1B3ACB4E}" type="pres">
      <dgm:prSet presAssocID="{AE99BBDD-1DED-4923-8176-1B19DF0DD634}" presName="node" presStyleLbl="node1" presStyleIdx="3" presStyleCnt="10">
        <dgm:presLayoutVars>
          <dgm:bulletEnabled val="1"/>
        </dgm:presLayoutVars>
      </dgm:prSet>
      <dgm:spPr/>
    </dgm:pt>
    <dgm:pt modelId="{D9A1CF42-C0B5-A04C-8447-FE5599612CDB}" type="pres">
      <dgm:prSet presAssocID="{841FBECF-A5F8-4711-AB8B-F81F4810A1FD}" presName="sibTrans" presStyleCnt="0"/>
      <dgm:spPr/>
    </dgm:pt>
    <dgm:pt modelId="{41B80312-BAE2-7A48-A16B-F8C589AF8420}" type="pres">
      <dgm:prSet presAssocID="{E11A64CD-1080-4C79-A5A7-667D9E2F51B1}" presName="node" presStyleLbl="node1" presStyleIdx="4" presStyleCnt="10">
        <dgm:presLayoutVars>
          <dgm:bulletEnabled val="1"/>
        </dgm:presLayoutVars>
      </dgm:prSet>
      <dgm:spPr/>
    </dgm:pt>
    <dgm:pt modelId="{79233CC5-930A-DC41-9EC6-AABC78068F50}" type="pres">
      <dgm:prSet presAssocID="{74AEAED4-5106-4A12-9486-336B87157B65}" presName="sibTrans" presStyleCnt="0"/>
      <dgm:spPr/>
    </dgm:pt>
    <dgm:pt modelId="{E98F7E7E-CD71-8C49-858A-6A249A8AF270}" type="pres">
      <dgm:prSet presAssocID="{D548BB61-752D-42BC-8BF8-DFBA3D1C99A3}" presName="node" presStyleLbl="node1" presStyleIdx="5" presStyleCnt="10">
        <dgm:presLayoutVars>
          <dgm:bulletEnabled val="1"/>
        </dgm:presLayoutVars>
      </dgm:prSet>
      <dgm:spPr/>
    </dgm:pt>
    <dgm:pt modelId="{A8D14828-1383-324B-8A58-BAFCCF7ABA6D}" type="pres">
      <dgm:prSet presAssocID="{6B6DD934-BE38-4875-89D8-14AC8D4DE144}" presName="sibTrans" presStyleCnt="0"/>
      <dgm:spPr/>
    </dgm:pt>
    <dgm:pt modelId="{18A561FB-ECB4-4243-A719-13A8122978FF}" type="pres">
      <dgm:prSet presAssocID="{574979BA-0D6C-4847-BB18-901705BD1D13}" presName="node" presStyleLbl="node1" presStyleIdx="6" presStyleCnt="10">
        <dgm:presLayoutVars>
          <dgm:bulletEnabled val="1"/>
        </dgm:presLayoutVars>
      </dgm:prSet>
      <dgm:spPr/>
    </dgm:pt>
    <dgm:pt modelId="{C019E5D1-318B-3645-95C5-56F3972C8438}" type="pres">
      <dgm:prSet presAssocID="{C8F9CB56-1BA9-4155-8CF0-B595BEA7FDC5}" presName="sibTrans" presStyleCnt="0"/>
      <dgm:spPr/>
    </dgm:pt>
    <dgm:pt modelId="{44C37C28-DCC8-DB4E-A81B-19447346E01D}" type="pres">
      <dgm:prSet presAssocID="{F1ABD598-082B-4B88-B246-E41A61F5498F}" presName="node" presStyleLbl="node1" presStyleIdx="7" presStyleCnt="10">
        <dgm:presLayoutVars>
          <dgm:bulletEnabled val="1"/>
        </dgm:presLayoutVars>
      </dgm:prSet>
      <dgm:spPr/>
    </dgm:pt>
    <dgm:pt modelId="{63E49229-52AC-3148-B346-3FC1D51189D5}" type="pres">
      <dgm:prSet presAssocID="{49690E4C-DA1B-4F76-AC0B-D09135F9C7A3}" presName="sibTrans" presStyleCnt="0"/>
      <dgm:spPr/>
    </dgm:pt>
    <dgm:pt modelId="{0056DDE2-6396-164E-92A9-E27EB759B29F}" type="pres">
      <dgm:prSet presAssocID="{BDC0BAE3-EA1B-4E84-A716-92C5C21C5D77}" presName="node" presStyleLbl="node1" presStyleIdx="8" presStyleCnt="10">
        <dgm:presLayoutVars>
          <dgm:bulletEnabled val="1"/>
        </dgm:presLayoutVars>
      </dgm:prSet>
      <dgm:spPr/>
    </dgm:pt>
    <dgm:pt modelId="{F8DD3373-32E7-F54F-834D-1980D7DD45C0}" type="pres">
      <dgm:prSet presAssocID="{B81EC80D-17C2-4BB6-BCCE-8AF8B7FE5F5D}" presName="sibTrans" presStyleCnt="0"/>
      <dgm:spPr/>
    </dgm:pt>
    <dgm:pt modelId="{6357201B-A009-1745-8DC9-669C95D6907E}" type="pres">
      <dgm:prSet presAssocID="{E6C9A503-7604-4AD4-9511-FF3C94D698E9}" presName="node" presStyleLbl="node1" presStyleIdx="9" presStyleCnt="10">
        <dgm:presLayoutVars>
          <dgm:bulletEnabled val="1"/>
        </dgm:presLayoutVars>
      </dgm:prSet>
      <dgm:spPr/>
    </dgm:pt>
  </dgm:ptLst>
  <dgm:cxnLst>
    <dgm:cxn modelId="{818FCB07-320D-A244-AAFD-BDD696069002}" type="presOf" srcId="{574979BA-0D6C-4847-BB18-901705BD1D13}" destId="{18A561FB-ECB4-4243-A719-13A8122978FF}" srcOrd="0" destOrd="0" presId="urn:microsoft.com/office/officeart/2005/8/layout/default"/>
    <dgm:cxn modelId="{B2E6EF08-8865-094D-ADCB-02EDBFD2EFE3}" type="presOf" srcId="{E6C9A503-7604-4AD4-9511-FF3C94D698E9}" destId="{6357201B-A009-1745-8DC9-669C95D6907E}" srcOrd="0" destOrd="0" presId="urn:microsoft.com/office/officeart/2005/8/layout/default"/>
    <dgm:cxn modelId="{2B1BC509-07B5-DB4A-9F70-9ABA6560BDF4}" type="presOf" srcId="{D548BB61-752D-42BC-8BF8-DFBA3D1C99A3}" destId="{E98F7E7E-CD71-8C49-858A-6A249A8AF270}" srcOrd="0" destOrd="0" presId="urn:microsoft.com/office/officeart/2005/8/layout/default"/>
    <dgm:cxn modelId="{A861610D-C973-40F8-8F17-88ACF1B2EDF5}" srcId="{F137ADB8-9072-4437-AA71-04BACDBB7CF4}" destId="{9B0015C6-83BD-4AA8-AE31-9728D167F1AA}" srcOrd="0" destOrd="0" parTransId="{91880453-00FA-4EB5-88AE-D9FB7E078C74}" sibTransId="{D521488F-59D5-457B-B9E0-1E2D2B00329C}"/>
    <dgm:cxn modelId="{F4CDF216-99CB-3341-9028-46653BB15F55}" type="presOf" srcId="{9B0015C6-83BD-4AA8-AE31-9728D167F1AA}" destId="{640CE8B3-4285-1746-9DD2-93DD4C88FBE9}" srcOrd="0" destOrd="0" presId="urn:microsoft.com/office/officeart/2005/8/layout/default"/>
    <dgm:cxn modelId="{7C07A82A-DCAE-2F49-B5A9-C2778E39B719}" type="presOf" srcId="{4CC1A544-3FC0-4113-9BB3-65A72A66506C}" destId="{B9B3C1E3-4B66-174D-B279-A81C22397DA2}" srcOrd="0" destOrd="0" presId="urn:microsoft.com/office/officeart/2005/8/layout/default"/>
    <dgm:cxn modelId="{1143DD39-9AAD-AD41-9AAF-81C47072F1E5}" type="presOf" srcId="{F137ADB8-9072-4437-AA71-04BACDBB7CF4}" destId="{AAE5C6C1-0BE1-F341-999C-12094F54629B}" srcOrd="0" destOrd="0" presId="urn:microsoft.com/office/officeart/2005/8/layout/default"/>
    <dgm:cxn modelId="{B6082D56-35DF-46D7-ACEF-D580F576F5E9}" srcId="{F137ADB8-9072-4437-AA71-04BACDBB7CF4}" destId="{AE99BBDD-1DED-4923-8176-1B19DF0DD634}" srcOrd="3" destOrd="0" parTransId="{28AA8BAC-C94B-4B4D-920E-A361DB4AD8D4}" sibTransId="{841FBECF-A5F8-4711-AB8B-F81F4810A1FD}"/>
    <dgm:cxn modelId="{C06F3469-D301-4AA5-B0D9-87A44B770CED}" srcId="{F137ADB8-9072-4437-AA71-04BACDBB7CF4}" destId="{E11A64CD-1080-4C79-A5A7-667D9E2F51B1}" srcOrd="4" destOrd="0" parTransId="{467597E7-0043-439B-B9A7-483FF8B9E02B}" sibTransId="{74AEAED4-5106-4A12-9486-336B87157B65}"/>
    <dgm:cxn modelId="{65123B79-EB47-4284-A4B7-D1107E1BF2BB}" srcId="{F137ADB8-9072-4437-AA71-04BACDBB7CF4}" destId="{574979BA-0D6C-4847-BB18-901705BD1D13}" srcOrd="6" destOrd="0" parTransId="{0AB70B61-6B4A-4247-96F2-C0156013D491}" sibTransId="{C8F9CB56-1BA9-4155-8CF0-B595BEA7FDC5}"/>
    <dgm:cxn modelId="{4EB4D97D-D80D-4112-821D-6AEE7644011B}" srcId="{F137ADB8-9072-4437-AA71-04BACDBB7CF4}" destId="{F1ABD598-082B-4B88-B246-E41A61F5498F}" srcOrd="7" destOrd="0" parTransId="{C2A8EAC8-E82F-46AF-996D-1C7740808D7B}" sibTransId="{49690E4C-DA1B-4F76-AC0B-D09135F9C7A3}"/>
    <dgm:cxn modelId="{17EC4E80-C8C2-40D4-AB2F-002BA1700BCB}" srcId="{F137ADB8-9072-4437-AA71-04BACDBB7CF4}" destId="{0627E8EA-18C9-4339-83F3-CE27732D2D92}" srcOrd="2" destOrd="0" parTransId="{8E48EAB7-8377-42D9-98AC-CB10BA60196F}" sibTransId="{A76369BB-85BC-4463-ACD8-5C7EA45ADC00}"/>
    <dgm:cxn modelId="{10D5C981-FAAA-4B23-8CF9-1045CF16FE34}" srcId="{F137ADB8-9072-4437-AA71-04BACDBB7CF4}" destId="{4CC1A544-3FC0-4113-9BB3-65A72A66506C}" srcOrd="1" destOrd="0" parTransId="{495608EF-48EE-458D-A7B1-DC8B9C96EA79}" sibTransId="{26390DFC-A01F-4862-B651-02608EF76539}"/>
    <dgm:cxn modelId="{F11069A5-354A-4B95-B8BC-C1ABD1299193}" srcId="{F137ADB8-9072-4437-AA71-04BACDBB7CF4}" destId="{E6C9A503-7604-4AD4-9511-FF3C94D698E9}" srcOrd="9" destOrd="0" parTransId="{12AF8D2A-6A84-41D5-A720-2DC7D6E56ABE}" sibTransId="{67F5C2F8-59CA-4DDD-94D5-110EC7B62555}"/>
    <dgm:cxn modelId="{BB1570B5-23F7-4613-BF9D-1722E6CFFDA9}" srcId="{F137ADB8-9072-4437-AA71-04BACDBB7CF4}" destId="{BDC0BAE3-EA1B-4E84-A716-92C5C21C5D77}" srcOrd="8" destOrd="0" parTransId="{69C345BD-2EE0-4527-B352-1BE3864B11AC}" sibTransId="{B81EC80D-17C2-4BB6-BCCE-8AF8B7FE5F5D}"/>
    <dgm:cxn modelId="{31EA8AB6-26CC-44CC-B719-DAF01BF4515B}" srcId="{F137ADB8-9072-4437-AA71-04BACDBB7CF4}" destId="{D548BB61-752D-42BC-8BF8-DFBA3D1C99A3}" srcOrd="5" destOrd="0" parTransId="{5F7BFEF2-1C03-424B-85F6-6689DA36A20B}" sibTransId="{6B6DD934-BE38-4875-89D8-14AC8D4DE144}"/>
    <dgm:cxn modelId="{74C929DD-080D-0B45-8C53-E9C3F8C30F2B}" type="presOf" srcId="{BDC0BAE3-EA1B-4E84-A716-92C5C21C5D77}" destId="{0056DDE2-6396-164E-92A9-E27EB759B29F}" srcOrd="0" destOrd="0" presId="urn:microsoft.com/office/officeart/2005/8/layout/default"/>
    <dgm:cxn modelId="{BD5631E0-AECC-104D-9D82-4FA48858D204}" type="presOf" srcId="{F1ABD598-082B-4B88-B246-E41A61F5498F}" destId="{44C37C28-DCC8-DB4E-A81B-19447346E01D}" srcOrd="0" destOrd="0" presId="urn:microsoft.com/office/officeart/2005/8/layout/default"/>
    <dgm:cxn modelId="{3B5C11E3-1862-3F4C-80FF-8FE838687E1A}" type="presOf" srcId="{AE99BBDD-1DED-4923-8176-1B19DF0DD634}" destId="{18E82297-A6F4-594F-BA14-347A1B3ACB4E}" srcOrd="0" destOrd="0" presId="urn:microsoft.com/office/officeart/2005/8/layout/default"/>
    <dgm:cxn modelId="{036795EF-B0B4-5F45-9BE5-F155F60785BD}" type="presOf" srcId="{E11A64CD-1080-4C79-A5A7-667D9E2F51B1}" destId="{41B80312-BAE2-7A48-A16B-F8C589AF8420}" srcOrd="0" destOrd="0" presId="urn:microsoft.com/office/officeart/2005/8/layout/default"/>
    <dgm:cxn modelId="{617274F0-B1D1-9347-BA9C-FD754C80EFEA}" type="presOf" srcId="{0627E8EA-18C9-4339-83F3-CE27732D2D92}" destId="{2D479E35-3EE8-9F42-82DB-8FEFB69C0921}" srcOrd="0" destOrd="0" presId="urn:microsoft.com/office/officeart/2005/8/layout/default"/>
    <dgm:cxn modelId="{BF5EC8ED-891D-4243-821C-5C89879D1FBD}" type="presParOf" srcId="{AAE5C6C1-0BE1-F341-999C-12094F54629B}" destId="{640CE8B3-4285-1746-9DD2-93DD4C88FBE9}" srcOrd="0" destOrd="0" presId="urn:microsoft.com/office/officeart/2005/8/layout/default"/>
    <dgm:cxn modelId="{37034772-D96F-C146-A94B-0FC2370587A3}" type="presParOf" srcId="{AAE5C6C1-0BE1-F341-999C-12094F54629B}" destId="{E6FDFE51-E12D-6740-8D11-6927066197F5}" srcOrd="1" destOrd="0" presId="urn:microsoft.com/office/officeart/2005/8/layout/default"/>
    <dgm:cxn modelId="{E1C86AAB-337D-7D44-9DB3-B26E650A4D5C}" type="presParOf" srcId="{AAE5C6C1-0BE1-F341-999C-12094F54629B}" destId="{B9B3C1E3-4B66-174D-B279-A81C22397DA2}" srcOrd="2" destOrd="0" presId="urn:microsoft.com/office/officeart/2005/8/layout/default"/>
    <dgm:cxn modelId="{0F15ACF0-AB67-774A-BD12-9838BB71331B}" type="presParOf" srcId="{AAE5C6C1-0BE1-F341-999C-12094F54629B}" destId="{D213F18E-BC92-5D45-81A4-31CB544775C5}" srcOrd="3" destOrd="0" presId="urn:microsoft.com/office/officeart/2005/8/layout/default"/>
    <dgm:cxn modelId="{9B189A8C-5CD5-4C4D-B00A-8C5DE0E55137}" type="presParOf" srcId="{AAE5C6C1-0BE1-F341-999C-12094F54629B}" destId="{2D479E35-3EE8-9F42-82DB-8FEFB69C0921}" srcOrd="4" destOrd="0" presId="urn:microsoft.com/office/officeart/2005/8/layout/default"/>
    <dgm:cxn modelId="{231E7598-063B-C943-B45C-8867D346FF74}" type="presParOf" srcId="{AAE5C6C1-0BE1-F341-999C-12094F54629B}" destId="{633B3FC4-5D49-314B-BBB0-5BAD67F5D367}" srcOrd="5" destOrd="0" presId="urn:microsoft.com/office/officeart/2005/8/layout/default"/>
    <dgm:cxn modelId="{32552DBD-FBE8-8D4C-92EB-2414AE5A63F5}" type="presParOf" srcId="{AAE5C6C1-0BE1-F341-999C-12094F54629B}" destId="{18E82297-A6F4-594F-BA14-347A1B3ACB4E}" srcOrd="6" destOrd="0" presId="urn:microsoft.com/office/officeart/2005/8/layout/default"/>
    <dgm:cxn modelId="{BEA9C448-7420-BD46-9C22-A16B9D4B5B47}" type="presParOf" srcId="{AAE5C6C1-0BE1-F341-999C-12094F54629B}" destId="{D9A1CF42-C0B5-A04C-8447-FE5599612CDB}" srcOrd="7" destOrd="0" presId="urn:microsoft.com/office/officeart/2005/8/layout/default"/>
    <dgm:cxn modelId="{CD769A4A-3DD8-5F47-AFB2-B77B223B6133}" type="presParOf" srcId="{AAE5C6C1-0BE1-F341-999C-12094F54629B}" destId="{41B80312-BAE2-7A48-A16B-F8C589AF8420}" srcOrd="8" destOrd="0" presId="urn:microsoft.com/office/officeart/2005/8/layout/default"/>
    <dgm:cxn modelId="{014EC8C2-AD40-E242-9230-D28460B4CE41}" type="presParOf" srcId="{AAE5C6C1-0BE1-F341-999C-12094F54629B}" destId="{79233CC5-930A-DC41-9EC6-AABC78068F50}" srcOrd="9" destOrd="0" presId="urn:microsoft.com/office/officeart/2005/8/layout/default"/>
    <dgm:cxn modelId="{2FB679FE-9F29-BD40-AEA2-69E0EF321913}" type="presParOf" srcId="{AAE5C6C1-0BE1-F341-999C-12094F54629B}" destId="{E98F7E7E-CD71-8C49-858A-6A249A8AF270}" srcOrd="10" destOrd="0" presId="urn:microsoft.com/office/officeart/2005/8/layout/default"/>
    <dgm:cxn modelId="{8CC41232-ADE7-8E44-A2C7-23675FA36ADB}" type="presParOf" srcId="{AAE5C6C1-0BE1-F341-999C-12094F54629B}" destId="{A8D14828-1383-324B-8A58-BAFCCF7ABA6D}" srcOrd="11" destOrd="0" presId="urn:microsoft.com/office/officeart/2005/8/layout/default"/>
    <dgm:cxn modelId="{E7FC4DBD-4158-1349-B3F5-FD3836485C1C}" type="presParOf" srcId="{AAE5C6C1-0BE1-F341-999C-12094F54629B}" destId="{18A561FB-ECB4-4243-A719-13A8122978FF}" srcOrd="12" destOrd="0" presId="urn:microsoft.com/office/officeart/2005/8/layout/default"/>
    <dgm:cxn modelId="{80168708-1F50-4E4D-A7D3-F29D3667E3ED}" type="presParOf" srcId="{AAE5C6C1-0BE1-F341-999C-12094F54629B}" destId="{C019E5D1-318B-3645-95C5-56F3972C8438}" srcOrd="13" destOrd="0" presId="urn:microsoft.com/office/officeart/2005/8/layout/default"/>
    <dgm:cxn modelId="{643C717C-E9D5-6F44-AF51-A597EAFBB585}" type="presParOf" srcId="{AAE5C6C1-0BE1-F341-999C-12094F54629B}" destId="{44C37C28-DCC8-DB4E-A81B-19447346E01D}" srcOrd="14" destOrd="0" presId="urn:microsoft.com/office/officeart/2005/8/layout/default"/>
    <dgm:cxn modelId="{2F190F89-52CF-7A4C-9350-87D018A69D8F}" type="presParOf" srcId="{AAE5C6C1-0BE1-F341-999C-12094F54629B}" destId="{63E49229-52AC-3148-B346-3FC1D51189D5}" srcOrd="15" destOrd="0" presId="urn:microsoft.com/office/officeart/2005/8/layout/default"/>
    <dgm:cxn modelId="{ECD027EC-BB71-9D44-B2F6-49E2A9E17561}" type="presParOf" srcId="{AAE5C6C1-0BE1-F341-999C-12094F54629B}" destId="{0056DDE2-6396-164E-92A9-E27EB759B29F}" srcOrd="16" destOrd="0" presId="urn:microsoft.com/office/officeart/2005/8/layout/default"/>
    <dgm:cxn modelId="{AAE3DF8E-7913-074C-8202-31F778337357}" type="presParOf" srcId="{AAE5C6C1-0BE1-F341-999C-12094F54629B}" destId="{F8DD3373-32E7-F54F-834D-1980D7DD45C0}" srcOrd="17" destOrd="0" presId="urn:microsoft.com/office/officeart/2005/8/layout/default"/>
    <dgm:cxn modelId="{C6C24D88-6CC0-934A-81C6-2DED709665C1}" type="presParOf" srcId="{AAE5C6C1-0BE1-F341-999C-12094F54629B}" destId="{6357201B-A009-1745-8DC9-669C95D6907E}" srcOrd="1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A8E1D08-B2BD-4344-9D5F-FEAFDC70B1A8}"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en-US"/>
        </a:p>
      </dgm:t>
    </dgm:pt>
    <dgm:pt modelId="{E1DD2191-A8B0-420E-8833-3C3D876A40C4}">
      <dgm:prSet/>
      <dgm:spPr/>
      <dgm:t>
        <a:bodyPr/>
        <a:lstStyle/>
        <a:p>
          <a:pPr>
            <a:defRPr cap="all"/>
          </a:pPr>
          <a:r>
            <a:rPr lang="da-DK" dirty="0"/>
            <a:t>Se UV-beskrivelse og brug den som udgangspunkt for, hvad du skal læse (der er meget læsestof fra 3 år, ca. 500-700 sider (krav jf. læreplan)</a:t>
          </a:r>
          <a:endParaRPr lang="en-US" dirty="0"/>
        </a:p>
      </dgm:t>
    </dgm:pt>
    <dgm:pt modelId="{E1DAD803-3E83-4F04-8316-75560573AE9B}" type="parTrans" cxnId="{43C3DACF-BF64-4DF7-B7D0-7D4DD2D42DC4}">
      <dgm:prSet/>
      <dgm:spPr/>
      <dgm:t>
        <a:bodyPr/>
        <a:lstStyle/>
        <a:p>
          <a:endParaRPr lang="en-US"/>
        </a:p>
      </dgm:t>
    </dgm:pt>
    <dgm:pt modelId="{896C6A75-FC4A-4D63-A4A3-3390729AC49E}" type="sibTrans" cxnId="{43C3DACF-BF64-4DF7-B7D0-7D4DD2D42DC4}">
      <dgm:prSet/>
      <dgm:spPr/>
      <dgm:t>
        <a:bodyPr/>
        <a:lstStyle/>
        <a:p>
          <a:endParaRPr lang="en-US"/>
        </a:p>
      </dgm:t>
    </dgm:pt>
    <dgm:pt modelId="{DE18782D-3459-4B67-A874-38936B292FA6}">
      <dgm:prSet/>
      <dgm:spPr/>
      <dgm:t>
        <a:bodyPr/>
        <a:lstStyle/>
        <a:p>
          <a:pPr>
            <a:defRPr cap="all"/>
          </a:pPr>
          <a:r>
            <a:rPr lang="da-DK" dirty="0"/>
            <a:t>Gennemgå Google docs, arbejdsark, noter og sørg for at have styr på dine mapper og dokumenter, så du hurtigt kan finde relevant materiale frem i forberedelsestiden.</a:t>
          </a:r>
          <a:endParaRPr lang="en-US" dirty="0"/>
        </a:p>
      </dgm:t>
    </dgm:pt>
    <dgm:pt modelId="{4B23A193-52B3-47EA-8E30-96DDA28AB058}" type="parTrans" cxnId="{38766068-003C-4853-82BB-A8DD69C20C52}">
      <dgm:prSet/>
      <dgm:spPr/>
      <dgm:t>
        <a:bodyPr/>
        <a:lstStyle/>
        <a:p>
          <a:endParaRPr lang="en-US"/>
        </a:p>
      </dgm:t>
    </dgm:pt>
    <dgm:pt modelId="{1A2D3DF3-5998-4061-A4B5-5DFD29F784D4}" type="sibTrans" cxnId="{38766068-003C-4853-82BB-A8DD69C20C52}">
      <dgm:prSet/>
      <dgm:spPr/>
      <dgm:t>
        <a:bodyPr/>
        <a:lstStyle/>
        <a:p>
          <a:endParaRPr lang="en-US"/>
        </a:p>
      </dgm:t>
    </dgm:pt>
    <dgm:pt modelId="{62F11858-B134-486C-8C49-660AA3BBA875}">
      <dgm:prSet/>
      <dgm:spPr/>
      <dgm:t>
        <a:bodyPr/>
        <a:lstStyle/>
        <a:p>
          <a:pPr>
            <a:defRPr cap="all"/>
          </a:pPr>
          <a:r>
            <a:rPr lang="da-DK" dirty="0"/>
            <a:t>Sæt dig ind i de faglige mål, så du er bevidst om, hvad du bliver bedømt på, men lad dig ikke skræmme af dem, da de både er abstrakte og umulige at leve op til samlet set på 25 min.</a:t>
          </a:r>
          <a:endParaRPr lang="en-US" dirty="0"/>
        </a:p>
      </dgm:t>
    </dgm:pt>
    <dgm:pt modelId="{A252F8B6-FA69-4DDC-8956-D932358265B1}" type="parTrans" cxnId="{4330EB90-54C4-4CAA-A3B9-64506EF4D711}">
      <dgm:prSet/>
      <dgm:spPr/>
      <dgm:t>
        <a:bodyPr/>
        <a:lstStyle/>
        <a:p>
          <a:endParaRPr lang="en-US"/>
        </a:p>
      </dgm:t>
    </dgm:pt>
    <dgm:pt modelId="{F5E3B569-7525-4971-889B-D596FA721643}" type="sibTrans" cxnId="{4330EB90-54C4-4CAA-A3B9-64506EF4D711}">
      <dgm:prSet/>
      <dgm:spPr/>
      <dgm:t>
        <a:bodyPr/>
        <a:lstStyle/>
        <a:p>
          <a:endParaRPr lang="en-US"/>
        </a:p>
      </dgm:t>
    </dgm:pt>
    <dgm:pt modelId="{2BDAD293-3234-7044-B561-8F9B162F2526}" type="pres">
      <dgm:prSet presAssocID="{2A8E1D08-B2BD-4344-9D5F-FEAFDC70B1A8}" presName="outerComposite" presStyleCnt="0">
        <dgm:presLayoutVars>
          <dgm:chMax val="5"/>
          <dgm:dir/>
          <dgm:resizeHandles val="exact"/>
        </dgm:presLayoutVars>
      </dgm:prSet>
      <dgm:spPr/>
    </dgm:pt>
    <dgm:pt modelId="{6C82E9C8-119A-1D41-8A4E-F5C98AF6E1E0}" type="pres">
      <dgm:prSet presAssocID="{2A8E1D08-B2BD-4344-9D5F-FEAFDC70B1A8}" presName="dummyMaxCanvas" presStyleCnt="0">
        <dgm:presLayoutVars/>
      </dgm:prSet>
      <dgm:spPr/>
    </dgm:pt>
    <dgm:pt modelId="{64B1ADBD-7633-2044-AE1A-4FD7249BF31C}" type="pres">
      <dgm:prSet presAssocID="{2A8E1D08-B2BD-4344-9D5F-FEAFDC70B1A8}" presName="ThreeNodes_1" presStyleLbl="node1" presStyleIdx="0" presStyleCnt="3">
        <dgm:presLayoutVars>
          <dgm:bulletEnabled val="1"/>
        </dgm:presLayoutVars>
      </dgm:prSet>
      <dgm:spPr/>
    </dgm:pt>
    <dgm:pt modelId="{B34BC448-F05C-BF47-B1EB-B0DA7284281A}" type="pres">
      <dgm:prSet presAssocID="{2A8E1D08-B2BD-4344-9D5F-FEAFDC70B1A8}" presName="ThreeNodes_2" presStyleLbl="node1" presStyleIdx="1" presStyleCnt="3">
        <dgm:presLayoutVars>
          <dgm:bulletEnabled val="1"/>
        </dgm:presLayoutVars>
      </dgm:prSet>
      <dgm:spPr/>
    </dgm:pt>
    <dgm:pt modelId="{B827BAEC-AF0B-A441-B0A6-26089A300253}" type="pres">
      <dgm:prSet presAssocID="{2A8E1D08-B2BD-4344-9D5F-FEAFDC70B1A8}" presName="ThreeNodes_3" presStyleLbl="node1" presStyleIdx="2" presStyleCnt="3">
        <dgm:presLayoutVars>
          <dgm:bulletEnabled val="1"/>
        </dgm:presLayoutVars>
      </dgm:prSet>
      <dgm:spPr/>
    </dgm:pt>
    <dgm:pt modelId="{A9DC8570-87E6-D646-AA99-58E660037E63}" type="pres">
      <dgm:prSet presAssocID="{2A8E1D08-B2BD-4344-9D5F-FEAFDC70B1A8}" presName="ThreeConn_1-2" presStyleLbl="fgAccFollowNode1" presStyleIdx="0" presStyleCnt="2">
        <dgm:presLayoutVars>
          <dgm:bulletEnabled val="1"/>
        </dgm:presLayoutVars>
      </dgm:prSet>
      <dgm:spPr/>
    </dgm:pt>
    <dgm:pt modelId="{F3B312F9-AD7A-0B4D-AD8D-45E65A0BD912}" type="pres">
      <dgm:prSet presAssocID="{2A8E1D08-B2BD-4344-9D5F-FEAFDC70B1A8}" presName="ThreeConn_2-3" presStyleLbl="fgAccFollowNode1" presStyleIdx="1" presStyleCnt="2">
        <dgm:presLayoutVars>
          <dgm:bulletEnabled val="1"/>
        </dgm:presLayoutVars>
      </dgm:prSet>
      <dgm:spPr/>
    </dgm:pt>
    <dgm:pt modelId="{8ADBD939-A3A6-F841-A441-3F0428B7BF04}" type="pres">
      <dgm:prSet presAssocID="{2A8E1D08-B2BD-4344-9D5F-FEAFDC70B1A8}" presName="ThreeNodes_1_text" presStyleLbl="node1" presStyleIdx="2" presStyleCnt="3">
        <dgm:presLayoutVars>
          <dgm:bulletEnabled val="1"/>
        </dgm:presLayoutVars>
      </dgm:prSet>
      <dgm:spPr/>
    </dgm:pt>
    <dgm:pt modelId="{B95B79A9-7513-E042-8A5F-F3B8657E1D73}" type="pres">
      <dgm:prSet presAssocID="{2A8E1D08-B2BD-4344-9D5F-FEAFDC70B1A8}" presName="ThreeNodes_2_text" presStyleLbl="node1" presStyleIdx="2" presStyleCnt="3">
        <dgm:presLayoutVars>
          <dgm:bulletEnabled val="1"/>
        </dgm:presLayoutVars>
      </dgm:prSet>
      <dgm:spPr/>
    </dgm:pt>
    <dgm:pt modelId="{B2120E62-88C7-8E43-A6A3-22A0627CAD95}" type="pres">
      <dgm:prSet presAssocID="{2A8E1D08-B2BD-4344-9D5F-FEAFDC70B1A8}" presName="ThreeNodes_3_text" presStyleLbl="node1" presStyleIdx="2" presStyleCnt="3">
        <dgm:presLayoutVars>
          <dgm:bulletEnabled val="1"/>
        </dgm:presLayoutVars>
      </dgm:prSet>
      <dgm:spPr/>
    </dgm:pt>
  </dgm:ptLst>
  <dgm:cxnLst>
    <dgm:cxn modelId="{77259B12-A059-AB4A-B196-3DC076E8EFD3}" type="presOf" srcId="{E1DD2191-A8B0-420E-8833-3C3D876A40C4}" destId="{64B1ADBD-7633-2044-AE1A-4FD7249BF31C}" srcOrd="0" destOrd="0" presId="urn:microsoft.com/office/officeart/2005/8/layout/vProcess5"/>
    <dgm:cxn modelId="{480E0654-50F4-FC4B-BEFE-807922C0C840}" type="presOf" srcId="{E1DD2191-A8B0-420E-8833-3C3D876A40C4}" destId="{8ADBD939-A3A6-F841-A441-3F0428B7BF04}" srcOrd="1" destOrd="0" presId="urn:microsoft.com/office/officeart/2005/8/layout/vProcess5"/>
    <dgm:cxn modelId="{4C64705F-F314-D549-AD1D-7F3392C5D120}" type="presOf" srcId="{62F11858-B134-486C-8C49-660AA3BBA875}" destId="{B827BAEC-AF0B-A441-B0A6-26089A300253}" srcOrd="0" destOrd="0" presId="urn:microsoft.com/office/officeart/2005/8/layout/vProcess5"/>
    <dgm:cxn modelId="{31E02F65-BEE5-B843-B479-A515DAA1C369}" type="presOf" srcId="{DE18782D-3459-4B67-A874-38936B292FA6}" destId="{B34BC448-F05C-BF47-B1EB-B0DA7284281A}" srcOrd="0" destOrd="0" presId="urn:microsoft.com/office/officeart/2005/8/layout/vProcess5"/>
    <dgm:cxn modelId="{38766068-003C-4853-82BB-A8DD69C20C52}" srcId="{2A8E1D08-B2BD-4344-9D5F-FEAFDC70B1A8}" destId="{DE18782D-3459-4B67-A874-38936B292FA6}" srcOrd="1" destOrd="0" parTransId="{4B23A193-52B3-47EA-8E30-96DDA28AB058}" sibTransId="{1A2D3DF3-5998-4061-A4B5-5DFD29F784D4}"/>
    <dgm:cxn modelId="{457AD37B-5064-F34A-853F-9847C0A0C080}" type="presOf" srcId="{896C6A75-FC4A-4D63-A4A3-3390729AC49E}" destId="{A9DC8570-87E6-D646-AA99-58E660037E63}" srcOrd="0" destOrd="0" presId="urn:microsoft.com/office/officeart/2005/8/layout/vProcess5"/>
    <dgm:cxn modelId="{0D82158A-0255-2245-9733-1D72D80706E3}" type="presOf" srcId="{DE18782D-3459-4B67-A874-38936B292FA6}" destId="{B95B79A9-7513-E042-8A5F-F3B8657E1D73}" srcOrd="1" destOrd="0" presId="urn:microsoft.com/office/officeart/2005/8/layout/vProcess5"/>
    <dgm:cxn modelId="{4330EB90-54C4-4CAA-A3B9-64506EF4D711}" srcId="{2A8E1D08-B2BD-4344-9D5F-FEAFDC70B1A8}" destId="{62F11858-B134-486C-8C49-660AA3BBA875}" srcOrd="2" destOrd="0" parTransId="{A252F8B6-FA69-4DDC-8956-D932358265B1}" sibTransId="{F5E3B569-7525-4971-889B-D596FA721643}"/>
    <dgm:cxn modelId="{17B4EACA-D2CC-8C48-BA6A-F0517631F088}" type="presOf" srcId="{62F11858-B134-486C-8C49-660AA3BBA875}" destId="{B2120E62-88C7-8E43-A6A3-22A0627CAD95}" srcOrd="1" destOrd="0" presId="urn:microsoft.com/office/officeart/2005/8/layout/vProcess5"/>
    <dgm:cxn modelId="{43C3DACF-BF64-4DF7-B7D0-7D4DD2D42DC4}" srcId="{2A8E1D08-B2BD-4344-9D5F-FEAFDC70B1A8}" destId="{E1DD2191-A8B0-420E-8833-3C3D876A40C4}" srcOrd="0" destOrd="0" parTransId="{E1DAD803-3E83-4F04-8316-75560573AE9B}" sibTransId="{896C6A75-FC4A-4D63-A4A3-3390729AC49E}"/>
    <dgm:cxn modelId="{E526A9DF-011F-B046-A2B3-A3F30EDD6886}" type="presOf" srcId="{1A2D3DF3-5998-4061-A4B5-5DFD29F784D4}" destId="{F3B312F9-AD7A-0B4D-AD8D-45E65A0BD912}" srcOrd="0" destOrd="0" presId="urn:microsoft.com/office/officeart/2005/8/layout/vProcess5"/>
    <dgm:cxn modelId="{76314AEE-84BB-014C-BA33-D218AD5A9E87}" type="presOf" srcId="{2A8E1D08-B2BD-4344-9D5F-FEAFDC70B1A8}" destId="{2BDAD293-3234-7044-B561-8F9B162F2526}" srcOrd="0" destOrd="0" presId="urn:microsoft.com/office/officeart/2005/8/layout/vProcess5"/>
    <dgm:cxn modelId="{C2E1A965-3D61-5D4E-9436-9088CB02F54B}" type="presParOf" srcId="{2BDAD293-3234-7044-B561-8F9B162F2526}" destId="{6C82E9C8-119A-1D41-8A4E-F5C98AF6E1E0}" srcOrd="0" destOrd="0" presId="urn:microsoft.com/office/officeart/2005/8/layout/vProcess5"/>
    <dgm:cxn modelId="{524476A4-A1EC-944D-848A-E475F001C8DE}" type="presParOf" srcId="{2BDAD293-3234-7044-B561-8F9B162F2526}" destId="{64B1ADBD-7633-2044-AE1A-4FD7249BF31C}" srcOrd="1" destOrd="0" presId="urn:microsoft.com/office/officeart/2005/8/layout/vProcess5"/>
    <dgm:cxn modelId="{986AB16B-B787-3444-B5E5-30D4FA1751E7}" type="presParOf" srcId="{2BDAD293-3234-7044-B561-8F9B162F2526}" destId="{B34BC448-F05C-BF47-B1EB-B0DA7284281A}" srcOrd="2" destOrd="0" presId="urn:microsoft.com/office/officeart/2005/8/layout/vProcess5"/>
    <dgm:cxn modelId="{266D85B7-42F7-2340-8ECB-16303E1F14EE}" type="presParOf" srcId="{2BDAD293-3234-7044-B561-8F9B162F2526}" destId="{B827BAEC-AF0B-A441-B0A6-26089A300253}" srcOrd="3" destOrd="0" presId="urn:microsoft.com/office/officeart/2005/8/layout/vProcess5"/>
    <dgm:cxn modelId="{08E1FF24-BDDA-A648-992B-3E800F525863}" type="presParOf" srcId="{2BDAD293-3234-7044-B561-8F9B162F2526}" destId="{A9DC8570-87E6-D646-AA99-58E660037E63}" srcOrd="4" destOrd="0" presId="urn:microsoft.com/office/officeart/2005/8/layout/vProcess5"/>
    <dgm:cxn modelId="{07B2F42E-992D-9D49-A3BA-DE930450B101}" type="presParOf" srcId="{2BDAD293-3234-7044-B561-8F9B162F2526}" destId="{F3B312F9-AD7A-0B4D-AD8D-45E65A0BD912}" srcOrd="5" destOrd="0" presId="urn:microsoft.com/office/officeart/2005/8/layout/vProcess5"/>
    <dgm:cxn modelId="{C9DD1B22-5C3A-E746-AD0E-C40B1C996FE1}" type="presParOf" srcId="{2BDAD293-3234-7044-B561-8F9B162F2526}" destId="{8ADBD939-A3A6-F841-A441-3F0428B7BF04}" srcOrd="6" destOrd="0" presId="urn:microsoft.com/office/officeart/2005/8/layout/vProcess5"/>
    <dgm:cxn modelId="{451DB8BA-E4E0-E244-8E89-E6B67ED7D327}" type="presParOf" srcId="{2BDAD293-3234-7044-B561-8F9B162F2526}" destId="{B95B79A9-7513-E042-8A5F-F3B8657E1D73}" srcOrd="7" destOrd="0" presId="urn:microsoft.com/office/officeart/2005/8/layout/vProcess5"/>
    <dgm:cxn modelId="{A72DC3F0-AC2F-1145-807C-46EB7EE583E5}" type="presParOf" srcId="{2BDAD293-3234-7044-B561-8F9B162F2526}" destId="{B2120E62-88C7-8E43-A6A3-22A0627CAD95}"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DA69CCF-0249-43E8-9067-31F7C3190B24}"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9980759D-296A-4DA5-B3D2-44AA708ECB13}">
      <dgm:prSet/>
      <dgm:spPr/>
      <dgm:t>
        <a:bodyPr/>
        <a:lstStyle/>
        <a:p>
          <a:r>
            <a:rPr lang="da-DK" b="1"/>
            <a:t>Udviklingslinjer og begivenheder i Danmarks, Europas og verdens historie</a:t>
          </a:r>
          <a:endParaRPr lang="en-US"/>
        </a:p>
      </dgm:t>
    </dgm:pt>
    <dgm:pt modelId="{82C8BA8E-5B87-490C-AFAC-41B3773B8EE2}" type="parTrans" cxnId="{37E219EE-6169-4E67-B837-162A52F149D3}">
      <dgm:prSet/>
      <dgm:spPr/>
      <dgm:t>
        <a:bodyPr/>
        <a:lstStyle/>
        <a:p>
          <a:endParaRPr lang="en-US"/>
        </a:p>
      </dgm:t>
    </dgm:pt>
    <dgm:pt modelId="{52102BBB-00CA-49F2-9BB3-BC99EA7F3CD3}" type="sibTrans" cxnId="{37E219EE-6169-4E67-B837-162A52F149D3}">
      <dgm:prSet/>
      <dgm:spPr/>
      <dgm:t>
        <a:bodyPr/>
        <a:lstStyle/>
        <a:p>
          <a:endParaRPr lang="en-US"/>
        </a:p>
      </dgm:t>
    </dgm:pt>
    <dgm:pt modelId="{D1C3E03C-C6D7-4F10-A600-C45A2AE36645}">
      <dgm:prSet/>
      <dgm:spPr/>
      <dgm:t>
        <a:bodyPr/>
        <a:lstStyle/>
        <a:p>
          <a:r>
            <a:rPr lang="da-DK"/>
            <a:t>Sammenhænge mellem national, regional, europæisk og global udvikling</a:t>
          </a:r>
          <a:endParaRPr lang="en-US"/>
        </a:p>
      </dgm:t>
    </dgm:pt>
    <dgm:pt modelId="{054F2B44-03C6-4BF6-92CD-A3DC6FF48341}" type="parTrans" cxnId="{2D7586FC-E84D-4FD2-B5A6-8C6E9DCEAC34}">
      <dgm:prSet/>
      <dgm:spPr/>
      <dgm:t>
        <a:bodyPr/>
        <a:lstStyle/>
        <a:p>
          <a:endParaRPr lang="en-US"/>
        </a:p>
      </dgm:t>
    </dgm:pt>
    <dgm:pt modelId="{A427FA57-A3BB-4521-91C2-896BBC9D893B}" type="sibTrans" cxnId="{2D7586FC-E84D-4FD2-B5A6-8C6E9DCEAC34}">
      <dgm:prSet/>
      <dgm:spPr/>
      <dgm:t>
        <a:bodyPr/>
        <a:lstStyle/>
        <a:p>
          <a:endParaRPr lang="en-US"/>
        </a:p>
      </dgm:t>
    </dgm:pt>
    <dgm:pt modelId="{57D37AF3-ECBD-4677-BFF6-F8DFCF0AE807}">
      <dgm:prSet/>
      <dgm:spPr/>
      <dgm:t>
        <a:bodyPr/>
        <a:lstStyle/>
        <a:p>
          <a:r>
            <a:rPr lang="da-DK"/>
            <a:t>Samspil mellem mennesket, natur, kultur og samfund gennem tiderne</a:t>
          </a:r>
          <a:endParaRPr lang="en-US"/>
        </a:p>
      </dgm:t>
    </dgm:pt>
    <dgm:pt modelId="{EB33794D-0C27-4C03-84FD-654BF6343D8A}" type="parTrans" cxnId="{F06910D4-F590-4F61-80F7-1CAA3AA79713}">
      <dgm:prSet/>
      <dgm:spPr/>
      <dgm:t>
        <a:bodyPr/>
        <a:lstStyle/>
        <a:p>
          <a:endParaRPr lang="en-US"/>
        </a:p>
      </dgm:t>
    </dgm:pt>
    <dgm:pt modelId="{A86655BC-D67A-4511-8BCF-A6A000593A28}" type="sibTrans" cxnId="{F06910D4-F590-4F61-80F7-1CAA3AA79713}">
      <dgm:prSet/>
      <dgm:spPr/>
      <dgm:t>
        <a:bodyPr/>
        <a:lstStyle/>
        <a:p>
          <a:endParaRPr lang="en-US"/>
        </a:p>
      </dgm:t>
    </dgm:pt>
    <dgm:pt modelId="{D2B1535A-C9CD-4958-B795-51146CA68A08}">
      <dgm:prSet/>
      <dgm:spPr/>
      <dgm:t>
        <a:bodyPr/>
        <a:lstStyle/>
        <a:p>
          <a:r>
            <a:rPr lang="da-DK"/>
            <a:t>Forskellige typer af forklaringer på samfundsmæssige forandringer</a:t>
          </a:r>
          <a:endParaRPr lang="en-US"/>
        </a:p>
      </dgm:t>
    </dgm:pt>
    <dgm:pt modelId="{B44B8A26-A9DB-4881-A28B-67E974209DA2}" type="parTrans" cxnId="{D972F277-9BE1-464F-A7F4-F508E1B0F9AE}">
      <dgm:prSet/>
      <dgm:spPr/>
      <dgm:t>
        <a:bodyPr/>
        <a:lstStyle/>
        <a:p>
          <a:endParaRPr lang="en-US"/>
        </a:p>
      </dgm:t>
    </dgm:pt>
    <dgm:pt modelId="{DA308CBF-4DD7-4CF0-9E1F-D0F674936C9A}" type="sibTrans" cxnId="{D972F277-9BE1-464F-A7F4-F508E1B0F9AE}">
      <dgm:prSet/>
      <dgm:spPr/>
      <dgm:t>
        <a:bodyPr/>
        <a:lstStyle/>
        <a:p>
          <a:endParaRPr lang="en-US"/>
        </a:p>
      </dgm:t>
    </dgm:pt>
    <dgm:pt modelId="{0D8B423E-77B6-4C0A-BFD1-70D053618542}">
      <dgm:prSet/>
      <dgm:spPr/>
      <dgm:t>
        <a:bodyPr/>
        <a:lstStyle/>
        <a:p>
          <a:r>
            <a:rPr lang="da-DK" b="1"/>
            <a:t>Samspil mellem fortid, nutid og fremtid og mennesket som historieskabt og historieskabende</a:t>
          </a:r>
          <a:endParaRPr lang="en-US"/>
        </a:p>
      </dgm:t>
    </dgm:pt>
    <dgm:pt modelId="{7F08D9A3-456E-44F7-B1D1-6112088660DC}" type="parTrans" cxnId="{681EAA5C-B625-48B2-AEB3-751F2E70DF7D}">
      <dgm:prSet/>
      <dgm:spPr/>
      <dgm:t>
        <a:bodyPr/>
        <a:lstStyle/>
        <a:p>
          <a:endParaRPr lang="en-US"/>
        </a:p>
      </dgm:t>
    </dgm:pt>
    <dgm:pt modelId="{864F58EC-93DE-4E56-B2D5-1F4FF8E02505}" type="sibTrans" cxnId="{681EAA5C-B625-48B2-AEB3-751F2E70DF7D}">
      <dgm:prSet/>
      <dgm:spPr/>
      <dgm:t>
        <a:bodyPr/>
        <a:lstStyle/>
        <a:p>
          <a:endParaRPr lang="en-US"/>
        </a:p>
      </dgm:t>
    </dgm:pt>
    <dgm:pt modelId="{FB3A166F-1BE6-4908-9A1B-22C248AFB2A2}">
      <dgm:prSet/>
      <dgm:spPr/>
      <dgm:t>
        <a:bodyPr/>
        <a:lstStyle/>
        <a:p>
          <a:r>
            <a:rPr lang="da-DK" b="1"/>
            <a:t>Anvende metodisk-kritisk tilgang til analyse af historisk materiale, herunder eksempler på historiebrug</a:t>
          </a:r>
          <a:endParaRPr lang="en-US"/>
        </a:p>
      </dgm:t>
    </dgm:pt>
    <dgm:pt modelId="{D2B90E04-3702-4FBD-AE33-75F2926E4F4E}" type="parTrans" cxnId="{0B44AC16-C08F-42EB-8CC1-150CD0C21431}">
      <dgm:prSet/>
      <dgm:spPr/>
      <dgm:t>
        <a:bodyPr/>
        <a:lstStyle/>
        <a:p>
          <a:endParaRPr lang="en-US"/>
        </a:p>
      </dgm:t>
    </dgm:pt>
    <dgm:pt modelId="{82E2FA37-D491-44F6-AEE3-840E06416F96}" type="sibTrans" cxnId="{0B44AC16-C08F-42EB-8CC1-150CD0C21431}">
      <dgm:prSet/>
      <dgm:spPr/>
      <dgm:t>
        <a:bodyPr/>
        <a:lstStyle/>
        <a:p>
          <a:endParaRPr lang="en-US"/>
        </a:p>
      </dgm:t>
    </dgm:pt>
    <dgm:pt modelId="{D6B6BC14-3049-4B88-BBAD-720C6FA391A3}">
      <dgm:prSet/>
      <dgm:spPr/>
      <dgm:t>
        <a:bodyPr/>
        <a:lstStyle/>
        <a:p>
          <a:r>
            <a:rPr lang="da-DK" b="1"/>
            <a:t>Formulere historiske problemstillinger</a:t>
          </a:r>
          <a:endParaRPr lang="en-US"/>
        </a:p>
      </dgm:t>
    </dgm:pt>
    <dgm:pt modelId="{945411F1-FB6D-4E6F-88BE-C01ED5A92092}" type="parTrans" cxnId="{98B6987E-3BDB-45AA-8E34-4A7C88EB27DB}">
      <dgm:prSet/>
      <dgm:spPr/>
      <dgm:t>
        <a:bodyPr/>
        <a:lstStyle/>
        <a:p>
          <a:endParaRPr lang="en-US"/>
        </a:p>
      </dgm:t>
    </dgm:pt>
    <dgm:pt modelId="{AEF29AD9-C14E-4FF0-8B64-B7338C1B32FF}" type="sibTrans" cxnId="{98B6987E-3BDB-45AA-8E34-4A7C88EB27DB}">
      <dgm:prSet/>
      <dgm:spPr/>
      <dgm:t>
        <a:bodyPr/>
        <a:lstStyle/>
        <a:p>
          <a:endParaRPr lang="en-US"/>
        </a:p>
      </dgm:t>
    </dgm:pt>
    <dgm:pt modelId="{AA080E95-3583-4AB2-8796-11D262C78A85}">
      <dgm:prSet/>
      <dgm:spPr/>
      <dgm:t>
        <a:bodyPr/>
        <a:lstStyle/>
        <a:p>
          <a:r>
            <a:rPr lang="da-DK" b="1"/>
            <a:t>Formidle historiefaglige problemstillinger </a:t>
          </a:r>
          <a:endParaRPr lang="en-US"/>
        </a:p>
      </dgm:t>
    </dgm:pt>
    <dgm:pt modelId="{36B8F224-8C5F-401D-BEDC-0A4FF6A528FC}" type="parTrans" cxnId="{733DC9FC-578E-449C-9BB8-0734718CB3B1}">
      <dgm:prSet/>
      <dgm:spPr/>
      <dgm:t>
        <a:bodyPr/>
        <a:lstStyle/>
        <a:p>
          <a:endParaRPr lang="en-US"/>
        </a:p>
      </dgm:t>
    </dgm:pt>
    <dgm:pt modelId="{FCC2DC2B-01F9-45DD-A918-24B9B6158E5C}" type="sibTrans" cxnId="{733DC9FC-578E-449C-9BB8-0734718CB3B1}">
      <dgm:prSet/>
      <dgm:spPr/>
      <dgm:t>
        <a:bodyPr/>
        <a:lstStyle/>
        <a:p>
          <a:endParaRPr lang="en-US"/>
        </a:p>
      </dgm:t>
    </dgm:pt>
    <dgm:pt modelId="{9E678A19-C836-480A-A6FE-044896BA65A1}">
      <dgm:prSet/>
      <dgm:spPr/>
      <dgm:t>
        <a:bodyPr/>
        <a:lstStyle/>
        <a:p>
          <a:r>
            <a:rPr lang="da-DK"/>
            <a:t>Behandle problemstillinger i samspil med andre fag</a:t>
          </a:r>
          <a:endParaRPr lang="en-US"/>
        </a:p>
      </dgm:t>
    </dgm:pt>
    <dgm:pt modelId="{6B4FD05D-BBC2-4BD8-96DA-3ACD1B8F6375}" type="parTrans" cxnId="{44EDA1EF-EBEE-4CD8-8B4F-63EB5C63523B}">
      <dgm:prSet/>
      <dgm:spPr/>
      <dgm:t>
        <a:bodyPr/>
        <a:lstStyle/>
        <a:p>
          <a:endParaRPr lang="en-US"/>
        </a:p>
      </dgm:t>
    </dgm:pt>
    <dgm:pt modelId="{A78F9159-042D-4179-8C6F-32C45CF7CB41}" type="sibTrans" cxnId="{44EDA1EF-EBEE-4CD8-8B4F-63EB5C63523B}">
      <dgm:prSet/>
      <dgm:spPr/>
      <dgm:t>
        <a:bodyPr/>
        <a:lstStyle/>
        <a:p>
          <a:endParaRPr lang="en-US"/>
        </a:p>
      </dgm:t>
    </dgm:pt>
    <dgm:pt modelId="{A5E25205-731D-4656-BC95-FE67FEBC1C27}">
      <dgm:prSet/>
      <dgm:spPr/>
      <dgm:t>
        <a:bodyPr/>
        <a:lstStyle/>
        <a:p>
          <a:r>
            <a:rPr lang="da-DK" b="1"/>
            <a:t>Demonstrere viden om </a:t>
          </a:r>
          <a:r>
            <a:rPr lang="da-DK"/>
            <a:t>fagets identitet og </a:t>
          </a:r>
          <a:r>
            <a:rPr lang="da-DK" b="1"/>
            <a:t>metoder</a:t>
          </a:r>
          <a:endParaRPr lang="en-US"/>
        </a:p>
      </dgm:t>
    </dgm:pt>
    <dgm:pt modelId="{903B6C0A-740F-4F1E-961E-2E549564EA8F}" type="parTrans" cxnId="{4930F6CF-5C46-4A11-9802-FDC70FEE04A3}">
      <dgm:prSet/>
      <dgm:spPr/>
      <dgm:t>
        <a:bodyPr/>
        <a:lstStyle/>
        <a:p>
          <a:endParaRPr lang="en-US"/>
        </a:p>
      </dgm:t>
    </dgm:pt>
    <dgm:pt modelId="{F7258022-D7EE-46AA-8DCF-AB4067CA480C}" type="sibTrans" cxnId="{4930F6CF-5C46-4A11-9802-FDC70FEE04A3}">
      <dgm:prSet/>
      <dgm:spPr/>
      <dgm:t>
        <a:bodyPr/>
        <a:lstStyle/>
        <a:p>
          <a:endParaRPr lang="en-US"/>
        </a:p>
      </dgm:t>
    </dgm:pt>
    <dgm:pt modelId="{97E03539-B7AE-4E4D-980A-EE2321AD7287}" type="pres">
      <dgm:prSet presAssocID="{9DA69CCF-0249-43E8-9067-31F7C3190B24}" presName="vert0" presStyleCnt="0">
        <dgm:presLayoutVars>
          <dgm:dir/>
          <dgm:animOne val="branch"/>
          <dgm:animLvl val="lvl"/>
        </dgm:presLayoutVars>
      </dgm:prSet>
      <dgm:spPr/>
    </dgm:pt>
    <dgm:pt modelId="{B2D5B0E7-0F32-3849-A7C7-D6AFC2A4B1A2}" type="pres">
      <dgm:prSet presAssocID="{9980759D-296A-4DA5-B3D2-44AA708ECB13}" presName="thickLine" presStyleLbl="alignNode1" presStyleIdx="0" presStyleCnt="10"/>
      <dgm:spPr/>
    </dgm:pt>
    <dgm:pt modelId="{B97E76FB-7504-4249-BD45-A83D8E6B222F}" type="pres">
      <dgm:prSet presAssocID="{9980759D-296A-4DA5-B3D2-44AA708ECB13}" presName="horz1" presStyleCnt="0"/>
      <dgm:spPr/>
    </dgm:pt>
    <dgm:pt modelId="{B8CE47EA-6B31-AE4F-B518-125D85E376A6}" type="pres">
      <dgm:prSet presAssocID="{9980759D-296A-4DA5-B3D2-44AA708ECB13}" presName="tx1" presStyleLbl="revTx" presStyleIdx="0" presStyleCnt="10"/>
      <dgm:spPr/>
    </dgm:pt>
    <dgm:pt modelId="{51C756FE-817C-564A-A76C-7789DE95143E}" type="pres">
      <dgm:prSet presAssocID="{9980759D-296A-4DA5-B3D2-44AA708ECB13}" presName="vert1" presStyleCnt="0"/>
      <dgm:spPr/>
    </dgm:pt>
    <dgm:pt modelId="{EDE106E7-6FD1-AA48-A97F-8006306C203E}" type="pres">
      <dgm:prSet presAssocID="{D1C3E03C-C6D7-4F10-A600-C45A2AE36645}" presName="thickLine" presStyleLbl="alignNode1" presStyleIdx="1" presStyleCnt="10"/>
      <dgm:spPr/>
    </dgm:pt>
    <dgm:pt modelId="{BCE257CA-8FD4-0740-B2F3-DFEA09554F37}" type="pres">
      <dgm:prSet presAssocID="{D1C3E03C-C6D7-4F10-A600-C45A2AE36645}" presName="horz1" presStyleCnt="0"/>
      <dgm:spPr/>
    </dgm:pt>
    <dgm:pt modelId="{CA109047-A0EB-8945-8ACA-F4F363305E02}" type="pres">
      <dgm:prSet presAssocID="{D1C3E03C-C6D7-4F10-A600-C45A2AE36645}" presName="tx1" presStyleLbl="revTx" presStyleIdx="1" presStyleCnt="10"/>
      <dgm:spPr/>
    </dgm:pt>
    <dgm:pt modelId="{BB52C3A4-5035-F941-AB13-12A2A261B495}" type="pres">
      <dgm:prSet presAssocID="{D1C3E03C-C6D7-4F10-A600-C45A2AE36645}" presName="vert1" presStyleCnt="0"/>
      <dgm:spPr/>
    </dgm:pt>
    <dgm:pt modelId="{624545B9-FA76-9948-907D-4F7E8141611C}" type="pres">
      <dgm:prSet presAssocID="{57D37AF3-ECBD-4677-BFF6-F8DFCF0AE807}" presName="thickLine" presStyleLbl="alignNode1" presStyleIdx="2" presStyleCnt="10"/>
      <dgm:spPr/>
    </dgm:pt>
    <dgm:pt modelId="{5BC0DD16-123A-B84A-97BE-AACB04542634}" type="pres">
      <dgm:prSet presAssocID="{57D37AF3-ECBD-4677-BFF6-F8DFCF0AE807}" presName="horz1" presStyleCnt="0"/>
      <dgm:spPr/>
    </dgm:pt>
    <dgm:pt modelId="{BD81F907-A3E0-864E-9359-A5DCA459E9B7}" type="pres">
      <dgm:prSet presAssocID="{57D37AF3-ECBD-4677-BFF6-F8DFCF0AE807}" presName="tx1" presStyleLbl="revTx" presStyleIdx="2" presStyleCnt="10"/>
      <dgm:spPr/>
    </dgm:pt>
    <dgm:pt modelId="{D5648E76-BF71-134E-BBA8-740F90E5B34F}" type="pres">
      <dgm:prSet presAssocID="{57D37AF3-ECBD-4677-BFF6-F8DFCF0AE807}" presName="vert1" presStyleCnt="0"/>
      <dgm:spPr/>
    </dgm:pt>
    <dgm:pt modelId="{31780ECE-48CB-BC4D-998E-2128E5F9A08E}" type="pres">
      <dgm:prSet presAssocID="{D2B1535A-C9CD-4958-B795-51146CA68A08}" presName="thickLine" presStyleLbl="alignNode1" presStyleIdx="3" presStyleCnt="10"/>
      <dgm:spPr/>
    </dgm:pt>
    <dgm:pt modelId="{D5C715C7-CD70-DD4B-983F-961264AA0C4F}" type="pres">
      <dgm:prSet presAssocID="{D2B1535A-C9CD-4958-B795-51146CA68A08}" presName="horz1" presStyleCnt="0"/>
      <dgm:spPr/>
    </dgm:pt>
    <dgm:pt modelId="{433D2E9E-8D65-E746-B524-C6AB01EAC69D}" type="pres">
      <dgm:prSet presAssocID="{D2B1535A-C9CD-4958-B795-51146CA68A08}" presName="tx1" presStyleLbl="revTx" presStyleIdx="3" presStyleCnt="10"/>
      <dgm:spPr/>
    </dgm:pt>
    <dgm:pt modelId="{C71335BE-3AB3-1344-9924-B6987B49AA0D}" type="pres">
      <dgm:prSet presAssocID="{D2B1535A-C9CD-4958-B795-51146CA68A08}" presName="vert1" presStyleCnt="0"/>
      <dgm:spPr/>
    </dgm:pt>
    <dgm:pt modelId="{4D56636D-F74E-3C49-9D95-51602558937C}" type="pres">
      <dgm:prSet presAssocID="{0D8B423E-77B6-4C0A-BFD1-70D053618542}" presName="thickLine" presStyleLbl="alignNode1" presStyleIdx="4" presStyleCnt="10"/>
      <dgm:spPr/>
    </dgm:pt>
    <dgm:pt modelId="{4926827D-8204-7B4B-A11C-A002E9881024}" type="pres">
      <dgm:prSet presAssocID="{0D8B423E-77B6-4C0A-BFD1-70D053618542}" presName="horz1" presStyleCnt="0"/>
      <dgm:spPr/>
    </dgm:pt>
    <dgm:pt modelId="{EB2BB7CA-B973-D047-B352-1A18CAE39EA9}" type="pres">
      <dgm:prSet presAssocID="{0D8B423E-77B6-4C0A-BFD1-70D053618542}" presName="tx1" presStyleLbl="revTx" presStyleIdx="4" presStyleCnt="10"/>
      <dgm:spPr/>
    </dgm:pt>
    <dgm:pt modelId="{AC9F8608-C724-754E-8E57-9B3F0ECFBB9D}" type="pres">
      <dgm:prSet presAssocID="{0D8B423E-77B6-4C0A-BFD1-70D053618542}" presName="vert1" presStyleCnt="0"/>
      <dgm:spPr/>
    </dgm:pt>
    <dgm:pt modelId="{D9CE58B3-EE90-4043-8441-7D1362C3E167}" type="pres">
      <dgm:prSet presAssocID="{FB3A166F-1BE6-4908-9A1B-22C248AFB2A2}" presName="thickLine" presStyleLbl="alignNode1" presStyleIdx="5" presStyleCnt="10"/>
      <dgm:spPr/>
    </dgm:pt>
    <dgm:pt modelId="{AB41B545-A883-6A4E-AB42-A4201106D48A}" type="pres">
      <dgm:prSet presAssocID="{FB3A166F-1BE6-4908-9A1B-22C248AFB2A2}" presName="horz1" presStyleCnt="0"/>
      <dgm:spPr/>
    </dgm:pt>
    <dgm:pt modelId="{6056BC35-9090-9D43-880D-FA613CF17A47}" type="pres">
      <dgm:prSet presAssocID="{FB3A166F-1BE6-4908-9A1B-22C248AFB2A2}" presName="tx1" presStyleLbl="revTx" presStyleIdx="5" presStyleCnt="10"/>
      <dgm:spPr/>
    </dgm:pt>
    <dgm:pt modelId="{E809EA5E-3E5A-D04C-B5B1-37B43C9856E1}" type="pres">
      <dgm:prSet presAssocID="{FB3A166F-1BE6-4908-9A1B-22C248AFB2A2}" presName="vert1" presStyleCnt="0"/>
      <dgm:spPr/>
    </dgm:pt>
    <dgm:pt modelId="{2DA1FB8B-B8D9-6A46-84C9-AB514811D0F5}" type="pres">
      <dgm:prSet presAssocID="{D6B6BC14-3049-4B88-BBAD-720C6FA391A3}" presName="thickLine" presStyleLbl="alignNode1" presStyleIdx="6" presStyleCnt="10"/>
      <dgm:spPr/>
    </dgm:pt>
    <dgm:pt modelId="{46219C33-E5B2-F340-BC2C-96E82D1F4856}" type="pres">
      <dgm:prSet presAssocID="{D6B6BC14-3049-4B88-BBAD-720C6FA391A3}" presName="horz1" presStyleCnt="0"/>
      <dgm:spPr/>
    </dgm:pt>
    <dgm:pt modelId="{C0A81C69-E2DC-D548-B7A3-6C9413659A3F}" type="pres">
      <dgm:prSet presAssocID="{D6B6BC14-3049-4B88-BBAD-720C6FA391A3}" presName="tx1" presStyleLbl="revTx" presStyleIdx="6" presStyleCnt="10"/>
      <dgm:spPr/>
    </dgm:pt>
    <dgm:pt modelId="{AEC04629-6AEE-4446-A088-2F44CD929422}" type="pres">
      <dgm:prSet presAssocID="{D6B6BC14-3049-4B88-BBAD-720C6FA391A3}" presName="vert1" presStyleCnt="0"/>
      <dgm:spPr/>
    </dgm:pt>
    <dgm:pt modelId="{4335D601-C296-D345-AEA3-5ED92A2909F9}" type="pres">
      <dgm:prSet presAssocID="{AA080E95-3583-4AB2-8796-11D262C78A85}" presName="thickLine" presStyleLbl="alignNode1" presStyleIdx="7" presStyleCnt="10"/>
      <dgm:spPr/>
    </dgm:pt>
    <dgm:pt modelId="{14BD14FA-1519-3E4A-B766-D8AE91FF7AEC}" type="pres">
      <dgm:prSet presAssocID="{AA080E95-3583-4AB2-8796-11D262C78A85}" presName="horz1" presStyleCnt="0"/>
      <dgm:spPr/>
    </dgm:pt>
    <dgm:pt modelId="{4C1BF3D1-9F4E-7444-B9FB-3D25B4E6FE64}" type="pres">
      <dgm:prSet presAssocID="{AA080E95-3583-4AB2-8796-11D262C78A85}" presName="tx1" presStyleLbl="revTx" presStyleIdx="7" presStyleCnt="10"/>
      <dgm:spPr/>
    </dgm:pt>
    <dgm:pt modelId="{E772BB22-6D05-B042-B800-8EBBA1375F92}" type="pres">
      <dgm:prSet presAssocID="{AA080E95-3583-4AB2-8796-11D262C78A85}" presName="vert1" presStyleCnt="0"/>
      <dgm:spPr/>
    </dgm:pt>
    <dgm:pt modelId="{F8ED6E7D-0777-8B4C-BCA9-59565BE7F677}" type="pres">
      <dgm:prSet presAssocID="{9E678A19-C836-480A-A6FE-044896BA65A1}" presName="thickLine" presStyleLbl="alignNode1" presStyleIdx="8" presStyleCnt="10"/>
      <dgm:spPr/>
    </dgm:pt>
    <dgm:pt modelId="{A51E039F-E48E-414B-81E2-F5C1CBD03326}" type="pres">
      <dgm:prSet presAssocID="{9E678A19-C836-480A-A6FE-044896BA65A1}" presName="horz1" presStyleCnt="0"/>
      <dgm:spPr/>
    </dgm:pt>
    <dgm:pt modelId="{60E60A3B-BCF8-AD47-8B6C-4EB262FE7ED8}" type="pres">
      <dgm:prSet presAssocID="{9E678A19-C836-480A-A6FE-044896BA65A1}" presName="tx1" presStyleLbl="revTx" presStyleIdx="8" presStyleCnt="10"/>
      <dgm:spPr/>
    </dgm:pt>
    <dgm:pt modelId="{328FEB5D-511A-F54E-A296-5AB4E9F6E763}" type="pres">
      <dgm:prSet presAssocID="{9E678A19-C836-480A-A6FE-044896BA65A1}" presName="vert1" presStyleCnt="0"/>
      <dgm:spPr/>
    </dgm:pt>
    <dgm:pt modelId="{54195F48-350C-F74E-8721-486F8830461A}" type="pres">
      <dgm:prSet presAssocID="{A5E25205-731D-4656-BC95-FE67FEBC1C27}" presName="thickLine" presStyleLbl="alignNode1" presStyleIdx="9" presStyleCnt="10"/>
      <dgm:spPr/>
    </dgm:pt>
    <dgm:pt modelId="{DC64A2BD-134F-754C-89AE-4DB74AEC6508}" type="pres">
      <dgm:prSet presAssocID="{A5E25205-731D-4656-BC95-FE67FEBC1C27}" presName="horz1" presStyleCnt="0"/>
      <dgm:spPr/>
    </dgm:pt>
    <dgm:pt modelId="{92242398-D27E-1141-B8DF-9BE4DF7D6A1E}" type="pres">
      <dgm:prSet presAssocID="{A5E25205-731D-4656-BC95-FE67FEBC1C27}" presName="tx1" presStyleLbl="revTx" presStyleIdx="9" presStyleCnt="10"/>
      <dgm:spPr/>
    </dgm:pt>
    <dgm:pt modelId="{58733A84-33C3-844C-869A-E3B6798371D3}" type="pres">
      <dgm:prSet presAssocID="{A5E25205-731D-4656-BC95-FE67FEBC1C27}" presName="vert1" presStyleCnt="0"/>
      <dgm:spPr/>
    </dgm:pt>
  </dgm:ptLst>
  <dgm:cxnLst>
    <dgm:cxn modelId="{0B44AC16-C08F-42EB-8CC1-150CD0C21431}" srcId="{9DA69CCF-0249-43E8-9067-31F7C3190B24}" destId="{FB3A166F-1BE6-4908-9A1B-22C248AFB2A2}" srcOrd="5" destOrd="0" parTransId="{D2B90E04-3702-4FBD-AE33-75F2926E4F4E}" sibTransId="{82E2FA37-D491-44F6-AEE3-840E06416F96}"/>
    <dgm:cxn modelId="{7769153E-6EA8-CE44-B256-9F7C1E331147}" type="presOf" srcId="{A5E25205-731D-4656-BC95-FE67FEBC1C27}" destId="{92242398-D27E-1141-B8DF-9BE4DF7D6A1E}" srcOrd="0" destOrd="0" presId="urn:microsoft.com/office/officeart/2008/layout/LinedList"/>
    <dgm:cxn modelId="{08F3BC4E-70A8-5F47-80F3-528D5B43242E}" type="presOf" srcId="{D6B6BC14-3049-4B88-BBAD-720C6FA391A3}" destId="{C0A81C69-E2DC-D548-B7A3-6C9413659A3F}" srcOrd="0" destOrd="0" presId="urn:microsoft.com/office/officeart/2008/layout/LinedList"/>
    <dgm:cxn modelId="{339EBA50-3E92-E64D-97B9-95D671137563}" type="presOf" srcId="{D2B1535A-C9CD-4958-B795-51146CA68A08}" destId="{433D2E9E-8D65-E746-B524-C6AB01EAC69D}" srcOrd="0" destOrd="0" presId="urn:microsoft.com/office/officeart/2008/layout/LinedList"/>
    <dgm:cxn modelId="{681EAA5C-B625-48B2-AEB3-751F2E70DF7D}" srcId="{9DA69CCF-0249-43E8-9067-31F7C3190B24}" destId="{0D8B423E-77B6-4C0A-BFD1-70D053618542}" srcOrd="4" destOrd="0" parTransId="{7F08D9A3-456E-44F7-B1D1-6112088660DC}" sibTransId="{864F58EC-93DE-4E56-B2D5-1F4FF8E02505}"/>
    <dgm:cxn modelId="{BA3F5660-4DA4-B045-A9FA-36792DA3A89F}" type="presOf" srcId="{57D37AF3-ECBD-4677-BFF6-F8DFCF0AE807}" destId="{BD81F907-A3E0-864E-9359-A5DCA459E9B7}" srcOrd="0" destOrd="0" presId="urn:microsoft.com/office/officeart/2008/layout/LinedList"/>
    <dgm:cxn modelId="{889AA876-AADC-F442-86B2-DA38D2F91B58}" type="presOf" srcId="{9980759D-296A-4DA5-B3D2-44AA708ECB13}" destId="{B8CE47EA-6B31-AE4F-B518-125D85E376A6}" srcOrd="0" destOrd="0" presId="urn:microsoft.com/office/officeart/2008/layout/LinedList"/>
    <dgm:cxn modelId="{D972F277-9BE1-464F-A7F4-F508E1B0F9AE}" srcId="{9DA69CCF-0249-43E8-9067-31F7C3190B24}" destId="{D2B1535A-C9CD-4958-B795-51146CA68A08}" srcOrd="3" destOrd="0" parTransId="{B44B8A26-A9DB-4881-A28B-67E974209DA2}" sibTransId="{DA308CBF-4DD7-4CF0-9E1F-D0F674936C9A}"/>
    <dgm:cxn modelId="{98B6987E-3BDB-45AA-8E34-4A7C88EB27DB}" srcId="{9DA69CCF-0249-43E8-9067-31F7C3190B24}" destId="{D6B6BC14-3049-4B88-BBAD-720C6FA391A3}" srcOrd="6" destOrd="0" parTransId="{945411F1-FB6D-4E6F-88BE-C01ED5A92092}" sibTransId="{AEF29AD9-C14E-4FF0-8B64-B7338C1B32FF}"/>
    <dgm:cxn modelId="{F0B94F7F-5287-3249-9530-8F89CA5BE793}" type="presOf" srcId="{9E678A19-C836-480A-A6FE-044896BA65A1}" destId="{60E60A3B-BCF8-AD47-8B6C-4EB262FE7ED8}" srcOrd="0" destOrd="0" presId="urn:microsoft.com/office/officeart/2008/layout/LinedList"/>
    <dgm:cxn modelId="{1F9E4DA2-82A5-4E41-A3AC-E2D3CA17B3A5}" type="presOf" srcId="{0D8B423E-77B6-4C0A-BFD1-70D053618542}" destId="{EB2BB7CA-B973-D047-B352-1A18CAE39EA9}" srcOrd="0" destOrd="0" presId="urn:microsoft.com/office/officeart/2008/layout/LinedList"/>
    <dgm:cxn modelId="{505DA6A3-8323-FC42-B769-3DA3BDF02ED3}" type="presOf" srcId="{AA080E95-3583-4AB2-8796-11D262C78A85}" destId="{4C1BF3D1-9F4E-7444-B9FB-3D25B4E6FE64}" srcOrd="0" destOrd="0" presId="urn:microsoft.com/office/officeart/2008/layout/LinedList"/>
    <dgm:cxn modelId="{B70631A7-7A6E-B348-A0CF-53BBC1983437}" type="presOf" srcId="{9DA69CCF-0249-43E8-9067-31F7C3190B24}" destId="{97E03539-B7AE-4E4D-980A-EE2321AD7287}" srcOrd="0" destOrd="0" presId="urn:microsoft.com/office/officeart/2008/layout/LinedList"/>
    <dgm:cxn modelId="{A566BFBB-163C-C243-ABB5-D844E6778467}" type="presOf" srcId="{FB3A166F-1BE6-4908-9A1B-22C248AFB2A2}" destId="{6056BC35-9090-9D43-880D-FA613CF17A47}" srcOrd="0" destOrd="0" presId="urn:microsoft.com/office/officeart/2008/layout/LinedList"/>
    <dgm:cxn modelId="{54DDE7CA-F5B6-3A45-B38A-9C4013A58FA1}" type="presOf" srcId="{D1C3E03C-C6D7-4F10-A600-C45A2AE36645}" destId="{CA109047-A0EB-8945-8ACA-F4F363305E02}" srcOrd="0" destOrd="0" presId="urn:microsoft.com/office/officeart/2008/layout/LinedList"/>
    <dgm:cxn modelId="{4930F6CF-5C46-4A11-9802-FDC70FEE04A3}" srcId="{9DA69CCF-0249-43E8-9067-31F7C3190B24}" destId="{A5E25205-731D-4656-BC95-FE67FEBC1C27}" srcOrd="9" destOrd="0" parTransId="{903B6C0A-740F-4F1E-961E-2E549564EA8F}" sibTransId="{F7258022-D7EE-46AA-8DCF-AB4067CA480C}"/>
    <dgm:cxn modelId="{F06910D4-F590-4F61-80F7-1CAA3AA79713}" srcId="{9DA69CCF-0249-43E8-9067-31F7C3190B24}" destId="{57D37AF3-ECBD-4677-BFF6-F8DFCF0AE807}" srcOrd="2" destOrd="0" parTransId="{EB33794D-0C27-4C03-84FD-654BF6343D8A}" sibTransId="{A86655BC-D67A-4511-8BCF-A6A000593A28}"/>
    <dgm:cxn modelId="{37E219EE-6169-4E67-B837-162A52F149D3}" srcId="{9DA69CCF-0249-43E8-9067-31F7C3190B24}" destId="{9980759D-296A-4DA5-B3D2-44AA708ECB13}" srcOrd="0" destOrd="0" parTransId="{82C8BA8E-5B87-490C-AFAC-41B3773B8EE2}" sibTransId="{52102BBB-00CA-49F2-9BB3-BC99EA7F3CD3}"/>
    <dgm:cxn modelId="{44EDA1EF-EBEE-4CD8-8B4F-63EB5C63523B}" srcId="{9DA69CCF-0249-43E8-9067-31F7C3190B24}" destId="{9E678A19-C836-480A-A6FE-044896BA65A1}" srcOrd="8" destOrd="0" parTransId="{6B4FD05D-BBC2-4BD8-96DA-3ACD1B8F6375}" sibTransId="{A78F9159-042D-4179-8C6F-32C45CF7CB41}"/>
    <dgm:cxn modelId="{2D7586FC-E84D-4FD2-B5A6-8C6E9DCEAC34}" srcId="{9DA69CCF-0249-43E8-9067-31F7C3190B24}" destId="{D1C3E03C-C6D7-4F10-A600-C45A2AE36645}" srcOrd="1" destOrd="0" parTransId="{054F2B44-03C6-4BF6-92CD-A3DC6FF48341}" sibTransId="{A427FA57-A3BB-4521-91C2-896BBC9D893B}"/>
    <dgm:cxn modelId="{733DC9FC-578E-449C-9BB8-0734718CB3B1}" srcId="{9DA69CCF-0249-43E8-9067-31F7C3190B24}" destId="{AA080E95-3583-4AB2-8796-11D262C78A85}" srcOrd="7" destOrd="0" parTransId="{36B8F224-8C5F-401D-BEDC-0A4FF6A528FC}" sibTransId="{FCC2DC2B-01F9-45DD-A918-24B9B6158E5C}"/>
    <dgm:cxn modelId="{012A5CDC-8DFB-0B46-8ADD-B144804A724D}" type="presParOf" srcId="{97E03539-B7AE-4E4D-980A-EE2321AD7287}" destId="{B2D5B0E7-0F32-3849-A7C7-D6AFC2A4B1A2}" srcOrd="0" destOrd="0" presId="urn:microsoft.com/office/officeart/2008/layout/LinedList"/>
    <dgm:cxn modelId="{6F798E53-53D6-464A-919C-C3AA2ECADA00}" type="presParOf" srcId="{97E03539-B7AE-4E4D-980A-EE2321AD7287}" destId="{B97E76FB-7504-4249-BD45-A83D8E6B222F}" srcOrd="1" destOrd="0" presId="urn:microsoft.com/office/officeart/2008/layout/LinedList"/>
    <dgm:cxn modelId="{B502AE70-D82F-0449-A8E2-5F5CE6280C62}" type="presParOf" srcId="{B97E76FB-7504-4249-BD45-A83D8E6B222F}" destId="{B8CE47EA-6B31-AE4F-B518-125D85E376A6}" srcOrd="0" destOrd="0" presId="urn:microsoft.com/office/officeart/2008/layout/LinedList"/>
    <dgm:cxn modelId="{4FB83C8A-54FB-8B41-952A-0C045A0A2BB6}" type="presParOf" srcId="{B97E76FB-7504-4249-BD45-A83D8E6B222F}" destId="{51C756FE-817C-564A-A76C-7789DE95143E}" srcOrd="1" destOrd="0" presId="urn:microsoft.com/office/officeart/2008/layout/LinedList"/>
    <dgm:cxn modelId="{39FC6DD0-6393-4541-868A-2F11A1430C06}" type="presParOf" srcId="{97E03539-B7AE-4E4D-980A-EE2321AD7287}" destId="{EDE106E7-6FD1-AA48-A97F-8006306C203E}" srcOrd="2" destOrd="0" presId="urn:microsoft.com/office/officeart/2008/layout/LinedList"/>
    <dgm:cxn modelId="{06AB59CF-4D9B-6947-A905-A5CAC1A41846}" type="presParOf" srcId="{97E03539-B7AE-4E4D-980A-EE2321AD7287}" destId="{BCE257CA-8FD4-0740-B2F3-DFEA09554F37}" srcOrd="3" destOrd="0" presId="urn:microsoft.com/office/officeart/2008/layout/LinedList"/>
    <dgm:cxn modelId="{90DD5F2A-7CE6-3E46-B4A6-011C49339EC2}" type="presParOf" srcId="{BCE257CA-8FD4-0740-B2F3-DFEA09554F37}" destId="{CA109047-A0EB-8945-8ACA-F4F363305E02}" srcOrd="0" destOrd="0" presId="urn:microsoft.com/office/officeart/2008/layout/LinedList"/>
    <dgm:cxn modelId="{6B2A418C-9CE7-9846-B2AF-3315FE5875AF}" type="presParOf" srcId="{BCE257CA-8FD4-0740-B2F3-DFEA09554F37}" destId="{BB52C3A4-5035-F941-AB13-12A2A261B495}" srcOrd="1" destOrd="0" presId="urn:microsoft.com/office/officeart/2008/layout/LinedList"/>
    <dgm:cxn modelId="{820FDA72-EB0E-0A45-954A-1C2398B59F81}" type="presParOf" srcId="{97E03539-B7AE-4E4D-980A-EE2321AD7287}" destId="{624545B9-FA76-9948-907D-4F7E8141611C}" srcOrd="4" destOrd="0" presId="urn:microsoft.com/office/officeart/2008/layout/LinedList"/>
    <dgm:cxn modelId="{3DC70825-A713-5242-A7E4-816A1F253737}" type="presParOf" srcId="{97E03539-B7AE-4E4D-980A-EE2321AD7287}" destId="{5BC0DD16-123A-B84A-97BE-AACB04542634}" srcOrd="5" destOrd="0" presId="urn:microsoft.com/office/officeart/2008/layout/LinedList"/>
    <dgm:cxn modelId="{6C367465-88A8-F044-90F4-2C273008FFCF}" type="presParOf" srcId="{5BC0DD16-123A-B84A-97BE-AACB04542634}" destId="{BD81F907-A3E0-864E-9359-A5DCA459E9B7}" srcOrd="0" destOrd="0" presId="urn:microsoft.com/office/officeart/2008/layout/LinedList"/>
    <dgm:cxn modelId="{043477B5-C780-F34E-9ECE-0E8C2CC22990}" type="presParOf" srcId="{5BC0DD16-123A-B84A-97BE-AACB04542634}" destId="{D5648E76-BF71-134E-BBA8-740F90E5B34F}" srcOrd="1" destOrd="0" presId="urn:microsoft.com/office/officeart/2008/layout/LinedList"/>
    <dgm:cxn modelId="{5110CAFF-378F-644A-B0C5-B8939D39CABC}" type="presParOf" srcId="{97E03539-B7AE-4E4D-980A-EE2321AD7287}" destId="{31780ECE-48CB-BC4D-998E-2128E5F9A08E}" srcOrd="6" destOrd="0" presId="urn:microsoft.com/office/officeart/2008/layout/LinedList"/>
    <dgm:cxn modelId="{D0793EA4-455C-5D46-8B61-1AA7237E1E61}" type="presParOf" srcId="{97E03539-B7AE-4E4D-980A-EE2321AD7287}" destId="{D5C715C7-CD70-DD4B-983F-961264AA0C4F}" srcOrd="7" destOrd="0" presId="urn:microsoft.com/office/officeart/2008/layout/LinedList"/>
    <dgm:cxn modelId="{108D40C0-8BE5-9E41-B2D5-9CF2AD9AC516}" type="presParOf" srcId="{D5C715C7-CD70-DD4B-983F-961264AA0C4F}" destId="{433D2E9E-8D65-E746-B524-C6AB01EAC69D}" srcOrd="0" destOrd="0" presId="urn:microsoft.com/office/officeart/2008/layout/LinedList"/>
    <dgm:cxn modelId="{0A0FA3D7-3E84-944D-B863-AD9B325359DD}" type="presParOf" srcId="{D5C715C7-CD70-DD4B-983F-961264AA0C4F}" destId="{C71335BE-3AB3-1344-9924-B6987B49AA0D}" srcOrd="1" destOrd="0" presId="urn:microsoft.com/office/officeart/2008/layout/LinedList"/>
    <dgm:cxn modelId="{A3D9C8A7-DF82-2943-86F3-4F98DDCBA952}" type="presParOf" srcId="{97E03539-B7AE-4E4D-980A-EE2321AD7287}" destId="{4D56636D-F74E-3C49-9D95-51602558937C}" srcOrd="8" destOrd="0" presId="urn:microsoft.com/office/officeart/2008/layout/LinedList"/>
    <dgm:cxn modelId="{44B6DC9C-CE15-754D-8AAE-9468511B40A0}" type="presParOf" srcId="{97E03539-B7AE-4E4D-980A-EE2321AD7287}" destId="{4926827D-8204-7B4B-A11C-A002E9881024}" srcOrd="9" destOrd="0" presId="urn:microsoft.com/office/officeart/2008/layout/LinedList"/>
    <dgm:cxn modelId="{0B495BE1-F1EA-0344-A217-29CF94EC2ECD}" type="presParOf" srcId="{4926827D-8204-7B4B-A11C-A002E9881024}" destId="{EB2BB7CA-B973-D047-B352-1A18CAE39EA9}" srcOrd="0" destOrd="0" presId="urn:microsoft.com/office/officeart/2008/layout/LinedList"/>
    <dgm:cxn modelId="{A2BFE2D3-0C46-7E49-A11E-C6FAFEF335BC}" type="presParOf" srcId="{4926827D-8204-7B4B-A11C-A002E9881024}" destId="{AC9F8608-C724-754E-8E57-9B3F0ECFBB9D}" srcOrd="1" destOrd="0" presId="urn:microsoft.com/office/officeart/2008/layout/LinedList"/>
    <dgm:cxn modelId="{E4C93463-785B-1448-9AB8-97BC4FC9DB28}" type="presParOf" srcId="{97E03539-B7AE-4E4D-980A-EE2321AD7287}" destId="{D9CE58B3-EE90-4043-8441-7D1362C3E167}" srcOrd="10" destOrd="0" presId="urn:microsoft.com/office/officeart/2008/layout/LinedList"/>
    <dgm:cxn modelId="{DC77E637-CFB4-5348-951A-8A400F154468}" type="presParOf" srcId="{97E03539-B7AE-4E4D-980A-EE2321AD7287}" destId="{AB41B545-A883-6A4E-AB42-A4201106D48A}" srcOrd="11" destOrd="0" presId="urn:microsoft.com/office/officeart/2008/layout/LinedList"/>
    <dgm:cxn modelId="{880DB1C3-AE77-2D4C-92CB-A23E60AFD721}" type="presParOf" srcId="{AB41B545-A883-6A4E-AB42-A4201106D48A}" destId="{6056BC35-9090-9D43-880D-FA613CF17A47}" srcOrd="0" destOrd="0" presId="urn:microsoft.com/office/officeart/2008/layout/LinedList"/>
    <dgm:cxn modelId="{E906F697-2931-CA47-9DD4-759299165946}" type="presParOf" srcId="{AB41B545-A883-6A4E-AB42-A4201106D48A}" destId="{E809EA5E-3E5A-D04C-B5B1-37B43C9856E1}" srcOrd="1" destOrd="0" presId="urn:microsoft.com/office/officeart/2008/layout/LinedList"/>
    <dgm:cxn modelId="{CF137801-6C5D-3B4B-BB7C-2682D84AC182}" type="presParOf" srcId="{97E03539-B7AE-4E4D-980A-EE2321AD7287}" destId="{2DA1FB8B-B8D9-6A46-84C9-AB514811D0F5}" srcOrd="12" destOrd="0" presId="urn:microsoft.com/office/officeart/2008/layout/LinedList"/>
    <dgm:cxn modelId="{A266FEAB-9654-7B46-9F16-1FF456EF241C}" type="presParOf" srcId="{97E03539-B7AE-4E4D-980A-EE2321AD7287}" destId="{46219C33-E5B2-F340-BC2C-96E82D1F4856}" srcOrd="13" destOrd="0" presId="urn:microsoft.com/office/officeart/2008/layout/LinedList"/>
    <dgm:cxn modelId="{2F5F1484-2389-CF43-8AE2-AD29C0B9C5E0}" type="presParOf" srcId="{46219C33-E5B2-F340-BC2C-96E82D1F4856}" destId="{C0A81C69-E2DC-D548-B7A3-6C9413659A3F}" srcOrd="0" destOrd="0" presId="urn:microsoft.com/office/officeart/2008/layout/LinedList"/>
    <dgm:cxn modelId="{37E30B00-2BE8-F146-B9FA-9BF51538B43C}" type="presParOf" srcId="{46219C33-E5B2-F340-BC2C-96E82D1F4856}" destId="{AEC04629-6AEE-4446-A088-2F44CD929422}" srcOrd="1" destOrd="0" presId="urn:microsoft.com/office/officeart/2008/layout/LinedList"/>
    <dgm:cxn modelId="{42FC40FF-B8A7-F34B-9782-0531A221A88B}" type="presParOf" srcId="{97E03539-B7AE-4E4D-980A-EE2321AD7287}" destId="{4335D601-C296-D345-AEA3-5ED92A2909F9}" srcOrd="14" destOrd="0" presId="urn:microsoft.com/office/officeart/2008/layout/LinedList"/>
    <dgm:cxn modelId="{F4388F3A-0306-254D-B943-C47477D95737}" type="presParOf" srcId="{97E03539-B7AE-4E4D-980A-EE2321AD7287}" destId="{14BD14FA-1519-3E4A-B766-D8AE91FF7AEC}" srcOrd="15" destOrd="0" presId="urn:microsoft.com/office/officeart/2008/layout/LinedList"/>
    <dgm:cxn modelId="{63D81087-27CA-7045-A308-C0EF70FC3D18}" type="presParOf" srcId="{14BD14FA-1519-3E4A-B766-D8AE91FF7AEC}" destId="{4C1BF3D1-9F4E-7444-B9FB-3D25B4E6FE64}" srcOrd="0" destOrd="0" presId="urn:microsoft.com/office/officeart/2008/layout/LinedList"/>
    <dgm:cxn modelId="{02E17F32-E4A7-F249-A217-03DB2701CA1A}" type="presParOf" srcId="{14BD14FA-1519-3E4A-B766-D8AE91FF7AEC}" destId="{E772BB22-6D05-B042-B800-8EBBA1375F92}" srcOrd="1" destOrd="0" presId="urn:microsoft.com/office/officeart/2008/layout/LinedList"/>
    <dgm:cxn modelId="{BFE74C0C-D91B-C74A-B265-F31A978A37DF}" type="presParOf" srcId="{97E03539-B7AE-4E4D-980A-EE2321AD7287}" destId="{F8ED6E7D-0777-8B4C-BCA9-59565BE7F677}" srcOrd="16" destOrd="0" presId="urn:microsoft.com/office/officeart/2008/layout/LinedList"/>
    <dgm:cxn modelId="{DE6A6183-BEA0-8C49-BE48-0E5C7135D623}" type="presParOf" srcId="{97E03539-B7AE-4E4D-980A-EE2321AD7287}" destId="{A51E039F-E48E-414B-81E2-F5C1CBD03326}" srcOrd="17" destOrd="0" presId="urn:microsoft.com/office/officeart/2008/layout/LinedList"/>
    <dgm:cxn modelId="{B239D83B-C03A-F145-B0E0-BE033BEC12F7}" type="presParOf" srcId="{A51E039F-E48E-414B-81E2-F5C1CBD03326}" destId="{60E60A3B-BCF8-AD47-8B6C-4EB262FE7ED8}" srcOrd="0" destOrd="0" presId="urn:microsoft.com/office/officeart/2008/layout/LinedList"/>
    <dgm:cxn modelId="{8151EFE6-B922-3D4A-B64E-292458759E95}" type="presParOf" srcId="{A51E039F-E48E-414B-81E2-F5C1CBD03326}" destId="{328FEB5D-511A-F54E-A296-5AB4E9F6E763}" srcOrd="1" destOrd="0" presId="urn:microsoft.com/office/officeart/2008/layout/LinedList"/>
    <dgm:cxn modelId="{3AAD8DD9-2A1B-B54B-82A0-037D07C5D870}" type="presParOf" srcId="{97E03539-B7AE-4E4D-980A-EE2321AD7287}" destId="{54195F48-350C-F74E-8721-486F8830461A}" srcOrd="18" destOrd="0" presId="urn:microsoft.com/office/officeart/2008/layout/LinedList"/>
    <dgm:cxn modelId="{1513A777-689F-7D45-97F5-3BC256459C10}" type="presParOf" srcId="{97E03539-B7AE-4E4D-980A-EE2321AD7287}" destId="{DC64A2BD-134F-754C-89AE-4DB74AEC6508}" srcOrd="19" destOrd="0" presId="urn:microsoft.com/office/officeart/2008/layout/LinedList"/>
    <dgm:cxn modelId="{4251A86A-52A6-274B-A5AD-6878545FB8A7}" type="presParOf" srcId="{DC64A2BD-134F-754C-89AE-4DB74AEC6508}" destId="{92242398-D27E-1141-B8DF-9BE4DF7D6A1E}" srcOrd="0" destOrd="0" presId="urn:microsoft.com/office/officeart/2008/layout/LinedList"/>
    <dgm:cxn modelId="{38C06036-8693-8644-AFA8-EA4B009C426F}" type="presParOf" srcId="{DC64A2BD-134F-754C-89AE-4DB74AEC6508}" destId="{58733A84-33C3-844C-869A-E3B6798371D3}"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0CE8B3-4285-1746-9DD2-93DD4C88FBE9}">
      <dsp:nvSpPr>
        <dsp:cNvPr id="0" name=""/>
        <dsp:cNvSpPr/>
      </dsp:nvSpPr>
      <dsp:spPr>
        <a:xfrm>
          <a:off x="1016703" y="1679"/>
          <a:ext cx="2092935" cy="125576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da-DK" sz="1900" kern="1200" dirty="0"/>
            <a:t>FN og MSK.-rettighedernes historie – 1g</a:t>
          </a:r>
          <a:endParaRPr lang="en-US" sz="1900" kern="1200" dirty="0"/>
        </a:p>
      </dsp:txBody>
      <dsp:txXfrm>
        <a:off x="1016703" y="1679"/>
        <a:ext cx="2092935" cy="1255761"/>
      </dsp:txXfrm>
    </dsp:sp>
    <dsp:sp modelId="{B9B3C1E3-4B66-174D-B279-A81C22397DA2}">
      <dsp:nvSpPr>
        <dsp:cNvPr id="0" name=""/>
        <dsp:cNvSpPr/>
      </dsp:nvSpPr>
      <dsp:spPr>
        <a:xfrm>
          <a:off x="3318932" y="1679"/>
          <a:ext cx="2092935" cy="1255761"/>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da-DK" sz="1900" kern="1200"/>
            <a:t>Den danske revolution (DHO) – 1g</a:t>
          </a:r>
          <a:endParaRPr lang="en-US" sz="1900" kern="1200"/>
        </a:p>
      </dsp:txBody>
      <dsp:txXfrm>
        <a:off x="3318932" y="1679"/>
        <a:ext cx="2092935" cy="1255761"/>
      </dsp:txXfrm>
    </dsp:sp>
    <dsp:sp modelId="{2D479E35-3EE8-9F42-82DB-8FEFB69C0921}">
      <dsp:nvSpPr>
        <dsp:cNvPr id="0" name=""/>
        <dsp:cNvSpPr/>
      </dsp:nvSpPr>
      <dsp:spPr>
        <a:xfrm>
          <a:off x="5621161" y="1679"/>
          <a:ext cx="2092935" cy="1255761"/>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da-DK" sz="1900" kern="1200" dirty="0"/>
            <a:t>Kolonitidens kulturmøder – 2g </a:t>
          </a:r>
          <a:endParaRPr lang="en-US" sz="1900" kern="1200" dirty="0"/>
        </a:p>
      </dsp:txBody>
      <dsp:txXfrm>
        <a:off x="5621161" y="1679"/>
        <a:ext cx="2092935" cy="1255761"/>
      </dsp:txXfrm>
    </dsp:sp>
    <dsp:sp modelId="{18E82297-A6F4-594F-BA14-347A1B3ACB4E}">
      <dsp:nvSpPr>
        <dsp:cNvPr id="0" name=""/>
        <dsp:cNvSpPr/>
      </dsp:nvSpPr>
      <dsp:spPr>
        <a:xfrm>
          <a:off x="7923390" y="1679"/>
          <a:ext cx="2092935" cy="1255761"/>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da-DK" sz="1900" kern="1200" dirty="0"/>
            <a:t>Erindringen om Danmark – 2g</a:t>
          </a:r>
          <a:endParaRPr lang="en-US" sz="1900" kern="1200" dirty="0"/>
        </a:p>
      </dsp:txBody>
      <dsp:txXfrm>
        <a:off x="7923390" y="1679"/>
        <a:ext cx="2092935" cy="1255761"/>
      </dsp:txXfrm>
    </dsp:sp>
    <dsp:sp modelId="{41B80312-BAE2-7A48-A16B-F8C589AF8420}">
      <dsp:nvSpPr>
        <dsp:cNvPr id="0" name=""/>
        <dsp:cNvSpPr/>
      </dsp:nvSpPr>
      <dsp:spPr>
        <a:xfrm>
          <a:off x="1016703" y="1466733"/>
          <a:ext cx="2092935" cy="1255761"/>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da-DK" sz="1900" kern="1200" dirty="0"/>
            <a:t>Israel-Palæstina konflikten – 2g </a:t>
          </a:r>
          <a:endParaRPr lang="en-US" sz="1900" kern="1200" dirty="0"/>
        </a:p>
      </dsp:txBody>
      <dsp:txXfrm>
        <a:off x="1016703" y="1466733"/>
        <a:ext cx="2092935" cy="1255761"/>
      </dsp:txXfrm>
    </dsp:sp>
    <dsp:sp modelId="{E98F7E7E-CD71-8C49-858A-6A249A8AF270}">
      <dsp:nvSpPr>
        <dsp:cNvPr id="0" name=""/>
        <dsp:cNvSpPr/>
      </dsp:nvSpPr>
      <dsp:spPr>
        <a:xfrm>
          <a:off x="3318932" y="1466733"/>
          <a:ext cx="2092935" cy="125576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da-DK" sz="1900" kern="1200" dirty="0"/>
            <a:t>Stats- og nationsdannelse – 2-3g  </a:t>
          </a:r>
          <a:endParaRPr lang="en-US" sz="1900" kern="1200" dirty="0"/>
        </a:p>
      </dsp:txBody>
      <dsp:txXfrm>
        <a:off x="3318932" y="1466733"/>
        <a:ext cx="2092935" cy="1255761"/>
      </dsp:txXfrm>
    </dsp:sp>
    <dsp:sp modelId="{18A561FB-ECB4-4243-A719-13A8122978FF}">
      <dsp:nvSpPr>
        <dsp:cNvPr id="0" name=""/>
        <dsp:cNvSpPr/>
      </dsp:nvSpPr>
      <dsp:spPr>
        <a:xfrm>
          <a:off x="5621161" y="1466733"/>
          <a:ext cx="2092935" cy="1255761"/>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da-DK" sz="1900" kern="1200" dirty="0"/>
            <a:t>Nazisme og holocaust – 3g</a:t>
          </a:r>
          <a:endParaRPr lang="en-US" sz="1900" kern="1200" dirty="0"/>
        </a:p>
      </dsp:txBody>
      <dsp:txXfrm>
        <a:off x="5621161" y="1466733"/>
        <a:ext cx="2092935" cy="1255761"/>
      </dsp:txXfrm>
    </dsp:sp>
    <dsp:sp modelId="{44C37C28-DCC8-DB4E-A81B-19447346E01D}">
      <dsp:nvSpPr>
        <dsp:cNvPr id="0" name=""/>
        <dsp:cNvSpPr/>
      </dsp:nvSpPr>
      <dsp:spPr>
        <a:xfrm>
          <a:off x="7923390" y="1466733"/>
          <a:ext cx="2092935" cy="1255761"/>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da-DK" sz="1900" kern="1200" dirty="0"/>
            <a:t>Ideologiernes kamp – 3g </a:t>
          </a:r>
          <a:endParaRPr lang="en-US" sz="1900" kern="1200" dirty="0"/>
        </a:p>
      </dsp:txBody>
      <dsp:txXfrm>
        <a:off x="7923390" y="1466733"/>
        <a:ext cx="2092935" cy="1255761"/>
      </dsp:txXfrm>
    </dsp:sp>
    <dsp:sp modelId="{0056DDE2-6396-164E-92A9-E27EB759B29F}">
      <dsp:nvSpPr>
        <dsp:cNvPr id="0" name=""/>
        <dsp:cNvSpPr/>
      </dsp:nvSpPr>
      <dsp:spPr>
        <a:xfrm>
          <a:off x="3318932" y="2931788"/>
          <a:ext cx="2092935" cy="1255761"/>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da-DK" sz="1900" kern="1200" dirty="0"/>
            <a:t>Antikken og demokratibegrebet – 3g </a:t>
          </a:r>
          <a:endParaRPr lang="en-US" sz="1900" kern="1200" dirty="0"/>
        </a:p>
      </dsp:txBody>
      <dsp:txXfrm>
        <a:off x="3318932" y="2931788"/>
        <a:ext cx="2092935" cy="1255761"/>
      </dsp:txXfrm>
    </dsp:sp>
    <dsp:sp modelId="{6357201B-A009-1745-8DC9-669C95D6907E}">
      <dsp:nvSpPr>
        <dsp:cNvPr id="0" name=""/>
        <dsp:cNvSpPr/>
      </dsp:nvSpPr>
      <dsp:spPr>
        <a:xfrm>
          <a:off x="5621161" y="2931788"/>
          <a:ext cx="2092935" cy="1255761"/>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da-DK" sz="1900" kern="1200" dirty="0"/>
            <a:t>Overblik og opsamling (få moduler)</a:t>
          </a:r>
          <a:endParaRPr lang="en-US" sz="1900" kern="1200" dirty="0"/>
        </a:p>
      </dsp:txBody>
      <dsp:txXfrm>
        <a:off x="5621161" y="2931788"/>
        <a:ext cx="2092935" cy="125576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B1ADBD-7633-2044-AE1A-4FD7249BF31C}">
      <dsp:nvSpPr>
        <dsp:cNvPr id="0" name=""/>
        <dsp:cNvSpPr/>
      </dsp:nvSpPr>
      <dsp:spPr>
        <a:xfrm>
          <a:off x="0" y="0"/>
          <a:ext cx="9378074" cy="1256768"/>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defRPr cap="all"/>
          </a:pPr>
          <a:r>
            <a:rPr lang="da-DK" sz="2000" kern="1200" dirty="0"/>
            <a:t>Se UV-beskrivelse og brug den som udgangspunkt for, hvad du skal læse (der er meget læsestof fra 3 år, ca. 500-700 sider (krav jf. læreplan)</a:t>
          </a:r>
          <a:endParaRPr lang="en-US" sz="2000" kern="1200" dirty="0"/>
        </a:p>
      </dsp:txBody>
      <dsp:txXfrm>
        <a:off x="36809" y="36809"/>
        <a:ext cx="8021924" cy="1183150"/>
      </dsp:txXfrm>
    </dsp:sp>
    <dsp:sp modelId="{B34BC448-F05C-BF47-B1EB-B0DA7284281A}">
      <dsp:nvSpPr>
        <dsp:cNvPr id="0" name=""/>
        <dsp:cNvSpPr/>
      </dsp:nvSpPr>
      <dsp:spPr>
        <a:xfrm>
          <a:off x="827477" y="1466230"/>
          <a:ext cx="9378074" cy="1256768"/>
        </a:xfrm>
        <a:prstGeom prst="roundRect">
          <a:avLst>
            <a:gd name="adj" fmla="val 10000"/>
          </a:avLst>
        </a:prstGeom>
        <a:solidFill>
          <a:schemeClr val="accent2">
            <a:hueOff val="-748397"/>
            <a:satOff val="-337"/>
            <a:lumOff val="35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defRPr cap="all"/>
          </a:pPr>
          <a:r>
            <a:rPr lang="da-DK" sz="2000" kern="1200" dirty="0"/>
            <a:t>Gennemgå Google docs, arbejdsark, noter og sørg for at have styr på dine mapper og dokumenter, så du hurtigt kan finde relevant materiale frem i forberedelsestiden.</a:t>
          </a:r>
          <a:endParaRPr lang="en-US" sz="2000" kern="1200" dirty="0"/>
        </a:p>
      </dsp:txBody>
      <dsp:txXfrm>
        <a:off x="864286" y="1503039"/>
        <a:ext cx="7660079" cy="1183150"/>
      </dsp:txXfrm>
    </dsp:sp>
    <dsp:sp modelId="{B827BAEC-AF0B-A441-B0A6-26089A300253}">
      <dsp:nvSpPr>
        <dsp:cNvPr id="0" name=""/>
        <dsp:cNvSpPr/>
      </dsp:nvSpPr>
      <dsp:spPr>
        <a:xfrm>
          <a:off x="1654954" y="2932460"/>
          <a:ext cx="9378074" cy="1256768"/>
        </a:xfrm>
        <a:prstGeom prst="roundRect">
          <a:avLst>
            <a:gd name="adj" fmla="val 10000"/>
          </a:avLst>
        </a:prstGeom>
        <a:solidFill>
          <a:schemeClr val="accent2">
            <a:hueOff val="-1496794"/>
            <a:satOff val="-674"/>
            <a:lumOff val="705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defRPr cap="all"/>
          </a:pPr>
          <a:r>
            <a:rPr lang="da-DK" sz="2000" kern="1200" dirty="0"/>
            <a:t>Sæt dig ind i de faglige mål, så du er bevidst om, hvad du bliver bedømt på, men lad dig ikke skræmme af dem, da de både er abstrakte og umulige at leve op til samlet set på 25 min.</a:t>
          </a:r>
          <a:endParaRPr lang="en-US" sz="2000" kern="1200" dirty="0"/>
        </a:p>
      </dsp:txBody>
      <dsp:txXfrm>
        <a:off x="1691763" y="2969269"/>
        <a:ext cx="7660079" cy="1183150"/>
      </dsp:txXfrm>
    </dsp:sp>
    <dsp:sp modelId="{A9DC8570-87E6-D646-AA99-58E660037E63}">
      <dsp:nvSpPr>
        <dsp:cNvPr id="0" name=""/>
        <dsp:cNvSpPr/>
      </dsp:nvSpPr>
      <dsp:spPr>
        <a:xfrm>
          <a:off x="8561174" y="953049"/>
          <a:ext cx="816899" cy="816899"/>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744976" y="953049"/>
        <a:ext cx="449295" cy="614716"/>
      </dsp:txXfrm>
    </dsp:sp>
    <dsp:sp modelId="{F3B312F9-AD7A-0B4D-AD8D-45E65A0BD912}">
      <dsp:nvSpPr>
        <dsp:cNvPr id="0" name=""/>
        <dsp:cNvSpPr/>
      </dsp:nvSpPr>
      <dsp:spPr>
        <a:xfrm>
          <a:off x="9388652" y="2410901"/>
          <a:ext cx="816899" cy="816899"/>
        </a:xfrm>
        <a:prstGeom prst="downArrow">
          <a:avLst>
            <a:gd name="adj1" fmla="val 55000"/>
            <a:gd name="adj2" fmla="val 45000"/>
          </a:avLst>
        </a:prstGeom>
        <a:solidFill>
          <a:schemeClr val="accent2">
            <a:tint val="40000"/>
            <a:alpha val="90000"/>
            <a:hueOff val="-2357344"/>
            <a:satOff val="15847"/>
            <a:lumOff val="1416"/>
            <a:alphaOff val="0"/>
          </a:schemeClr>
        </a:solidFill>
        <a:ln w="12700" cap="flat" cmpd="sng" algn="ctr">
          <a:solidFill>
            <a:schemeClr val="accent2">
              <a:tint val="40000"/>
              <a:alpha val="90000"/>
              <a:hueOff val="-2357344"/>
              <a:satOff val="15847"/>
              <a:lumOff val="141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9572454" y="2410901"/>
        <a:ext cx="449295" cy="6147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D5B0E7-0F32-3849-A7C7-D6AFC2A4B1A2}">
      <dsp:nvSpPr>
        <dsp:cNvPr id="0" name=""/>
        <dsp:cNvSpPr/>
      </dsp:nvSpPr>
      <dsp:spPr>
        <a:xfrm>
          <a:off x="0" y="483"/>
          <a:ext cx="1024128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8CE47EA-6B31-AE4F-B518-125D85E376A6}">
      <dsp:nvSpPr>
        <dsp:cNvPr id="0" name=""/>
        <dsp:cNvSpPr/>
      </dsp:nvSpPr>
      <dsp:spPr>
        <a:xfrm>
          <a:off x="0" y="483"/>
          <a:ext cx="10241280" cy="3958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da-DK" sz="1800" b="1" kern="1200"/>
            <a:t>Udviklingslinjer og begivenheder i Danmarks, Europas og verdens historie</a:t>
          </a:r>
          <a:endParaRPr lang="en-US" sz="1800" kern="1200"/>
        </a:p>
      </dsp:txBody>
      <dsp:txXfrm>
        <a:off x="0" y="483"/>
        <a:ext cx="10241280" cy="395838"/>
      </dsp:txXfrm>
    </dsp:sp>
    <dsp:sp modelId="{EDE106E7-6FD1-AA48-A97F-8006306C203E}">
      <dsp:nvSpPr>
        <dsp:cNvPr id="0" name=""/>
        <dsp:cNvSpPr/>
      </dsp:nvSpPr>
      <dsp:spPr>
        <a:xfrm>
          <a:off x="0" y="396321"/>
          <a:ext cx="1024128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A109047-A0EB-8945-8ACA-F4F363305E02}">
      <dsp:nvSpPr>
        <dsp:cNvPr id="0" name=""/>
        <dsp:cNvSpPr/>
      </dsp:nvSpPr>
      <dsp:spPr>
        <a:xfrm>
          <a:off x="0" y="396321"/>
          <a:ext cx="10241280" cy="3958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da-DK" sz="1800" kern="1200"/>
            <a:t>Sammenhænge mellem national, regional, europæisk og global udvikling</a:t>
          </a:r>
          <a:endParaRPr lang="en-US" sz="1800" kern="1200"/>
        </a:p>
      </dsp:txBody>
      <dsp:txXfrm>
        <a:off x="0" y="396321"/>
        <a:ext cx="10241280" cy="395838"/>
      </dsp:txXfrm>
    </dsp:sp>
    <dsp:sp modelId="{624545B9-FA76-9948-907D-4F7E8141611C}">
      <dsp:nvSpPr>
        <dsp:cNvPr id="0" name=""/>
        <dsp:cNvSpPr/>
      </dsp:nvSpPr>
      <dsp:spPr>
        <a:xfrm>
          <a:off x="0" y="792160"/>
          <a:ext cx="1024128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D81F907-A3E0-864E-9359-A5DCA459E9B7}">
      <dsp:nvSpPr>
        <dsp:cNvPr id="0" name=""/>
        <dsp:cNvSpPr/>
      </dsp:nvSpPr>
      <dsp:spPr>
        <a:xfrm>
          <a:off x="0" y="792160"/>
          <a:ext cx="10241280" cy="3958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da-DK" sz="1800" kern="1200"/>
            <a:t>Samspil mellem mennesket, natur, kultur og samfund gennem tiderne</a:t>
          </a:r>
          <a:endParaRPr lang="en-US" sz="1800" kern="1200"/>
        </a:p>
      </dsp:txBody>
      <dsp:txXfrm>
        <a:off x="0" y="792160"/>
        <a:ext cx="10241280" cy="395838"/>
      </dsp:txXfrm>
    </dsp:sp>
    <dsp:sp modelId="{31780ECE-48CB-BC4D-998E-2128E5F9A08E}">
      <dsp:nvSpPr>
        <dsp:cNvPr id="0" name=""/>
        <dsp:cNvSpPr/>
      </dsp:nvSpPr>
      <dsp:spPr>
        <a:xfrm>
          <a:off x="0" y="1187998"/>
          <a:ext cx="1024128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33D2E9E-8D65-E746-B524-C6AB01EAC69D}">
      <dsp:nvSpPr>
        <dsp:cNvPr id="0" name=""/>
        <dsp:cNvSpPr/>
      </dsp:nvSpPr>
      <dsp:spPr>
        <a:xfrm>
          <a:off x="0" y="1187998"/>
          <a:ext cx="10241280" cy="3958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da-DK" sz="1800" kern="1200"/>
            <a:t>Forskellige typer af forklaringer på samfundsmæssige forandringer</a:t>
          </a:r>
          <a:endParaRPr lang="en-US" sz="1800" kern="1200"/>
        </a:p>
      </dsp:txBody>
      <dsp:txXfrm>
        <a:off x="0" y="1187998"/>
        <a:ext cx="10241280" cy="395838"/>
      </dsp:txXfrm>
    </dsp:sp>
    <dsp:sp modelId="{4D56636D-F74E-3C49-9D95-51602558937C}">
      <dsp:nvSpPr>
        <dsp:cNvPr id="0" name=""/>
        <dsp:cNvSpPr/>
      </dsp:nvSpPr>
      <dsp:spPr>
        <a:xfrm>
          <a:off x="0" y="1583837"/>
          <a:ext cx="1024128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B2BB7CA-B973-D047-B352-1A18CAE39EA9}">
      <dsp:nvSpPr>
        <dsp:cNvPr id="0" name=""/>
        <dsp:cNvSpPr/>
      </dsp:nvSpPr>
      <dsp:spPr>
        <a:xfrm>
          <a:off x="0" y="1583837"/>
          <a:ext cx="10241280" cy="3958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da-DK" sz="1800" b="1" kern="1200"/>
            <a:t>Samspil mellem fortid, nutid og fremtid og mennesket som historieskabt og historieskabende</a:t>
          </a:r>
          <a:endParaRPr lang="en-US" sz="1800" kern="1200"/>
        </a:p>
      </dsp:txBody>
      <dsp:txXfrm>
        <a:off x="0" y="1583837"/>
        <a:ext cx="10241280" cy="395838"/>
      </dsp:txXfrm>
    </dsp:sp>
    <dsp:sp modelId="{D9CE58B3-EE90-4043-8441-7D1362C3E167}">
      <dsp:nvSpPr>
        <dsp:cNvPr id="0" name=""/>
        <dsp:cNvSpPr/>
      </dsp:nvSpPr>
      <dsp:spPr>
        <a:xfrm>
          <a:off x="0" y="1979675"/>
          <a:ext cx="1024128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056BC35-9090-9D43-880D-FA613CF17A47}">
      <dsp:nvSpPr>
        <dsp:cNvPr id="0" name=""/>
        <dsp:cNvSpPr/>
      </dsp:nvSpPr>
      <dsp:spPr>
        <a:xfrm>
          <a:off x="0" y="1979675"/>
          <a:ext cx="10241280" cy="3958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da-DK" sz="1800" b="1" kern="1200"/>
            <a:t>Anvende metodisk-kritisk tilgang til analyse af historisk materiale, herunder eksempler på historiebrug</a:t>
          </a:r>
          <a:endParaRPr lang="en-US" sz="1800" kern="1200"/>
        </a:p>
      </dsp:txBody>
      <dsp:txXfrm>
        <a:off x="0" y="1979675"/>
        <a:ext cx="10241280" cy="395838"/>
      </dsp:txXfrm>
    </dsp:sp>
    <dsp:sp modelId="{2DA1FB8B-B8D9-6A46-84C9-AB514811D0F5}">
      <dsp:nvSpPr>
        <dsp:cNvPr id="0" name=""/>
        <dsp:cNvSpPr/>
      </dsp:nvSpPr>
      <dsp:spPr>
        <a:xfrm>
          <a:off x="0" y="2375514"/>
          <a:ext cx="1024128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0A81C69-E2DC-D548-B7A3-6C9413659A3F}">
      <dsp:nvSpPr>
        <dsp:cNvPr id="0" name=""/>
        <dsp:cNvSpPr/>
      </dsp:nvSpPr>
      <dsp:spPr>
        <a:xfrm>
          <a:off x="0" y="2375514"/>
          <a:ext cx="10241280" cy="3958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da-DK" sz="1800" b="1" kern="1200"/>
            <a:t>Formulere historiske problemstillinger</a:t>
          </a:r>
          <a:endParaRPr lang="en-US" sz="1800" kern="1200"/>
        </a:p>
      </dsp:txBody>
      <dsp:txXfrm>
        <a:off x="0" y="2375514"/>
        <a:ext cx="10241280" cy="395838"/>
      </dsp:txXfrm>
    </dsp:sp>
    <dsp:sp modelId="{4335D601-C296-D345-AEA3-5ED92A2909F9}">
      <dsp:nvSpPr>
        <dsp:cNvPr id="0" name=""/>
        <dsp:cNvSpPr/>
      </dsp:nvSpPr>
      <dsp:spPr>
        <a:xfrm>
          <a:off x="0" y="2771353"/>
          <a:ext cx="1024128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C1BF3D1-9F4E-7444-B9FB-3D25B4E6FE64}">
      <dsp:nvSpPr>
        <dsp:cNvPr id="0" name=""/>
        <dsp:cNvSpPr/>
      </dsp:nvSpPr>
      <dsp:spPr>
        <a:xfrm>
          <a:off x="0" y="2771353"/>
          <a:ext cx="10241280" cy="3958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da-DK" sz="1800" b="1" kern="1200"/>
            <a:t>Formidle historiefaglige problemstillinger </a:t>
          </a:r>
          <a:endParaRPr lang="en-US" sz="1800" kern="1200"/>
        </a:p>
      </dsp:txBody>
      <dsp:txXfrm>
        <a:off x="0" y="2771353"/>
        <a:ext cx="10241280" cy="395838"/>
      </dsp:txXfrm>
    </dsp:sp>
    <dsp:sp modelId="{F8ED6E7D-0777-8B4C-BCA9-59565BE7F677}">
      <dsp:nvSpPr>
        <dsp:cNvPr id="0" name=""/>
        <dsp:cNvSpPr/>
      </dsp:nvSpPr>
      <dsp:spPr>
        <a:xfrm>
          <a:off x="0" y="3167191"/>
          <a:ext cx="1024128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0E60A3B-BCF8-AD47-8B6C-4EB262FE7ED8}">
      <dsp:nvSpPr>
        <dsp:cNvPr id="0" name=""/>
        <dsp:cNvSpPr/>
      </dsp:nvSpPr>
      <dsp:spPr>
        <a:xfrm>
          <a:off x="0" y="3167191"/>
          <a:ext cx="10241280" cy="3958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da-DK" sz="1800" kern="1200"/>
            <a:t>Behandle problemstillinger i samspil med andre fag</a:t>
          </a:r>
          <a:endParaRPr lang="en-US" sz="1800" kern="1200"/>
        </a:p>
      </dsp:txBody>
      <dsp:txXfrm>
        <a:off x="0" y="3167191"/>
        <a:ext cx="10241280" cy="395838"/>
      </dsp:txXfrm>
    </dsp:sp>
    <dsp:sp modelId="{54195F48-350C-F74E-8721-486F8830461A}">
      <dsp:nvSpPr>
        <dsp:cNvPr id="0" name=""/>
        <dsp:cNvSpPr/>
      </dsp:nvSpPr>
      <dsp:spPr>
        <a:xfrm>
          <a:off x="0" y="3563030"/>
          <a:ext cx="1024128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2242398-D27E-1141-B8DF-9BE4DF7D6A1E}">
      <dsp:nvSpPr>
        <dsp:cNvPr id="0" name=""/>
        <dsp:cNvSpPr/>
      </dsp:nvSpPr>
      <dsp:spPr>
        <a:xfrm>
          <a:off x="0" y="3563030"/>
          <a:ext cx="10241280" cy="3958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da-DK" sz="1800" b="1" kern="1200"/>
            <a:t>Demonstrere viden om </a:t>
          </a:r>
          <a:r>
            <a:rPr lang="da-DK" sz="1800" kern="1200"/>
            <a:t>fagets identitet og </a:t>
          </a:r>
          <a:r>
            <a:rPr lang="da-DK" sz="1800" b="1" kern="1200"/>
            <a:t>metoder</a:t>
          </a:r>
          <a:endParaRPr lang="en-US" sz="1800" kern="1200"/>
        </a:p>
      </dsp:txBody>
      <dsp:txXfrm>
        <a:off x="0" y="3563030"/>
        <a:ext cx="10241280" cy="395838"/>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674CB-3709-4ACF-BB61-29ADEA3D41BE}"/>
              </a:ext>
            </a:extLst>
          </p:cNvPr>
          <p:cNvSpPr>
            <a:spLocks noGrp="1"/>
          </p:cNvSpPr>
          <p:nvPr>
            <p:ph type="ctrTitle"/>
          </p:nvPr>
        </p:nvSpPr>
        <p:spPr>
          <a:xfrm>
            <a:off x="1524000" y="1033272"/>
            <a:ext cx="9144000" cy="2478024"/>
          </a:xfrm>
        </p:spPr>
        <p:txBody>
          <a:bodyPr lIns="0" tIns="0" rIns="0" bIns="0" anchor="b">
            <a:noAutofit/>
          </a:bodyPr>
          <a:lstStyle>
            <a:lvl1pPr algn="ctr">
              <a:defRPr sz="4000" spc="750" baseline="0"/>
            </a:lvl1pPr>
          </a:lstStyle>
          <a:p>
            <a:r>
              <a:rPr lang="en-US" dirty="0"/>
              <a:t>Click to edit Master title style</a:t>
            </a:r>
          </a:p>
        </p:txBody>
      </p:sp>
      <p:sp>
        <p:nvSpPr>
          <p:cNvPr id="3" name="Subtitle 2">
            <a:extLst>
              <a:ext uri="{FF2B5EF4-FFF2-40B4-BE49-F238E27FC236}">
                <a16:creationId xmlns:a16="http://schemas.microsoft.com/office/drawing/2014/main" id="{E06DA6BE-9B64-48FC-92D1-EF0D426A3974}"/>
              </a:ext>
            </a:extLst>
          </p:cNvPr>
          <p:cNvSpPr>
            <a:spLocks noGrp="1"/>
          </p:cNvSpPr>
          <p:nvPr>
            <p:ph type="subTitle" idx="1"/>
          </p:nvPr>
        </p:nvSpPr>
        <p:spPr>
          <a:xfrm>
            <a:off x="1524000" y="3822192"/>
            <a:ext cx="9144000" cy="1435608"/>
          </a:xfrm>
        </p:spPr>
        <p:txBody>
          <a:bodyPr lIns="0" tIns="0" rIns="0" bIns="0">
            <a:normAutofit/>
          </a:bodyPr>
          <a:lstStyle>
            <a:lvl1pPr marL="0" indent="0" algn="ctr">
              <a:lnSpc>
                <a:spcPct val="150000"/>
              </a:lnSpc>
              <a:buNone/>
              <a:defRPr sz="1600" cap="all" spc="60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B083AE59-8E21-449F-86DA-5BE297010864}"/>
              </a:ext>
            </a:extLst>
          </p:cNvPr>
          <p:cNvSpPr>
            <a:spLocks noGrp="1"/>
          </p:cNvSpPr>
          <p:nvPr>
            <p:ph type="dt" sz="half" idx="10"/>
          </p:nvPr>
        </p:nvSpPr>
        <p:spPr/>
        <p:txBody>
          <a:bodyPr/>
          <a:lstStyle/>
          <a:p>
            <a:fld id="{655A5808-3B61-48CC-92EF-85AC2E0DFA56}" type="datetime2">
              <a:rPr lang="en-US" smtClean="0"/>
              <a:t>Sunday, January 19, 2025</a:t>
            </a:fld>
            <a:endParaRPr lang="en-US"/>
          </a:p>
        </p:txBody>
      </p:sp>
      <p:sp>
        <p:nvSpPr>
          <p:cNvPr id="5" name="Footer Placeholder 4">
            <a:extLst>
              <a:ext uri="{FF2B5EF4-FFF2-40B4-BE49-F238E27FC236}">
                <a16:creationId xmlns:a16="http://schemas.microsoft.com/office/drawing/2014/main" id="{4E8CCD60-9970-49FD-8254-21154BAA1E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C0A488-07A7-42F9-B1DF-68545B75417D}"/>
              </a:ext>
            </a:extLst>
          </p:cNvPr>
          <p:cNvSpPr>
            <a:spLocks noGrp="1"/>
          </p:cNvSpPr>
          <p:nvPr>
            <p:ph type="sldNum" sz="quarter" idx="12"/>
          </p:nvPr>
        </p:nvSpPr>
        <p:spPr/>
        <p:txBody>
          <a:bodyPr/>
          <a:lstStyle/>
          <a:p>
            <a:fld id="{C01389E6-C847-4AD0-B56D-D205B2EAB1EE}" type="slidenum">
              <a:rPr lang="en-US" smtClean="0"/>
              <a:t>‹nr.›</a:t>
            </a:fld>
            <a:endParaRPr lang="en-US"/>
          </a:p>
        </p:txBody>
      </p:sp>
    </p:spTree>
    <p:extLst>
      <p:ext uri="{BB962C8B-B14F-4D97-AF65-F5344CB8AC3E}">
        <p14:creationId xmlns:p14="http://schemas.microsoft.com/office/powerpoint/2010/main" val="2944665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E0F35-0AE7-48AB-9005-F1DB4BD0B473}"/>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DDD4022-C31F-4C4C-B5BF-5F9730C08A0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A45EE9-11D3-436C-9D73-1AA6CCDB165F}"/>
              </a:ext>
            </a:extLst>
          </p:cNvPr>
          <p:cNvSpPr>
            <a:spLocks noGrp="1"/>
          </p:cNvSpPr>
          <p:nvPr>
            <p:ph type="dt" sz="half" idx="10"/>
          </p:nvPr>
        </p:nvSpPr>
        <p:spPr/>
        <p:txBody>
          <a:bodyPr/>
          <a:lstStyle/>
          <a:p>
            <a:fld id="{2F3AF3C6-0FD4-4939-991C-00DDE5C56815}" type="datetime2">
              <a:rPr lang="en-US" smtClean="0"/>
              <a:t>Sunday, January 19, 2025</a:t>
            </a:fld>
            <a:endParaRPr lang="en-US"/>
          </a:p>
        </p:txBody>
      </p:sp>
      <p:sp>
        <p:nvSpPr>
          <p:cNvPr id="5" name="Footer Placeholder 4">
            <a:extLst>
              <a:ext uri="{FF2B5EF4-FFF2-40B4-BE49-F238E27FC236}">
                <a16:creationId xmlns:a16="http://schemas.microsoft.com/office/drawing/2014/main" id="{92817DCF-881F-4956-81AE-A6D27A88F4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265F17-AD75-4B7E-970D-5D4DBD5D170C}"/>
              </a:ext>
            </a:extLst>
          </p:cNvPr>
          <p:cNvSpPr>
            <a:spLocks noGrp="1"/>
          </p:cNvSpPr>
          <p:nvPr>
            <p:ph type="sldNum" sz="quarter" idx="12"/>
          </p:nvPr>
        </p:nvSpPr>
        <p:spPr/>
        <p:txBody>
          <a:bodyPr/>
          <a:lstStyle/>
          <a:p>
            <a:fld id="{C01389E6-C847-4AD0-B56D-D205B2EAB1EE}" type="slidenum">
              <a:rPr lang="en-US" smtClean="0"/>
              <a:t>‹nr.›</a:t>
            </a:fld>
            <a:endParaRPr lang="en-US"/>
          </a:p>
        </p:txBody>
      </p:sp>
    </p:spTree>
    <p:extLst>
      <p:ext uri="{BB962C8B-B14F-4D97-AF65-F5344CB8AC3E}">
        <p14:creationId xmlns:p14="http://schemas.microsoft.com/office/powerpoint/2010/main" val="42897528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C12CB-05D8-4D62-BDC5-812DB6DD04CD}"/>
              </a:ext>
            </a:extLst>
          </p:cNvPr>
          <p:cNvSpPr>
            <a:spLocks noGrp="1"/>
          </p:cNvSpPr>
          <p:nvPr>
            <p:ph type="title"/>
          </p:nvPr>
        </p:nvSpPr>
        <p:spPr>
          <a:xfrm>
            <a:off x="1371600" y="1709738"/>
            <a:ext cx="9966960" cy="2852737"/>
          </a:xfrm>
        </p:spPr>
        <p:txBody>
          <a:bodyPr anchor="b">
            <a:normAutofit/>
          </a:bodyPr>
          <a:lstStyle>
            <a:lvl1pPr>
              <a:lnSpc>
                <a:spcPct val="100000"/>
              </a:lnSpc>
              <a:defRPr sz="4400" spc="750"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C52F020-8516-4B9E-B455-5731ED6C9E9E}"/>
              </a:ext>
            </a:extLst>
          </p:cNvPr>
          <p:cNvSpPr>
            <a:spLocks noGrp="1"/>
          </p:cNvSpPr>
          <p:nvPr>
            <p:ph type="body" idx="1"/>
          </p:nvPr>
        </p:nvSpPr>
        <p:spPr>
          <a:xfrm>
            <a:off x="1371600" y="4974336"/>
            <a:ext cx="9966961" cy="1115568"/>
          </a:xfrm>
        </p:spPr>
        <p:txBody>
          <a:bodyPr>
            <a:normAutofit/>
          </a:bodyPr>
          <a:lstStyle>
            <a:lvl1pPr marL="0" indent="0">
              <a:buNone/>
              <a:defRPr sz="1600" cap="all" spc="60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C822993-6E28-44BB-B983-095B476B801A}"/>
              </a:ext>
            </a:extLst>
          </p:cNvPr>
          <p:cNvSpPr>
            <a:spLocks noGrp="1"/>
          </p:cNvSpPr>
          <p:nvPr>
            <p:ph type="dt" sz="half" idx="10"/>
          </p:nvPr>
        </p:nvSpPr>
        <p:spPr/>
        <p:txBody>
          <a:bodyPr/>
          <a:lstStyle/>
          <a:p>
            <a:fld id="{86807482-8128-47C6-A8DD-6452B0291CFF}" type="datetime2">
              <a:rPr lang="en-US" smtClean="0"/>
              <a:t>Sunday, January 19, 2025</a:t>
            </a:fld>
            <a:endParaRPr lang="en-US"/>
          </a:p>
        </p:txBody>
      </p:sp>
      <p:sp>
        <p:nvSpPr>
          <p:cNvPr id="5" name="Footer Placeholder 4">
            <a:extLst>
              <a:ext uri="{FF2B5EF4-FFF2-40B4-BE49-F238E27FC236}">
                <a16:creationId xmlns:a16="http://schemas.microsoft.com/office/drawing/2014/main" id="{FC909971-06C9-462B-81D9-BEF24C708A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9A076D-47C1-49CD-9A8B-956DB3FC31F7}"/>
              </a:ext>
            </a:extLst>
          </p:cNvPr>
          <p:cNvSpPr>
            <a:spLocks noGrp="1"/>
          </p:cNvSpPr>
          <p:nvPr>
            <p:ph type="sldNum" sz="quarter" idx="12"/>
          </p:nvPr>
        </p:nvSpPr>
        <p:spPr/>
        <p:txBody>
          <a:bodyPr/>
          <a:lstStyle/>
          <a:p>
            <a:fld id="{C01389E6-C847-4AD0-B56D-D205B2EAB1EE}" type="slidenum">
              <a:rPr lang="en-US" smtClean="0"/>
              <a:t>‹nr.›</a:t>
            </a:fld>
            <a:endParaRPr lang="en-US"/>
          </a:p>
        </p:txBody>
      </p:sp>
    </p:spTree>
    <p:extLst>
      <p:ext uri="{BB962C8B-B14F-4D97-AF65-F5344CB8AC3E}">
        <p14:creationId xmlns:p14="http://schemas.microsoft.com/office/powerpoint/2010/main" val="32206433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8DFBD-F5ED-455C-8AD0-97476A55E3D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C30E58C-F463-4D52-9225-9410133113A4}"/>
              </a:ext>
            </a:extLst>
          </p:cNvPr>
          <p:cNvSpPr>
            <a:spLocks noGrp="1"/>
          </p:cNvSpPr>
          <p:nvPr>
            <p:ph sz="half" idx="1"/>
          </p:nvPr>
        </p:nvSpPr>
        <p:spPr>
          <a:xfrm>
            <a:off x="1371600" y="2112264"/>
            <a:ext cx="4846320" cy="3959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6AF7BDB4-97FA-485D-A557-6F96692BAC9E}"/>
              </a:ext>
            </a:extLst>
          </p:cNvPr>
          <p:cNvSpPr>
            <a:spLocks noGrp="1"/>
          </p:cNvSpPr>
          <p:nvPr>
            <p:ph sz="half" idx="2"/>
          </p:nvPr>
        </p:nvSpPr>
        <p:spPr>
          <a:xfrm>
            <a:off x="6766560" y="2112265"/>
            <a:ext cx="4846320" cy="39593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68C50007-C799-4117-8ACD-5EE980E63F17}"/>
              </a:ext>
            </a:extLst>
          </p:cNvPr>
          <p:cNvSpPr>
            <a:spLocks noGrp="1"/>
          </p:cNvSpPr>
          <p:nvPr>
            <p:ph type="dt" sz="half" idx="10"/>
          </p:nvPr>
        </p:nvSpPr>
        <p:spPr/>
        <p:txBody>
          <a:bodyPr/>
          <a:lstStyle/>
          <a:p>
            <a:fld id="{37903F25-275E-41DE-BE3B-EBF0DB49F9B1}" type="datetime2">
              <a:rPr lang="en-US" smtClean="0"/>
              <a:t>Sunday, January 19, 2025</a:t>
            </a:fld>
            <a:endParaRPr lang="en-US"/>
          </a:p>
        </p:txBody>
      </p:sp>
      <p:sp>
        <p:nvSpPr>
          <p:cNvPr id="6" name="Footer Placeholder 5">
            <a:extLst>
              <a:ext uri="{FF2B5EF4-FFF2-40B4-BE49-F238E27FC236}">
                <a16:creationId xmlns:a16="http://schemas.microsoft.com/office/drawing/2014/main" id="{F24E8968-6BAD-4D5A-BF1D-911C7A39C1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9D8C08-BF20-4D5E-9004-0C075C36D8A4}"/>
              </a:ext>
            </a:extLst>
          </p:cNvPr>
          <p:cNvSpPr>
            <a:spLocks noGrp="1"/>
          </p:cNvSpPr>
          <p:nvPr>
            <p:ph type="sldNum" sz="quarter" idx="12"/>
          </p:nvPr>
        </p:nvSpPr>
        <p:spPr/>
        <p:txBody>
          <a:bodyPr/>
          <a:lstStyle/>
          <a:p>
            <a:fld id="{C01389E6-C847-4AD0-B56D-D205B2EAB1EE}" type="slidenum">
              <a:rPr lang="en-US" smtClean="0"/>
              <a:t>‹nr.›</a:t>
            </a:fld>
            <a:endParaRPr lang="en-US"/>
          </a:p>
        </p:txBody>
      </p:sp>
    </p:spTree>
    <p:extLst>
      <p:ext uri="{BB962C8B-B14F-4D97-AF65-F5344CB8AC3E}">
        <p14:creationId xmlns:p14="http://schemas.microsoft.com/office/powerpoint/2010/main" val="19381235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2036E0D-26A5-455A-A8BD-70DA8BC03EB2}"/>
              </a:ext>
            </a:extLst>
          </p:cNvPr>
          <p:cNvSpPr>
            <a:spLocks noGrp="1"/>
          </p:cNvSpPr>
          <p:nvPr>
            <p:ph type="body" idx="1"/>
          </p:nvPr>
        </p:nvSpPr>
        <p:spPr>
          <a:xfrm>
            <a:off x="1371600" y="2112264"/>
            <a:ext cx="484107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7FD4EA0-094D-4056-9032-BFB44B40896B}"/>
              </a:ext>
            </a:extLst>
          </p:cNvPr>
          <p:cNvSpPr>
            <a:spLocks noGrp="1"/>
          </p:cNvSpPr>
          <p:nvPr>
            <p:ph sz="half" idx="2"/>
          </p:nvPr>
        </p:nvSpPr>
        <p:spPr>
          <a:xfrm>
            <a:off x="1371600" y="3018472"/>
            <a:ext cx="4841076" cy="31048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5FC0CCE8-718F-4620-8B4A-C60EEA7B884D}"/>
              </a:ext>
            </a:extLst>
          </p:cNvPr>
          <p:cNvSpPr>
            <a:spLocks noGrp="1"/>
          </p:cNvSpPr>
          <p:nvPr>
            <p:ph type="body" sz="quarter" idx="3"/>
          </p:nvPr>
        </p:nvSpPr>
        <p:spPr>
          <a:xfrm>
            <a:off x="6766560" y="2112264"/>
            <a:ext cx="484632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6CE86DF-0069-4D31-BDD3-A9A2F9B7B468}"/>
              </a:ext>
            </a:extLst>
          </p:cNvPr>
          <p:cNvSpPr>
            <a:spLocks noGrp="1"/>
          </p:cNvSpPr>
          <p:nvPr>
            <p:ph sz="quarter" idx="4"/>
          </p:nvPr>
        </p:nvSpPr>
        <p:spPr>
          <a:xfrm>
            <a:off x="6766560" y="3018471"/>
            <a:ext cx="4841076" cy="31048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1A5ED06-FE54-4B86-A8D4-07D0EB08C3AB}"/>
              </a:ext>
            </a:extLst>
          </p:cNvPr>
          <p:cNvSpPr>
            <a:spLocks noGrp="1"/>
          </p:cNvSpPr>
          <p:nvPr>
            <p:ph type="dt" sz="half" idx="10"/>
          </p:nvPr>
        </p:nvSpPr>
        <p:spPr/>
        <p:txBody>
          <a:bodyPr/>
          <a:lstStyle/>
          <a:p>
            <a:fld id="{EE475572-4A44-4171-84AA-64D42C8050A6}" type="datetime2">
              <a:rPr lang="en-US" smtClean="0"/>
              <a:t>Sunday, January 19, 2025</a:t>
            </a:fld>
            <a:endParaRPr lang="en-US"/>
          </a:p>
        </p:txBody>
      </p:sp>
      <p:sp>
        <p:nvSpPr>
          <p:cNvPr id="8" name="Footer Placeholder 7">
            <a:extLst>
              <a:ext uri="{FF2B5EF4-FFF2-40B4-BE49-F238E27FC236}">
                <a16:creationId xmlns:a16="http://schemas.microsoft.com/office/drawing/2014/main" id="{CE9EC6C3-0950-4AFE-936A-9AB5D227844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784B1D1-BE0C-48F4-BC74-90675A0F07CF}"/>
              </a:ext>
            </a:extLst>
          </p:cNvPr>
          <p:cNvSpPr>
            <a:spLocks noGrp="1"/>
          </p:cNvSpPr>
          <p:nvPr>
            <p:ph type="sldNum" sz="quarter" idx="12"/>
          </p:nvPr>
        </p:nvSpPr>
        <p:spPr/>
        <p:txBody>
          <a:bodyPr/>
          <a:lstStyle/>
          <a:p>
            <a:fld id="{C01389E6-C847-4AD0-B56D-D205B2EAB1EE}" type="slidenum">
              <a:rPr lang="en-US" smtClean="0"/>
              <a:t>‹nr.›</a:t>
            </a:fld>
            <a:endParaRPr lang="en-US"/>
          </a:p>
        </p:txBody>
      </p:sp>
      <p:sp>
        <p:nvSpPr>
          <p:cNvPr id="10" name="Title 9">
            <a:extLst>
              <a:ext uri="{FF2B5EF4-FFF2-40B4-BE49-F238E27FC236}">
                <a16:creationId xmlns:a16="http://schemas.microsoft.com/office/drawing/2014/main" id="{2D453288-3D76-40C1-BE00-223AB28F13DF}"/>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3747041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B1716-24B0-42CD-95B6-843092597B2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9E3617E-4B11-481F-AC6E-00031790294A}"/>
              </a:ext>
            </a:extLst>
          </p:cNvPr>
          <p:cNvSpPr>
            <a:spLocks noGrp="1"/>
          </p:cNvSpPr>
          <p:nvPr>
            <p:ph type="dt" sz="half" idx="10"/>
          </p:nvPr>
        </p:nvSpPr>
        <p:spPr/>
        <p:txBody>
          <a:bodyPr/>
          <a:lstStyle/>
          <a:p>
            <a:fld id="{C4C1612E-528E-4FD5-9E9E-E15F1108F171}" type="datetime2">
              <a:rPr lang="en-US" smtClean="0"/>
              <a:t>Sunday, January 19, 2025</a:t>
            </a:fld>
            <a:endParaRPr lang="en-US"/>
          </a:p>
        </p:txBody>
      </p:sp>
      <p:sp>
        <p:nvSpPr>
          <p:cNvPr id="4" name="Footer Placeholder 3">
            <a:extLst>
              <a:ext uri="{FF2B5EF4-FFF2-40B4-BE49-F238E27FC236}">
                <a16:creationId xmlns:a16="http://schemas.microsoft.com/office/drawing/2014/main" id="{F6BF19CC-06D3-40E9-81B5-63B457B220C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AEFC312-3AA5-46F7-B701-3D9327A68DB7}"/>
              </a:ext>
            </a:extLst>
          </p:cNvPr>
          <p:cNvSpPr>
            <a:spLocks noGrp="1"/>
          </p:cNvSpPr>
          <p:nvPr>
            <p:ph type="sldNum" sz="quarter" idx="12"/>
          </p:nvPr>
        </p:nvSpPr>
        <p:spPr/>
        <p:txBody>
          <a:bodyPr/>
          <a:lstStyle/>
          <a:p>
            <a:fld id="{C01389E6-C847-4AD0-B56D-D205B2EAB1EE}" type="slidenum">
              <a:rPr lang="en-US" smtClean="0"/>
              <a:t>‹nr.›</a:t>
            </a:fld>
            <a:endParaRPr lang="en-US"/>
          </a:p>
        </p:txBody>
      </p:sp>
    </p:spTree>
    <p:extLst>
      <p:ext uri="{BB962C8B-B14F-4D97-AF65-F5344CB8AC3E}">
        <p14:creationId xmlns:p14="http://schemas.microsoft.com/office/powerpoint/2010/main" val="27256511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8C9E28E-1389-47AF-B3EB-22571417ACBE}"/>
              </a:ext>
            </a:extLst>
          </p:cNvPr>
          <p:cNvSpPr>
            <a:spLocks noGrp="1"/>
          </p:cNvSpPr>
          <p:nvPr>
            <p:ph type="dt" sz="half" idx="10"/>
          </p:nvPr>
        </p:nvSpPr>
        <p:spPr/>
        <p:txBody>
          <a:bodyPr/>
          <a:lstStyle/>
          <a:p>
            <a:fld id="{D4F6D862-A06D-436F-A92E-EBAAD50B6E50}" type="datetime2">
              <a:rPr lang="en-US" smtClean="0"/>
              <a:t>Sunday, January 19, 2025</a:t>
            </a:fld>
            <a:endParaRPr lang="en-US"/>
          </a:p>
        </p:txBody>
      </p:sp>
      <p:sp>
        <p:nvSpPr>
          <p:cNvPr id="3" name="Footer Placeholder 2">
            <a:extLst>
              <a:ext uri="{FF2B5EF4-FFF2-40B4-BE49-F238E27FC236}">
                <a16:creationId xmlns:a16="http://schemas.microsoft.com/office/drawing/2014/main" id="{BFCF6B08-1984-4F7C-9F6E-A4F47BDBA21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71B3C5-CEC7-427F-931C-1318C421BEF9}"/>
              </a:ext>
            </a:extLst>
          </p:cNvPr>
          <p:cNvSpPr>
            <a:spLocks noGrp="1"/>
          </p:cNvSpPr>
          <p:nvPr>
            <p:ph type="sldNum" sz="quarter" idx="12"/>
          </p:nvPr>
        </p:nvSpPr>
        <p:spPr/>
        <p:txBody>
          <a:bodyPr/>
          <a:lstStyle/>
          <a:p>
            <a:fld id="{C01389E6-C847-4AD0-B56D-D205B2EAB1EE}" type="slidenum">
              <a:rPr lang="en-US" smtClean="0"/>
              <a:t>‹nr.›</a:t>
            </a:fld>
            <a:endParaRPr lang="en-US"/>
          </a:p>
        </p:txBody>
      </p:sp>
    </p:spTree>
    <p:extLst>
      <p:ext uri="{BB962C8B-B14F-4D97-AF65-F5344CB8AC3E}">
        <p14:creationId xmlns:p14="http://schemas.microsoft.com/office/powerpoint/2010/main" val="29674337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EB55F-536E-4547-A5D2-0483FC3684CD}"/>
              </a:ext>
            </a:extLst>
          </p:cNvPr>
          <p:cNvSpPr>
            <a:spLocks noGrp="1"/>
          </p:cNvSpPr>
          <p:nvPr>
            <p:ph type="title"/>
          </p:nvPr>
        </p:nvSpPr>
        <p:spPr>
          <a:xfrm>
            <a:off x="1371600" y="987425"/>
            <a:ext cx="3932237" cy="1894511"/>
          </a:xfrm>
        </p:spPr>
        <p:txBody>
          <a:bodyPr anchor="b"/>
          <a:lstStyle>
            <a:lvl1pPr>
              <a:lnSpc>
                <a:spcPct val="100000"/>
              </a:lnSpc>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D717D3C-533B-4EA9-886B-FAE59956C74C}"/>
              </a:ext>
            </a:extLst>
          </p:cNvPr>
          <p:cNvSpPr>
            <a:spLocks noGrp="1"/>
          </p:cNvSpPr>
          <p:nvPr>
            <p:ph idx="1"/>
          </p:nvPr>
        </p:nvSpPr>
        <p:spPr>
          <a:xfrm>
            <a:off x="5650992" y="987425"/>
            <a:ext cx="5687568" cy="4873625"/>
          </a:xfrm>
        </p:spPr>
        <p:txBody>
          <a:bodyPr>
            <a:normAutofit/>
          </a:bodyPr>
          <a:lstStyle>
            <a:lvl1pPr>
              <a:defRPr sz="20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2419D2E1-4B17-4608-961E-2C4719855E89}"/>
              </a:ext>
            </a:extLst>
          </p:cNvPr>
          <p:cNvSpPr>
            <a:spLocks noGrp="1"/>
          </p:cNvSpPr>
          <p:nvPr>
            <p:ph type="body" sz="half" idx="2"/>
          </p:nvPr>
        </p:nvSpPr>
        <p:spPr>
          <a:xfrm>
            <a:off x="1371600" y="3058510"/>
            <a:ext cx="3932237" cy="28025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5A3535-184C-438C-AE91-9C42B7C5AFB6}"/>
              </a:ext>
            </a:extLst>
          </p:cNvPr>
          <p:cNvSpPr>
            <a:spLocks noGrp="1"/>
          </p:cNvSpPr>
          <p:nvPr>
            <p:ph type="dt" sz="half" idx="10"/>
          </p:nvPr>
        </p:nvSpPr>
        <p:spPr/>
        <p:txBody>
          <a:bodyPr/>
          <a:lstStyle/>
          <a:p>
            <a:fld id="{B73E0B7D-2260-4809-8F0A-9E5F3E24F169}" type="datetime2">
              <a:rPr lang="en-US" smtClean="0"/>
              <a:t>Sunday, January 19, 2025</a:t>
            </a:fld>
            <a:endParaRPr lang="en-US"/>
          </a:p>
        </p:txBody>
      </p:sp>
      <p:sp>
        <p:nvSpPr>
          <p:cNvPr id="6" name="Footer Placeholder 5">
            <a:extLst>
              <a:ext uri="{FF2B5EF4-FFF2-40B4-BE49-F238E27FC236}">
                <a16:creationId xmlns:a16="http://schemas.microsoft.com/office/drawing/2014/main" id="{0DF6DBC3-4A58-42BA-9B55-A9A7251037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4E6563-0AB6-4038-A12B-A259552DB66C}"/>
              </a:ext>
            </a:extLst>
          </p:cNvPr>
          <p:cNvSpPr>
            <a:spLocks noGrp="1"/>
          </p:cNvSpPr>
          <p:nvPr>
            <p:ph type="sldNum" sz="quarter" idx="12"/>
          </p:nvPr>
        </p:nvSpPr>
        <p:spPr/>
        <p:txBody>
          <a:bodyPr/>
          <a:lstStyle/>
          <a:p>
            <a:fld id="{C01389E6-C847-4AD0-B56D-D205B2EAB1EE}" type="slidenum">
              <a:rPr lang="en-US" smtClean="0"/>
              <a:t>‹nr.›</a:t>
            </a:fld>
            <a:endParaRPr lang="en-US"/>
          </a:p>
        </p:txBody>
      </p:sp>
    </p:spTree>
    <p:extLst>
      <p:ext uri="{BB962C8B-B14F-4D97-AF65-F5344CB8AC3E}">
        <p14:creationId xmlns:p14="http://schemas.microsoft.com/office/powerpoint/2010/main" val="16497477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702C5-1E3B-4C62-A538-59BB572864A0}"/>
              </a:ext>
            </a:extLst>
          </p:cNvPr>
          <p:cNvSpPr>
            <a:spLocks noGrp="1"/>
          </p:cNvSpPr>
          <p:nvPr>
            <p:ph type="title"/>
          </p:nvPr>
        </p:nvSpPr>
        <p:spPr>
          <a:xfrm>
            <a:off x="1371600" y="987552"/>
            <a:ext cx="3932237" cy="1892808"/>
          </a:xfrm>
        </p:spPr>
        <p:txBody>
          <a:bodyPr anchor="b"/>
          <a:lstStyle>
            <a:lvl1pPr>
              <a:defRPr sz="3200" baseline="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6E2CF574-95CE-4E60-B2CF-3B5B4F33A767}"/>
              </a:ext>
            </a:extLst>
          </p:cNvPr>
          <p:cNvSpPr>
            <a:spLocks noGrp="1"/>
          </p:cNvSpPr>
          <p:nvPr>
            <p:ph type="pic" idx="1"/>
          </p:nvPr>
        </p:nvSpPr>
        <p:spPr>
          <a:xfrm>
            <a:off x="5505319" y="987425"/>
            <a:ext cx="5833242"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6D039F7C-C735-4356-8B04-89E19047950C}"/>
              </a:ext>
            </a:extLst>
          </p:cNvPr>
          <p:cNvSpPr>
            <a:spLocks noGrp="1"/>
          </p:cNvSpPr>
          <p:nvPr>
            <p:ph type="body" sz="half" idx="2"/>
          </p:nvPr>
        </p:nvSpPr>
        <p:spPr>
          <a:xfrm>
            <a:off x="1371600" y="3033286"/>
            <a:ext cx="3932237" cy="283570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E706DF-52A3-4F34-9BF5-E1ACD5D54283}"/>
              </a:ext>
            </a:extLst>
          </p:cNvPr>
          <p:cNvSpPr>
            <a:spLocks noGrp="1"/>
          </p:cNvSpPr>
          <p:nvPr>
            <p:ph type="dt" sz="half" idx="10"/>
          </p:nvPr>
        </p:nvSpPr>
        <p:spPr/>
        <p:txBody>
          <a:bodyPr/>
          <a:lstStyle/>
          <a:p>
            <a:fld id="{3C8E4735-C637-46A3-94EB-AB3AC4188D2F}" type="datetime2">
              <a:rPr lang="en-US" smtClean="0"/>
              <a:t>Sunday, January 19, 2025</a:t>
            </a:fld>
            <a:endParaRPr lang="en-US"/>
          </a:p>
        </p:txBody>
      </p:sp>
      <p:sp>
        <p:nvSpPr>
          <p:cNvPr id="6" name="Footer Placeholder 5">
            <a:extLst>
              <a:ext uri="{FF2B5EF4-FFF2-40B4-BE49-F238E27FC236}">
                <a16:creationId xmlns:a16="http://schemas.microsoft.com/office/drawing/2014/main" id="{BFB25E53-E72E-4110-BB6B-3477F56C30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686F8F-3D62-4CEC-AD9A-B70848E6A81C}"/>
              </a:ext>
            </a:extLst>
          </p:cNvPr>
          <p:cNvSpPr>
            <a:spLocks noGrp="1"/>
          </p:cNvSpPr>
          <p:nvPr>
            <p:ph type="sldNum" sz="quarter" idx="12"/>
          </p:nvPr>
        </p:nvSpPr>
        <p:spPr/>
        <p:txBody>
          <a:bodyPr/>
          <a:lstStyle/>
          <a:p>
            <a:fld id="{C01389E6-C847-4AD0-B56D-D205B2EAB1EE}" type="slidenum">
              <a:rPr lang="en-US" smtClean="0"/>
              <a:t>‹nr.›</a:t>
            </a:fld>
            <a:endParaRPr lang="en-US"/>
          </a:p>
        </p:txBody>
      </p:sp>
    </p:spTree>
    <p:extLst>
      <p:ext uri="{BB962C8B-B14F-4D97-AF65-F5344CB8AC3E}">
        <p14:creationId xmlns:p14="http://schemas.microsoft.com/office/powerpoint/2010/main" val="28505877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DC3B6-2D75-4EC4-9120-88DCE0EA61A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74B06CB-A0FE-4499-B674-90C8C281A55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7FD700-765A-4DE6-A8EC-9D9D92FCBB42}"/>
              </a:ext>
            </a:extLst>
          </p:cNvPr>
          <p:cNvSpPr>
            <a:spLocks noGrp="1"/>
          </p:cNvSpPr>
          <p:nvPr>
            <p:ph type="dt" sz="half" idx="10"/>
          </p:nvPr>
        </p:nvSpPr>
        <p:spPr/>
        <p:txBody>
          <a:bodyPr/>
          <a:lstStyle/>
          <a:p>
            <a:fld id="{735E98AF-4574-4509-BF7A-519ACD5BF826}" type="datetime2">
              <a:rPr lang="en-US" smtClean="0"/>
              <a:t>Sunday, January 19, 2025</a:t>
            </a:fld>
            <a:endParaRPr lang="en-US"/>
          </a:p>
        </p:txBody>
      </p:sp>
      <p:sp>
        <p:nvSpPr>
          <p:cNvPr id="5" name="Footer Placeholder 4">
            <a:extLst>
              <a:ext uri="{FF2B5EF4-FFF2-40B4-BE49-F238E27FC236}">
                <a16:creationId xmlns:a16="http://schemas.microsoft.com/office/drawing/2014/main" id="{0C4664EC-C4B1-4D14-9ED3-14C6CCBFFC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DF5526-E518-4133-9F44-D812576C1092}"/>
              </a:ext>
            </a:extLst>
          </p:cNvPr>
          <p:cNvSpPr>
            <a:spLocks noGrp="1"/>
          </p:cNvSpPr>
          <p:nvPr>
            <p:ph type="sldNum" sz="quarter" idx="12"/>
          </p:nvPr>
        </p:nvSpPr>
        <p:spPr/>
        <p:txBody>
          <a:bodyPr/>
          <a:lstStyle/>
          <a:p>
            <a:fld id="{C01389E6-C847-4AD0-B56D-D205B2EAB1EE}" type="slidenum">
              <a:rPr lang="en-US" smtClean="0"/>
              <a:t>‹nr.›</a:t>
            </a:fld>
            <a:endParaRPr lang="en-US"/>
          </a:p>
        </p:txBody>
      </p:sp>
    </p:spTree>
    <p:extLst>
      <p:ext uri="{BB962C8B-B14F-4D97-AF65-F5344CB8AC3E}">
        <p14:creationId xmlns:p14="http://schemas.microsoft.com/office/powerpoint/2010/main" val="12685282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F62998-15B1-4CA8-8C60-7801001F8060}"/>
              </a:ext>
            </a:extLst>
          </p:cNvPr>
          <p:cNvSpPr>
            <a:spLocks noGrp="1"/>
          </p:cNvSpPr>
          <p:nvPr>
            <p:ph type="title" orient="vert"/>
          </p:nvPr>
        </p:nvSpPr>
        <p:spPr>
          <a:xfrm>
            <a:off x="8724900" y="838899"/>
            <a:ext cx="2628900" cy="4849301"/>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111AE278-0885-4594-AB09-120344C7D882}"/>
              </a:ext>
            </a:extLst>
          </p:cNvPr>
          <p:cNvSpPr>
            <a:spLocks noGrp="1"/>
          </p:cNvSpPr>
          <p:nvPr>
            <p:ph type="body" orient="vert" idx="1"/>
          </p:nvPr>
        </p:nvSpPr>
        <p:spPr>
          <a:xfrm>
            <a:off x="849235" y="838900"/>
            <a:ext cx="7723265" cy="4849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5B850CC-FB43-4988-8D4E-9C54C20185B4}"/>
              </a:ext>
            </a:extLst>
          </p:cNvPr>
          <p:cNvSpPr>
            <a:spLocks noGrp="1"/>
          </p:cNvSpPr>
          <p:nvPr>
            <p:ph type="dt" sz="half" idx="10"/>
          </p:nvPr>
        </p:nvSpPr>
        <p:spPr/>
        <p:txBody>
          <a:bodyPr/>
          <a:lstStyle/>
          <a:p>
            <a:fld id="{93DD97D4-9636-490F-85D0-E926C2B6F3B1}" type="datetime2">
              <a:rPr lang="en-US" smtClean="0"/>
              <a:t>Sunday, January 19, 2025</a:t>
            </a:fld>
            <a:endParaRPr lang="en-US"/>
          </a:p>
        </p:txBody>
      </p:sp>
      <p:sp>
        <p:nvSpPr>
          <p:cNvPr id="5" name="Footer Placeholder 4">
            <a:extLst>
              <a:ext uri="{FF2B5EF4-FFF2-40B4-BE49-F238E27FC236}">
                <a16:creationId xmlns:a16="http://schemas.microsoft.com/office/drawing/2014/main" id="{47A70300-3853-4FB4-A084-CF6E5CF2BD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DBAFB0-25AA-4B69-8418-418F47A92700}"/>
              </a:ext>
            </a:extLst>
          </p:cNvPr>
          <p:cNvSpPr>
            <a:spLocks noGrp="1"/>
          </p:cNvSpPr>
          <p:nvPr>
            <p:ph type="sldNum" sz="quarter" idx="12"/>
          </p:nvPr>
        </p:nvSpPr>
        <p:spPr/>
        <p:txBody>
          <a:bodyPr/>
          <a:lstStyle/>
          <a:p>
            <a:fld id="{C01389E6-C847-4AD0-B56D-D205B2EAB1EE}" type="slidenum">
              <a:rPr lang="en-US" smtClean="0"/>
              <a:t>‹nr.›</a:t>
            </a:fld>
            <a:endParaRPr lang="en-US"/>
          </a:p>
        </p:txBody>
      </p:sp>
    </p:spTree>
    <p:extLst>
      <p:ext uri="{BB962C8B-B14F-4D97-AF65-F5344CB8AC3E}">
        <p14:creationId xmlns:p14="http://schemas.microsoft.com/office/powerpoint/2010/main" val="37750741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CF2F3BB-127D-44BC-A8EF-A8BB5F5911CA}"/>
              </a:ext>
            </a:extLst>
          </p:cNvPr>
          <p:cNvSpPr/>
          <p:nvPr/>
        </p:nvSpPr>
        <p:spPr>
          <a:xfrm rot="10800000" flipH="1">
            <a:off x="0" y="6401226"/>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10D1F30-F118-4A1F-A48F-7E5706959F64}"/>
              </a:ext>
            </a:extLst>
          </p:cNvPr>
          <p:cNvSpPr/>
          <p:nvPr/>
        </p:nvSpPr>
        <p:spPr>
          <a:xfrm flipH="1">
            <a:off x="4038602" y="6401228"/>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17AE890C-17CE-44C0-BDED-BA68F92A845D}"/>
              </a:ext>
            </a:extLst>
          </p:cNvPr>
          <p:cNvSpPr>
            <a:spLocks noGrp="1"/>
          </p:cNvSpPr>
          <p:nvPr>
            <p:ph type="title"/>
          </p:nvPr>
        </p:nvSpPr>
        <p:spPr>
          <a:xfrm>
            <a:off x="1371600" y="795528"/>
            <a:ext cx="10241280" cy="1234440"/>
          </a:xfrm>
          <a:prstGeom prst="rect">
            <a:avLst/>
          </a:prstGeom>
        </p:spPr>
        <p:txBody>
          <a:bodyPr vert="horz" lIns="0" tIns="0" rIns="0" bIns="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47910A6E-46D1-42CF-996C-2207737FB871}"/>
              </a:ext>
            </a:extLst>
          </p:cNvPr>
          <p:cNvSpPr>
            <a:spLocks noGrp="1"/>
          </p:cNvSpPr>
          <p:nvPr>
            <p:ph type="body" idx="1"/>
          </p:nvPr>
        </p:nvSpPr>
        <p:spPr>
          <a:xfrm>
            <a:off x="1371600" y="2112264"/>
            <a:ext cx="10241280" cy="3959352"/>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85B5247-D236-462B-BCE0-2A24DF75B085}"/>
              </a:ext>
            </a:extLst>
          </p:cNvPr>
          <p:cNvSpPr>
            <a:spLocks noGrp="1"/>
          </p:cNvSpPr>
          <p:nvPr>
            <p:ph type="dt" sz="half" idx="2"/>
          </p:nvPr>
        </p:nvSpPr>
        <p:spPr>
          <a:xfrm>
            <a:off x="7909560" y="6409944"/>
            <a:ext cx="3703320" cy="448056"/>
          </a:xfrm>
          <a:prstGeom prst="rect">
            <a:avLst/>
          </a:prstGeom>
        </p:spPr>
        <p:txBody>
          <a:bodyPr vert="horz" lIns="91440" tIns="45720" rIns="91440" bIns="45720" rtlCol="0" anchor="ctr"/>
          <a:lstStyle>
            <a:lvl1pPr algn="r">
              <a:defRPr sz="900" cap="all" spc="300" baseline="0">
                <a:solidFill>
                  <a:srgbClr val="FFFFFF"/>
                </a:solidFill>
              </a:defRPr>
            </a:lvl1pPr>
          </a:lstStyle>
          <a:p>
            <a:fld id="{AE0C963C-C1DB-4AFD-9DDC-0691666BF49B}" type="datetime2">
              <a:rPr lang="en-US" smtClean="0"/>
              <a:pPr/>
              <a:t>Sunday, January 19, 2025</a:t>
            </a:fld>
            <a:endParaRPr lang="en-US" cap="all" dirty="0"/>
          </a:p>
        </p:txBody>
      </p:sp>
      <p:sp>
        <p:nvSpPr>
          <p:cNvPr id="5" name="Footer Placeholder 4">
            <a:extLst>
              <a:ext uri="{FF2B5EF4-FFF2-40B4-BE49-F238E27FC236}">
                <a16:creationId xmlns:a16="http://schemas.microsoft.com/office/drawing/2014/main" id="{19155C58-7DDF-4CD4-96AD-F9CC844D84CC}"/>
              </a:ext>
            </a:extLst>
          </p:cNvPr>
          <p:cNvSpPr>
            <a:spLocks noGrp="1"/>
          </p:cNvSpPr>
          <p:nvPr>
            <p:ph type="ftr" sz="quarter" idx="3"/>
          </p:nvPr>
        </p:nvSpPr>
        <p:spPr>
          <a:xfrm rot="5400000">
            <a:off x="-1828800" y="1911096"/>
            <a:ext cx="4114800" cy="457200"/>
          </a:xfrm>
          <a:prstGeom prst="rect">
            <a:avLst/>
          </a:prstGeom>
        </p:spPr>
        <p:txBody>
          <a:bodyPr vert="horz" lIns="91440" tIns="45720" rIns="91440" bIns="45720" rtlCol="0" anchor="ctr"/>
          <a:lstStyle>
            <a:lvl1pPr algn="l">
              <a:defRPr sz="900" b="1">
                <a:solidFill>
                  <a:schemeClr val="tx1"/>
                </a:solidFill>
                <a:latin typeface="+mj-lt"/>
              </a:defRPr>
            </a:lvl1pPr>
          </a:lstStyle>
          <a:p>
            <a:pPr algn="l"/>
            <a:endParaRPr lang="en-US"/>
          </a:p>
        </p:txBody>
      </p:sp>
      <p:sp>
        <p:nvSpPr>
          <p:cNvPr id="6" name="Slide Number Placeholder 5">
            <a:extLst>
              <a:ext uri="{FF2B5EF4-FFF2-40B4-BE49-F238E27FC236}">
                <a16:creationId xmlns:a16="http://schemas.microsoft.com/office/drawing/2014/main" id="{6F495647-A849-45D9-BC71-46A12E6DE479}"/>
              </a:ext>
            </a:extLst>
          </p:cNvPr>
          <p:cNvSpPr>
            <a:spLocks noGrp="1"/>
          </p:cNvSpPr>
          <p:nvPr>
            <p:ph type="sldNum" sz="quarter" idx="4"/>
          </p:nvPr>
        </p:nvSpPr>
        <p:spPr>
          <a:xfrm>
            <a:off x="11667744" y="6409944"/>
            <a:ext cx="438912" cy="448056"/>
          </a:xfrm>
          <a:prstGeom prst="rect">
            <a:avLst/>
          </a:prstGeom>
        </p:spPr>
        <p:txBody>
          <a:bodyPr vert="horz" lIns="91440" tIns="45720" rIns="91440" bIns="45720" rtlCol="0" anchor="ctr"/>
          <a:lstStyle>
            <a:lvl1pPr algn="r">
              <a:defRPr sz="900">
                <a:solidFill>
                  <a:srgbClr val="FFFFFF"/>
                </a:solidFill>
              </a:defRPr>
            </a:lvl1pPr>
          </a:lstStyle>
          <a:p>
            <a:fld id="{C01389E6-C847-4AD0-B56D-D205B2EAB1EE}" type="slidenum">
              <a:rPr lang="en-US" smtClean="0"/>
              <a:pPr/>
              <a:t>‹nr.›</a:t>
            </a:fld>
            <a:endParaRPr lang="en-US" sz="800" dirty="0"/>
          </a:p>
        </p:txBody>
      </p:sp>
    </p:spTree>
    <p:extLst>
      <p:ext uri="{BB962C8B-B14F-4D97-AF65-F5344CB8AC3E}">
        <p14:creationId xmlns:p14="http://schemas.microsoft.com/office/powerpoint/2010/main" val="2935190940"/>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dt="0"/>
  <p:txStyles>
    <p:title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BB02F283-AD3D-43EB-8EB3-EEABE7B685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87267ACD-C9FA-48F7-BA90-C05046F4EE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274922"/>
            <a:ext cx="12198726" cy="1606049"/>
          </a:xfrm>
          <a:prstGeom prst="rect">
            <a:avLst/>
          </a:prstGeom>
          <a:gradFill>
            <a:gsLst>
              <a:gs pos="0">
                <a:schemeClr val="accent5">
                  <a:alpha val="83000"/>
                </a:schemeClr>
              </a:gs>
              <a:gs pos="100000">
                <a:schemeClr val="accent4">
                  <a:alpha val="74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53E17AA8-C417-4F74-9F1B-EAD82A19B7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270744" y="1998314"/>
            <a:ext cx="1605188" cy="8160125"/>
          </a:xfrm>
          <a:prstGeom prst="rect">
            <a:avLst/>
          </a:prstGeom>
          <a:gradFill>
            <a:gsLst>
              <a:gs pos="5000">
                <a:schemeClr val="accent2">
                  <a:alpha val="68000"/>
                </a:schemeClr>
              </a:gs>
              <a:gs pos="100000">
                <a:schemeClr val="accent5">
                  <a:alpha val="43000"/>
                </a:schemeClr>
              </a:gs>
            </a:gsLst>
            <a:lin ang="9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Rectangle 38">
            <a:extLst>
              <a:ext uri="{FF2B5EF4-FFF2-40B4-BE49-F238E27FC236}">
                <a16:creationId xmlns:a16="http://schemas.microsoft.com/office/drawing/2014/main" id="{D79F9CB9-0076-49F5-845A-C97CCFC163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742413" y="2532510"/>
            <a:ext cx="1605189" cy="7090015"/>
          </a:xfrm>
          <a:prstGeom prst="rect">
            <a:avLst/>
          </a:prstGeom>
          <a:gradFill>
            <a:gsLst>
              <a:gs pos="42000">
                <a:schemeClr val="accent4">
                  <a:alpha val="0"/>
                </a:schemeClr>
              </a:gs>
              <a:gs pos="99000">
                <a:schemeClr val="accent6">
                  <a:alpha val="4800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Rectangle 40">
            <a:extLst>
              <a:ext uri="{FF2B5EF4-FFF2-40B4-BE49-F238E27FC236}">
                <a16:creationId xmlns:a16="http://schemas.microsoft.com/office/drawing/2014/main" id="{0567348B-D4F9-4978-8FB4-D4031CD133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930450" y="5273748"/>
            <a:ext cx="7275001" cy="1150514"/>
          </a:xfrm>
          <a:prstGeom prst="rect">
            <a:avLst/>
          </a:prstGeom>
          <a:gradFill>
            <a:gsLst>
              <a:gs pos="0">
                <a:schemeClr val="accent5">
                  <a:alpha val="37000"/>
                </a:schemeClr>
              </a:gs>
              <a:gs pos="56000">
                <a:schemeClr val="accent5">
                  <a:alpha val="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FB992571-0655-BF60-166C-4ABF20B46EAD}"/>
              </a:ext>
            </a:extLst>
          </p:cNvPr>
          <p:cNvSpPr>
            <a:spLocks noGrp="1"/>
          </p:cNvSpPr>
          <p:nvPr>
            <p:ph type="ctrTitle"/>
          </p:nvPr>
        </p:nvSpPr>
        <p:spPr>
          <a:xfrm>
            <a:off x="667569" y="5553718"/>
            <a:ext cx="7203004" cy="1054645"/>
          </a:xfrm>
        </p:spPr>
        <p:txBody>
          <a:bodyPr anchor="ctr">
            <a:normAutofit/>
          </a:bodyPr>
          <a:lstStyle/>
          <a:p>
            <a:pPr algn="l"/>
            <a:r>
              <a:rPr lang="da-DK" sz="3200">
                <a:solidFill>
                  <a:schemeClr val="bg1"/>
                </a:solidFill>
              </a:rPr>
              <a:t>Historie A </a:t>
            </a:r>
          </a:p>
        </p:txBody>
      </p:sp>
      <p:sp>
        <p:nvSpPr>
          <p:cNvPr id="3" name="Undertitel 2">
            <a:extLst>
              <a:ext uri="{FF2B5EF4-FFF2-40B4-BE49-F238E27FC236}">
                <a16:creationId xmlns:a16="http://schemas.microsoft.com/office/drawing/2014/main" id="{DB8A30CE-F55F-EA69-334D-A6459D2E687D}"/>
              </a:ext>
            </a:extLst>
          </p:cNvPr>
          <p:cNvSpPr>
            <a:spLocks noGrp="1"/>
          </p:cNvSpPr>
          <p:nvPr>
            <p:ph type="subTitle" idx="1"/>
          </p:nvPr>
        </p:nvSpPr>
        <p:spPr>
          <a:xfrm>
            <a:off x="8538142" y="5643349"/>
            <a:ext cx="3196658" cy="780914"/>
          </a:xfrm>
        </p:spPr>
        <p:txBody>
          <a:bodyPr anchor="ctr">
            <a:normAutofit/>
          </a:bodyPr>
          <a:lstStyle/>
          <a:p>
            <a:pPr algn="l"/>
            <a:r>
              <a:rPr lang="da-DK" sz="1200" dirty="0">
                <a:solidFill>
                  <a:schemeClr val="bg1"/>
                </a:solidFill>
              </a:rPr>
              <a:t>Eksamensguide</a:t>
            </a:r>
          </a:p>
        </p:txBody>
      </p:sp>
      <p:pic>
        <p:nvPicPr>
          <p:cNvPr id="4" name="Picture 3" descr="Abstrakt baggrund med røg">
            <a:extLst>
              <a:ext uri="{FF2B5EF4-FFF2-40B4-BE49-F238E27FC236}">
                <a16:creationId xmlns:a16="http://schemas.microsoft.com/office/drawing/2014/main" id="{2253036A-FAAE-F38B-134E-1F224C581AC3}"/>
              </a:ext>
            </a:extLst>
          </p:cNvPr>
          <p:cNvPicPr>
            <a:picLocks noChangeAspect="1"/>
          </p:cNvPicPr>
          <p:nvPr/>
        </p:nvPicPr>
        <p:blipFill rotWithShape="1">
          <a:blip r:embed="rId2"/>
          <a:srcRect t="21182" b="23796"/>
          <a:stretch/>
        </p:blipFill>
        <p:spPr>
          <a:xfrm>
            <a:off x="463925" y="599038"/>
            <a:ext cx="11270875" cy="4123971"/>
          </a:xfrm>
          <a:prstGeom prst="rect">
            <a:avLst/>
          </a:prstGeom>
        </p:spPr>
      </p:pic>
    </p:spTree>
    <p:extLst>
      <p:ext uri="{BB962C8B-B14F-4D97-AF65-F5344CB8AC3E}">
        <p14:creationId xmlns:p14="http://schemas.microsoft.com/office/powerpoint/2010/main" val="29474885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5C5CC17-FF17-43CF-B073-D9051465D5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EBE2DDC-0D14-44E6-A1AB-2EEC095074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09318" y="1410082"/>
            <a:ext cx="6858000" cy="4037835"/>
          </a:xfrm>
          <a:prstGeom prst="rect">
            <a:avLst/>
          </a:prstGeom>
          <a:gradFill>
            <a:gsLst>
              <a:gs pos="8000">
                <a:schemeClr val="accent6"/>
              </a:gs>
              <a:gs pos="100000">
                <a:schemeClr val="accent5">
                  <a:alpha val="72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8543D98-0AA2-43B4-B508-DC1DB7F3DC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2414" y="1406060"/>
            <a:ext cx="6857572" cy="4045450"/>
          </a:xfrm>
          <a:prstGeom prst="rect">
            <a:avLst/>
          </a:prstGeom>
          <a:gradFill>
            <a:gsLst>
              <a:gs pos="0">
                <a:schemeClr val="accent4">
                  <a:alpha val="0"/>
                </a:schemeClr>
              </a:gs>
              <a:gs pos="96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9723C1D-9A1A-465B-8164-483BF54266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98889" y="3617790"/>
            <a:ext cx="2453337" cy="4027079"/>
          </a:xfrm>
          <a:prstGeom prst="rect">
            <a:avLst/>
          </a:prstGeom>
          <a:gradFill>
            <a:gsLst>
              <a:gs pos="2000">
                <a:schemeClr val="accent5">
                  <a:alpha val="35000"/>
                </a:schemeClr>
              </a:gs>
              <a:gs pos="67000">
                <a:schemeClr val="accent4">
                  <a:alpha val="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A6680484-5F73-4078-85C2-415205B1A4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30441" y="1644149"/>
            <a:ext cx="4384532" cy="4196758"/>
          </a:xfrm>
          <a:custGeom>
            <a:avLst/>
            <a:gdLst>
              <a:gd name="connsiteX0" fmla="*/ 44539 w 4384532"/>
              <a:gd name="connsiteY0" fmla="*/ 2446310 h 4196758"/>
              <a:gd name="connsiteX1" fmla="*/ 0 w 4384532"/>
              <a:gd name="connsiteY1" fmla="*/ 2004492 h 4196758"/>
              <a:gd name="connsiteX2" fmla="*/ 500607 w 4384532"/>
              <a:gd name="connsiteY2" fmla="*/ 610007 h 4196758"/>
              <a:gd name="connsiteX3" fmla="*/ 589546 w 4384532"/>
              <a:gd name="connsiteY3" fmla="*/ 512149 h 4196758"/>
              <a:gd name="connsiteX4" fmla="*/ 3077760 w 4384532"/>
              <a:gd name="connsiteY4" fmla="*/ 0 h 4196758"/>
              <a:gd name="connsiteX5" fmla="*/ 3237230 w 4384532"/>
              <a:gd name="connsiteY5" fmla="*/ 76821 h 4196758"/>
              <a:gd name="connsiteX6" fmla="*/ 4384532 w 4384532"/>
              <a:gd name="connsiteY6" fmla="*/ 2004492 h 4196758"/>
              <a:gd name="connsiteX7" fmla="*/ 2192266 w 4384532"/>
              <a:gd name="connsiteY7" fmla="*/ 4196758 h 4196758"/>
              <a:gd name="connsiteX8" fmla="*/ 44539 w 4384532"/>
              <a:gd name="connsiteY8" fmla="*/ 2446310 h 4196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84532" h="4196758">
                <a:moveTo>
                  <a:pt x="44539" y="2446310"/>
                </a:moveTo>
                <a:cubicBezTo>
                  <a:pt x="15336" y="2303599"/>
                  <a:pt x="0" y="2155836"/>
                  <a:pt x="0" y="2004492"/>
                </a:cubicBezTo>
                <a:cubicBezTo>
                  <a:pt x="0" y="1474787"/>
                  <a:pt x="187867" y="988960"/>
                  <a:pt x="500607" y="610007"/>
                </a:cubicBezTo>
                <a:lnTo>
                  <a:pt x="589546" y="512149"/>
                </a:lnTo>
                <a:lnTo>
                  <a:pt x="3077760" y="0"/>
                </a:lnTo>
                <a:lnTo>
                  <a:pt x="3237230" y="76821"/>
                </a:lnTo>
                <a:cubicBezTo>
                  <a:pt x="3920615" y="448057"/>
                  <a:pt x="4384532" y="1172098"/>
                  <a:pt x="4384532" y="2004492"/>
                </a:cubicBezTo>
                <a:cubicBezTo>
                  <a:pt x="4384532" y="3215247"/>
                  <a:pt x="3403021" y="4196758"/>
                  <a:pt x="2192266" y="4196758"/>
                </a:cubicBezTo>
                <a:cubicBezTo>
                  <a:pt x="1132855" y="4196758"/>
                  <a:pt x="248960" y="3445288"/>
                  <a:pt x="44539" y="2446310"/>
                </a:cubicBezTo>
                <a:close/>
              </a:path>
            </a:pathLst>
          </a:custGeom>
          <a:gradFill>
            <a:gsLst>
              <a:gs pos="39000">
                <a:schemeClr val="accent4">
                  <a:lumMod val="20000"/>
                  <a:lumOff val="80000"/>
                  <a:alpha val="0"/>
                </a:schemeClr>
              </a:gs>
              <a:gs pos="100000">
                <a:schemeClr val="accent6">
                  <a:alpha val="29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el 1">
            <a:extLst>
              <a:ext uri="{FF2B5EF4-FFF2-40B4-BE49-F238E27FC236}">
                <a16:creationId xmlns:a16="http://schemas.microsoft.com/office/drawing/2014/main" id="{652580AA-78BC-8ECD-8F18-D3A2B8804F8A}"/>
              </a:ext>
            </a:extLst>
          </p:cNvPr>
          <p:cNvSpPr>
            <a:spLocks noGrp="1"/>
          </p:cNvSpPr>
          <p:nvPr>
            <p:ph type="title"/>
          </p:nvPr>
        </p:nvSpPr>
        <p:spPr>
          <a:xfrm>
            <a:off x="387927" y="1028701"/>
            <a:ext cx="3248863" cy="3020785"/>
          </a:xfrm>
        </p:spPr>
        <p:txBody>
          <a:bodyPr>
            <a:normAutofit/>
          </a:bodyPr>
          <a:lstStyle/>
          <a:p>
            <a:pPr algn="r"/>
            <a:r>
              <a:rPr lang="da-DK" sz="3200">
                <a:solidFill>
                  <a:schemeClr val="bg1"/>
                </a:solidFill>
              </a:rPr>
              <a:t>Hvad skal du til eksamen?</a:t>
            </a:r>
          </a:p>
        </p:txBody>
      </p:sp>
      <p:sp>
        <p:nvSpPr>
          <p:cNvPr id="3" name="Pladsholder til indhold 2">
            <a:extLst>
              <a:ext uri="{FF2B5EF4-FFF2-40B4-BE49-F238E27FC236}">
                <a16:creationId xmlns:a16="http://schemas.microsoft.com/office/drawing/2014/main" id="{FBC72CAA-BF46-CD4B-3823-BF7551F3BDB0}"/>
              </a:ext>
            </a:extLst>
          </p:cNvPr>
          <p:cNvSpPr>
            <a:spLocks noGrp="1"/>
          </p:cNvSpPr>
          <p:nvPr>
            <p:ph idx="1"/>
          </p:nvPr>
        </p:nvSpPr>
        <p:spPr>
          <a:xfrm>
            <a:off x="4777409" y="1028701"/>
            <a:ext cx="6273972" cy="5425107"/>
          </a:xfrm>
        </p:spPr>
        <p:txBody>
          <a:bodyPr>
            <a:noAutofit/>
          </a:bodyPr>
          <a:lstStyle/>
          <a:p>
            <a:pPr marL="914400" lvl="1" indent="-457200">
              <a:lnSpc>
                <a:spcPct val="110000"/>
              </a:lnSpc>
              <a:buFont typeface="+mj-lt"/>
              <a:buAutoNum type="arabicPeriod"/>
            </a:pPr>
            <a:r>
              <a:rPr lang="da-DK" sz="2000" dirty="0"/>
              <a:t>Kildesæt = passer til ét af de ni forløb du har gennemført i faget fra 1g-3g</a:t>
            </a:r>
          </a:p>
          <a:p>
            <a:pPr marL="914400" lvl="1" indent="-457200">
              <a:lnSpc>
                <a:spcPct val="110000"/>
              </a:lnSpc>
              <a:buFont typeface="+mj-lt"/>
              <a:buAutoNum type="arabicPeriod"/>
            </a:pPr>
            <a:r>
              <a:rPr lang="da-DK" sz="2000" dirty="0"/>
              <a:t>Forberede dig i 90 minutter (eksamen er 30 min.).</a:t>
            </a:r>
          </a:p>
          <a:p>
            <a:pPr marL="914400" lvl="1" indent="-457200">
              <a:lnSpc>
                <a:spcPct val="110000"/>
              </a:lnSpc>
              <a:buFont typeface="+mj-lt"/>
              <a:buAutoNum type="arabicPeriod"/>
            </a:pPr>
            <a:r>
              <a:rPr lang="da-DK" sz="2000" dirty="0"/>
              <a:t>I forberedelsestiden opstille to til tre problemstillinger med udgangspunkt i det udleverede kildesæt og relevant viden/materiale fra undervisningen (kontekst)</a:t>
            </a:r>
          </a:p>
          <a:p>
            <a:pPr marL="914400" lvl="1" indent="-457200">
              <a:lnSpc>
                <a:spcPct val="110000"/>
              </a:lnSpc>
              <a:buFont typeface="+mj-lt"/>
              <a:buAutoNum type="arabicPeriod"/>
            </a:pPr>
            <a:r>
              <a:rPr lang="da-DK" sz="2000" dirty="0"/>
              <a:t>I forberedelsestiden evt. skrive dine problemstillinger ned, så du kan vise disse til eksaminator og censor, samt udarbejde et oplæg på ca. 7-10 min., hvor du præsenterer og besvarer dine problemstillinger under inddragelse af materialet (kildesættet) og relevant viden/materiale fra undervisningen (i forløbet).</a:t>
            </a:r>
          </a:p>
          <a:p>
            <a:pPr marL="914400" lvl="1" indent="-457200">
              <a:lnSpc>
                <a:spcPct val="110000"/>
              </a:lnSpc>
              <a:buFont typeface="+mj-lt"/>
              <a:buAutoNum type="arabicPeriod"/>
            </a:pPr>
            <a:r>
              <a:rPr lang="da-DK" sz="2000" dirty="0"/>
              <a:t>Samtale med eksaminator og censor i ca. 15 min. </a:t>
            </a:r>
          </a:p>
        </p:txBody>
      </p:sp>
    </p:spTree>
    <p:extLst>
      <p:ext uri="{BB962C8B-B14F-4D97-AF65-F5344CB8AC3E}">
        <p14:creationId xmlns:p14="http://schemas.microsoft.com/office/powerpoint/2010/main" val="16594180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0" name="Rectangle 49">
            <a:extLst>
              <a:ext uri="{FF2B5EF4-FFF2-40B4-BE49-F238E27FC236}">
                <a16:creationId xmlns:a16="http://schemas.microsoft.com/office/drawing/2014/main" id="{E383CC5D-71E8-4CB2-8E4A-F1E4FF6DC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E2DA5AC1-43C5-4243-9028-07DBB80D0C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
            <a:ext cx="12192000" cy="1600201"/>
          </a:xfrm>
          <a:prstGeom prst="rect">
            <a:avLst/>
          </a:prstGeom>
          <a:gradFill>
            <a:gsLst>
              <a:gs pos="0">
                <a:schemeClr val="accent5">
                  <a:alpha val="83000"/>
                </a:schemeClr>
              </a:gs>
              <a:gs pos="100000">
                <a:schemeClr val="accent6"/>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8A4EDA1C-27A1-4C83-ACE4-6675EC9245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99161" y="9109"/>
            <a:ext cx="7792839" cy="1594270"/>
          </a:xfrm>
          <a:prstGeom prst="rect">
            <a:avLst/>
          </a:prstGeom>
          <a:gradFill>
            <a:gsLst>
              <a:gs pos="22000">
                <a:schemeClr val="accent2">
                  <a:alpha val="0"/>
                </a:schemeClr>
              </a:gs>
              <a:gs pos="99000">
                <a:schemeClr val="accent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ectangle 55">
            <a:extLst>
              <a:ext uri="{FF2B5EF4-FFF2-40B4-BE49-F238E27FC236}">
                <a16:creationId xmlns:a16="http://schemas.microsoft.com/office/drawing/2014/main" id="{1C2185E4-B584-4B9D-9440-DEA0FB9D94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9021976" y="-906246"/>
            <a:ext cx="1602951" cy="3416298"/>
          </a:xfrm>
          <a:prstGeom prst="rect">
            <a:avLst/>
          </a:prstGeom>
          <a:gradFill>
            <a:gsLst>
              <a:gs pos="45000">
                <a:schemeClr val="accent4">
                  <a:alpha val="0"/>
                </a:schemeClr>
              </a:gs>
              <a:gs pos="99000">
                <a:schemeClr val="accent6">
                  <a:alpha val="33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Rectangle 57">
            <a:extLst>
              <a:ext uri="{FF2B5EF4-FFF2-40B4-BE49-F238E27FC236}">
                <a16:creationId xmlns:a16="http://schemas.microsoft.com/office/drawing/2014/main" id="{FF33EC8A-EE0A-4395-97E2-DAD467CF73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451242" y="0"/>
            <a:ext cx="9729549" cy="1600198"/>
          </a:xfrm>
          <a:prstGeom prst="rect">
            <a:avLst/>
          </a:prstGeom>
          <a:gradFill>
            <a:gsLst>
              <a:gs pos="0">
                <a:schemeClr val="accent5">
                  <a:alpha val="30000"/>
                </a:schemeClr>
              </a:gs>
              <a:gs pos="99000">
                <a:schemeClr val="accent5">
                  <a:alpha val="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FF85DA95-16A4-404E-9BFF-27F8E4FC78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430"/>
            <a:ext cx="7910111" cy="1600198"/>
          </a:xfrm>
          <a:prstGeom prst="rect">
            <a:avLst/>
          </a:prstGeom>
          <a:gradFill>
            <a:gsLst>
              <a:gs pos="0">
                <a:schemeClr val="accent5">
                  <a:alpha val="21000"/>
                </a:schemeClr>
              </a:gs>
              <a:gs pos="99000">
                <a:schemeClr val="accent5">
                  <a:alpha val="0"/>
                </a:scheme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416B360F-4116-D56B-3C4E-69772EDEF30D}"/>
              </a:ext>
            </a:extLst>
          </p:cNvPr>
          <p:cNvSpPr>
            <a:spLocks noGrp="1"/>
          </p:cNvSpPr>
          <p:nvPr>
            <p:ph type="title"/>
          </p:nvPr>
        </p:nvSpPr>
        <p:spPr>
          <a:xfrm>
            <a:off x="1157084" y="374427"/>
            <a:ext cx="10374517" cy="971512"/>
          </a:xfrm>
        </p:spPr>
        <p:txBody>
          <a:bodyPr anchor="ctr">
            <a:normAutofit/>
          </a:bodyPr>
          <a:lstStyle/>
          <a:p>
            <a:pPr algn="ctr"/>
            <a:r>
              <a:rPr lang="da-DK" sz="3200" dirty="0">
                <a:solidFill>
                  <a:schemeClr val="bg1"/>
                </a:solidFill>
              </a:rPr>
              <a:t>De Ni </a:t>
            </a:r>
            <a:r>
              <a:rPr lang="da-DK" sz="3200" dirty="0" err="1">
                <a:solidFill>
                  <a:schemeClr val="bg1"/>
                </a:solidFill>
              </a:rPr>
              <a:t>forløB</a:t>
            </a:r>
            <a:endParaRPr lang="da-DK" sz="3200" dirty="0">
              <a:solidFill>
                <a:schemeClr val="bg1"/>
              </a:solidFill>
            </a:endParaRPr>
          </a:p>
        </p:txBody>
      </p:sp>
      <p:graphicFrame>
        <p:nvGraphicFramePr>
          <p:cNvPr id="5" name="Pladsholder til indhold 2">
            <a:extLst>
              <a:ext uri="{FF2B5EF4-FFF2-40B4-BE49-F238E27FC236}">
                <a16:creationId xmlns:a16="http://schemas.microsoft.com/office/drawing/2014/main" id="{A2FB27B8-03A1-79C5-CE14-AA7432A89BC6}"/>
              </a:ext>
            </a:extLst>
          </p:cNvPr>
          <p:cNvGraphicFramePr>
            <a:graphicFrameLocks noGrp="1"/>
          </p:cNvGraphicFramePr>
          <p:nvPr>
            <p:ph idx="1"/>
            <p:extLst>
              <p:ext uri="{D42A27DB-BD31-4B8C-83A1-F6EECF244321}">
                <p14:modId xmlns:p14="http://schemas.microsoft.com/office/powerpoint/2010/main" val="1559460539"/>
              </p:ext>
            </p:extLst>
          </p:nvPr>
        </p:nvGraphicFramePr>
        <p:xfrm>
          <a:off x="579474" y="2062715"/>
          <a:ext cx="11033029" cy="41892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930171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383CC5D-71E8-4CB2-8E4A-F1E4FF6DC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2DA5AC1-43C5-4243-9028-07DBB80D0C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
            <a:ext cx="12192000" cy="1600201"/>
          </a:xfrm>
          <a:prstGeom prst="rect">
            <a:avLst/>
          </a:prstGeom>
          <a:gradFill>
            <a:gsLst>
              <a:gs pos="0">
                <a:schemeClr val="accent5">
                  <a:alpha val="83000"/>
                </a:schemeClr>
              </a:gs>
              <a:gs pos="100000">
                <a:schemeClr val="accent6"/>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A4EDA1C-27A1-4C83-ACE4-6675EC9245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99161" y="9109"/>
            <a:ext cx="7792839" cy="1594270"/>
          </a:xfrm>
          <a:prstGeom prst="rect">
            <a:avLst/>
          </a:prstGeom>
          <a:gradFill>
            <a:gsLst>
              <a:gs pos="22000">
                <a:schemeClr val="accent2">
                  <a:alpha val="0"/>
                </a:schemeClr>
              </a:gs>
              <a:gs pos="99000">
                <a:schemeClr val="accent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1C2185E4-B584-4B9D-9440-DEA0FB9D94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9021976" y="-906246"/>
            <a:ext cx="1602951" cy="3416298"/>
          </a:xfrm>
          <a:prstGeom prst="rect">
            <a:avLst/>
          </a:prstGeom>
          <a:gradFill>
            <a:gsLst>
              <a:gs pos="45000">
                <a:schemeClr val="accent4">
                  <a:alpha val="0"/>
                </a:schemeClr>
              </a:gs>
              <a:gs pos="99000">
                <a:schemeClr val="accent6">
                  <a:alpha val="33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FF33EC8A-EE0A-4395-97E2-DAD467CF73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451242" y="0"/>
            <a:ext cx="9729549" cy="1600198"/>
          </a:xfrm>
          <a:prstGeom prst="rect">
            <a:avLst/>
          </a:prstGeom>
          <a:gradFill>
            <a:gsLst>
              <a:gs pos="0">
                <a:schemeClr val="accent5">
                  <a:alpha val="30000"/>
                </a:schemeClr>
              </a:gs>
              <a:gs pos="99000">
                <a:schemeClr val="accent5">
                  <a:alpha val="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F85DA95-16A4-404E-9BFF-27F8E4FC78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430"/>
            <a:ext cx="7910111" cy="1600198"/>
          </a:xfrm>
          <a:prstGeom prst="rect">
            <a:avLst/>
          </a:prstGeom>
          <a:gradFill>
            <a:gsLst>
              <a:gs pos="0">
                <a:schemeClr val="accent5">
                  <a:alpha val="21000"/>
                </a:schemeClr>
              </a:gs>
              <a:gs pos="99000">
                <a:schemeClr val="accent5">
                  <a:alpha val="0"/>
                </a:scheme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A3D7B405-9399-F6C8-B470-719C3AAB49DC}"/>
              </a:ext>
            </a:extLst>
          </p:cNvPr>
          <p:cNvSpPr>
            <a:spLocks noGrp="1"/>
          </p:cNvSpPr>
          <p:nvPr>
            <p:ph type="title"/>
          </p:nvPr>
        </p:nvSpPr>
        <p:spPr>
          <a:xfrm>
            <a:off x="1157084" y="374427"/>
            <a:ext cx="10374517" cy="971512"/>
          </a:xfrm>
        </p:spPr>
        <p:txBody>
          <a:bodyPr anchor="ctr">
            <a:normAutofit/>
          </a:bodyPr>
          <a:lstStyle/>
          <a:p>
            <a:r>
              <a:rPr lang="da-DK" sz="3200">
                <a:solidFill>
                  <a:schemeClr val="bg1"/>
                </a:solidFill>
              </a:rPr>
              <a:t>oplæsningsperioden</a:t>
            </a:r>
          </a:p>
        </p:txBody>
      </p:sp>
      <p:graphicFrame>
        <p:nvGraphicFramePr>
          <p:cNvPr id="7" name="Pladsholder til indhold 2">
            <a:extLst>
              <a:ext uri="{FF2B5EF4-FFF2-40B4-BE49-F238E27FC236}">
                <a16:creationId xmlns:a16="http://schemas.microsoft.com/office/drawing/2014/main" id="{2ED4498F-FBF5-FB04-6BE6-563C26BD9316}"/>
              </a:ext>
            </a:extLst>
          </p:cNvPr>
          <p:cNvGraphicFramePr>
            <a:graphicFrameLocks noGrp="1"/>
          </p:cNvGraphicFramePr>
          <p:nvPr>
            <p:ph idx="1"/>
            <p:extLst>
              <p:ext uri="{D42A27DB-BD31-4B8C-83A1-F6EECF244321}">
                <p14:modId xmlns:p14="http://schemas.microsoft.com/office/powerpoint/2010/main" val="1063107581"/>
              </p:ext>
            </p:extLst>
          </p:nvPr>
        </p:nvGraphicFramePr>
        <p:xfrm>
          <a:off x="579474" y="2062715"/>
          <a:ext cx="11033029" cy="41892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945632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72DE30-6852-AB76-AE90-C4EEC29B1D4E}"/>
              </a:ext>
            </a:extLst>
          </p:cNvPr>
          <p:cNvSpPr>
            <a:spLocks noGrp="1"/>
          </p:cNvSpPr>
          <p:nvPr>
            <p:ph type="title"/>
          </p:nvPr>
        </p:nvSpPr>
        <p:spPr/>
        <p:txBody>
          <a:bodyPr/>
          <a:lstStyle/>
          <a:p>
            <a:r>
              <a:rPr lang="da-DK"/>
              <a:t>De faglige mål</a:t>
            </a:r>
            <a:endParaRPr lang="da-DK" dirty="0"/>
          </a:p>
        </p:txBody>
      </p:sp>
      <p:graphicFrame>
        <p:nvGraphicFramePr>
          <p:cNvPr id="5" name="Pladsholder til indhold 2">
            <a:extLst>
              <a:ext uri="{FF2B5EF4-FFF2-40B4-BE49-F238E27FC236}">
                <a16:creationId xmlns:a16="http://schemas.microsoft.com/office/drawing/2014/main" id="{45675D12-6591-05B7-F93C-7686FA3825A8}"/>
              </a:ext>
            </a:extLst>
          </p:cNvPr>
          <p:cNvGraphicFramePr>
            <a:graphicFrameLocks noGrp="1"/>
          </p:cNvGraphicFramePr>
          <p:nvPr>
            <p:ph idx="1"/>
          </p:nvPr>
        </p:nvGraphicFramePr>
        <p:xfrm>
          <a:off x="1371600" y="2112264"/>
          <a:ext cx="10241280" cy="39593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558037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5C5CC17-FF17-43CF-B073-D9051465D5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EBE2DDC-0D14-44E6-A1AB-2EEC095074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09318" y="1410082"/>
            <a:ext cx="6858000" cy="4037835"/>
          </a:xfrm>
          <a:prstGeom prst="rect">
            <a:avLst/>
          </a:prstGeom>
          <a:gradFill>
            <a:gsLst>
              <a:gs pos="8000">
                <a:schemeClr val="accent6"/>
              </a:gs>
              <a:gs pos="100000">
                <a:schemeClr val="accent5">
                  <a:alpha val="72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8543D98-0AA2-43B4-B508-DC1DB7F3DC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2414" y="1406060"/>
            <a:ext cx="6857572" cy="4045450"/>
          </a:xfrm>
          <a:prstGeom prst="rect">
            <a:avLst/>
          </a:prstGeom>
          <a:gradFill>
            <a:gsLst>
              <a:gs pos="0">
                <a:schemeClr val="accent4">
                  <a:alpha val="0"/>
                </a:schemeClr>
              </a:gs>
              <a:gs pos="96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9723C1D-9A1A-465B-8164-483BF54266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98889" y="3617790"/>
            <a:ext cx="2453337" cy="4027079"/>
          </a:xfrm>
          <a:prstGeom prst="rect">
            <a:avLst/>
          </a:prstGeom>
          <a:gradFill>
            <a:gsLst>
              <a:gs pos="2000">
                <a:schemeClr val="accent5">
                  <a:alpha val="35000"/>
                </a:schemeClr>
              </a:gs>
              <a:gs pos="67000">
                <a:schemeClr val="accent4">
                  <a:alpha val="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A6680484-5F73-4078-85C2-415205B1A4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30441" y="1644149"/>
            <a:ext cx="4384532" cy="4196758"/>
          </a:xfrm>
          <a:custGeom>
            <a:avLst/>
            <a:gdLst>
              <a:gd name="connsiteX0" fmla="*/ 44539 w 4384532"/>
              <a:gd name="connsiteY0" fmla="*/ 2446310 h 4196758"/>
              <a:gd name="connsiteX1" fmla="*/ 0 w 4384532"/>
              <a:gd name="connsiteY1" fmla="*/ 2004492 h 4196758"/>
              <a:gd name="connsiteX2" fmla="*/ 500607 w 4384532"/>
              <a:gd name="connsiteY2" fmla="*/ 610007 h 4196758"/>
              <a:gd name="connsiteX3" fmla="*/ 589546 w 4384532"/>
              <a:gd name="connsiteY3" fmla="*/ 512149 h 4196758"/>
              <a:gd name="connsiteX4" fmla="*/ 3077760 w 4384532"/>
              <a:gd name="connsiteY4" fmla="*/ 0 h 4196758"/>
              <a:gd name="connsiteX5" fmla="*/ 3237230 w 4384532"/>
              <a:gd name="connsiteY5" fmla="*/ 76821 h 4196758"/>
              <a:gd name="connsiteX6" fmla="*/ 4384532 w 4384532"/>
              <a:gd name="connsiteY6" fmla="*/ 2004492 h 4196758"/>
              <a:gd name="connsiteX7" fmla="*/ 2192266 w 4384532"/>
              <a:gd name="connsiteY7" fmla="*/ 4196758 h 4196758"/>
              <a:gd name="connsiteX8" fmla="*/ 44539 w 4384532"/>
              <a:gd name="connsiteY8" fmla="*/ 2446310 h 4196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84532" h="4196758">
                <a:moveTo>
                  <a:pt x="44539" y="2446310"/>
                </a:moveTo>
                <a:cubicBezTo>
                  <a:pt x="15336" y="2303599"/>
                  <a:pt x="0" y="2155836"/>
                  <a:pt x="0" y="2004492"/>
                </a:cubicBezTo>
                <a:cubicBezTo>
                  <a:pt x="0" y="1474787"/>
                  <a:pt x="187867" y="988960"/>
                  <a:pt x="500607" y="610007"/>
                </a:cubicBezTo>
                <a:lnTo>
                  <a:pt x="589546" y="512149"/>
                </a:lnTo>
                <a:lnTo>
                  <a:pt x="3077760" y="0"/>
                </a:lnTo>
                <a:lnTo>
                  <a:pt x="3237230" y="76821"/>
                </a:lnTo>
                <a:cubicBezTo>
                  <a:pt x="3920615" y="448057"/>
                  <a:pt x="4384532" y="1172098"/>
                  <a:pt x="4384532" y="2004492"/>
                </a:cubicBezTo>
                <a:cubicBezTo>
                  <a:pt x="4384532" y="3215247"/>
                  <a:pt x="3403021" y="4196758"/>
                  <a:pt x="2192266" y="4196758"/>
                </a:cubicBezTo>
                <a:cubicBezTo>
                  <a:pt x="1132855" y="4196758"/>
                  <a:pt x="248960" y="3445288"/>
                  <a:pt x="44539" y="2446310"/>
                </a:cubicBezTo>
                <a:close/>
              </a:path>
            </a:pathLst>
          </a:custGeom>
          <a:gradFill>
            <a:gsLst>
              <a:gs pos="39000">
                <a:schemeClr val="accent4">
                  <a:lumMod val="20000"/>
                  <a:lumOff val="80000"/>
                  <a:alpha val="0"/>
                </a:schemeClr>
              </a:gs>
              <a:gs pos="100000">
                <a:schemeClr val="accent6">
                  <a:alpha val="29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el 1">
            <a:extLst>
              <a:ext uri="{FF2B5EF4-FFF2-40B4-BE49-F238E27FC236}">
                <a16:creationId xmlns:a16="http://schemas.microsoft.com/office/drawing/2014/main" id="{A666D12F-2A8B-DA89-3A4D-C833D95DC45C}"/>
              </a:ext>
            </a:extLst>
          </p:cNvPr>
          <p:cNvSpPr>
            <a:spLocks noGrp="1"/>
          </p:cNvSpPr>
          <p:nvPr>
            <p:ph type="title"/>
          </p:nvPr>
        </p:nvSpPr>
        <p:spPr>
          <a:xfrm>
            <a:off x="387927" y="1028701"/>
            <a:ext cx="3248863" cy="3020785"/>
          </a:xfrm>
        </p:spPr>
        <p:txBody>
          <a:bodyPr>
            <a:normAutofit/>
          </a:bodyPr>
          <a:lstStyle/>
          <a:p>
            <a:pPr algn="r"/>
            <a:r>
              <a:rPr lang="da-DK" sz="2700">
                <a:solidFill>
                  <a:schemeClr val="bg1"/>
                </a:solidFill>
              </a:rPr>
              <a:t>Kildesættet?</a:t>
            </a:r>
          </a:p>
        </p:txBody>
      </p:sp>
      <p:sp>
        <p:nvSpPr>
          <p:cNvPr id="3" name="Pladsholder til indhold 2">
            <a:extLst>
              <a:ext uri="{FF2B5EF4-FFF2-40B4-BE49-F238E27FC236}">
                <a16:creationId xmlns:a16="http://schemas.microsoft.com/office/drawing/2014/main" id="{FB75AA9C-9E2F-0D5D-9C76-4BEB621D2C49}"/>
              </a:ext>
            </a:extLst>
          </p:cNvPr>
          <p:cNvSpPr>
            <a:spLocks noGrp="1"/>
          </p:cNvSpPr>
          <p:nvPr>
            <p:ph idx="1"/>
          </p:nvPr>
        </p:nvSpPr>
        <p:spPr>
          <a:xfrm>
            <a:off x="4425763" y="609600"/>
            <a:ext cx="7236150" cy="5817704"/>
          </a:xfrm>
        </p:spPr>
        <p:txBody>
          <a:bodyPr>
            <a:normAutofit/>
          </a:bodyPr>
          <a:lstStyle/>
          <a:p>
            <a:pPr>
              <a:lnSpc>
                <a:spcPct val="110000"/>
              </a:lnSpc>
            </a:pPr>
            <a:r>
              <a:rPr lang="da-DK" sz="2000" dirty="0"/>
              <a:t>Knyttet til ét af de ni forløb.</a:t>
            </a:r>
          </a:p>
          <a:p>
            <a:pPr>
              <a:lnSpc>
                <a:spcPct val="110000"/>
              </a:lnSpc>
            </a:pPr>
            <a:r>
              <a:rPr lang="da-DK" sz="2000" dirty="0"/>
              <a:t>Består af ca. 4-5 kilder (tre til fem normalsider á 2400 enheder inkl. mellemrum)</a:t>
            </a:r>
          </a:p>
          <a:p>
            <a:pPr>
              <a:lnSpc>
                <a:spcPct val="110000"/>
              </a:lnSpc>
            </a:pPr>
            <a:r>
              <a:rPr lang="da-DK" sz="2000" dirty="0"/>
              <a:t>Kan indeholde skriftlige kilder, billeder, fotos, statistik </a:t>
            </a:r>
          </a:p>
          <a:p>
            <a:pPr>
              <a:lnSpc>
                <a:spcPct val="110000"/>
              </a:lnSpc>
            </a:pPr>
            <a:r>
              <a:rPr lang="da-DK" sz="2000" dirty="0"/>
              <a:t>Billeder?</a:t>
            </a:r>
          </a:p>
          <a:p>
            <a:pPr lvl="1">
              <a:lnSpc>
                <a:spcPct val="110000"/>
              </a:lnSpc>
            </a:pPr>
            <a:r>
              <a:rPr lang="da-DK" sz="2000" b="0" i="0" dirty="0">
                <a:effectLst/>
              </a:rPr>
              <a:t>Hvad forestiller og fortæller billedet? </a:t>
            </a:r>
          </a:p>
          <a:p>
            <a:pPr lvl="1">
              <a:lnSpc>
                <a:spcPct val="110000"/>
              </a:lnSpc>
            </a:pPr>
            <a:r>
              <a:rPr lang="da-DK" sz="2000" b="0" i="0" dirty="0">
                <a:effectLst/>
              </a:rPr>
              <a:t>Hvilke oplysninger, værdiforestillinger </a:t>
            </a:r>
            <a:r>
              <a:rPr lang="da-DK" sz="2000" b="0" i="0" dirty="0" err="1">
                <a:effectLst/>
              </a:rPr>
              <a:t>ell</a:t>
            </a:r>
            <a:r>
              <a:rPr lang="da-DK" sz="2000" b="0" i="0" dirty="0">
                <a:effectLst/>
              </a:rPr>
              <a:t>. holdninger kan udledes af billede: dvs. billedets historiske kontekst og evt. ideologiske perspektiver?</a:t>
            </a:r>
          </a:p>
          <a:p>
            <a:pPr lvl="1">
              <a:lnSpc>
                <a:spcPct val="110000"/>
              </a:lnSpc>
            </a:pPr>
            <a:r>
              <a:rPr lang="da-DK" sz="2000" b="0" i="0" dirty="0">
                <a:effectLst/>
              </a:rPr>
              <a:t>Tidsperspektiv: er det en nationalromantisk fremstilling af vikinger malet i 1800-tallet knyttet til materiale om vikingetiden fra 800-100, så skal du naturligvis være opmærksom på billedets formål!</a:t>
            </a:r>
          </a:p>
          <a:p>
            <a:pPr lvl="1">
              <a:lnSpc>
                <a:spcPct val="110000"/>
              </a:lnSpc>
            </a:pPr>
            <a:r>
              <a:rPr lang="da-DK" sz="2000" b="0" i="0" dirty="0">
                <a:effectLst/>
              </a:rPr>
              <a:t>Hvilken menneske- eller verdensopfattelse udtrykker billedet? </a:t>
            </a:r>
          </a:p>
          <a:p>
            <a:pPr lvl="1">
              <a:lnSpc>
                <a:spcPct val="110000"/>
              </a:lnSpc>
            </a:pPr>
            <a:endParaRPr lang="da-DK" sz="2000" dirty="0"/>
          </a:p>
          <a:p>
            <a:pPr marL="0" indent="0">
              <a:lnSpc>
                <a:spcPct val="110000"/>
              </a:lnSpc>
              <a:buNone/>
            </a:pPr>
            <a:endParaRPr lang="da-DK" sz="2000" dirty="0"/>
          </a:p>
        </p:txBody>
      </p:sp>
    </p:spTree>
    <p:extLst>
      <p:ext uri="{BB962C8B-B14F-4D97-AF65-F5344CB8AC3E}">
        <p14:creationId xmlns:p14="http://schemas.microsoft.com/office/powerpoint/2010/main" val="33097479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Pladsholder til indhold 3">
            <a:extLst>
              <a:ext uri="{FF2B5EF4-FFF2-40B4-BE49-F238E27FC236}">
                <a16:creationId xmlns:a16="http://schemas.microsoft.com/office/drawing/2014/main" id="{17E4E727-99C3-5F65-0184-AB9541D5B747}"/>
              </a:ext>
            </a:extLst>
          </p:cNvPr>
          <p:cNvGraphicFramePr>
            <a:graphicFrameLocks noGrp="1"/>
          </p:cNvGraphicFramePr>
          <p:nvPr>
            <p:ph idx="1"/>
            <p:extLst>
              <p:ext uri="{D42A27DB-BD31-4B8C-83A1-F6EECF244321}">
                <p14:modId xmlns:p14="http://schemas.microsoft.com/office/powerpoint/2010/main" val="2534661157"/>
              </p:ext>
            </p:extLst>
          </p:nvPr>
        </p:nvGraphicFramePr>
        <p:xfrm>
          <a:off x="363070" y="295834"/>
          <a:ext cx="11672047" cy="5520386"/>
        </p:xfrm>
        <a:graphic>
          <a:graphicData uri="http://schemas.openxmlformats.org/drawingml/2006/table">
            <a:tbl>
              <a:tblPr>
                <a:tableStyleId>{5C22544A-7EE6-4342-B048-85BDC9FD1C3A}</a:tableStyleId>
              </a:tblPr>
              <a:tblGrid>
                <a:gridCol w="10107100">
                  <a:extLst>
                    <a:ext uri="{9D8B030D-6E8A-4147-A177-3AD203B41FA5}">
                      <a16:colId xmlns:a16="http://schemas.microsoft.com/office/drawing/2014/main" val="2840798934"/>
                    </a:ext>
                  </a:extLst>
                </a:gridCol>
                <a:gridCol w="1564947">
                  <a:extLst>
                    <a:ext uri="{9D8B030D-6E8A-4147-A177-3AD203B41FA5}">
                      <a16:colId xmlns:a16="http://schemas.microsoft.com/office/drawing/2014/main" val="1023685317"/>
                    </a:ext>
                  </a:extLst>
                </a:gridCol>
              </a:tblGrid>
              <a:tr h="251949">
                <a:tc>
                  <a:txBody>
                    <a:bodyPr/>
                    <a:lstStyle/>
                    <a:p>
                      <a:r>
                        <a:rPr lang="da-DK" sz="1600" b="1" dirty="0">
                          <a:effectLst/>
                        </a:rPr>
                        <a:t>Tjekliste: Eksamen Historie A (90 min. forberedelsestid)</a:t>
                      </a:r>
                      <a:endParaRPr lang="da-DK" sz="16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989" marR="54989" marT="0" marB="0"/>
                </a:tc>
                <a:tc>
                  <a:txBody>
                    <a:bodyPr/>
                    <a:lstStyle/>
                    <a:p>
                      <a:r>
                        <a:rPr lang="da-DK" sz="1000" b="1" dirty="0">
                          <a:effectLst/>
                        </a:rPr>
                        <a:t>Sæt kryds</a:t>
                      </a:r>
                      <a:endParaRPr lang="da-DK" sz="10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989" marR="54989" marT="0" marB="0"/>
                </a:tc>
                <a:extLst>
                  <a:ext uri="{0D108BD9-81ED-4DB2-BD59-A6C34878D82A}">
                    <a16:rowId xmlns:a16="http://schemas.microsoft.com/office/drawing/2014/main" val="1418966412"/>
                  </a:ext>
                </a:extLst>
              </a:tr>
              <a:tr h="548652">
                <a:tc>
                  <a:txBody>
                    <a:bodyPr/>
                    <a:lstStyle/>
                    <a:p>
                      <a:r>
                        <a:rPr lang="da-DK" sz="1800" dirty="0">
                          <a:effectLst/>
                        </a:rPr>
                        <a:t>Jeg har forberedt et oplæg på ca. 7-10 min., hvor mine to til tre problemstillinger præsenteres, analyseres og diskuteres via prøvematerialet (kildesæt), historisk metode, begreber og viden fra forløbet (kontekst). </a:t>
                      </a:r>
                      <a:endParaRPr lang="da-DK"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989" marR="54989" marT="0" marB="0"/>
                </a:tc>
                <a:tc>
                  <a:txBody>
                    <a:bodyPr/>
                    <a:lstStyle/>
                    <a:p>
                      <a:r>
                        <a:rPr lang="da-DK" sz="1000">
                          <a:effectLst/>
                        </a:rPr>
                        <a:t> </a:t>
                      </a:r>
                      <a:endParaRPr lang="da-DK"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989" marR="54989" marT="0" marB="0"/>
                </a:tc>
                <a:extLst>
                  <a:ext uri="{0D108BD9-81ED-4DB2-BD59-A6C34878D82A}">
                    <a16:rowId xmlns:a16="http://schemas.microsoft.com/office/drawing/2014/main" val="1779167735"/>
                  </a:ext>
                </a:extLst>
              </a:tr>
              <a:tr h="302059">
                <a:tc>
                  <a:txBody>
                    <a:bodyPr/>
                    <a:lstStyle/>
                    <a:p>
                      <a:r>
                        <a:rPr lang="da-DK" sz="1800" dirty="0">
                          <a:effectLst/>
                        </a:rPr>
                        <a:t>Jeg har på baggrund af prøvematerialet opstillet to-tre historiefaglige problemstillinger.</a:t>
                      </a:r>
                      <a:endParaRPr lang="da-DK"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989" marR="54989" marT="0" marB="0"/>
                </a:tc>
                <a:tc>
                  <a:txBody>
                    <a:bodyPr/>
                    <a:lstStyle/>
                    <a:p>
                      <a:r>
                        <a:rPr lang="da-DK" sz="1000">
                          <a:effectLst/>
                        </a:rPr>
                        <a:t> </a:t>
                      </a:r>
                      <a:endParaRPr lang="da-DK"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989" marR="54989" marT="0" marB="0"/>
                </a:tc>
                <a:extLst>
                  <a:ext uri="{0D108BD9-81ED-4DB2-BD59-A6C34878D82A}">
                    <a16:rowId xmlns:a16="http://schemas.microsoft.com/office/drawing/2014/main" val="3765680388"/>
                  </a:ext>
                </a:extLst>
              </a:tr>
              <a:tr h="268941">
                <a:tc>
                  <a:txBody>
                    <a:bodyPr/>
                    <a:lstStyle/>
                    <a:p>
                      <a:r>
                        <a:rPr lang="da-DK" sz="1800" dirty="0">
                          <a:effectLst/>
                        </a:rPr>
                        <a:t>Jeg inddrager alle kilder fra prøvematerialet i besvarelsen af mine problemstillinger.</a:t>
                      </a:r>
                      <a:endParaRPr lang="da-DK"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989" marR="54989" marT="0" marB="0"/>
                </a:tc>
                <a:tc>
                  <a:txBody>
                    <a:bodyPr/>
                    <a:lstStyle/>
                    <a:p>
                      <a:r>
                        <a:rPr lang="da-DK" sz="1000">
                          <a:effectLst/>
                        </a:rPr>
                        <a:t> </a:t>
                      </a:r>
                      <a:endParaRPr lang="da-DK"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989" marR="54989" marT="0" marB="0"/>
                </a:tc>
                <a:extLst>
                  <a:ext uri="{0D108BD9-81ED-4DB2-BD59-A6C34878D82A}">
                    <a16:rowId xmlns:a16="http://schemas.microsoft.com/office/drawing/2014/main" val="951128666"/>
                  </a:ext>
                </a:extLst>
              </a:tr>
              <a:tr h="296664">
                <a:tc>
                  <a:txBody>
                    <a:bodyPr/>
                    <a:lstStyle/>
                    <a:p>
                      <a:r>
                        <a:rPr lang="da-DK" sz="1800" dirty="0">
                          <a:effectLst/>
                        </a:rPr>
                        <a:t>Jeg anvender relevante metoder, teori (om muligt), begreber og viden i besvarelsen af mine problemstillinger.</a:t>
                      </a:r>
                      <a:endParaRPr lang="da-DK"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989" marR="54989" marT="0" marB="0"/>
                </a:tc>
                <a:tc>
                  <a:txBody>
                    <a:bodyPr/>
                    <a:lstStyle/>
                    <a:p>
                      <a:r>
                        <a:rPr lang="da-DK" sz="1000">
                          <a:effectLst/>
                        </a:rPr>
                        <a:t> </a:t>
                      </a:r>
                      <a:endParaRPr lang="da-DK"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989" marR="54989" marT="0" marB="0"/>
                </a:tc>
                <a:extLst>
                  <a:ext uri="{0D108BD9-81ED-4DB2-BD59-A6C34878D82A}">
                    <a16:rowId xmlns:a16="http://schemas.microsoft.com/office/drawing/2014/main" val="3058832387"/>
                  </a:ext>
                </a:extLst>
              </a:tr>
              <a:tr h="268941">
                <a:tc>
                  <a:txBody>
                    <a:bodyPr/>
                    <a:lstStyle/>
                    <a:p>
                      <a:r>
                        <a:rPr lang="da-DK" sz="1800">
                          <a:effectLst/>
                        </a:rPr>
                        <a:t>Jeg kan forklare, hvordan alle kilder i prøvematerialet kan bidrage til besvarelsen af mine problemstillinger.</a:t>
                      </a:r>
                      <a:endParaRPr lang="da-DK"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989" marR="54989" marT="0" marB="0"/>
                </a:tc>
                <a:tc>
                  <a:txBody>
                    <a:bodyPr/>
                    <a:lstStyle/>
                    <a:p>
                      <a:r>
                        <a:rPr lang="da-DK" sz="1000">
                          <a:effectLst/>
                        </a:rPr>
                        <a:t> </a:t>
                      </a:r>
                      <a:endParaRPr lang="da-DK"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989" marR="54989" marT="0" marB="0"/>
                </a:tc>
                <a:extLst>
                  <a:ext uri="{0D108BD9-81ED-4DB2-BD59-A6C34878D82A}">
                    <a16:rowId xmlns:a16="http://schemas.microsoft.com/office/drawing/2014/main" val="3414406507"/>
                  </a:ext>
                </a:extLst>
              </a:tr>
              <a:tr h="251949">
                <a:tc>
                  <a:txBody>
                    <a:bodyPr/>
                    <a:lstStyle/>
                    <a:p>
                      <a:r>
                        <a:rPr lang="da-DK" sz="1800">
                          <a:effectLst/>
                        </a:rPr>
                        <a:t>Jeg har udvalgt centrale kildekritiske overvejelser til alle kilder. </a:t>
                      </a:r>
                      <a:endParaRPr lang="da-DK"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989" marR="54989" marT="0" marB="0"/>
                </a:tc>
                <a:tc>
                  <a:txBody>
                    <a:bodyPr/>
                    <a:lstStyle/>
                    <a:p>
                      <a:r>
                        <a:rPr lang="da-DK" sz="1000">
                          <a:effectLst/>
                        </a:rPr>
                        <a:t> </a:t>
                      </a:r>
                      <a:endParaRPr lang="da-DK"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989" marR="54989" marT="0" marB="0"/>
                </a:tc>
                <a:extLst>
                  <a:ext uri="{0D108BD9-81ED-4DB2-BD59-A6C34878D82A}">
                    <a16:rowId xmlns:a16="http://schemas.microsoft.com/office/drawing/2014/main" val="1670506535"/>
                  </a:ext>
                </a:extLst>
              </a:tr>
              <a:tr h="271658">
                <a:tc>
                  <a:txBody>
                    <a:bodyPr/>
                    <a:lstStyle/>
                    <a:p>
                      <a:r>
                        <a:rPr lang="da-DK" sz="1800" dirty="0">
                          <a:effectLst/>
                        </a:rPr>
                        <a:t>Jeg er opmærksom på, at mine kildekritiske overvejelser skal give mening i forhold til mine problemstillinger.</a:t>
                      </a:r>
                      <a:endParaRPr lang="da-DK"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989" marR="54989" marT="0" marB="0"/>
                </a:tc>
                <a:tc>
                  <a:txBody>
                    <a:bodyPr/>
                    <a:lstStyle/>
                    <a:p>
                      <a:r>
                        <a:rPr lang="da-DK" sz="1000">
                          <a:effectLst/>
                        </a:rPr>
                        <a:t> </a:t>
                      </a:r>
                      <a:endParaRPr lang="da-DK"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989" marR="54989" marT="0" marB="0"/>
                </a:tc>
                <a:extLst>
                  <a:ext uri="{0D108BD9-81ED-4DB2-BD59-A6C34878D82A}">
                    <a16:rowId xmlns:a16="http://schemas.microsoft.com/office/drawing/2014/main" val="4142679833"/>
                  </a:ext>
                </a:extLst>
              </a:tr>
              <a:tr h="503898">
                <a:tc>
                  <a:txBody>
                    <a:bodyPr/>
                    <a:lstStyle/>
                    <a:p>
                      <a:r>
                        <a:rPr lang="da-DK" sz="1800" dirty="0">
                          <a:effectLst/>
                        </a:rPr>
                        <a:t>Jeg anvender centrale citater og nedslag i kilderne - herunder detaljer fra billeder/fotos og konkrete taleksempler fra statistikker (hvis disse indgår).  </a:t>
                      </a:r>
                      <a:endParaRPr lang="da-DK"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989" marR="54989" marT="0" marB="0"/>
                </a:tc>
                <a:tc>
                  <a:txBody>
                    <a:bodyPr/>
                    <a:lstStyle/>
                    <a:p>
                      <a:r>
                        <a:rPr lang="da-DK" sz="1000" dirty="0">
                          <a:effectLst/>
                        </a:rPr>
                        <a:t> </a:t>
                      </a:r>
                      <a:endParaRPr lang="da-DK"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989" marR="54989" marT="0" marB="0"/>
                </a:tc>
                <a:extLst>
                  <a:ext uri="{0D108BD9-81ED-4DB2-BD59-A6C34878D82A}">
                    <a16:rowId xmlns:a16="http://schemas.microsoft.com/office/drawing/2014/main" val="3999931187"/>
                  </a:ext>
                </a:extLst>
              </a:tr>
              <a:tr h="302926">
                <a:tc>
                  <a:txBody>
                    <a:bodyPr/>
                    <a:lstStyle/>
                    <a:p>
                      <a:r>
                        <a:rPr lang="da-DK" sz="1800">
                          <a:effectLst/>
                        </a:rPr>
                        <a:t>Jeg læser på tværs af kilderne, således de enkelte kilder sammenlignes og forskelle/ligheder understreges. </a:t>
                      </a:r>
                      <a:endParaRPr lang="da-DK"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989" marR="54989" marT="0" marB="0"/>
                </a:tc>
                <a:tc>
                  <a:txBody>
                    <a:bodyPr/>
                    <a:lstStyle/>
                    <a:p>
                      <a:r>
                        <a:rPr lang="da-DK" sz="1000">
                          <a:effectLst/>
                        </a:rPr>
                        <a:t> </a:t>
                      </a:r>
                      <a:endParaRPr lang="da-DK"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989" marR="54989" marT="0" marB="0"/>
                </a:tc>
                <a:extLst>
                  <a:ext uri="{0D108BD9-81ED-4DB2-BD59-A6C34878D82A}">
                    <a16:rowId xmlns:a16="http://schemas.microsoft.com/office/drawing/2014/main" val="1572374424"/>
                  </a:ext>
                </a:extLst>
              </a:tr>
              <a:tr h="503898">
                <a:tc>
                  <a:txBody>
                    <a:bodyPr/>
                    <a:lstStyle/>
                    <a:p>
                      <a:r>
                        <a:rPr lang="da-DK" sz="1800" dirty="0">
                          <a:effectLst/>
                        </a:rPr>
                        <a:t>Jeg undgår redegørelser, præsenterer </a:t>
                      </a:r>
                      <a:r>
                        <a:rPr lang="da-DK" sz="1800" u="sng" dirty="0">
                          <a:effectLst/>
                        </a:rPr>
                        <a:t>kort</a:t>
                      </a:r>
                      <a:r>
                        <a:rPr lang="da-DK" sz="1800" dirty="0">
                          <a:effectLst/>
                        </a:rPr>
                        <a:t> konteksten og dykker med det samme ned i analysen og diskussionen af problemstillingerne.</a:t>
                      </a:r>
                      <a:endParaRPr lang="da-DK"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989" marR="54989" marT="0" marB="0"/>
                </a:tc>
                <a:tc>
                  <a:txBody>
                    <a:bodyPr/>
                    <a:lstStyle/>
                    <a:p>
                      <a:r>
                        <a:rPr lang="da-DK" sz="1000">
                          <a:effectLst/>
                        </a:rPr>
                        <a:t> </a:t>
                      </a:r>
                      <a:endParaRPr lang="da-DK"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989" marR="54989" marT="0" marB="0"/>
                </a:tc>
                <a:extLst>
                  <a:ext uri="{0D108BD9-81ED-4DB2-BD59-A6C34878D82A}">
                    <a16:rowId xmlns:a16="http://schemas.microsoft.com/office/drawing/2014/main" val="99551968"/>
                  </a:ext>
                </a:extLst>
              </a:tr>
              <a:tr h="262584">
                <a:tc>
                  <a:txBody>
                    <a:bodyPr/>
                    <a:lstStyle/>
                    <a:p>
                      <a:r>
                        <a:rPr lang="da-DK" sz="1800">
                          <a:effectLst/>
                        </a:rPr>
                        <a:t>Jeg har forberedt mig på at perspektivere bredt ud i prøvematerialet og det gennemgåede forløb.</a:t>
                      </a:r>
                      <a:endParaRPr lang="da-DK"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989" marR="54989" marT="0" marB="0"/>
                </a:tc>
                <a:tc>
                  <a:txBody>
                    <a:bodyPr/>
                    <a:lstStyle/>
                    <a:p>
                      <a:r>
                        <a:rPr lang="da-DK" sz="1000">
                          <a:effectLst/>
                        </a:rPr>
                        <a:t> </a:t>
                      </a:r>
                      <a:endParaRPr lang="da-DK"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989" marR="54989" marT="0" marB="0"/>
                </a:tc>
                <a:extLst>
                  <a:ext uri="{0D108BD9-81ED-4DB2-BD59-A6C34878D82A}">
                    <a16:rowId xmlns:a16="http://schemas.microsoft.com/office/drawing/2014/main" val="3161735936"/>
                  </a:ext>
                </a:extLst>
              </a:tr>
              <a:tr h="251949">
                <a:tc>
                  <a:txBody>
                    <a:bodyPr/>
                    <a:lstStyle/>
                    <a:p>
                      <a:r>
                        <a:rPr lang="da-DK" sz="1800" dirty="0">
                          <a:effectLst/>
                        </a:rPr>
                        <a:t>Jeg har tænkt over forskellige perspektiveringer op til i dag. </a:t>
                      </a:r>
                      <a:endParaRPr lang="da-DK"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989" marR="54989" marT="0" marB="0"/>
                </a:tc>
                <a:tc>
                  <a:txBody>
                    <a:bodyPr/>
                    <a:lstStyle/>
                    <a:p>
                      <a:r>
                        <a:rPr lang="da-DK" sz="1000">
                          <a:effectLst/>
                        </a:rPr>
                        <a:t> </a:t>
                      </a:r>
                      <a:endParaRPr lang="da-DK"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989" marR="54989" marT="0" marB="0"/>
                </a:tc>
                <a:extLst>
                  <a:ext uri="{0D108BD9-81ED-4DB2-BD59-A6C34878D82A}">
                    <a16:rowId xmlns:a16="http://schemas.microsoft.com/office/drawing/2014/main" val="789438669"/>
                  </a:ext>
                </a:extLst>
              </a:tr>
              <a:tr h="251949">
                <a:tc>
                  <a:txBody>
                    <a:bodyPr/>
                    <a:lstStyle/>
                    <a:p>
                      <a:r>
                        <a:rPr lang="da-DK" sz="1800" dirty="0">
                          <a:effectLst/>
                        </a:rPr>
                        <a:t>Jeg har skrevet mine problemstillinger ned til lærer og censor (</a:t>
                      </a:r>
                      <a:r>
                        <a:rPr lang="da-DK" sz="1800" i="1" dirty="0">
                          <a:effectLst/>
                        </a:rPr>
                        <a:t>ikke</a:t>
                      </a:r>
                      <a:r>
                        <a:rPr lang="da-DK" sz="1800" dirty="0">
                          <a:effectLst/>
                        </a:rPr>
                        <a:t> et krav at skrive disse ned).</a:t>
                      </a:r>
                      <a:endParaRPr lang="da-DK"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989" marR="54989" marT="0" marB="0"/>
                </a:tc>
                <a:tc>
                  <a:txBody>
                    <a:bodyPr/>
                    <a:lstStyle/>
                    <a:p>
                      <a:r>
                        <a:rPr lang="da-DK" sz="1000">
                          <a:effectLst/>
                        </a:rPr>
                        <a:t> </a:t>
                      </a:r>
                      <a:endParaRPr lang="da-DK"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989" marR="54989" marT="0" marB="0"/>
                </a:tc>
                <a:extLst>
                  <a:ext uri="{0D108BD9-81ED-4DB2-BD59-A6C34878D82A}">
                    <a16:rowId xmlns:a16="http://schemas.microsoft.com/office/drawing/2014/main" val="1916689668"/>
                  </a:ext>
                </a:extLst>
              </a:tr>
              <a:tr h="251949">
                <a:tc>
                  <a:txBody>
                    <a:bodyPr/>
                    <a:lstStyle/>
                    <a:p>
                      <a:r>
                        <a:rPr lang="da-DK" sz="1800">
                          <a:effectLst/>
                        </a:rPr>
                        <a:t>Jeg har medbragt alle relevante materialer til eksamen. </a:t>
                      </a:r>
                      <a:endParaRPr lang="da-DK"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989" marR="54989" marT="0" marB="0"/>
                </a:tc>
                <a:tc>
                  <a:txBody>
                    <a:bodyPr/>
                    <a:lstStyle/>
                    <a:p>
                      <a:r>
                        <a:rPr lang="da-DK" sz="1000">
                          <a:effectLst/>
                        </a:rPr>
                        <a:t> </a:t>
                      </a:r>
                      <a:endParaRPr lang="da-DK"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989" marR="54989" marT="0" marB="0"/>
                </a:tc>
                <a:extLst>
                  <a:ext uri="{0D108BD9-81ED-4DB2-BD59-A6C34878D82A}">
                    <a16:rowId xmlns:a16="http://schemas.microsoft.com/office/drawing/2014/main" val="791116724"/>
                  </a:ext>
                </a:extLst>
              </a:tr>
              <a:tr h="271419">
                <a:tc>
                  <a:txBody>
                    <a:bodyPr/>
                    <a:lstStyle/>
                    <a:p>
                      <a:r>
                        <a:rPr lang="da-DK" sz="1800" dirty="0">
                          <a:effectLst/>
                        </a:rPr>
                        <a:t>Jeg har forberedt mig godt, så jeg får mest muligt ud af prøvematerialet og det forløb det knytter sig til.</a:t>
                      </a:r>
                      <a:endParaRPr lang="da-DK"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989" marR="54989" marT="0" marB="0"/>
                </a:tc>
                <a:tc>
                  <a:txBody>
                    <a:bodyPr/>
                    <a:lstStyle/>
                    <a:p>
                      <a:r>
                        <a:rPr lang="da-DK" sz="1000" dirty="0">
                          <a:effectLst/>
                        </a:rPr>
                        <a:t> </a:t>
                      </a:r>
                      <a:endParaRPr lang="da-DK"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4989" marR="54989" marT="0" marB="0"/>
                </a:tc>
                <a:extLst>
                  <a:ext uri="{0D108BD9-81ED-4DB2-BD59-A6C34878D82A}">
                    <a16:rowId xmlns:a16="http://schemas.microsoft.com/office/drawing/2014/main" val="3164554315"/>
                  </a:ext>
                </a:extLst>
              </a:tr>
            </a:tbl>
          </a:graphicData>
        </a:graphic>
      </p:graphicFrame>
    </p:spTree>
    <p:extLst>
      <p:ext uri="{BB962C8B-B14F-4D97-AF65-F5344CB8AC3E}">
        <p14:creationId xmlns:p14="http://schemas.microsoft.com/office/powerpoint/2010/main" val="13303822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8">
            <a:extLst>
              <a:ext uri="{FF2B5EF4-FFF2-40B4-BE49-F238E27FC236}">
                <a16:creationId xmlns:a16="http://schemas.microsoft.com/office/drawing/2014/main" id="{E3CBB9B1-7B7D-4BA1-A1AF-572168B395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AAE0C3E5-E057-3C79-00F0-715AE5239E66}"/>
              </a:ext>
            </a:extLst>
          </p:cNvPr>
          <p:cNvSpPr>
            <a:spLocks noGrp="1"/>
          </p:cNvSpPr>
          <p:nvPr>
            <p:ph type="title"/>
          </p:nvPr>
        </p:nvSpPr>
        <p:spPr>
          <a:xfrm>
            <a:off x="8494399" y="457201"/>
            <a:ext cx="3240401" cy="1727643"/>
          </a:xfrm>
        </p:spPr>
        <p:txBody>
          <a:bodyPr anchor="b">
            <a:normAutofit/>
          </a:bodyPr>
          <a:lstStyle/>
          <a:p>
            <a:r>
              <a:rPr lang="da-DK" sz="2800" dirty="0"/>
              <a:t>Spørgsmål?</a:t>
            </a:r>
          </a:p>
        </p:txBody>
      </p:sp>
      <p:pic>
        <p:nvPicPr>
          <p:cNvPr id="20" name="Picture 4" descr="Stor gruppe af faldskærmsudspringere i luften">
            <a:extLst>
              <a:ext uri="{FF2B5EF4-FFF2-40B4-BE49-F238E27FC236}">
                <a16:creationId xmlns:a16="http://schemas.microsoft.com/office/drawing/2014/main" id="{A8778F7E-9D96-6048-31BD-DB05AE9C248A}"/>
              </a:ext>
            </a:extLst>
          </p:cNvPr>
          <p:cNvPicPr>
            <a:picLocks noChangeAspect="1"/>
          </p:cNvPicPr>
          <p:nvPr/>
        </p:nvPicPr>
        <p:blipFill rotWithShape="1">
          <a:blip r:embed="rId2"/>
          <a:srcRect l="8477" r="7308" b="-2"/>
          <a:stretch/>
        </p:blipFill>
        <p:spPr>
          <a:xfrm>
            <a:off x="20" y="431"/>
            <a:ext cx="8115280" cy="6408311"/>
          </a:xfrm>
          <a:prstGeom prst="rect">
            <a:avLst/>
          </a:prstGeom>
        </p:spPr>
      </p:pic>
      <p:sp>
        <p:nvSpPr>
          <p:cNvPr id="3" name="Pladsholder til indhold 2">
            <a:extLst>
              <a:ext uri="{FF2B5EF4-FFF2-40B4-BE49-F238E27FC236}">
                <a16:creationId xmlns:a16="http://schemas.microsoft.com/office/drawing/2014/main" id="{395B8BE3-2F11-1D91-F39E-2B65D72491C5}"/>
              </a:ext>
            </a:extLst>
          </p:cNvPr>
          <p:cNvSpPr>
            <a:spLocks noGrp="1"/>
          </p:cNvSpPr>
          <p:nvPr>
            <p:ph idx="1"/>
          </p:nvPr>
        </p:nvSpPr>
        <p:spPr>
          <a:xfrm>
            <a:off x="8494399" y="2530549"/>
            <a:ext cx="3091607" cy="3428124"/>
          </a:xfrm>
        </p:spPr>
        <p:txBody>
          <a:bodyPr>
            <a:noAutofit/>
          </a:bodyPr>
          <a:lstStyle/>
          <a:p>
            <a:pPr marL="0" indent="0">
              <a:buNone/>
            </a:pPr>
            <a:endParaRPr lang="da-DK" sz="1600" dirty="0"/>
          </a:p>
        </p:txBody>
      </p:sp>
      <p:sp>
        <p:nvSpPr>
          <p:cNvPr id="21" name="Rectangle 10">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49257"/>
          </a:xfrm>
          <a:prstGeom prst="rect">
            <a:avLst/>
          </a:prstGeom>
          <a:gradFill>
            <a:gsLst>
              <a:gs pos="34000">
                <a:schemeClr val="accent4">
                  <a:alpha val="73000"/>
                </a:schemeClr>
              </a:gs>
              <a:gs pos="100000">
                <a:schemeClr val="accent5">
                  <a:alpha val="89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12">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8314"/>
            <a:ext cx="8115300" cy="449258"/>
          </a:xfrm>
          <a:prstGeom prst="rect">
            <a:avLst/>
          </a:prstGeom>
          <a:gradFill>
            <a:gsLst>
              <a:gs pos="22000">
                <a:schemeClr val="accent5">
                  <a:lumMod val="60000"/>
                  <a:lumOff val="40000"/>
                  <a:alpha val="55000"/>
                </a:schemeClr>
              </a:gs>
              <a:gs pos="99000">
                <a:schemeClr val="accent2"/>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053812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E8CBC9-F355-9F54-D6E8-BA7B9FBBFEE1}"/>
              </a:ext>
            </a:extLst>
          </p:cNvPr>
          <p:cNvSpPr>
            <a:spLocks noGrp="1"/>
          </p:cNvSpPr>
          <p:nvPr>
            <p:ph type="title"/>
          </p:nvPr>
        </p:nvSpPr>
        <p:spPr>
          <a:xfrm>
            <a:off x="1371600" y="795528"/>
            <a:ext cx="10241280" cy="569446"/>
          </a:xfrm>
        </p:spPr>
        <p:txBody>
          <a:bodyPr/>
          <a:lstStyle/>
          <a:p>
            <a:r>
              <a:rPr lang="da-DK" dirty="0" err="1"/>
              <a:t>prøvEeksamen</a:t>
            </a:r>
            <a:endParaRPr lang="da-DK" dirty="0"/>
          </a:p>
        </p:txBody>
      </p:sp>
      <p:sp>
        <p:nvSpPr>
          <p:cNvPr id="3" name="Pladsholder til indhold 2">
            <a:extLst>
              <a:ext uri="{FF2B5EF4-FFF2-40B4-BE49-F238E27FC236}">
                <a16:creationId xmlns:a16="http://schemas.microsoft.com/office/drawing/2014/main" id="{7B612A5C-F7A1-DBA2-FC19-CF338D2C10DD}"/>
              </a:ext>
            </a:extLst>
          </p:cNvPr>
          <p:cNvSpPr>
            <a:spLocks noGrp="1"/>
          </p:cNvSpPr>
          <p:nvPr>
            <p:ph idx="1"/>
          </p:nvPr>
        </p:nvSpPr>
        <p:spPr/>
        <p:txBody>
          <a:bodyPr/>
          <a:lstStyle/>
          <a:p>
            <a:r>
              <a:rPr lang="da-DK" dirty="0"/>
              <a:t>I får modulet – og </a:t>
            </a:r>
            <a:r>
              <a:rPr lang="da-DK"/>
              <a:t>tid hjemme - til </a:t>
            </a:r>
            <a:r>
              <a:rPr lang="da-DK" dirty="0"/>
              <a:t>at </a:t>
            </a:r>
            <a:r>
              <a:rPr lang="da-DK"/>
              <a:t>forberede prøveeksamen</a:t>
            </a:r>
            <a:endParaRPr lang="da-DK" dirty="0"/>
          </a:p>
          <a:p>
            <a:r>
              <a:rPr lang="da-DK" dirty="0"/>
              <a:t>Benyt tjekliste</a:t>
            </a:r>
          </a:p>
          <a:p>
            <a:r>
              <a:rPr lang="da-DK" dirty="0"/>
              <a:t>Hvem melder sig frivilligt til at være prøvekanin?</a:t>
            </a:r>
          </a:p>
        </p:txBody>
      </p:sp>
    </p:spTree>
    <p:extLst>
      <p:ext uri="{BB962C8B-B14F-4D97-AF65-F5344CB8AC3E}">
        <p14:creationId xmlns:p14="http://schemas.microsoft.com/office/powerpoint/2010/main" val="4284657734"/>
      </p:ext>
    </p:extLst>
  </p:cSld>
  <p:clrMapOvr>
    <a:masterClrMapping/>
  </p:clrMapOvr>
</p:sld>
</file>

<file path=ppt/theme/theme1.xml><?xml version="1.0" encoding="utf-8"?>
<a:theme xmlns:a="http://schemas.openxmlformats.org/drawingml/2006/main" name="GradientRiseVTI">
  <a:themeElements>
    <a:clrScheme name="AnalogousFromDarkSeedLeftStep">
      <a:dk1>
        <a:srgbClr val="000000"/>
      </a:dk1>
      <a:lt1>
        <a:srgbClr val="FFFFFF"/>
      </a:lt1>
      <a:dk2>
        <a:srgbClr val="301B2D"/>
      </a:dk2>
      <a:lt2>
        <a:srgbClr val="F0F3F2"/>
      </a:lt2>
      <a:accent1>
        <a:srgbClr val="E72983"/>
      </a:accent1>
      <a:accent2>
        <a:srgbClr val="D517C0"/>
      </a:accent2>
      <a:accent3>
        <a:srgbClr val="AD29E7"/>
      </a:accent3>
      <a:accent4>
        <a:srgbClr val="5725D7"/>
      </a:accent4>
      <a:accent5>
        <a:srgbClr val="2944E7"/>
      </a:accent5>
      <a:accent6>
        <a:srgbClr val="1781D5"/>
      </a:accent6>
      <a:hlink>
        <a:srgbClr val="433FBF"/>
      </a:hlink>
      <a:folHlink>
        <a:srgbClr val="7F7F7F"/>
      </a:folHlink>
    </a:clrScheme>
    <a:fontScheme name="Avenir">
      <a:majorFont>
        <a:latin typeface="Tw Cen MT"/>
        <a:ea typeface=""/>
        <a:cs typeface=""/>
      </a:majorFont>
      <a:minorFont>
        <a:latin typeface="Tw Cen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adientRiseVTI" id="{C2FC082F-B444-4222-AF20-78444CCB5722}" vid="{39F213E4-0CBC-40CB-B3F6-8C5562B6B99A}"/>
    </a:ext>
  </a:extLst>
</a:theme>
</file>

<file path=docProps/app.xml><?xml version="1.0" encoding="utf-8"?>
<Properties xmlns="http://schemas.openxmlformats.org/officeDocument/2006/extended-properties" xmlns:vt="http://schemas.openxmlformats.org/officeDocument/2006/docPropsVTypes">
  <TotalTime>188</TotalTime>
  <Words>802</Words>
  <Application>Microsoft Macintosh PowerPoint</Application>
  <PresentationFormat>Widescreen</PresentationFormat>
  <Paragraphs>80</Paragraphs>
  <Slides>9</Slides>
  <Notes>0</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9</vt:i4>
      </vt:variant>
    </vt:vector>
  </HeadingPairs>
  <TitlesOfParts>
    <vt:vector size="13" baseType="lpstr">
      <vt:lpstr>Arial</vt:lpstr>
      <vt:lpstr>Times New Roman</vt:lpstr>
      <vt:lpstr>Tw Cen MT</vt:lpstr>
      <vt:lpstr>GradientRiseVTI</vt:lpstr>
      <vt:lpstr>Historie A </vt:lpstr>
      <vt:lpstr>Hvad skal du til eksamen?</vt:lpstr>
      <vt:lpstr>De Ni forløB</vt:lpstr>
      <vt:lpstr>oplæsningsperioden</vt:lpstr>
      <vt:lpstr>De faglige mål</vt:lpstr>
      <vt:lpstr>Kildesættet?</vt:lpstr>
      <vt:lpstr>PowerPoint-præsentation</vt:lpstr>
      <vt:lpstr>Spørgsmål?</vt:lpstr>
      <vt:lpstr>prøvEeksamen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Historie A </dc:title>
  <dc:creator>Anne Sofie Nørsøller (AN | SGY)</dc:creator>
  <cp:lastModifiedBy>Anne Sofie Nørsøller (AN | SGY)</cp:lastModifiedBy>
  <cp:revision>13</cp:revision>
  <dcterms:created xsi:type="dcterms:W3CDTF">2023-04-17T18:58:05Z</dcterms:created>
  <dcterms:modified xsi:type="dcterms:W3CDTF">2025-01-19T08:51:59Z</dcterms:modified>
</cp:coreProperties>
</file>