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17"/>
  </p:notesMasterIdLst>
  <p:sldIdLst>
    <p:sldId id="281" r:id="rId2"/>
    <p:sldId id="256" r:id="rId3"/>
    <p:sldId id="289" r:id="rId4"/>
    <p:sldId id="285" r:id="rId5"/>
    <p:sldId id="287" r:id="rId6"/>
    <p:sldId id="288" r:id="rId7"/>
    <p:sldId id="282" r:id="rId8"/>
    <p:sldId id="269" r:id="rId9"/>
    <p:sldId id="290" r:id="rId10"/>
    <p:sldId id="280" r:id="rId11"/>
    <p:sldId id="270" r:id="rId12"/>
    <p:sldId id="271" r:id="rId13"/>
    <p:sldId id="272" r:id="rId14"/>
    <p:sldId id="277" r:id="rId15"/>
    <p:sldId id="275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28B56E-FF41-E541-971B-E436AC22BD1F}" v="7" dt="2025-02-06T11:12:05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81599"/>
  </p:normalViewPr>
  <p:slideViewPr>
    <p:cSldViewPr snapToGrid="0">
      <p:cViewPr varScale="1">
        <p:scale>
          <a:sx n="92" d="100"/>
          <a:sy n="92" d="100"/>
        </p:scale>
        <p:origin x="1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gne Nøhr (SN | SGY)" userId="99924477-9042-4389-afaf-3952a4372225" providerId="ADAL" clId="{8928B56E-FF41-E541-971B-E436AC22BD1F}"/>
    <pc:docChg chg="undo custSel addSld delSld modSld sldOrd">
      <pc:chgData name="Signe Nøhr (SN | SGY)" userId="99924477-9042-4389-afaf-3952a4372225" providerId="ADAL" clId="{8928B56E-FF41-E541-971B-E436AC22BD1F}" dt="2025-02-06T11:32:33.513" v="94" actId="20578"/>
      <pc:docMkLst>
        <pc:docMk/>
      </pc:docMkLst>
      <pc:sldChg chg="modSp mod">
        <pc:chgData name="Signe Nøhr (SN | SGY)" userId="99924477-9042-4389-afaf-3952a4372225" providerId="ADAL" clId="{8928B56E-FF41-E541-971B-E436AC22BD1F}" dt="2025-02-05T23:37:34.854" v="3" actId="27636"/>
        <pc:sldMkLst>
          <pc:docMk/>
          <pc:sldMk cId="472279504" sldId="256"/>
        </pc:sldMkLst>
        <pc:spChg chg="mod">
          <ac:chgData name="Signe Nøhr (SN | SGY)" userId="99924477-9042-4389-afaf-3952a4372225" providerId="ADAL" clId="{8928B56E-FF41-E541-971B-E436AC22BD1F}" dt="2025-02-05T23:37:34.854" v="3" actId="27636"/>
          <ac:spMkLst>
            <pc:docMk/>
            <pc:sldMk cId="472279504" sldId="256"/>
            <ac:spMk id="3" creationId="{31CC214E-75DC-CB60-5E19-632144A6E36F}"/>
          </ac:spMkLst>
        </pc:spChg>
      </pc:sldChg>
      <pc:sldChg chg="del">
        <pc:chgData name="Signe Nøhr (SN | SGY)" userId="99924477-9042-4389-afaf-3952a4372225" providerId="ADAL" clId="{8928B56E-FF41-E541-971B-E436AC22BD1F}" dt="2025-02-05T07:50:25.329" v="0" actId="2696"/>
        <pc:sldMkLst>
          <pc:docMk/>
          <pc:sldMk cId="1709636145" sldId="257"/>
        </pc:sldMkLst>
      </pc:sldChg>
      <pc:sldChg chg="del">
        <pc:chgData name="Signe Nøhr (SN | SGY)" userId="99924477-9042-4389-afaf-3952a4372225" providerId="ADAL" clId="{8928B56E-FF41-E541-971B-E436AC22BD1F}" dt="2025-02-05T07:50:25.329" v="0" actId="2696"/>
        <pc:sldMkLst>
          <pc:docMk/>
          <pc:sldMk cId="822408083" sldId="258"/>
        </pc:sldMkLst>
      </pc:sldChg>
      <pc:sldChg chg="del">
        <pc:chgData name="Signe Nøhr (SN | SGY)" userId="99924477-9042-4389-afaf-3952a4372225" providerId="ADAL" clId="{8928B56E-FF41-E541-971B-E436AC22BD1F}" dt="2025-02-05T07:50:25.329" v="0" actId="2696"/>
        <pc:sldMkLst>
          <pc:docMk/>
          <pc:sldMk cId="1779215452" sldId="262"/>
        </pc:sldMkLst>
      </pc:sldChg>
      <pc:sldChg chg="del">
        <pc:chgData name="Signe Nøhr (SN | SGY)" userId="99924477-9042-4389-afaf-3952a4372225" providerId="ADAL" clId="{8928B56E-FF41-E541-971B-E436AC22BD1F}" dt="2025-02-06T10:54:09.843" v="45" actId="2696"/>
        <pc:sldMkLst>
          <pc:docMk/>
          <pc:sldMk cId="3731257858" sldId="267"/>
        </pc:sldMkLst>
      </pc:sldChg>
      <pc:sldChg chg="addSp delSp modSp mod modNotesTx">
        <pc:chgData name="Signe Nøhr (SN | SGY)" userId="99924477-9042-4389-afaf-3952a4372225" providerId="ADAL" clId="{8928B56E-FF41-E541-971B-E436AC22BD1F}" dt="2025-02-06T10:48:03.229" v="44" actId="20577"/>
        <pc:sldMkLst>
          <pc:docMk/>
          <pc:sldMk cId="617668330" sldId="269"/>
        </pc:sldMkLst>
        <pc:spChg chg="mod">
          <ac:chgData name="Signe Nøhr (SN | SGY)" userId="99924477-9042-4389-afaf-3952a4372225" providerId="ADAL" clId="{8928B56E-FF41-E541-971B-E436AC22BD1F}" dt="2025-02-06T10:38:00.114" v="33" actId="26606"/>
          <ac:spMkLst>
            <pc:docMk/>
            <pc:sldMk cId="617668330" sldId="269"/>
            <ac:spMk id="2" creationId="{00000000-0000-0000-0000-000000000000}"/>
          </ac:spMkLst>
        </pc:spChg>
        <pc:spChg chg="add del">
          <ac:chgData name="Signe Nøhr (SN | SGY)" userId="99924477-9042-4389-afaf-3952a4372225" providerId="ADAL" clId="{8928B56E-FF41-E541-971B-E436AC22BD1F}" dt="2025-02-06T10:38:00.114" v="33" actId="26606"/>
          <ac:spMkLst>
            <pc:docMk/>
            <pc:sldMk cId="617668330" sldId="269"/>
            <ac:spMk id="3078" creationId="{491DED57-4D12-817B-9C88-BEDDAE38D750}"/>
          </ac:spMkLst>
        </pc:spChg>
        <pc:spChg chg="del">
          <ac:chgData name="Signe Nøhr (SN | SGY)" userId="99924477-9042-4389-afaf-3952a4372225" providerId="ADAL" clId="{8928B56E-FF41-E541-971B-E436AC22BD1F}" dt="2025-02-06T10:38:00.114" v="33" actId="26606"/>
          <ac:spMkLst>
            <pc:docMk/>
            <pc:sldMk cId="617668330" sldId="269"/>
            <ac:spMk id="3081" creationId="{990D0034-F768-41E7-85D4-F38C4DE85770}"/>
          </ac:spMkLst>
        </pc:spChg>
        <pc:spChg chg="add">
          <ac:chgData name="Signe Nøhr (SN | SGY)" userId="99924477-9042-4389-afaf-3952a4372225" providerId="ADAL" clId="{8928B56E-FF41-E541-971B-E436AC22BD1F}" dt="2025-02-06T10:38:00.114" v="33" actId="26606"/>
          <ac:spMkLst>
            <pc:docMk/>
            <pc:sldMk cId="617668330" sldId="269"/>
            <ac:spMk id="3088" creationId="{39E3965E-AC41-4711-9D10-E25ABB132D86}"/>
          </ac:spMkLst>
        </pc:spChg>
        <pc:spChg chg="add">
          <ac:chgData name="Signe Nøhr (SN | SGY)" userId="99924477-9042-4389-afaf-3952a4372225" providerId="ADAL" clId="{8928B56E-FF41-E541-971B-E436AC22BD1F}" dt="2025-02-06T10:38:00.114" v="33" actId="26606"/>
          <ac:spMkLst>
            <pc:docMk/>
            <pc:sldMk cId="617668330" sldId="269"/>
            <ac:spMk id="3092" creationId="{33428ACC-71EC-4171-9527-10983BA6B41D}"/>
          </ac:spMkLst>
        </pc:spChg>
        <pc:spChg chg="add">
          <ac:chgData name="Signe Nøhr (SN | SGY)" userId="99924477-9042-4389-afaf-3952a4372225" providerId="ADAL" clId="{8928B56E-FF41-E541-971B-E436AC22BD1F}" dt="2025-02-06T10:38:00.114" v="33" actId="26606"/>
          <ac:spMkLst>
            <pc:docMk/>
            <pc:sldMk cId="617668330" sldId="269"/>
            <ac:spMk id="3096" creationId="{8D4480B4-953D-41FA-9052-09AB3A026947}"/>
          </ac:spMkLst>
        </pc:spChg>
        <pc:picChg chg="add mod">
          <ac:chgData name="Signe Nøhr (SN | SGY)" userId="99924477-9042-4389-afaf-3952a4372225" providerId="ADAL" clId="{8928B56E-FF41-E541-971B-E436AC22BD1F}" dt="2025-02-06T10:37:54.559" v="31"/>
          <ac:picMkLst>
            <pc:docMk/>
            <pc:sldMk cId="617668330" sldId="269"/>
            <ac:picMk id="4" creationId="{8B75EC51-7A8B-C943-4885-411A950BEEBC}"/>
          </ac:picMkLst>
        </pc:picChg>
        <pc:picChg chg="add mod">
          <ac:chgData name="Signe Nøhr (SN | SGY)" userId="99924477-9042-4389-afaf-3952a4372225" providerId="ADAL" clId="{8928B56E-FF41-E541-971B-E436AC22BD1F}" dt="2025-02-06T10:38:07.328" v="35" actId="14100"/>
          <ac:picMkLst>
            <pc:docMk/>
            <pc:sldMk cId="617668330" sldId="269"/>
            <ac:picMk id="5" creationId="{C728C668-5548-B4A2-154E-252437E3085D}"/>
          </ac:picMkLst>
        </pc:picChg>
        <pc:picChg chg="del">
          <ac:chgData name="Signe Nøhr (SN | SGY)" userId="99924477-9042-4389-afaf-3952a4372225" providerId="ADAL" clId="{8928B56E-FF41-E541-971B-E436AC22BD1F}" dt="2025-02-06T10:37:46.864" v="24" actId="478"/>
          <ac:picMkLst>
            <pc:docMk/>
            <pc:sldMk cId="617668330" sldId="269"/>
            <ac:picMk id="3074" creationId="{00000000-0000-0000-0000-000000000000}"/>
          </ac:picMkLst>
        </pc:picChg>
        <pc:cxnChg chg="del">
          <ac:chgData name="Signe Nøhr (SN | SGY)" userId="99924477-9042-4389-afaf-3952a4372225" providerId="ADAL" clId="{8928B56E-FF41-E541-971B-E436AC22BD1F}" dt="2025-02-06T10:38:00.114" v="33" actId="26606"/>
          <ac:cxnSpMkLst>
            <pc:docMk/>
            <pc:sldMk cId="617668330" sldId="269"/>
            <ac:cxnSpMk id="3083" creationId="{5A0A5CF6-407C-4691-8122-49DF69D0020D}"/>
          </ac:cxnSpMkLst>
        </pc:cxnChg>
        <pc:cxnChg chg="add">
          <ac:chgData name="Signe Nøhr (SN | SGY)" userId="99924477-9042-4389-afaf-3952a4372225" providerId="ADAL" clId="{8928B56E-FF41-E541-971B-E436AC22BD1F}" dt="2025-02-06T10:38:00.114" v="33" actId="26606"/>
          <ac:cxnSpMkLst>
            <pc:docMk/>
            <pc:sldMk cId="617668330" sldId="269"/>
            <ac:cxnSpMk id="3090" creationId="{1F5DC8C3-BA5F-4EED-BB9A-A14272BD82A1}"/>
          </ac:cxnSpMkLst>
        </pc:cxnChg>
        <pc:cxnChg chg="add">
          <ac:chgData name="Signe Nøhr (SN | SGY)" userId="99924477-9042-4389-afaf-3952a4372225" providerId="ADAL" clId="{8928B56E-FF41-E541-971B-E436AC22BD1F}" dt="2025-02-06T10:38:00.114" v="33" actId="26606"/>
          <ac:cxnSpMkLst>
            <pc:docMk/>
            <pc:sldMk cId="617668330" sldId="269"/>
            <ac:cxnSpMk id="3094" creationId="{BA22713B-ABB6-4391-97F9-0449A2B9B664}"/>
          </ac:cxnSpMkLst>
        </pc:cxnChg>
      </pc:sldChg>
      <pc:sldChg chg="addSp delSp modSp mod modNotesTx">
        <pc:chgData name="Signe Nøhr (SN | SGY)" userId="99924477-9042-4389-afaf-3952a4372225" providerId="ADAL" clId="{8928B56E-FF41-E541-971B-E436AC22BD1F}" dt="2025-02-06T11:03:03.183" v="64" actId="1076"/>
        <pc:sldMkLst>
          <pc:docMk/>
          <pc:sldMk cId="2257193123" sldId="271"/>
        </pc:sldMkLst>
        <pc:spChg chg="add del mod">
          <ac:chgData name="Signe Nøhr (SN | SGY)" userId="99924477-9042-4389-afaf-3952a4372225" providerId="ADAL" clId="{8928B56E-FF41-E541-971B-E436AC22BD1F}" dt="2025-02-06T11:02:48.221" v="59" actId="21"/>
          <ac:spMkLst>
            <pc:docMk/>
            <pc:sldMk cId="2257193123" sldId="271"/>
            <ac:spMk id="5" creationId="{FD36EB36-46EA-5875-845C-989516E39DAA}"/>
          </ac:spMkLst>
        </pc:spChg>
        <pc:spChg chg="mod">
          <ac:chgData name="Signe Nøhr (SN | SGY)" userId="99924477-9042-4389-afaf-3952a4372225" providerId="ADAL" clId="{8928B56E-FF41-E541-971B-E436AC22BD1F}" dt="2025-02-06T11:02:58.850" v="62" actId="1076"/>
          <ac:spMkLst>
            <pc:docMk/>
            <pc:sldMk cId="2257193123" sldId="271"/>
            <ac:spMk id="7" creationId="{00000000-0000-0000-0000-000000000000}"/>
          </ac:spMkLst>
        </pc:spChg>
        <pc:picChg chg="add mod">
          <ac:chgData name="Signe Nøhr (SN | SGY)" userId="99924477-9042-4389-afaf-3952a4372225" providerId="ADAL" clId="{8928B56E-FF41-E541-971B-E436AC22BD1F}" dt="2025-02-06T11:03:03.183" v="64" actId="1076"/>
          <ac:picMkLst>
            <pc:docMk/>
            <pc:sldMk cId="2257193123" sldId="271"/>
            <ac:picMk id="3" creationId="{6C9EFEA9-48DB-CA84-F364-057525DEACBD}"/>
          </ac:picMkLst>
        </pc:picChg>
        <pc:picChg chg="del">
          <ac:chgData name="Signe Nøhr (SN | SGY)" userId="99924477-9042-4389-afaf-3952a4372225" providerId="ADAL" clId="{8928B56E-FF41-E541-971B-E436AC22BD1F}" dt="2025-02-06T11:02:29.878" v="54" actId="478"/>
          <ac:picMkLst>
            <pc:docMk/>
            <pc:sldMk cId="2257193123" sldId="271"/>
            <ac:picMk id="9" creationId="{00000000-0000-0000-0000-000000000000}"/>
          </ac:picMkLst>
        </pc:picChg>
      </pc:sldChg>
      <pc:sldChg chg="del">
        <pc:chgData name="Signe Nøhr (SN | SGY)" userId="99924477-9042-4389-afaf-3952a4372225" providerId="ADAL" clId="{8928B56E-FF41-E541-971B-E436AC22BD1F}" dt="2025-02-05T07:50:25.329" v="0" actId="2696"/>
        <pc:sldMkLst>
          <pc:docMk/>
          <pc:sldMk cId="3790355496" sldId="274"/>
        </pc:sldMkLst>
      </pc:sldChg>
      <pc:sldChg chg="del">
        <pc:chgData name="Signe Nøhr (SN | SGY)" userId="99924477-9042-4389-afaf-3952a4372225" providerId="ADAL" clId="{8928B56E-FF41-E541-971B-E436AC22BD1F}" dt="2025-02-05T07:50:25.329" v="0" actId="2696"/>
        <pc:sldMkLst>
          <pc:docMk/>
          <pc:sldMk cId="1198365128" sldId="276"/>
        </pc:sldMkLst>
      </pc:sldChg>
      <pc:sldChg chg="del">
        <pc:chgData name="Signe Nøhr (SN | SGY)" userId="99924477-9042-4389-afaf-3952a4372225" providerId="ADAL" clId="{8928B56E-FF41-E541-971B-E436AC22BD1F}" dt="2025-02-06T10:38:23.781" v="36" actId="2696"/>
        <pc:sldMkLst>
          <pc:docMk/>
          <pc:sldMk cId="2271256786" sldId="278"/>
        </pc:sldMkLst>
      </pc:sldChg>
      <pc:sldChg chg="modSp del mod">
        <pc:chgData name="Signe Nøhr (SN | SGY)" userId="99924477-9042-4389-afaf-3952a4372225" providerId="ADAL" clId="{8928B56E-FF41-E541-971B-E436AC22BD1F}" dt="2025-02-06T11:09:22.791" v="67" actId="2696"/>
        <pc:sldMkLst>
          <pc:docMk/>
          <pc:sldMk cId="176210496" sldId="279"/>
        </pc:sldMkLst>
        <pc:spChg chg="mod">
          <ac:chgData name="Signe Nøhr (SN | SGY)" userId="99924477-9042-4389-afaf-3952a4372225" providerId="ADAL" clId="{8928B56E-FF41-E541-971B-E436AC22BD1F}" dt="2025-02-05T23:37:03.198" v="1" actId="58"/>
          <ac:spMkLst>
            <pc:docMk/>
            <pc:sldMk cId="176210496" sldId="279"/>
            <ac:spMk id="2" creationId="{00000000-0000-0000-0000-000000000000}"/>
          </ac:spMkLst>
        </pc:spChg>
      </pc:sldChg>
      <pc:sldChg chg="addSp delSp modSp mod">
        <pc:chgData name="Signe Nøhr (SN | SGY)" userId="99924477-9042-4389-afaf-3952a4372225" providerId="ADAL" clId="{8928B56E-FF41-E541-971B-E436AC22BD1F}" dt="2025-02-06T11:04:01.195" v="66" actId="1076"/>
        <pc:sldMkLst>
          <pc:docMk/>
          <pc:sldMk cId="2491979962" sldId="280"/>
        </pc:sldMkLst>
        <pc:picChg chg="add mod">
          <ac:chgData name="Signe Nøhr (SN | SGY)" userId="99924477-9042-4389-afaf-3952a4372225" providerId="ADAL" clId="{8928B56E-FF41-E541-971B-E436AC22BD1F}" dt="2025-02-06T11:04:01.195" v="66" actId="1076"/>
          <ac:picMkLst>
            <pc:docMk/>
            <pc:sldMk cId="2491979962" sldId="280"/>
            <ac:picMk id="4" creationId="{8A81C40F-3B9B-6601-2255-92FADCE1F9DC}"/>
          </ac:picMkLst>
        </pc:picChg>
        <pc:picChg chg="del mod">
          <ac:chgData name="Signe Nøhr (SN | SGY)" userId="99924477-9042-4389-afaf-3952a4372225" providerId="ADAL" clId="{8928B56E-FF41-E541-971B-E436AC22BD1F}" dt="2025-02-06T11:03:56.856" v="65" actId="478"/>
          <ac:picMkLst>
            <pc:docMk/>
            <pc:sldMk cId="2491979962" sldId="280"/>
            <ac:picMk id="5" creationId="{CB36DB47-8590-0EE4-CAC2-05BD2177F2B3}"/>
          </ac:picMkLst>
        </pc:picChg>
      </pc:sldChg>
      <pc:sldChg chg="modSp mod ord">
        <pc:chgData name="Signe Nøhr (SN | SGY)" userId="99924477-9042-4389-afaf-3952a4372225" providerId="ADAL" clId="{8928B56E-FF41-E541-971B-E436AC22BD1F}" dt="2025-02-06T11:32:33.513" v="94" actId="20578"/>
        <pc:sldMkLst>
          <pc:docMk/>
          <pc:sldMk cId="276041914" sldId="281"/>
        </pc:sldMkLst>
        <pc:spChg chg="mod">
          <ac:chgData name="Signe Nøhr (SN | SGY)" userId="99924477-9042-4389-afaf-3952a4372225" providerId="ADAL" clId="{8928B56E-FF41-E541-971B-E436AC22BD1F}" dt="2025-02-05T23:38:47.123" v="23" actId="20577"/>
          <ac:spMkLst>
            <pc:docMk/>
            <pc:sldMk cId="276041914" sldId="281"/>
            <ac:spMk id="2" creationId="{A3E2D9A2-92D6-75C6-DAD1-41F3AD55A871}"/>
          </ac:spMkLst>
        </pc:spChg>
      </pc:sldChg>
      <pc:sldChg chg="ord">
        <pc:chgData name="Signe Nøhr (SN | SGY)" userId="99924477-9042-4389-afaf-3952a4372225" providerId="ADAL" clId="{8928B56E-FF41-E541-971B-E436AC22BD1F}" dt="2025-02-06T10:56:21.321" v="52" actId="20578"/>
        <pc:sldMkLst>
          <pc:docMk/>
          <pc:sldMk cId="3291157284" sldId="282"/>
        </pc:sldMkLst>
      </pc:sldChg>
      <pc:sldChg chg="del">
        <pc:chgData name="Signe Nøhr (SN | SGY)" userId="99924477-9042-4389-afaf-3952a4372225" providerId="ADAL" clId="{8928B56E-FF41-E541-971B-E436AC22BD1F}" dt="2025-02-05T23:37:47.204" v="4" actId="2696"/>
        <pc:sldMkLst>
          <pc:docMk/>
          <pc:sldMk cId="1141741833" sldId="283"/>
        </pc:sldMkLst>
      </pc:sldChg>
      <pc:sldChg chg="del">
        <pc:chgData name="Signe Nøhr (SN | SGY)" userId="99924477-9042-4389-afaf-3952a4372225" providerId="ADAL" clId="{8928B56E-FF41-E541-971B-E436AC22BD1F}" dt="2025-02-05T23:38:33.690" v="6" actId="2696"/>
        <pc:sldMkLst>
          <pc:docMk/>
          <pc:sldMk cId="1099783363" sldId="286"/>
        </pc:sldMkLst>
      </pc:sldChg>
      <pc:sldChg chg="modSp mod">
        <pc:chgData name="Signe Nøhr (SN | SGY)" userId="99924477-9042-4389-afaf-3952a4372225" providerId="ADAL" clId="{8928B56E-FF41-E541-971B-E436AC22BD1F}" dt="2025-02-05T23:38:16.883" v="5" actId="20577"/>
        <pc:sldMkLst>
          <pc:docMk/>
          <pc:sldMk cId="2006494445" sldId="287"/>
        </pc:sldMkLst>
        <pc:spChg chg="mod">
          <ac:chgData name="Signe Nøhr (SN | SGY)" userId="99924477-9042-4389-afaf-3952a4372225" providerId="ADAL" clId="{8928B56E-FF41-E541-971B-E436AC22BD1F}" dt="2025-02-05T23:38:16.883" v="5" actId="20577"/>
          <ac:spMkLst>
            <pc:docMk/>
            <pc:sldMk cId="2006494445" sldId="287"/>
            <ac:spMk id="3" creationId="{0B7CDFC6-3773-B0F4-6388-628B1577B310}"/>
          </ac:spMkLst>
        </pc:spChg>
      </pc:sldChg>
      <pc:sldChg chg="addSp delSp modSp new mod modNotesTx">
        <pc:chgData name="Signe Nøhr (SN | SGY)" userId="99924477-9042-4389-afaf-3952a4372225" providerId="ADAL" clId="{8928B56E-FF41-E541-971B-E436AC22BD1F}" dt="2025-02-06T11:12:19.404" v="93" actId="20577"/>
        <pc:sldMkLst>
          <pc:docMk/>
          <pc:sldMk cId="1004207350" sldId="290"/>
        </pc:sldMkLst>
        <pc:spChg chg="mod">
          <ac:chgData name="Signe Nøhr (SN | SGY)" userId="99924477-9042-4389-afaf-3952a4372225" providerId="ADAL" clId="{8928B56E-FF41-E541-971B-E436AC22BD1F}" dt="2025-02-06T11:12:19.404" v="93" actId="20577"/>
          <ac:spMkLst>
            <pc:docMk/>
            <pc:sldMk cId="1004207350" sldId="290"/>
            <ac:spMk id="2" creationId="{066BD22B-7329-FF6E-1EC9-960DB045133E}"/>
          </ac:spMkLst>
        </pc:spChg>
        <pc:spChg chg="del">
          <ac:chgData name="Signe Nøhr (SN | SGY)" userId="99924477-9042-4389-afaf-3952a4372225" providerId="ADAL" clId="{8928B56E-FF41-E541-971B-E436AC22BD1F}" dt="2025-02-06T11:12:05.808" v="70" actId="931"/>
          <ac:spMkLst>
            <pc:docMk/>
            <pc:sldMk cId="1004207350" sldId="290"/>
            <ac:spMk id="3" creationId="{41AB5211-5210-2AFF-D214-87335955DB93}"/>
          </ac:spMkLst>
        </pc:spChg>
        <pc:picChg chg="add mod">
          <ac:chgData name="Signe Nøhr (SN | SGY)" userId="99924477-9042-4389-afaf-3952a4372225" providerId="ADAL" clId="{8928B56E-FF41-E541-971B-E436AC22BD1F}" dt="2025-02-06T11:12:12.322" v="74" actId="14100"/>
          <ac:picMkLst>
            <pc:docMk/>
            <pc:sldMk cId="1004207350" sldId="290"/>
            <ac:picMk id="5" creationId="{B162DB5A-3E4C-BE2A-B395-D1C226F98D5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2DFD6-64A5-8C41-A225-01E364BB6D8F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6AA80-2DE1-6A49-983C-70FC527039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0713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AA80-2DE1-6A49-983C-70FC527039C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470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AA80-2DE1-6A49-983C-70FC527039C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6820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AA80-2DE1-6A49-983C-70FC527039C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0165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Befolkningsudvikling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til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2050</a:t>
            </a:r>
            <a:endParaRPr lang="da-DK" dirty="0"/>
          </a:p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www.youtube.com</a:t>
            </a:r>
            <a:r>
              <a:rPr lang="da-DK" dirty="0"/>
              <a:t>/</a:t>
            </a:r>
            <a:r>
              <a:rPr lang="da-DK" dirty="0" err="1"/>
              <a:t>watch?v</a:t>
            </a:r>
            <a:r>
              <a:rPr lang="da-DK" dirty="0"/>
              <a:t>=dg1IkGn3xjo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E3CB5-A04B-034F-9486-7E8237A342B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5741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ourworldindata.org</a:t>
            </a:r>
            <a:r>
              <a:rPr lang="da-DK" dirty="0"/>
              <a:t>/</a:t>
            </a:r>
            <a:r>
              <a:rPr lang="da-DK" dirty="0" err="1"/>
              <a:t>grapher</a:t>
            </a:r>
            <a:r>
              <a:rPr lang="da-DK" dirty="0"/>
              <a:t>/global-</a:t>
            </a:r>
            <a:r>
              <a:rPr lang="da-DK" dirty="0" err="1"/>
              <a:t>primary</a:t>
            </a:r>
            <a:r>
              <a:rPr lang="da-DK" dirty="0"/>
              <a:t>-</a:t>
            </a:r>
            <a:r>
              <a:rPr lang="da-DK" dirty="0" err="1"/>
              <a:t>energy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E3CB5-A04B-034F-9486-7E8237A342B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403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cepos.dk</a:t>
            </a:r>
            <a:r>
              <a:rPr lang="da-DK" dirty="0"/>
              <a:t>/artikler/fossile-energikilder-dominerer-stadig-i-det-globale-og-danske-energiforbrug/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AA80-2DE1-6A49-983C-70FC527039C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2881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ourworldindata.org</a:t>
            </a:r>
            <a:r>
              <a:rPr lang="da-DK" dirty="0"/>
              <a:t>/</a:t>
            </a:r>
            <a:r>
              <a:rPr lang="da-DK" dirty="0" err="1"/>
              <a:t>grapher</a:t>
            </a:r>
            <a:r>
              <a:rPr lang="da-DK" dirty="0"/>
              <a:t>/</a:t>
            </a:r>
            <a:r>
              <a:rPr lang="da-DK" dirty="0" err="1"/>
              <a:t>energy</a:t>
            </a:r>
            <a:r>
              <a:rPr lang="da-DK" dirty="0"/>
              <a:t>-</a:t>
            </a:r>
            <a:r>
              <a:rPr lang="da-DK" dirty="0" err="1"/>
              <a:t>use</a:t>
            </a:r>
            <a:r>
              <a:rPr lang="da-DK" dirty="0"/>
              <a:t>-per-person-</a:t>
            </a:r>
            <a:r>
              <a:rPr lang="da-DK" dirty="0" err="1"/>
              <a:t>vs</a:t>
            </a:r>
            <a:r>
              <a:rPr lang="da-DK" dirty="0"/>
              <a:t>-</a:t>
            </a:r>
            <a:r>
              <a:rPr lang="da-DK" dirty="0" err="1"/>
              <a:t>gdp</a:t>
            </a:r>
            <a:r>
              <a:rPr lang="da-DK" dirty="0"/>
              <a:t>-per-</a:t>
            </a:r>
            <a:r>
              <a:rPr lang="da-DK" dirty="0" err="1"/>
              <a:t>capita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AA80-2DE1-6A49-983C-70FC527039C2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6869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OECD: Or</a:t>
            </a:r>
            <a:r>
              <a:rPr lang="da-DK" b="0" i="0" u="none" strike="noStrike" dirty="0">
                <a:solidFill>
                  <a:srgbClr val="1E1E1E"/>
                </a:solidFill>
                <a:effectLst/>
                <a:latin typeface="Noto Sans" panose="020B0604020202020204" pitchFamily="34" charset="0"/>
              </a:rPr>
              <a:t>ganisationen for Økonomisk Samarbejde og Udvikling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AA80-2DE1-6A49-983C-70FC527039C2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9967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346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8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387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20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7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8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8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3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32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58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027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12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g1IkGn3xjo?feature=oembed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erginet.dk/energisystemet-lige-nu/" TargetMode="External"/><Relationship Id="rId2" Type="http://schemas.openxmlformats.org/officeDocument/2006/relationships/hyperlink" Target="https://energinet.dk/energisystem_fullscre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E2D9A2-92D6-75C6-DAD1-41F3AD55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>
            <a:normAutofit/>
          </a:bodyPr>
          <a:lstStyle/>
          <a:p>
            <a:r>
              <a:rPr lang="da-DK" sz="3700" dirty="0">
                <a:solidFill>
                  <a:srgbClr val="FFFFFF"/>
                </a:solidFill>
              </a:rPr>
              <a:t>Hvilke begreber er på s. </a:t>
            </a:r>
            <a:r>
              <a:rPr lang="da-DK" sz="3700">
                <a:solidFill>
                  <a:srgbClr val="FFFFFF"/>
                </a:solidFill>
              </a:rPr>
              <a:t>169-172?</a:t>
            </a:r>
            <a:endParaRPr lang="da-DK" sz="3700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AD51F3-9E78-2573-9D41-CF6BA75F0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3448259" cy="334274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da-DK" dirty="0">
                <a:solidFill>
                  <a:srgbClr val="FFFFFF"/>
                </a:solidFill>
              </a:rPr>
              <a:t>Fossile energikilder = Ikke-fornybar energikilder</a:t>
            </a:r>
          </a:p>
          <a:p>
            <a:pPr>
              <a:lnSpc>
                <a:spcPct val="110000"/>
              </a:lnSpc>
            </a:pPr>
            <a:r>
              <a:rPr lang="da-DK" dirty="0">
                <a:solidFill>
                  <a:srgbClr val="FFFFFF"/>
                </a:solidFill>
              </a:rPr>
              <a:t>Vedvarende energikilder = Fornybar energikilder</a:t>
            </a:r>
          </a:p>
          <a:p>
            <a:pPr>
              <a:lnSpc>
                <a:spcPct val="110000"/>
              </a:lnSpc>
            </a:pPr>
            <a:r>
              <a:rPr lang="da-DK" dirty="0">
                <a:solidFill>
                  <a:srgbClr val="FFFFFF"/>
                </a:solidFill>
              </a:rPr>
              <a:t>Ækvivalenter</a:t>
            </a:r>
          </a:p>
          <a:p>
            <a:pPr lvl="1">
              <a:lnSpc>
                <a:spcPct val="110000"/>
              </a:lnSpc>
            </a:pPr>
            <a:r>
              <a:rPr lang="da-DK" sz="1800" dirty="0">
                <a:solidFill>
                  <a:srgbClr val="FFFFFF"/>
                </a:solidFill>
              </a:rPr>
              <a:t>Olieækvivalenter</a:t>
            </a:r>
          </a:p>
          <a:p>
            <a:pPr>
              <a:lnSpc>
                <a:spcPct val="110000"/>
              </a:lnSpc>
            </a:pPr>
            <a:r>
              <a:rPr lang="da-DK" dirty="0">
                <a:solidFill>
                  <a:srgbClr val="FFFFFF"/>
                </a:solidFill>
              </a:rPr>
              <a:t>Ressourcer</a:t>
            </a:r>
          </a:p>
          <a:p>
            <a:pPr>
              <a:lnSpc>
                <a:spcPct val="110000"/>
              </a:lnSpc>
            </a:pPr>
            <a:r>
              <a:rPr lang="da-DK" dirty="0">
                <a:solidFill>
                  <a:srgbClr val="FFFFFF"/>
                </a:solidFill>
              </a:rPr>
              <a:t>Reserver </a:t>
            </a:r>
          </a:p>
        </p:txBody>
      </p:sp>
      <p:pic>
        <p:nvPicPr>
          <p:cNvPr id="7" name="Picture 4" descr="Graf på dokument med pen">
            <a:extLst>
              <a:ext uri="{FF2B5EF4-FFF2-40B4-BE49-F238E27FC236}">
                <a16:creationId xmlns:a16="http://schemas.microsoft.com/office/drawing/2014/main" id="{FE073D84-D747-0987-F961-6056BA06F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78" r="6455" b="-1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1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68AA7F-1787-1791-4F65-D9BF9C5DE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da-DK" dirty="0"/>
              <a:t>Energi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1CC214E-75DC-CB60-5E19-632144A6E3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Er olie en bæredygtig energiressource?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E6011B-0FCE-6CD0-AA27-446B1A4D57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87" r="9941" b="-1"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27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16AFFD-934E-3067-191F-221705631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41110" y="639098"/>
            <a:ext cx="3401961" cy="3494790"/>
          </a:xfrm>
        </p:spPr>
        <p:txBody>
          <a:bodyPr>
            <a:normAutofit/>
          </a:bodyPr>
          <a:lstStyle/>
          <a:p>
            <a:r>
              <a:rPr lang="da-DK" sz="5400" dirty="0"/>
              <a:t>Hvad skal vi igennem?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09BBEF1-8501-FC40-9BE1-FC7CB2E75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1110" y="4455621"/>
            <a:ext cx="3417990" cy="1238616"/>
          </a:xfrm>
        </p:spPr>
        <p:txBody>
          <a:bodyPr>
            <a:normAutofit/>
          </a:bodyPr>
          <a:lstStyle/>
          <a:p>
            <a:endParaRPr lang="da-DK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raphic 6" descr="Hjælp tynd">
            <a:extLst>
              <a:ext uri="{FF2B5EF4-FFF2-40B4-BE49-F238E27FC236}">
                <a16:creationId xmlns:a16="http://schemas.microsoft.com/office/drawing/2014/main" id="{AA3B043F-453F-6594-279C-54F2B35F1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3029" y="640081"/>
            <a:ext cx="5054156" cy="505415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1847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E6F04C-52A6-DE4B-1C74-3C5EF4578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200" dirty="0"/>
              <a:t>Forløb: Er olie en bæredygtig energiressource?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16E93C-12AD-84D0-43CE-F9BCB1C86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46787"/>
            <a:ext cx="10058400" cy="440976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 </a:t>
            </a:r>
            <a:r>
              <a:rPr lang="da-DK" b="1" dirty="0"/>
              <a:t>Geofaglige begreber</a:t>
            </a:r>
          </a:p>
          <a:p>
            <a:pPr>
              <a:lnSpc>
                <a:spcPct val="150000"/>
              </a:lnSpc>
            </a:pPr>
            <a:r>
              <a:rPr lang="da-DK" sz="2000" dirty="0"/>
              <a:t>Fornybare/vedvarende energikilder, ikke-fornybare/fossile brændstoffer, oliedannelse (kildebjergart, reservoirbjergart, seglbjergart), migration, porøsitet, permeabilitet, oliefælder, olieindvinding, olievinduet, oliereserver, olieressourcer, olieækvivalenter, kulstofkredsløbet, kalk, bæredygtighed.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/>
              <a:t> Forsøg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sz="1800" dirty="0"/>
              <a:t>Oliens migration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sz="1800" dirty="0"/>
              <a:t>Olieindvinding fra kridt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sz="1800" dirty="0"/>
              <a:t>Gruppefremlæggelser om bæredygtige energikilder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693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A9C686-A515-C97F-2613-8CA1783F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sammenhængen med geologi-forløbet?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7CDFC6-3773-B0F4-6388-628B1577B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 </a:t>
            </a:r>
            <a:r>
              <a:rPr lang="da-DK" sz="2800" dirty="0"/>
              <a:t>I skal bruge jeres geofaglige viden til at forstå processerne, der ligger forud for dannelsen af olie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sz="2400" dirty="0">
                <a:effectLst/>
                <a:latin typeface="Helvetica Neue" panose="02000503000000020004" pitchFamily="2" charset="0"/>
              </a:rPr>
              <a:t>Bjergarter</a:t>
            </a:r>
          </a:p>
        </p:txBody>
      </p:sp>
    </p:spTree>
    <p:extLst>
      <p:ext uri="{BB962C8B-B14F-4D97-AF65-F5344CB8AC3E}">
        <p14:creationId xmlns:p14="http://schemas.microsoft.com/office/powerpoint/2010/main" val="2006494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F16E8630-7B29-C219-23A9-E8412296F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2" y="286603"/>
            <a:ext cx="10412360" cy="1450757"/>
          </a:xfrm>
        </p:spPr>
        <p:txBody>
          <a:bodyPr>
            <a:normAutofit/>
          </a:bodyPr>
          <a:lstStyle/>
          <a:p>
            <a:r>
              <a:rPr lang="da-DK" sz="3600" dirty="0"/>
              <a:t>      Det geologiske kredsløb 		Kulstofkredsløbet</a:t>
            </a:r>
            <a:br>
              <a:rPr lang="da-DK" dirty="0"/>
            </a:br>
            <a:endParaRPr lang="da-DK" dirty="0"/>
          </a:p>
        </p:txBody>
      </p:sp>
      <p:pic>
        <p:nvPicPr>
          <p:cNvPr id="12" name="Pladsholder til indhold 11">
            <a:extLst>
              <a:ext uri="{FF2B5EF4-FFF2-40B4-BE49-F238E27FC236}">
                <a16:creationId xmlns:a16="http://schemas.microsoft.com/office/drawing/2014/main" id="{AC534971-DDF5-F881-D002-BBAD39E69A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30942" y="1978745"/>
            <a:ext cx="5565058" cy="4188376"/>
          </a:xfrm>
        </p:spPr>
      </p:pic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C62CCF52-0FCD-8B95-7770-2F5FAB7351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63031" y="1973007"/>
            <a:ext cx="4380271" cy="420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18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er 2" descr="World Population Growth From 1 C.E - 2050">
            <a:hlinkClick r:id="" action="ppaction://media"/>
            <a:extLst>
              <a:ext uri="{FF2B5EF4-FFF2-40B4-BE49-F238E27FC236}">
                <a16:creationId xmlns:a16="http://schemas.microsoft.com/office/drawing/2014/main" id="{33A3A3D3-636B-E838-3B3E-BBFD253AF7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61219" y="38869"/>
            <a:ext cx="11181736" cy="631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5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308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3090" name="Straight Connector 308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92" name="Rectangle 3091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41110" y="639098"/>
            <a:ext cx="3401961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chemeClr val="tx1">
                    <a:lumMod val="85000"/>
                    <a:lumOff val="15000"/>
                  </a:schemeClr>
                </a:solidFill>
              </a:rPr>
              <a:t>Hvor får vi energien fra - globalt set?</a:t>
            </a:r>
          </a:p>
        </p:txBody>
      </p:sp>
      <p:pic>
        <p:nvPicPr>
          <p:cNvPr id="5" name="Pladsholder til indhold 3" descr="Et billede, der indeholder tekst, skærmbillede, Kurve&#10;&#10;Indhold genereret af kunstig intelligens kan være forkert.">
            <a:extLst>
              <a:ext uri="{FF2B5EF4-FFF2-40B4-BE49-F238E27FC236}">
                <a16:creationId xmlns:a16="http://schemas.microsoft.com/office/drawing/2014/main" id="{C728C668-5548-B4A2-154E-252437E30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273" y="321330"/>
            <a:ext cx="8101837" cy="5691540"/>
          </a:xfrm>
          <a:prstGeom prst="rect">
            <a:avLst/>
          </a:prstGeom>
        </p:spPr>
      </p:pic>
      <p:cxnSp>
        <p:nvCxnSpPr>
          <p:cNvPr id="3094" name="Straight Connector 3093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6" name="Rectangle 3095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7668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6BD22B-7329-FF6E-1EC9-960DB045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EU’s energiforbrug</a:t>
            </a:r>
          </a:p>
        </p:txBody>
      </p:sp>
      <p:pic>
        <p:nvPicPr>
          <p:cNvPr id="5" name="Pladsholder til indhold 4" descr="Et billede, der indeholder tekst, skærmbillede, diagram, Font/skrifttype&#10;&#10;Indhold genereret af kunstig intelligens kan være forkert.">
            <a:extLst>
              <a:ext uri="{FF2B5EF4-FFF2-40B4-BE49-F238E27FC236}">
                <a16:creationId xmlns:a16="http://schemas.microsoft.com/office/drawing/2014/main" id="{B162DB5A-3E4C-BE2A-B395-D1C226F98D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81913" y="1949138"/>
            <a:ext cx="5477177" cy="4410098"/>
          </a:xfrm>
        </p:spPr>
      </p:pic>
    </p:spTree>
    <p:extLst>
      <p:ext uri="{BB962C8B-B14F-4D97-AF65-F5344CB8AC3E}">
        <p14:creationId xmlns:p14="http://schemas.microsoft.com/office/powerpoint/2010/main" val="1004207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13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41110" y="639098"/>
            <a:ext cx="3401961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chemeClr val="tx1">
                    <a:lumMod val="85000"/>
                    <a:lumOff val="15000"/>
                  </a:schemeClr>
                </a:solidFill>
              </a:rPr>
              <a:t>Hvor får vi energien fra – I DK?</a:t>
            </a:r>
          </a:p>
        </p:txBody>
      </p:sp>
      <p:cxnSp>
        <p:nvCxnSpPr>
          <p:cNvPr id="23" name="Straight Connector 15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17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pic>
        <p:nvPicPr>
          <p:cNvPr id="4" name="Billede 3" descr="Et billede, der indeholder tekst, skærmbillede, Kurve, Farverigt&#10;&#10;Indhold genereret af kunstig intelligens kan være forkert.">
            <a:extLst>
              <a:ext uri="{FF2B5EF4-FFF2-40B4-BE49-F238E27FC236}">
                <a16:creationId xmlns:a16="http://schemas.microsoft.com/office/drawing/2014/main" id="{8A81C40F-3B9B-6601-2255-92FADCE1F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36" y="782963"/>
            <a:ext cx="7772400" cy="483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79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67627" y="5092877"/>
            <a:ext cx="6856746" cy="1287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err="1">
                <a:solidFill>
                  <a:schemeClr val="accent1"/>
                </a:solidFill>
              </a:rPr>
              <a:t>Hvem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bruger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mest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energi</a:t>
            </a:r>
            <a:r>
              <a:rPr lang="en-US" b="1" dirty="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12" name="Pladsholder til indhold 11" descr="9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3931" y="0"/>
            <a:ext cx="10244137" cy="573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2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21" name="Straight Connector 15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9404659" y="2727346"/>
            <a:ext cx="2763079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Energiforbruget</a:t>
            </a:r>
            <a:r>
              <a:rPr lang="en-US" sz="3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og</a:t>
            </a:r>
            <a:r>
              <a:rPr lang="en-US" sz="3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BNP (</a:t>
            </a:r>
            <a:r>
              <a:rPr lang="en-US" sz="3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velstand</a:t>
            </a:r>
            <a:r>
              <a:rPr lang="en-US" sz="3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pic>
        <p:nvPicPr>
          <p:cNvPr id="3" name="Billede 2" descr="Et billede, der indeholder tekst, Font/skrifttype, linje/række, diagram&#10;&#10;Indhold genereret af kunstig intelligens kan være forkert.">
            <a:extLst>
              <a:ext uri="{FF2B5EF4-FFF2-40B4-BE49-F238E27FC236}">
                <a16:creationId xmlns:a16="http://schemas.microsoft.com/office/drawing/2014/main" id="{6C9EFEA9-48DB-CA84-F364-057525DEA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9" y="476469"/>
            <a:ext cx="9358922" cy="574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193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990BAFCD-EA0A-47F4-8B00-AAB1E67A9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5380" y="138872"/>
            <a:ext cx="8920076" cy="439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9" name="Rectangle 4108">
            <a:extLst>
              <a:ext uri="{FF2B5EF4-FFF2-40B4-BE49-F238E27FC236}">
                <a16:creationId xmlns:a16="http://schemas.microsoft.com/office/drawing/2014/main" id="{2F9C61D6-37CC-4AD4-83C3-022D08874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51037"/>
            <a:ext cx="12192000" cy="230696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2900" y="4905662"/>
            <a:ext cx="7330353" cy="15411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>
                <a:solidFill>
                  <a:srgbClr val="FFFFFF"/>
                </a:solidFill>
              </a:rPr>
              <a:t>Hvem vil bruge mere energi i fremtiden?</a:t>
            </a:r>
          </a:p>
        </p:txBody>
      </p:sp>
      <p:cxnSp>
        <p:nvCxnSpPr>
          <p:cNvPr id="4111" name="Straight Connector 4110">
            <a:extLst>
              <a:ext uri="{FF2B5EF4-FFF2-40B4-BE49-F238E27FC236}">
                <a16:creationId xmlns:a16="http://schemas.microsoft.com/office/drawing/2014/main" id="{2669285E-35F6-4010-B084-229A80845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47" y="5676251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814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50" y="5187316"/>
            <a:ext cx="5755351" cy="108765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dirty="0" err="1">
                <a:solidFill>
                  <a:schemeClr val="accent1"/>
                </a:solidFill>
              </a:rPr>
              <a:t>Hvem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bruger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mest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energi</a:t>
            </a:r>
            <a:r>
              <a:rPr lang="en-US" sz="32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24E7154-5428-7FE8-9310-C7B9311C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2"/>
            <a:ext cx="10058400" cy="2949574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93F06B8-2AEB-02FD-24C0-CEE745801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89379"/>
            <a:ext cx="10208895" cy="547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69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95408-50D6-4618-A51C-F847F5C0A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676" y="808057"/>
            <a:ext cx="6285929" cy="1077229"/>
          </a:xfrm>
        </p:spPr>
        <p:txBody>
          <a:bodyPr>
            <a:normAutofit/>
          </a:bodyPr>
          <a:lstStyle/>
          <a:p>
            <a:pPr algn="l"/>
            <a:r>
              <a:rPr lang="da-DK" sz="3900"/>
              <a:t>Danmarks energiforsyning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1061D-0448-4C12-9CE7-D90671864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55" y="2057418"/>
            <a:ext cx="7449924" cy="3997828"/>
          </a:xfrm>
        </p:spPr>
        <p:txBody>
          <a:bodyPr anchor="t">
            <a:normAutofit fontScale="77500" lnSpcReduction="20000"/>
          </a:bodyPr>
          <a:lstStyle/>
          <a:p>
            <a:r>
              <a:rPr lang="da-DK" sz="2400" dirty="0">
                <a:solidFill>
                  <a:schemeClr val="bg1"/>
                </a:solidFill>
              </a:rPr>
              <a:t>Gå ind på linket herunder</a:t>
            </a:r>
          </a:p>
          <a:p>
            <a:pPr lvl="1"/>
            <a:r>
              <a:rPr lang="da-DK" sz="2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https://energinet.dk/energisystem_fullscreen</a:t>
            </a:r>
            <a:endParaRPr lang="da-DK" sz="2400" dirty="0">
              <a:solidFill>
                <a:schemeClr val="bg1"/>
              </a:solidFill>
            </a:endParaRPr>
          </a:p>
          <a:p>
            <a:r>
              <a:rPr lang="da-DK" sz="2400" dirty="0">
                <a:solidFill>
                  <a:schemeClr val="bg1"/>
                </a:solidFill>
              </a:rPr>
              <a:t>Hvilken slags energi importerer vi og eksporterer fra Danmark?</a:t>
            </a:r>
          </a:p>
          <a:p>
            <a:r>
              <a:rPr lang="da-DK" sz="2400" dirty="0">
                <a:solidFill>
                  <a:schemeClr val="bg1"/>
                </a:solidFill>
              </a:rPr>
              <a:t>Hvilken slags energi bruger og producerer vi i Danmark lige nu?</a:t>
            </a:r>
          </a:p>
          <a:p>
            <a:pPr marL="0" indent="0">
              <a:buNone/>
            </a:pPr>
            <a:endParaRPr lang="da-DK" sz="2400" dirty="0">
              <a:solidFill>
                <a:schemeClr val="bg1"/>
              </a:solidFill>
            </a:endParaRPr>
          </a:p>
          <a:p>
            <a:r>
              <a:rPr lang="da-DK" sz="2400" dirty="0">
                <a:solidFill>
                  <a:schemeClr val="bg1"/>
                </a:solidFill>
              </a:rPr>
              <a:t>Hvad er den mest og mindst anvendte energikilde i Danmark?</a:t>
            </a:r>
          </a:p>
          <a:p>
            <a:r>
              <a:rPr lang="da-DK" sz="2400" dirty="0">
                <a:solidFill>
                  <a:schemeClr val="bg1"/>
                </a:solidFill>
              </a:rPr>
              <a:t>Hvad er ressourcer og reserver i et energiperspektiv?</a:t>
            </a:r>
          </a:p>
          <a:p>
            <a:endParaRPr lang="da-DK" sz="1600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689BF28-3663-BD53-136B-2473C8007904}"/>
              </a:ext>
            </a:extLst>
          </p:cNvPr>
          <p:cNvSpPr txBox="1"/>
          <p:nvPr/>
        </p:nvSpPr>
        <p:spPr>
          <a:xfrm>
            <a:off x="1157288" y="2057418"/>
            <a:ext cx="100584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dirty="0"/>
              <a:t>Gå ind på linket herunder</a:t>
            </a:r>
          </a:p>
          <a:p>
            <a:pPr lvl="1"/>
            <a:r>
              <a:rPr lang="da-DK" sz="2700" dirty="0">
                <a:hlinkClick r:id="rId3"/>
              </a:rPr>
              <a:t>https://energinet.dk/energisystemet-lige-nu/</a:t>
            </a:r>
            <a:endParaRPr lang="da-DK" sz="2700" dirty="0"/>
          </a:p>
          <a:p>
            <a:pPr lvl="1"/>
            <a:endParaRPr lang="da-DK" sz="27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700" dirty="0"/>
              <a:t>Hvilken slags energi importerer vi og eksporterer fra Danmark?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700" dirty="0"/>
              <a:t>Hvilken slags energi bruger og producerer vi i Danmark lige nu?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700" dirty="0"/>
              <a:t>Hvad er den mest og mindst anvendte energikilde i Danmark?</a:t>
            </a:r>
          </a:p>
        </p:txBody>
      </p:sp>
    </p:spTree>
    <p:extLst>
      <p:ext uri="{BB962C8B-B14F-4D97-AF65-F5344CB8AC3E}">
        <p14:creationId xmlns:p14="http://schemas.microsoft.com/office/powerpoint/2010/main" val="34813758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RightStep">
      <a:dk1>
        <a:srgbClr val="000000"/>
      </a:dk1>
      <a:lt1>
        <a:srgbClr val="FFFFFF"/>
      </a:lt1>
      <a:dk2>
        <a:srgbClr val="3B3521"/>
      </a:dk2>
      <a:lt2>
        <a:srgbClr val="E2E8E8"/>
      </a:lt2>
      <a:accent1>
        <a:srgbClr val="DC8087"/>
      </a:accent1>
      <a:accent2>
        <a:srgbClr val="D48B64"/>
      </a:accent2>
      <a:accent3>
        <a:srgbClr val="B7A363"/>
      </a:accent3>
      <a:accent4>
        <a:srgbClr val="9AAA50"/>
      </a:accent4>
      <a:accent5>
        <a:srgbClr val="83AF66"/>
      </a:accent5>
      <a:accent6>
        <a:srgbClr val="56B658"/>
      </a:accent6>
      <a:hlink>
        <a:srgbClr val="568E8A"/>
      </a:hlink>
      <a:folHlink>
        <a:srgbClr val="7F7F7F"/>
      </a:folHlink>
    </a:clrScheme>
    <a:fontScheme name="Retrospect">
      <a:majorFont>
        <a:latin typeface="Univers Condense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Univers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341</Words>
  <Application>Microsoft Macintosh PowerPoint</Application>
  <PresentationFormat>Widescreen</PresentationFormat>
  <Paragraphs>56</Paragraphs>
  <Slides>15</Slides>
  <Notes>8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2" baseType="lpstr">
      <vt:lpstr>Arial</vt:lpstr>
      <vt:lpstr>Calibri</vt:lpstr>
      <vt:lpstr>Helvetica Neue</vt:lpstr>
      <vt:lpstr>Noto Sans</vt:lpstr>
      <vt:lpstr>Univers</vt:lpstr>
      <vt:lpstr>Univers Condensed</vt:lpstr>
      <vt:lpstr>RetrospectVTI</vt:lpstr>
      <vt:lpstr>Hvilke begreber er på s. 169-172?</vt:lpstr>
      <vt:lpstr>Energi</vt:lpstr>
      <vt:lpstr>Hvad skal vi igennem?</vt:lpstr>
      <vt:lpstr>Forløb: Er olie en bæredygtig energiressource?</vt:lpstr>
      <vt:lpstr>Hvad er sammenhængen med geologi-forløbet?</vt:lpstr>
      <vt:lpstr>      Det geologiske kredsløb   Kulstofkredsløbet </vt:lpstr>
      <vt:lpstr>PowerPoint-præsentation</vt:lpstr>
      <vt:lpstr>Hvor får vi energien fra - globalt set?</vt:lpstr>
      <vt:lpstr>EU’s energiforbrug</vt:lpstr>
      <vt:lpstr>Hvor får vi energien fra – I DK?</vt:lpstr>
      <vt:lpstr>Hvem bruger mest energi?</vt:lpstr>
      <vt:lpstr>Energiforbruget og BNP (velstand)</vt:lpstr>
      <vt:lpstr>Hvem vil bruge mere energi i fremtiden?</vt:lpstr>
      <vt:lpstr>Hvem bruger mest energi?</vt:lpstr>
      <vt:lpstr>Danmarks energiforsyning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</dc:title>
  <dc:creator>Signe Nøhr (SN | SGY)</dc:creator>
  <cp:lastModifiedBy>Signe Nøhr (SN | SGY)</cp:lastModifiedBy>
  <cp:revision>6</cp:revision>
  <dcterms:created xsi:type="dcterms:W3CDTF">2023-01-18T00:04:35Z</dcterms:created>
  <dcterms:modified xsi:type="dcterms:W3CDTF">2025-02-06T11:32:43Z</dcterms:modified>
</cp:coreProperties>
</file>