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33" autoAdjust="0"/>
  </p:normalViewPr>
  <p:slideViewPr>
    <p:cSldViewPr snapToGrid="0">
      <p:cViewPr varScale="1">
        <p:scale>
          <a:sx n="39" d="100"/>
          <a:sy n="39" d="100"/>
        </p:scale>
        <p:origin x="1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ob Christian Fløe (JF | SGY)" userId="07dde49f-8e82-48a2-89a8-d9a6008cc3fe" providerId="ADAL" clId="{6DB13448-F2EC-410C-933E-51C95A5BAB9E}"/>
    <pc:docChg chg="undo custSel addSld modSld">
      <pc:chgData name="Jakob Christian Fløe (JF | SGY)" userId="07dde49f-8e82-48a2-89a8-d9a6008cc3fe" providerId="ADAL" clId="{6DB13448-F2EC-410C-933E-51C95A5BAB9E}" dt="2021-11-03T15:07:43.159" v="4948"/>
      <pc:docMkLst>
        <pc:docMk/>
      </pc:docMkLst>
      <pc:sldChg chg="addSp modSp add">
        <pc:chgData name="Jakob Christian Fløe (JF | SGY)" userId="07dde49f-8e82-48a2-89a8-d9a6008cc3fe" providerId="ADAL" clId="{6DB13448-F2EC-410C-933E-51C95A5BAB9E}" dt="2021-10-29T06:29:54.247" v="84" actId="1076"/>
        <pc:sldMkLst>
          <pc:docMk/>
          <pc:sldMk cId="3357981600" sldId="256"/>
        </pc:sldMkLst>
        <pc:spChg chg="mod">
          <ac:chgData name="Jakob Christian Fløe (JF | SGY)" userId="07dde49f-8e82-48a2-89a8-d9a6008cc3fe" providerId="ADAL" clId="{6DB13448-F2EC-410C-933E-51C95A5BAB9E}" dt="2021-10-29T06:27:46.086" v="27" actId="20577"/>
          <ac:spMkLst>
            <pc:docMk/>
            <pc:sldMk cId="3357981600" sldId="256"/>
            <ac:spMk id="2" creationId="{8E528CDD-50CE-47EF-877C-BBCC96098BA8}"/>
          </ac:spMkLst>
        </pc:spChg>
        <pc:spChg chg="mod">
          <ac:chgData name="Jakob Christian Fløe (JF | SGY)" userId="07dde49f-8e82-48a2-89a8-d9a6008cc3fe" providerId="ADAL" clId="{6DB13448-F2EC-410C-933E-51C95A5BAB9E}" dt="2021-10-29T06:28:19.409" v="74" actId="20577"/>
          <ac:spMkLst>
            <pc:docMk/>
            <pc:sldMk cId="3357981600" sldId="256"/>
            <ac:spMk id="3" creationId="{F4C66FC1-3BA0-449B-94A7-BD5EF5B959DD}"/>
          </ac:spMkLst>
        </pc:spChg>
        <pc:picChg chg="add mod modCrop">
          <ac:chgData name="Jakob Christian Fløe (JF | SGY)" userId="07dde49f-8e82-48a2-89a8-d9a6008cc3fe" providerId="ADAL" clId="{6DB13448-F2EC-410C-933E-51C95A5BAB9E}" dt="2021-10-29T06:29:54.247" v="84" actId="1076"/>
          <ac:picMkLst>
            <pc:docMk/>
            <pc:sldMk cId="3357981600" sldId="256"/>
            <ac:picMk id="1026" creationId="{17255AFA-B939-4513-8DAA-3D3A62C572B6}"/>
          </ac:picMkLst>
        </pc:picChg>
      </pc:sldChg>
      <pc:sldChg chg="addSp modSp add modAnim modNotesTx">
        <pc:chgData name="Jakob Christian Fløe (JF | SGY)" userId="07dde49f-8e82-48a2-89a8-d9a6008cc3fe" providerId="ADAL" clId="{6DB13448-F2EC-410C-933E-51C95A5BAB9E}" dt="2021-11-03T14:50:00.321" v="4850" actId="1076"/>
        <pc:sldMkLst>
          <pc:docMk/>
          <pc:sldMk cId="1062954349" sldId="257"/>
        </pc:sldMkLst>
        <pc:spChg chg="mod">
          <ac:chgData name="Jakob Christian Fløe (JF | SGY)" userId="07dde49f-8e82-48a2-89a8-d9a6008cc3fe" providerId="ADAL" clId="{6DB13448-F2EC-410C-933E-51C95A5BAB9E}" dt="2021-11-03T14:49:56.016" v="4849" actId="14100"/>
          <ac:spMkLst>
            <pc:docMk/>
            <pc:sldMk cId="1062954349" sldId="257"/>
            <ac:spMk id="2" creationId="{E8B51FA4-F272-4DE5-9B79-FD3282CD07B7}"/>
          </ac:spMkLst>
        </pc:spChg>
        <pc:spChg chg="mod">
          <ac:chgData name="Jakob Christian Fløe (JF | SGY)" userId="07dde49f-8e82-48a2-89a8-d9a6008cc3fe" providerId="ADAL" clId="{6DB13448-F2EC-410C-933E-51C95A5BAB9E}" dt="2021-11-03T14:49:51.147" v="4848" actId="14100"/>
          <ac:spMkLst>
            <pc:docMk/>
            <pc:sldMk cId="1062954349" sldId="257"/>
            <ac:spMk id="3" creationId="{7F998519-270E-4414-B2AA-E7665817591A}"/>
          </ac:spMkLst>
        </pc:spChg>
        <pc:picChg chg="add mod modCrop">
          <ac:chgData name="Jakob Christian Fløe (JF | SGY)" userId="07dde49f-8e82-48a2-89a8-d9a6008cc3fe" providerId="ADAL" clId="{6DB13448-F2EC-410C-933E-51C95A5BAB9E}" dt="2021-11-03T14:50:00.321" v="4850" actId="1076"/>
          <ac:picMkLst>
            <pc:docMk/>
            <pc:sldMk cId="1062954349" sldId="257"/>
            <ac:picMk id="1026" creationId="{1201A358-479B-4739-9FD8-18578BB5B802}"/>
          </ac:picMkLst>
        </pc:picChg>
        <pc:picChg chg="add mod modCrop">
          <ac:chgData name="Jakob Christian Fløe (JF | SGY)" userId="07dde49f-8e82-48a2-89a8-d9a6008cc3fe" providerId="ADAL" clId="{6DB13448-F2EC-410C-933E-51C95A5BAB9E}" dt="2021-11-03T14:49:10.445" v="4841" actId="1076"/>
          <ac:picMkLst>
            <pc:docMk/>
            <pc:sldMk cId="1062954349" sldId="257"/>
            <ac:picMk id="2050" creationId="{9D261247-BC2D-4746-906C-B4088113BB0A}"/>
          </ac:picMkLst>
        </pc:picChg>
      </pc:sldChg>
      <pc:sldChg chg="addSp delSp modSp add modTransition modAnim">
        <pc:chgData name="Jakob Christian Fløe (JF | SGY)" userId="07dde49f-8e82-48a2-89a8-d9a6008cc3fe" providerId="ADAL" clId="{6DB13448-F2EC-410C-933E-51C95A5BAB9E}" dt="2021-11-03T14:52:16.675" v="4863" actId="1076"/>
        <pc:sldMkLst>
          <pc:docMk/>
          <pc:sldMk cId="1607435992" sldId="258"/>
        </pc:sldMkLst>
        <pc:spChg chg="mod">
          <ac:chgData name="Jakob Christian Fløe (JF | SGY)" userId="07dde49f-8e82-48a2-89a8-d9a6008cc3fe" providerId="ADAL" clId="{6DB13448-F2EC-410C-933E-51C95A5BAB9E}" dt="2021-10-29T07:15:54.170" v="1841" actId="313"/>
          <ac:spMkLst>
            <pc:docMk/>
            <pc:sldMk cId="1607435992" sldId="258"/>
            <ac:spMk id="2" creationId="{CA78CB8A-AAFB-4C64-A621-122FDBA19914}"/>
          </ac:spMkLst>
        </pc:spChg>
        <pc:spChg chg="del mod">
          <ac:chgData name="Jakob Christian Fløe (JF | SGY)" userId="07dde49f-8e82-48a2-89a8-d9a6008cc3fe" providerId="ADAL" clId="{6DB13448-F2EC-410C-933E-51C95A5BAB9E}" dt="2021-11-03T14:52:09.286" v="4860"/>
          <ac:spMkLst>
            <pc:docMk/>
            <pc:sldMk cId="1607435992" sldId="258"/>
            <ac:spMk id="3" creationId="{59FF439A-D2D6-4865-9B09-0FADBD61C203}"/>
          </ac:spMkLst>
        </pc:spChg>
        <pc:spChg chg="add del mod">
          <ac:chgData name="Jakob Christian Fløe (JF | SGY)" userId="07dde49f-8e82-48a2-89a8-d9a6008cc3fe" providerId="ADAL" clId="{6DB13448-F2EC-410C-933E-51C95A5BAB9E}" dt="2021-11-03T14:52:12.503" v="4862" actId="478"/>
          <ac:spMkLst>
            <pc:docMk/>
            <pc:sldMk cId="1607435992" sldId="258"/>
            <ac:spMk id="4" creationId="{AF7BAEC2-BFAD-44AB-985D-3DE5CFBBBF14}"/>
          </ac:spMkLst>
        </pc:spChg>
        <pc:spChg chg="add mod">
          <ac:chgData name="Jakob Christian Fløe (JF | SGY)" userId="07dde49f-8e82-48a2-89a8-d9a6008cc3fe" providerId="ADAL" clId="{6DB13448-F2EC-410C-933E-51C95A5BAB9E}" dt="2021-11-03T14:52:16.675" v="4863" actId="1076"/>
          <ac:spMkLst>
            <pc:docMk/>
            <pc:sldMk cId="1607435992" sldId="258"/>
            <ac:spMk id="7" creationId="{83BF5E9F-CD42-448C-8FBD-033F7D04E55E}"/>
          </ac:spMkLst>
        </pc:spChg>
        <pc:picChg chg="add mod modCrop">
          <ac:chgData name="Jakob Christian Fløe (JF | SGY)" userId="07dde49f-8e82-48a2-89a8-d9a6008cc3fe" providerId="ADAL" clId="{6DB13448-F2EC-410C-933E-51C95A5BAB9E}" dt="2021-11-03T14:51:51.701" v="4854" actId="732"/>
          <ac:picMkLst>
            <pc:docMk/>
            <pc:sldMk cId="1607435992" sldId="258"/>
            <ac:picMk id="2050" creationId="{79449D0E-11F1-4126-99D2-33CAD96A15F0}"/>
          </ac:picMkLst>
        </pc:picChg>
        <pc:picChg chg="add mod modCrop">
          <ac:chgData name="Jakob Christian Fløe (JF | SGY)" userId="07dde49f-8e82-48a2-89a8-d9a6008cc3fe" providerId="ADAL" clId="{6DB13448-F2EC-410C-933E-51C95A5BAB9E}" dt="2021-10-29T07:11:52.573" v="1703" actId="1076"/>
          <ac:picMkLst>
            <pc:docMk/>
            <pc:sldMk cId="1607435992" sldId="258"/>
            <ac:picMk id="3074" creationId="{35A599D8-F5BC-45A5-8F30-DF7A6901845C}"/>
          </ac:picMkLst>
        </pc:picChg>
      </pc:sldChg>
      <pc:sldChg chg="addSp modSp add modTransition modAnim">
        <pc:chgData name="Jakob Christian Fløe (JF | SGY)" userId="07dde49f-8e82-48a2-89a8-d9a6008cc3fe" providerId="ADAL" clId="{6DB13448-F2EC-410C-933E-51C95A5BAB9E}" dt="2021-10-29T08:28:18.923" v="4736"/>
        <pc:sldMkLst>
          <pc:docMk/>
          <pc:sldMk cId="2556798374" sldId="259"/>
        </pc:sldMkLst>
        <pc:spChg chg="mod">
          <ac:chgData name="Jakob Christian Fløe (JF | SGY)" userId="07dde49f-8e82-48a2-89a8-d9a6008cc3fe" providerId="ADAL" clId="{6DB13448-F2EC-410C-933E-51C95A5BAB9E}" dt="2021-10-29T07:24:24.563" v="2297" actId="14100"/>
          <ac:spMkLst>
            <pc:docMk/>
            <pc:sldMk cId="2556798374" sldId="259"/>
            <ac:spMk id="2" creationId="{F72967FF-409D-4119-826C-301F82DDD8BA}"/>
          </ac:spMkLst>
        </pc:spChg>
        <pc:spChg chg="mod">
          <ac:chgData name="Jakob Christian Fløe (JF | SGY)" userId="07dde49f-8e82-48a2-89a8-d9a6008cc3fe" providerId="ADAL" clId="{6DB13448-F2EC-410C-933E-51C95A5BAB9E}" dt="2021-10-29T07:26:15.019" v="2371" actId="113"/>
          <ac:spMkLst>
            <pc:docMk/>
            <pc:sldMk cId="2556798374" sldId="259"/>
            <ac:spMk id="3" creationId="{0F817B1A-C95A-4F58-98B8-321E029681C8}"/>
          </ac:spMkLst>
        </pc:spChg>
        <pc:picChg chg="add mod modCrop">
          <ac:chgData name="Jakob Christian Fløe (JF | SGY)" userId="07dde49f-8e82-48a2-89a8-d9a6008cc3fe" providerId="ADAL" clId="{6DB13448-F2EC-410C-933E-51C95A5BAB9E}" dt="2021-10-29T07:24:16.403" v="2295" actId="14100"/>
          <ac:picMkLst>
            <pc:docMk/>
            <pc:sldMk cId="2556798374" sldId="259"/>
            <ac:picMk id="4098" creationId="{56C8167C-237C-4D69-8502-703ECBB6F542}"/>
          </ac:picMkLst>
        </pc:picChg>
      </pc:sldChg>
      <pc:sldChg chg="addSp modSp add modTransition modAnim modNotesTx">
        <pc:chgData name="Jakob Christian Fløe (JF | SGY)" userId="07dde49f-8e82-48a2-89a8-d9a6008cc3fe" providerId="ADAL" clId="{6DB13448-F2EC-410C-933E-51C95A5BAB9E}" dt="2021-10-29T08:36:04.570" v="4835" actId="20577"/>
        <pc:sldMkLst>
          <pc:docMk/>
          <pc:sldMk cId="2980721463" sldId="260"/>
        </pc:sldMkLst>
        <pc:spChg chg="mod">
          <ac:chgData name="Jakob Christian Fløe (JF | SGY)" userId="07dde49f-8e82-48a2-89a8-d9a6008cc3fe" providerId="ADAL" clId="{6DB13448-F2EC-410C-933E-51C95A5BAB9E}" dt="2021-10-29T08:36:04.570" v="4835" actId="20577"/>
          <ac:spMkLst>
            <pc:docMk/>
            <pc:sldMk cId="2980721463" sldId="260"/>
            <ac:spMk id="2" creationId="{EF4440FC-A7F6-4998-8319-2B1FCA83D725}"/>
          </ac:spMkLst>
        </pc:spChg>
        <pc:spChg chg="mod">
          <ac:chgData name="Jakob Christian Fløe (JF | SGY)" userId="07dde49f-8e82-48a2-89a8-d9a6008cc3fe" providerId="ADAL" clId="{6DB13448-F2EC-410C-933E-51C95A5BAB9E}" dt="2021-10-29T08:29:19.717" v="4743" actId="207"/>
          <ac:spMkLst>
            <pc:docMk/>
            <pc:sldMk cId="2980721463" sldId="260"/>
            <ac:spMk id="3" creationId="{43AAB2B9-CEEE-4400-8465-6A7C68A4BC37}"/>
          </ac:spMkLst>
        </pc:spChg>
        <pc:picChg chg="add mod">
          <ac:chgData name="Jakob Christian Fløe (JF | SGY)" userId="07dde49f-8e82-48a2-89a8-d9a6008cc3fe" providerId="ADAL" clId="{6DB13448-F2EC-410C-933E-51C95A5BAB9E}" dt="2021-10-29T07:51:36.819" v="3134" actId="1076"/>
          <ac:picMkLst>
            <pc:docMk/>
            <pc:sldMk cId="2980721463" sldId="260"/>
            <ac:picMk id="5122" creationId="{EFBF8E2F-1680-4B4E-80A8-9898D1B5F1B1}"/>
          </ac:picMkLst>
        </pc:picChg>
      </pc:sldChg>
      <pc:sldChg chg="addSp modSp add modTransition modAnim">
        <pc:chgData name="Jakob Christian Fløe (JF | SGY)" userId="07dde49f-8e82-48a2-89a8-d9a6008cc3fe" providerId="ADAL" clId="{6DB13448-F2EC-410C-933E-51C95A5BAB9E}" dt="2021-10-29T08:31:04.200" v="4779" actId="20577"/>
        <pc:sldMkLst>
          <pc:docMk/>
          <pc:sldMk cId="2257527032" sldId="261"/>
        </pc:sldMkLst>
        <pc:spChg chg="mod">
          <ac:chgData name="Jakob Christian Fløe (JF | SGY)" userId="07dde49f-8e82-48a2-89a8-d9a6008cc3fe" providerId="ADAL" clId="{6DB13448-F2EC-410C-933E-51C95A5BAB9E}" dt="2021-10-29T07:59:27.323" v="3392" actId="14100"/>
          <ac:spMkLst>
            <pc:docMk/>
            <pc:sldMk cId="2257527032" sldId="261"/>
            <ac:spMk id="2" creationId="{EF4440FC-A7F6-4998-8319-2B1FCA83D725}"/>
          </ac:spMkLst>
        </pc:spChg>
        <pc:spChg chg="mod">
          <ac:chgData name="Jakob Christian Fløe (JF | SGY)" userId="07dde49f-8e82-48a2-89a8-d9a6008cc3fe" providerId="ADAL" clId="{6DB13448-F2EC-410C-933E-51C95A5BAB9E}" dt="2021-10-29T08:31:04.200" v="4779" actId="20577"/>
          <ac:spMkLst>
            <pc:docMk/>
            <pc:sldMk cId="2257527032" sldId="261"/>
            <ac:spMk id="3" creationId="{43AAB2B9-CEEE-4400-8465-6A7C68A4BC37}"/>
          </ac:spMkLst>
        </pc:spChg>
        <pc:picChg chg="add mod">
          <ac:chgData name="Jakob Christian Fløe (JF | SGY)" userId="07dde49f-8e82-48a2-89a8-d9a6008cc3fe" providerId="ADAL" clId="{6DB13448-F2EC-410C-933E-51C95A5BAB9E}" dt="2021-10-29T07:59:19.418" v="3389" actId="14100"/>
          <ac:picMkLst>
            <pc:docMk/>
            <pc:sldMk cId="2257527032" sldId="261"/>
            <ac:picMk id="4" creationId="{ACA93A8C-1AAB-4E03-8AA8-AD5604E0BBA5}"/>
          </ac:picMkLst>
        </pc:picChg>
      </pc:sldChg>
      <pc:sldChg chg="addSp modSp add modTransition modNotesTx">
        <pc:chgData name="Jakob Christian Fløe (JF | SGY)" userId="07dde49f-8e82-48a2-89a8-d9a6008cc3fe" providerId="ADAL" clId="{6DB13448-F2EC-410C-933E-51C95A5BAB9E}" dt="2021-10-29T08:31:35.190" v="4782" actId="20577"/>
        <pc:sldMkLst>
          <pc:docMk/>
          <pc:sldMk cId="2574890186" sldId="262"/>
        </pc:sldMkLst>
        <pc:spChg chg="mod">
          <ac:chgData name="Jakob Christian Fløe (JF | SGY)" userId="07dde49f-8e82-48a2-89a8-d9a6008cc3fe" providerId="ADAL" clId="{6DB13448-F2EC-410C-933E-51C95A5BAB9E}" dt="2021-10-29T08:11:33.777" v="4180" actId="13822"/>
          <ac:spMkLst>
            <pc:docMk/>
            <pc:sldMk cId="2574890186" sldId="262"/>
            <ac:spMk id="2" creationId="{8DD0EF96-2AF2-4261-B3D3-E90661A4F058}"/>
          </ac:spMkLst>
        </pc:spChg>
        <pc:spChg chg="mod">
          <ac:chgData name="Jakob Christian Fløe (JF | SGY)" userId="07dde49f-8e82-48a2-89a8-d9a6008cc3fe" providerId="ADAL" clId="{6DB13448-F2EC-410C-933E-51C95A5BAB9E}" dt="2021-10-29T08:31:35.190" v="4782" actId="20577"/>
          <ac:spMkLst>
            <pc:docMk/>
            <pc:sldMk cId="2574890186" sldId="262"/>
            <ac:spMk id="3" creationId="{D4282CF4-2625-492F-B8D9-74D11CC09957}"/>
          </ac:spMkLst>
        </pc:spChg>
        <pc:picChg chg="add mod modCrop">
          <ac:chgData name="Jakob Christian Fløe (JF | SGY)" userId="07dde49f-8e82-48a2-89a8-d9a6008cc3fe" providerId="ADAL" clId="{6DB13448-F2EC-410C-933E-51C95A5BAB9E}" dt="2021-10-29T08:07:16.355" v="3884" actId="1076"/>
          <ac:picMkLst>
            <pc:docMk/>
            <pc:sldMk cId="2574890186" sldId="262"/>
            <ac:picMk id="6146" creationId="{3F8C2ACD-92A4-4DF2-9D59-274A676F1163}"/>
          </ac:picMkLst>
        </pc:picChg>
      </pc:sldChg>
      <pc:sldChg chg="addSp delSp modSp add modAnim modNotesTx">
        <pc:chgData name="Jakob Christian Fløe (JF | SGY)" userId="07dde49f-8e82-48a2-89a8-d9a6008cc3fe" providerId="ADAL" clId="{6DB13448-F2EC-410C-933E-51C95A5BAB9E}" dt="2021-10-29T08:27:36.700" v="4732" actId="20577"/>
        <pc:sldMkLst>
          <pc:docMk/>
          <pc:sldMk cId="4293831938" sldId="263"/>
        </pc:sldMkLst>
        <pc:spChg chg="del">
          <ac:chgData name="Jakob Christian Fløe (JF | SGY)" userId="07dde49f-8e82-48a2-89a8-d9a6008cc3fe" providerId="ADAL" clId="{6DB13448-F2EC-410C-933E-51C95A5BAB9E}" dt="2021-10-29T08:14:35.750" v="4280" actId="478"/>
          <ac:spMkLst>
            <pc:docMk/>
            <pc:sldMk cId="4293831938" sldId="263"/>
            <ac:spMk id="2" creationId="{D660C175-EFC2-4958-ACEB-8AE8EC4EB24E}"/>
          </ac:spMkLst>
        </pc:spChg>
        <pc:spChg chg="del">
          <ac:chgData name="Jakob Christian Fløe (JF | SGY)" userId="07dde49f-8e82-48a2-89a8-d9a6008cc3fe" providerId="ADAL" clId="{6DB13448-F2EC-410C-933E-51C95A5BAB9E}" dt="2021-10-29T08:14:33.380" v="4279" actId="478"/>
          <ac:spMkLst>
            <pc:docMk/>
            <pc:sldMk cId="4293831938" sldId="263"/>
            <ac:spMk id="3" creationId="{950488DC-976B-4643-BDE5-32B8C6A36006}"/>
          </ac:spMkLst>
        </pc:spChg>
        <pc:spChg chg="add mod">
          <ac:chgData name="Jakob Christian Fløe (JF | SGY)" userId="07dde49f-8e82-48a2-89a8-d9a6008cc3fe" providerId="ADAL" clId="{6DB13448-F2EC-410C-933E-51C95A5BAB9E}" dt="2021-10-29T08:24:42.846" v="4705" actId="20577"/>
          <ac:spMkLst>
            <pc:docMk/>
            <pc:sldMk cId="4293831938" sldId="263"/>
            <ac:spMk id="4" creationId="{700AC341-A22C-401E-AD91-F7BBA8A26C53}"/>
          </ac:spMkLst>
        </pc:spChg>
        <pc:spChg chg="add mod">
          <ac:chgData name="Jakob Christian Fløe (JF | SGY)" userId="07dde49f-8e82-48a2-89a8-d9a6008cc3fe" providerId="ADAL" clId="{6DB13448-F2EC-410C-933E-51C95A5BAB9E}" dt="2021-10-29T08:24:46.062" v="4706" actId="207"/>
          <ac:spMkLst>
            <pc:docMk/>
            <pc:sldMk cId="4293831938" sldId="263"/>
            <ac:spMk id="5" creationId="{31B111CF-6AC3-4C1D-9BF0-3743F3109CEF}"/>
          </ac:spMkLst>
        </pc:spChg>
        <pc:spChg chg="add del mod">
          <ac:chgData name="Jakob Christian Fløe (JF | SGY)" userId="07dde49f-8e82-48a2-89a8-d9a6008cc3fe" providerId="ADAL" clId="{6DB13448-F2EC-410C-933E-51C95A5BAB9E}" dt="2021-10-29T08:21:06.134" v="4541" actId="478"/>
          <ac:spMkLst>
            <pc:docMk/>
            <pc:sldMk cId="4293831938" sldId="263"/>
            <ac:spMk id="10" creationId="{D6EF2AF9-97E2-4AA5-9DB0-302493DB44A2}"/>
          </ac:spMkLst>
        </pc:spChg>
        <pc:spChg chg="add del mod">
          <ac:chgData name="Jakob Christian Fløe (JF | SGY)" userId="07dde49f-8e82-48a2-89a8-d9a6008cc3fe" providerId="ADAL" clId="{6DB13448-F2EC-410C-933E-51C95A5BAB9E}" dt="2021-10-29T08:21:34.064" v="4546" actId="478"/>
          <ac:spMkLst>
            <pc:docMk/>
            <pc:sldMk cId="4293831938" sldId="263"/>
            <ac:spMk id="11" creationId="{EE60987C-A3EE-4828-B28B-7777E4AACE74}"/>
          </ac:spMkLst>
        </pc:spChg>
        <pc:spChg chg="add del mod">
          <ac:chgData name="Jakob Christian Fløe (JF | SGY)" userId="07dde49f-8e82-48a2-89a8-d9a6008cc3fe" providerId="ADAL" clId="{6DB13448-F2EC-410C-933E-51C95A5BAB9E}" dt="2021-10-29T08:23:57.170" v="4690"/>
          <ac:spMkLst>
            <pc:docMk/>
            <pc:sldMk cId="4293831938" sldId="263"/>
            <ac:spMk id="12" creationId="{5BA9766A-B1D6-46A2-BEEA-49C13016AB34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13" creationId="{73E6267F-2D4A-4597-80D4-C6C5A267FF82}"/>
          </ac:spMkLst>
        </pc:spChg>
        <pc:spChg chg="add del mod">
          <ac:chgData name="Jakob Christian Fløe (JF | SGY)" userId="07dde49f-8e82-48a2-89a8-d9a6008cc3fe" providerId="ADAL" clId="{6DB13448-F2EC-410C-933E-51C95A5BAB9E}" dt="2021-10-29T08:24:02.373" v="4693"/>
          <ac:spMkLst>
            <pc:docMk/>
            <pc:sldMk cId="4293831938" sldId="263"/>
            <ac:spMk id="15" creationId="{33BA8E66-AB0E-4887-A842-15295DDED3B0}"/>
          </ac:spMkLst>
        </pc:spChg>
        <pc:spChg chg="add del mod">
          <ac:chgData name="Jakob Christian Fløe (JF | SGY)" userId="07dde49f-8e82-48a2-89a8-d9a6008cc3fe" providerId="ADAL" clId="{6DB13448-F2EC-410C-933E-51C95A5BAB9E}" dt="2021-10-29T08:24:06.474" v="4696"/>
          <ac:spMkLst>
            <pc:docMk/>
            <pc:sldMk cId="4293831938" sldId="263"/>
            <ac:spMk id="16" creationId="{F48992F0-4E50-4475-B020-3D3FD4FD55F9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18" creationId="{6B1A13F7-044F-4D99-8835-51CBC1F1BD76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19" creationId="{52A2E6EE-ADB2-4083-A074-03606D53B299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20" creationId="{04A80389-E0A5-4175-8231-24A6231506D1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21" creationId="{FEC4D323-D2BA-4884-B21E-74839CBAED5A}"/>
          </ac:spMkLst>
        </pc:spChg>
        <pc:spChg chg="add mod">
          <ac:chgData name="Jakob Christian Fløe (JF | SGY)" userId="07dde49f-8e82-48a2-89a8-d9a6008cc3fe" providerId="ADAL" clId="{6DB13448-F2EC-410C-933E-51C95A5BAB9E}" dt="2021-10-29T08:24:18.625" v="4700" actId="1076"/>
          <ac:spMkLst>
            <pc:docMk/>
            <pc:sldMk cId="4293831938" sldId="263"/>
            <ac:spMk id="22" creationId="{EC22883D-BA8B-4336-B54A-7E907FD4CED0}"/>
          </ac:spMkLst>
        </pc:spChg>
        <pc:spChg chg="add mod">
          <ac:chgData name="Jakob Christian Fløe (JF | SGY)" userId="07dde49f-8e82-48a2-89a8-d9a6008cc3fe" providerId="ADAL" clId="{6DB13448-F2EC-410C-933E-51C95A5BAB9E}" dt="2021-10-29T08:27:15.982" v="4728" actId="571"/>
          <ac:spMkLst>
            <pc:docMk/>
            <pc:sldMk cId="4293831938" sldId="263"/>
            <ac:spMk id="26" creationId="{B83BB187-231F-4357-AADC-E5FAB6D36E55}"/>
          </ac:spMkLst>
        </pc:spChg>
        <pc:spChg chg="add mod">
          <ac:chgData name="Jakob Christian Fløe (JF | SGY)" userId="07dde49f-8e82-48a2-89a8-d9a6008cc3fe" providerId="ADAL" clId="{6DB13448-F2EC-410C-933E-51C95A5BAB9E}" dt="2021-10-29T08:27:15.982" v="4728" actId="571"/>
          <ac:spMkLst>
            <pc:docMk/>
            <pc:sldMk cId="4293831938" sldId="263"/>
            <ac:spMk id="27" creationId="{0DFDE3A4-FD0B-40CF-B605-A75D83373AA1}"/>
          </ac:spMkLst>
        </pc:spChg>
        <pc:picChg chg="add mod">
          <ac:chgData name="Jakob Christian Fløe (JF | SGY)" userId="07dde49f-8e82-48a2-89a8-d9a6008cc3fe" providerId="ADAL" clId="{6DB13448-F2EC-410C-933E-51C95A5BAB9E}" dt="2021-10-29T08:19:05.285" v="4364" actId="1076"/>
          <ac:picMkLst>
            <pc:docMk/>
            <pc:sldMk cId="4293831938" sldId="263"/>
            <ac:picMk id="6" creationId="{D5ADEDE5-A498-4DE5-9451-0ADD6B27D968}"/>
          </ac:picMkLst>
        </pc:picChg>
        <pc:picChg chg="add mod">
          <ac:chgData name="Jakob Christian Fløe (JF | SGY)" userId="07dde49f-8e82-48a2-89a8-d9a6008cc3fe" providerId="ADAL" clId="{6DB13448-F2EC-410C-933E-51C95A5BAB9E}" dt="2021-10-29T08:19:05.285" v="4364" actId="1076"/>
          <ac:picMkLst>
            <pc:docMk/>
            <pc:sldMk cId="4293831938" sldId="263"/>
            <ac:picMk id="7" creationId="{577AD531-706D-4519-A81C-B151EE25D793}"/>
          </ac:picMkLst>
        </pc:picChg>
        <pc:picChg chg="add mod">
          <ac:chgData name="Jakob Christian Fløe (JF | SGY)" userId="07dde49f-8e82-48a2-89a8-d9a6008cc3fe" providerId="ADAL" clId="{6DB13448-F2EC-410C-933E-51C95A5BAB9E}" dt="2021-10-29T08:19:05.285" v="4364" actId="1076"/>
          <ac:picMkLst>
            <pc:docMk/>
            <pc:sldMk cId="4293831938" sldId="263"/>
            <ac:picMk id="8" creationId="{37D07C87-EE3E-4DDC-A540-8A37D66FA771}"/>
          </ac:picMkLst>
        </pc:picChg>
        <pc:picChg chg="add mod">
          <ac:chgData name="Jakob Christian Fløe (JF | SGY)" userId="07dde49f-8e82-48a2-89a8-d9a6008cc3fe" providerId="ADAL" clId="{6DB13448-F2EC-410C-933E-51C95A5BAB9E}" dt="2021-10-29T08:19:05.285" v="4364" actId="1076"/>
          <ac:picMkLst>
            <pc:docMk/>
            <pc:sldMk cId="4293831938" sldId="263"/>
            <ac:picMk id="9" creationId="{05EDBEE3-5C97-425D-A89E-11710747A376}"/>
          </ac:picMkLst>
        </pc:picChg>
        <pc:picChg chg="add del mod">
          <ac:chgData name="Jakob Christian Fløe (JF | SGY)" userId="07dde49f-8e82-48a2-89a8-d9a6008cc3fe" providerId="ADAL" clId="{6DB13448-F2EC-410C-933E-51C95A5BAB9E}" dt="2021-10-29T08:15:26.993" v="4284" actId="478"/>
          <ac:picMkLst>
            <pc:docMk/>
            <pc:sldMk cId="4293831938" sldId="263"/>
            <ac:picMk id="7170" creationId="{EC683666-4EBC-4563-A485-FD96F28E596C}"/>
          </ac:picMkLst>
        </pc:picChg>
        <pc:picChg chg="add mod modCrop">
          <ac:chgData name="Jakob Christian Fløe (JF | SGY)" userId="07dde49f-8e82-48a2-89a8-d9a6008cc3fe" providerId="ADAL" clId="{6DB13448-F2EC-410C-933E-51C95A5BAB9E}" dt="2021-10-29T08:19:05.285" v="4364" actId="1076"/>
          <ac:picMkLst>
            <pc:docMk/>
            <pc:sldMk cId="4293831938" sldId="263"/>
            <ac:picMk id="7172" creationId="{9E87F4B6-D5E0-41AC-8063-B2255FA44FBE}"/>
          </ac:picMkLst>
        </pc:picChg>
        <pc:picChg chg="add mod modCrop">
          <ac:chgData name="Jakob Christian Fløe (JF | SGY)" userId="07dde49f-8e82-48a2-89a8-d9a6008cc3fe" providerId="ADAL" clId="{6DB13448-F2EC-410C-933E-51C95A5BAB9E}" dt="2021-10-29T08:25:38.827" v="4714" actId="1076"/>
          <ac:picMkLst>
            <pc:docMk/>
            <pc:sldMk cId="4293831938" sldId="263"/>
            <ac:picMk id="7174" creationId="{CE7DD884-295E-4F79-87E3-1A05233698EE}"/>
          </ac:picMkLst>
        </pc:picChg>
        <pc:picChg chg="add mod modCrop">
          <ac:chgData name="Jakob Christian Fløe (JF | SGY)" userId="07dde49f-8e82-48a2-89a8-d9a6008cc3fe" providerId="ADAL" clId="{6DB13448-F2EC-410C-933E-51C95A5BAB9E}" dt="2021-10-29T08:26:00.079" v="4718" actId="1076"/>
          <ac:picMkLst>
            <pc:docMk/>
            <pc:sldMk cId="4293831938" sldId="263"/>
            <ac:picMk id="7176" creationId="{8645A8FE-56E7-4F84-B682-EE9875C49BBD}"/>
          </ac:picMkLst>
        </pc:picChg>
        <pc:picChg chg="add mod modCrop">
          <ac:chgData name="Jakob Christian Fløe (JF | SGY)" userId="07dde49f-8e82-48a2-89a8-d9a6008cc3fe" providerId="ADAL" clId="{6DB13448-F2EC-410C-933E-51C95A5BAB9E}" dt="2021-10-29T08:27:07.194" v="4724" actId="1076"/>
          <ac:picMkLst>
            <pc:docMk/>
            <pc:sldMk cId="4293831938" sldId="263"/>
            <ac:picMk id="7178" creationId="{5BCA94A2-8833-49F3-80BF-1C7B8D4E7E8C}"/>
          </ac:picMkLst>
        </pc:picChg>
      </pc:sldChg>
      <pc:sldChg chg="addSp modSp add">
        <pc:chgData name="Jakob Christian Fløe (JF | SGY)" userId="07dde49f-8e82-48a2-89a8-d9a6008cc3fe" providerId="ADAL" clId="{6DB13448-F2EC-410C-933E-51C95A5BAB9E}" dt="2021-10-29T08:33:25.081" v="4826" actId="20577"/>
        <pc:sldMkLst>
          <pc:docMk/>
          <pc:sldMk cId="3021059554" sldId="264"/>
        </pc:sldMkLst>
        <pc:spChg chg="mod">
          <ac:chgData name="Jakob Christian Fløe (JF | SGY)" userId="07dde49f-8e82-48a2-89a8-d9a6008cc3fe" providerId="ADAL" clId="{6DB13448-F2EC-410C-933E-51C95A5BAB9E}" dt="2021-10-29T08:32:52.888" v="4812" actId="122"/>
          <ac:spMkLst>
            <pc:docMk/>
            <pc:sldMk cId="3021059554" sldId="264"/>
            <ac:spMk id="2" creationId="{160C4E6B-2924-4F6C-9E5F-27568C7E64E8}"/>
          </ac:spMkLst>
        </pc:spChg>
        <pc:spChg chg="mod">
          <ac:chgData name="Jakob Christian Fløe (JF | SGY)" userId="07dde49f-8e82-48a2-89a8-d9a6008cc3fe" providerId="ADAL" clId="{6DB13448-F2EC-410C-933E-51C95A5BAB9E}" dt="2021-10-29T08:33:25.081" v="4826" actId="20577"/>
          <ac:spMkLst>
            <pc:docMk/>
            <pc:sldMk cId="3021059554" sldId="264"/>
            <ac:spMk id="3" creationId="{79D25D34-6DA6-4916-908D-D624876C8133}"/>
          </ac:spMkLst>
        </pc:spChg>
        <pc:picChg chg="add mod">
          <ac:chgData name="Jakob Christian Fløe (JF | SGY)" userId="07dde49f-8e82-48a2-89a8-d9a6008cc3fe" providerId="ADAL" clId="{6DB13448-F2EC-410C-933E-51C95A5BAB9E}" dt="2021-10-29T08:33:06.497" v="4822" actId="1076"/>
          <ac:picMkLst>
            <pc:docMk/>
            <pc:sldMk cId="3021059554" sldId="264"/>
            <ac:picMk id="4" creationId="{8F4D2F8B-CD43-42F1-A5BF-B50E27ADD36E}"/>
          </ac:picMkLst>
        </pc:picChg>
      </pc:sldChg>
    </pc:docChg>
  </pc:docChgLst>
  <pc:docChgLst>
    <pc:chgData name="Jakob Christian Fløe (JF | SGY)" userId="07dde49f-8e82-48a2-89a8-d9a6008cc3fe" providerId="ADAL" clId="{6FAC8FE5-7C84-4B6D-96E0-B77E03F65F14}"/>
    <pc:docChg chg="delSld">
      <pc:chgData name="Jakob Christian Fløe (JF | SGY)" userId="07dde49f-8e82-48a2-89a8-d9a6008cc3fe" providerId="ADAL" clId="{6FAC8FE5-7C84-4B6D-96E0-B77E03F65F14}" dt="2022-01-10T12:18:43.805" v="0" actId="2696"/>
      <pc:docMkLst>
        <pc:docMk/>
      </pc:docMkLst>
      <pc:sldChg chg="del">
        <pc:chgData name="Jakob Christian Fløe (JF | SGY)" userId="07dde49f-8e82-48a2-89a8-d9a6008cc3fe" providerId="ADAL" clId="{6FAC8FE5-7C84-4B6D-96E0-B77E03F65F14}" dt="2022-01-10T12:18:43.805" v="0" actId="2696"/>
        <pc:sldMkLst>
          <pc:docMk/>
          <pc:sldMk cId="427552912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EB844-7858-46CA-932F-5052073ADA1F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BBC5D-D371-48CC-8E3B-5D41E8337D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88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lo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5517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6712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Peisistratos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through his mother,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Solon"/>
              </a:rPr>
              <a:t>Solon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was an Athenian</a:t>
            </a:r>
          </a:p>
          <a:p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Peisistratus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6272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2429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https://sententiaeantiquae.com/2016/11/22/drinking-songs-for-harmodios-and-aristogeiton/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263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BC5D-D371-48CC-8E3B-5D41E8337D4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419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63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558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21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822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894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463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756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01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192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865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284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CFD5C8A-33EC-4A71-82EE-1F92091CDD9B}" type="datetimeFigureOut">
              <a:rPr lang="da-DK" smtClean="0"/>
              <a:t>10-01-2022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F675451-676E-4C12-B0F7-CE3577DAF3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396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-a8cWF-29l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28CDD-50CE-47EF-877C-BBCC96098B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Vejen til athensk demokrati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4C66FC1-3BA0-449B-94A7-BD5EF5B959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Athen – demokratiets fødsel og fald 03</a:t>
            </a:r>
          </a:p>
        </p:txBody>
      </p:sp>
      <p:pic>
        <p:nvPicPr>
          <p:cNvPr id="1026" name="Picture 2" descr="Democracy - Mr. Grant&amp;#39;s Class">
            <a:extLst>
              <a:ext uri="{FF2B5EF4-FFF2-40B4-BE49-F238E27FC236}">
                <a16:creationId xmlns:a16="http://schemas.microsoft.com/office/drawing/2014/main" id="{17255AFA-B939-4513-8DAA-3D3A62C57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r="23580"/>
          <a:stretch/>
        </p:blipFill>
        <p:spPr bwMode="auto">
          <a:xfrm>
            <a:off x="4018698" y="4360304"/>
            <a:ext cx="4154604" cy="210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981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51FA4-F272-4DE5-9B79-FD3282CD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0" y="381000"/>
            <a:ext cx="4381500" cy="1356360"/>
          </a:xfrm>
        </p:spPr>
        <p:txBody>
          <a:bodyPr/>
          <a:lstStyle/>
          <a:p>
            <a:pPr algn="ctr"/>
            <a:r>
              <a:rPr lang="da-DK" dirty="0"/>
              <a:t>Bystaten Athen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998519-270E-4414-B2AA-E7665817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0" y="1567543"/>
            <a:ext cx="4381500" cy="4909457"/>
          </a:xfrm>
        </p:spPr>
        <p:txBody>
          <a:bodyPr>
            <a:normAutofit/>
          </a:bodyPr>
          <a:lstStyle/>
          <a:p>
            <a:r>
              <a:rPr lang="da-DK" dirty="0"/>
              <a:t>Opstår i et jonisk-talende område, som en </a:t>
            </a:r>
            <a:r>
              <a:rPr lang="da-DK" b="1" dirty="0"/>
              <a:t>lille fiskerby </a:t>
            </a:r>
            <a:r>
              <a:rPr lang="da-DK" dirty="0"/>
              <a:t>i 1400 f.v.t.</a:t>
            </a:r>
          </a:p>
          <a:p>
            <a:r>
              <a:rPr lang="da-DK" dirty="0"/>
              <a:t>I 900-tallet f.v.t. udviklede Athen sig til et </a:t>
            </a:r>
            <a:r>
              <a:rPr lang="da-DK" b="1" dirty="0"/>
              <a:t>handelscentrum</a:t>
            </a:r>
            <a:r>
              <a:rPr lang="da-DK" dirty="0"/>
              <a:t>, hvor den kom til at dominere </a:t>
            </a:r>
            <a:r>
              <a:rPr lang="da-DK" dirty="0" err="1"/>
              <a:t>Atikka</a:t>
            </a:r>
            <a:endParaRPr lang="da-DK" dirty="0"/>
          </a:p>
          <a:p>
            <a:r>
              <a:rPr lang="da-DK" dirty="0">
                <a:solidFill>
                  <a:srgbClr val="FF0000"/>
                </a:solidFill>
              </a:rPr>
              <a:t>Tog navn efter gudinden Athene </a:t>
            </a:r>
          </a:p>
          <a:p>
            <a:r>
              <a:rPr lang="da-DK" dirty="0"/>
              <a:t>Hersket af </a:t>
            </a:r>
            <a:r>
              <a:rPr lang="da-DK" b="1" dirty="0"/>
              <a:t>adelig monarki</a:t>
            </a:r>
            <a:r>
              <a:rPr lang="da-DK" dirty="0"/>
              <a:t> – kongerne var de største landbesiddere</a:t>
            </a:r>
          </a:p>
          <a:p>
            <a:pPr lvl="1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Mytiske konger var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Erechtheus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Aigius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 og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Theseus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a-DK" dirty="0"/>
              <a:t>Befolkningen i Athen var i 500 f.v.t. </a:t>
            </a:r>
            <a:r>
              <a:rPr lang="da-DK" b="1" dirty="0"/>
              <a:t>mellem 260.000 og 510.000</a:t>
            </a:r>
          </a:p>
        </p:txBody>
      </p:sp>
      <p:pic>
        <p:nvPicPr>
          <p:cNvPr id="2050" name="Picture 2" descr="File:Greece (ancient) Attica.svg - Wikipedia">
            <a:extLst>
              <a:ext uri="{FF2B5EF4-FFF2-40B4-BE49-F238E27FC236}">
                <a16:creationId xmlns:a16="http://schemas.microsoft.com/office/drawing/2014/main" id="{9D261247-BC2D-4746-906C-B4088113B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5"/>
          <a:stretch/>
        </p:blipFill>
        <p:spPr bwMode="auto">
          <a:xfrm>
            <a:off x="6265263" y="381000"/>
            <a:ext cx="555558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artoon Illustration Mythological Greek Goddess Athena Stock-illustration  275376431">
            <a:extLst>
              <a:ext uri="{FF2B5EF4-FFF2-40B4-BE49-F238E27FC236}">
                <a16:creationId xmlns:a16="http://schemas.microsoft.com/office/drawing/2014/main" id="{1201A358-479B-4739-9FD8-18578BB5B8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2"/>
          <a:stretch/>
        </p:blipFill>
        <p:spPr bwMode="auto">
          <a:xfrm flipH="1">
            <a:off x="-755650" y="-72363"/>
            <a:ext cx="2597150" cy="693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95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8CB8A-AAFB-4C64-A621-122FDBA1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686" y="609600"/>
            <a:ext cx="7654834" cy="1356360"/>
          </a:xfrm>
        </p:spPr>
        <p:txBody>
          <a:bodyPr/>
          <a:lstStyle/>
          <a:p>
            <a:pPr algn="ctr"/>
            <a:r>
              <a:rPr lang="da-DK" dirty="0" err="1"/>
              <a:t>Draco’s</a:t>
            </a:r>
            <a:r>
              <a:rPr lang="da-DK" dirty="0"/>
              <a:t> reformer, 620 f.v.t.</a:t>
            </a:r>
          </a:p>
        </p:txBody>
      </p:sp>
      <p:pic>
        <p:nvPicPr>
          <p:cNvPr id="3074" name="Picture 2" descr="Greek Word Draconian - Drastic Measures - Crime and Punishment in Ancient  Greece - Greeker than the Greeks">
            <a:extLst>
              <a:ext uri="{FF2B5EF4-FFF2-40B4-BE49-F238E27FC236}">
                <a16:creationId xmlns:a16="http://schemas.microsoft.com/office/drawing/2014/main" id="{35A599D8-F5BC-45A5-8F30-DF7A69018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r="20247"/>
          <a:stretch/>
        </p:blipFill>
        <p:spPr bwMode="auto">
          <a:xfrm>
            <a:off x="500379" y="377825"/>
            <a:ext cx="2585721" cy="610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ncient Cartoon Greek Hoplite Kit by illustrariseme | GraphicRiver">
            <a:extLst>
              <a:ext uri="{FF2B5EF4-FFF2-40B4-BE49-F238E27FC236}">
                <a16:creationId xmlns:a16="http://schemas.microsoft.com/office/drawing/2014/main" id="{79449D0E-11F1-4126-99D2-33CAD96A1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2" b="65555"/>
          <a:stretch/>
        </p:blipFill>
        <p:spPr bwMode="auto">
          <a:xfrm>
            <a:off x="10202864" y="4254500"/>
            <a:ext cx="165168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83BF5E9F-CD42-448C-8FBD-033F7D04E55E}"/>
              </a:ext>
            </a:extLst>
          </p:cNvPr>
          <p:cNvSpPr txBox="1">
            <a:spLocks/>
          </p:cNvSpPr>
          <p:nvPr/>
        </p:nvSpPr>
        <p:spPr>
          <a:xfrm>
            <a:off x="3739607" y="1841500"/>
            <a:ext cx="7278913" cy="419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Under konge tiden mødte man i </a:t>
            </a:r>
            <a:r>
              <a:rPr lang="da-DK" b="1" dirty="0"/>
              <a:t>råd</a:t>
            </a:r>
            <a:r>
              <a:rPr lang="da-DK" dirty="0"/>
              <a:t> med de andre aristokrater, som kongen tildelte forskellige </a:t>
            </a:r>
            <a:r>
              <a:rPr lang="da-DK" b="1" dirty="0"/>
              <a:t>embedsposter</a:t>
            </a:r>
            <a:r>
              <a:rPr lang="da-DK" dirty="0"/>
              <a:t>. </a:t>
            </a:r>
          </a:p>
          <a:p>
            <a:r>
              <a:rPr lang="da-DK" dirty="0"/>
              <a:t>I de 7. årh. f.v.t. opstod der civile uroligheder grundet utilfredshed med styret og stridigheder mellem de herskende klasser</a:t>
            </a:r>
          </a:p>
          <a:p>
            <a:pPr marL="45720" indent="0">
              <a:buFont typeface="Corbel" pitchFamily="34" charset="0"/>
              <a:buNone/>
            </a:pPr>
            <a:r>
              <a:rPr lang="da-DK" dirty="0" err="1"/>
              <a:t>Drako</a:t>
            </a:r>
            <a:r>
              <a:rPr lang="da-DK" dirty="0"/>
              <a:t> udarbejde derfor Athen </a:t>
            </a:r>
            <a:r>
              <a:rPr lang="da-DK" b="1" dirty="0"/>
              <a:t>første forfatning</a:t>
            </a:r>
            <a:endParaRPr lang="da-DK" dirty="0"/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Magten fastholdes hos </a:t>
            </a:r>
            <a:r>
              <a:rPr lang="da-DK" dirty="0">
                <a:solidFill>
                  <a:srgbClr val="FF0000"/>
                </a:solidFill>
              </a:rPr>
              <a:t>landejereliten</a:t>
            </a:r>
            <a:r>
              <a:rPr lang="da-DK" dirty="0"/>
              <a:t>, som er generaler og de vigtigste poster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 err="1">
                <a:solidFill>
                  <a:srgbClr val="FF0000"/>
                </a:solidFill>
              </a:rPr>
              <a:t>Hoplit</a:t>
            </a:r>
            <a:r>
              <a:rPr lang="da-DK" dirty="0">
                <a:solidFill>
                  <a:srgbClr val="FF0000"/>
                </a:solidFill>
              </a:rPr>
              <a:t>-soldaterne</a:t>
            </a:r>
            <a:r>
              <a:rPr lang="da-DK" dirty="0"/>
              <a:t> (alle der havde råd til militær udstyr) i byen kunne deltage i byens 400-mandsråd og have mindre politiske poster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Dødsstraf var konsekvensen for at bryde mange af de nye love</a:t>
            </a:r>
          </a:p>
          <a:p>
            <a:pPr marL="45720" indent="0">
              <a:buFont typeface="Corbel" pitchFamily="34" charset="0"/>
              <a:buNone/>
            </a:pPr>
            <a:r>
              <a:rPr lang="da-DK" u="sng" dirty="0">
                <a:solidFill>
                  <a:schemeClr val="accent2"/>
                </a:solidFill>
              </a:rPr>
              <a:t>Oligarkisk styreform med enkelte demokratiske tiltag</a:t>
            </a:r>
          </a:p>
          <a:p>
            <a:pPr marL="731520" lvl="1" indent="-45720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7435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967FF-409D-4119-826C-301F82DDD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564086" cy="1356360"/>
          </a:xfrm>
        </p:spPr>
        <p:txBody>
          <a:bodyPr/>
          <a:lstStyle/>
          <a:p>
            <a:pPr algn="ctr"/>
            <a:r>
              <a:rPr lang="da-DK" dirty="0" err="1"/>
              <a:t>Solons</a:t>
            </a:r>
            <a:r>
              <a:rPr lang="da-DK" dirty="0"/>
              <a:t> reformer, 594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817B1A-C95A-4F58-98B8-321E02968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6564086" cy="4038600"/>
          </a:xfrm>
        </p:spPr>
        <p:txBody>
          <a:bodyPr/>
          <a:lstStyle/>
          <a:p>
            <a:r>
              <a:rPr lang="da-DK" dirty="0" err="1"/>
              <a:t>Solon</a:t>
            </a:r>
            <a:r>
              <a:rPr lang="da-DK" dirty="0"/>
              <a:t> ophæver </a:t>
            </a:r>
            <a:r>
              <a:rPr lang="da-DK" dirty="0" err="1"/>
              <a:t>Draco’s</a:t>
            </a:r>
            <a:r>
              <a:rPr lang="da-DK" dirty="0"/>
              <a:t> reformer pga. politisk strid mellem landejer-adlen på den ene side og bønderne, håndværkerne og købmændene på den anden</a:t>
            </a:r>
          </a:p>
          <a:p>
            <a:pPr marL="45720" indent="0">
              <a:buNone/>
            </a:pPr>
            <a:r>
              <a:rPr lang="da-DK" dirty="0" err="1"/>
              <a:t>Solon</a:t>
            </a:r>
            <a:r>
              <a:rPr lang="da-DK" dirty="0"/>
              <a:t> udarbejder </a:t>
            </a:r>
            <a:r>
              <a:rPr lang="da-DK" dirty="0" err="1"/>
              <a:t>athens</a:t>
            </a:r>
            <a:r>
              <a:rPr lang="da-DK" dirty="0"/>
              <a:t> 2. forfatning: </a:t>
            </a:r>
            <a:r>
              <a:rPr lang="da-DK" b="1" dirty="0" err="1"/>
              <a:t>Solons</a:t>
            </a:r>
            <a:r>
              <a:rPr lang="da-DK" b="1" dirty="0"/>
              <a:t> forfatning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Alt gæld-slaveri og gæld ophæves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Ophæver alle fødselsprivilegier (: adels privilegier)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Stemmeret og opstillingsret gives til alle med en bestemt mængde rigdom = </a:t>
            </a:r>
            <a:r>
              <a:rPr lang="da-DK" b="1" dirty="0"/>
              <a:t>timokrati</a:t>
            </a:r>
          </a:p>
          <a:p>
            <a:pPr marL="45720" indent="0" algn="ctr">
              <a:buNone/>
            </a:pPr>
            <a:r>
              <a:rPr lang="da-DK" u="sng" dirty="0">
                <a:solidFill>
                  <a:schemeClr val="accent2"/>
                </a:solidFill>
              </a:rPr>
              <a:t>Oligarkisk</a:t>
            </a:r>
            <a:r>
              <a:rPr lang="da-DK" b="1" u="sng" dirty="0">
                <a:solidFill>
                  <a:schemeClr val="accent2"/>
                </a:solidFill>
              </a:rPr>
              <a:t> </a:t>
            </a:r>
            <a:r>
              <a:rPr lang="da-DK" u="sng" dirty="0">
                <a:solidFill>
                  <a:schemeClr val="accent2"/>
                </a:solidFill>
              </a:rPr>
              <a:t>baseret på rigdom – større politisk lighed</a:t>
            </a:r>
            <a:endParaRPr lang="da-DK" b="1" u="sng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Cartoon Greek Philosopher Stock Illustration - Download Image Now - iStock">
            <a:extLst>
              <a:ext uri="{FF2B5EF4-FFF2-40B4-BE49-F238E27FC236}">
                <a16:creationId xmlns:a16="http://schemas.microsoft.com/office/drawing/2014/main" id="{56C8167C-237C-4D69-8502-703ECBB6F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7" t="4524" r="22699" b="4762"/>
          <a:stretch/>
        </p:blipFill>
        <p:spPr bwMode="auto">
          <a:xfrm>
            <a:off x="8189358" y="996042"/>
            <a:ext cx="3132257" cy="509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798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440FC-A7F6-4998-8319-2B1FCA83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5041061" cy="1356360"/>
          </a:xfrm>
        </p:spPr>
        <p:txBody>
          <a:bodyPr/>
          <a:lstStyle/>
          <a:p>
            <a:pPr algn="ctr"/>
            <a:r>
              <a:rPr lang="da-DK" dirty="0"/>
              <a:t>Tyrannerne, </a:t>
            </a:r>
            <a:br>
              <a:rPr lang="da-DK" dirty="0"/>
            </a:br>
            <a:r>
              <a:rPr lang="da-DK" dirty="0"/>
              <a:t>546-510 f.v.t.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AAB2B9-CEEE-4400-8465-6A7C68A4B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56" y="1244600"/>
            <a:ext cx="6014744" cy="4796971"/>
          </a:xfrm>
        </p:spPr>
        <p:txBody>
          <a:bodyPr>
            <a:normAutofit/>
          </a:bodyPr>
          <a:lstStyle/>
          <a:p>
            <a:r>
              <a:rPr lang="da-DK" b="1" dirty="0" err="1">
                <a:solidFill>
                  <a:srgbClr val="FF0000"/>
                </a:solidFill>
              </a:rPr>
              <a:t>Peisistratus</a:t>
            </a:r>
            <a:r>
              <a:rPr lang="da-DK" dirty="0"/>
              <a:t>, en efterkommer af </a:t>
            </a:r>
            <a:r>
              <a:rPr lang="da-DK" dirty="0" err="1"/>
              <a:t>Solon</a:t>
            </a:r>
            <a:r>
              <a:rPr lang="da-DK" dirty="0"/>
              <a:t> og vellykket general, kupper sig til magten i Athen i 556 f.v.t.. Han hersker ”on and </a:t>
            </a:r>
            <a:r>
              <a:rPr lang="da-DK" dirty="0" err="1"/>
              <a:t>off</a:t>
            </a:r>
            <a:r>
              <a:rPr lang="da-DK" dirty="0"/>
              <a:t>” indtil sin død i 528</a:t>
            </a:r>
          </a:p>
          <a:p>
            <a:pPr lvl="1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I hans regeringstid erobres Attika</a:t>
            </a:r>
          </a:p>
          <a:p>
            <a:pPr lvl="1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Athen bliver statscenteret for området og de store byer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Pireaus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, Marathon og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Eleusis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a-DK" dirty="0"/>
              <a:t>Sønnerne </a:t>
            </a:r>
            <a:r>
              <a:rPr lang="da-DK" b="1" dirty="0" err="1">
                <a:solidFill>
                  <a:srgbClr val="FF0000"/>
                </a:solidFill>
              </a:rPr>
              <a:t>Hippias</a:t>
            </a:r>
            <a:r>
              <a:rPr lang="da-DK" b="1" dirty="0">
                <a:solidFill>
                  <a:srgbClr val="FF0000"/>
                </a:solidFill>
              </a:rPr>
              <a:t> og </a:t>
            </a:r>
            <a:r>
              <a:rPr lang="da-DK" b="1" dirty="0" err="1">
                <a:solidFill>
                  <a:srgbClr val="FF0000"/>
                </a:solidFill>
              </a:rPr>
              <a:t>Hipparchus</a:t>
            </a:r>
            <a:r>
              <a:rPr lang="da-DK" b="1" dirty="0">
                <a:solidFill>
                  <a:srgbClr val="FF0000"/>
                </a:solidFill>
              </a:rPr>
              <a:t> </a:t>
            </a:r>
            <a:r>
              <a:rPr lang="da-DK" dirty="0"/>
              <a:t>blev byens nye tyranner efter hans død.</a:t>
            </a:r>
          </a:p>
          <a:p>
            <a:r>
              <a:rPr lang="da-DK" dirty="0" err="1"/>
              <a:t>Hipparchus</a:t>
            </a:r>
            <a:r>
              <a:rPr lang="da-DK" dirty="0"/>
              <a:t> snigmyrdes i 514 f.v.t. 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(se næste slide)</a:t>
            </a:r>
          </a:p>
          <a:p>
            <a:r>
              <a:rPr lang="da-DK" dirty="0"/>
              <a:t>Sparta invaderede Athen i 510  f.v.t. og afsatte </a:t>
            </a:r>
            <a:r>
              <a:rPr lang="da-DK" dirty="0" err="1"/>
              <a:t>Hippias</a:t>
            </a:r>
            <a:r>
              <a:rPr lang="da-DK" dirty="0"/>
              <a:t>. </a:t>
            </a:r>
          </a:p>
          <a:p>
            <a:endParaRPr lang="da-DK" dirty="0"/>
          </a:p>
        </p:txBody>
      </p:sp>
      <p:pic>
        <p:nvPicPr>
          <p:cNvPr id="5122" name="Picture 2" descr="CLASS NOTES: Peisistratos: Tyranny and Civic Identity (The Ancient Greeks)">
            <a:extLst>
              <a:ext uri="{FF2B5EF4-FFF2-40B4-BE49-F238E27FC236}">
                <a16:creationId xmlns:a16="http://schemas.microsoft.com/office/drawing/2014/main" id="{EFBF8E2F-1680-4B4E-80A8-9898D1B5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8097" y="2243455"/>
            <a:ext cx="5041061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721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440FC-A7F6-4998-8319-2B1FCA83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252" y="465137"/>
            <a:ext cx="6420078" cy="1500823"/>
          </a:xfrm>
        </p:spPr>
        <p:txBody>
          <a:bodyPr/>
          <a:lstStyle/>
          <a:p>
            <a:pPr algn="ctr"/>
            <a:r>
              <a:rPr lang="da-DK" dirty="0"/>
              <a:t>Myten om Tyranmoderne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AAB2B9-CEEE-4400-8465-6A7C68A4B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52" y="1965959"/>
            <a:ext cx="6420078" cy="4287883"/>
          </a:xfrm>
        </p:spPr>
        <p:txBody>
          <a:bodyPr>
            <a:normAutofit/>
          </a:bodyPr>
          <a:lstStyle/>
          <a:p>
            <a:r>
              <a:rPr lang="da-DK" dirty="0"/>
              <a:t>Der opstod i årene efter Tyrantiden legenden om </a:t>
            </a:r>
            <a:r>
              <a:rPr lang="da-DK" b="1" dirty="0" err="1">
                <a:solidFill>
                  <a:srgbClr val="FF0000"/>
                </a:solidFill>
              </a:rPr>
              <a:t>Harmodius</a:t>
            </a:r>
            <a:r>
              <a:rPr lang="da-DK" b="1" dirty="0">
                <a:solidFill>
                  <a:srgbClr val="FF0000"/>
                </a:solidFill>
              </a:rPr>
              <a:t> og </a:t>
            </a:r>
            <a:r>
              <a:rPr lang="da-DK" b="1" dirty="0" err="1">
                <a:solidFill>
                  <a:srgbClr val="FF0000"/>
                </a:solidFill>
              </a:rPr>
              <a:t>Aristogeiton</a:t>
            </a:r>
            <a:r>
              <a:rPr lang="da-DK" b="1" dirty="0">
                <a:solidFill>
                  <a:srgbClr val="FF0000"/>
                </a:solidFill>
              </a:rPr>
              <a:t> </a:t>
            </a:r>
            <a:r>
              <a:rPr lang="da-DK" dirty="0"/>
              <a:t>– tyranmorderne.</a:t>
            </a:r>
          </a:p>
          <a:p>
            <a:r>
              <a:rPr lang="da-DK" dirty="0"/>
              <a:t>Ideen om at disse skulle have befriet byen for </a:t>
            </a:r>
            <a:r>
              <a:rPr lang="da-DK" dirty="0" err="1"/>
              <a:t>Peisistratid</a:t>
            </a:r>
            <a:r>
              <a:rPr lang="da-DK" dirty="0"/>
              <a:t>-familiens tyranni</a:t>
            </a:r>
          </a:p>
          <a:p>
            <a:pPr lvl="1"/>
            <a:r>
              <a:rPr lang="da-DK" dirty="0"/>
              <a:t>I virkeligheden dræbte de kun </a:t>
            </a:r>
            <a:r>
              <a:rPr lang="da-DK" b="1" dirty="0" err="1"/>
              <a:t>Hipparchus</a:t>
            </a:r>
            <a:r>
              <a:rPr lang="da-DK" dirty="0"/>
              <a:t> 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(se sidste slide)</a:t>
            </a:r>
          </a:p>
          <a:p>
            <a:pPr marL="45720" indent="0">
              <a:buNone/>
            </a:pP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a-DK" dirty="0"/>
              <a:t>De blev en central del af </a:t>
            </a:r>
            <a:r>
              <a:rPr lang="da-DK" b="1" dirty="0"/>
              <a:t>athensk ideologi </a:t>
            </a:r>
            <a:r>
              <a:rPr lang="da-DK" dirty="0"/>
              <a:t>og selvforståelse, hvorfor de fik statuer og sange</a:t>
            </a:r>
            <a:br>
              <a:rPr lang="da-DK" dirty="0"/>
            </a:b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(se til højre og på næste slide)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CA93A8C-1AAB-4E03-8AA8-AD5604E0BB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87" y="465137"/>
            <a:ext cx="4487862" cy="60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27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0EF96-2AF2-4261-B3D3-E90661A4F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43" y="762000"/>
            <a:ext cx="5192486" cy="135636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da-DK" sz="3200" dirty="0"/>
              <a:t>Druksang om </a:t>
            </a:r>
            <a:r>
              <a:rPr lang="da-DK" sz="3200" dirty="0" err="1"/>
              <a:t>Harmodius</a:t>
            </a:r>
            <a:r>
              <a:rPr lang="da-DK" sz="3200" dirty="0"/>
              <a:t> og </a:t>
            </a:r>
            <a:r>
              <a:rPr lang="da-DK" sz="3200" dirty="0" err="1"/>
              <a:t>Aristogeiton</a:t>
            </a:r>
            <a:endParaRPr lang="da-DK" sz="32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282CF4-2625-492F-B8D9-74D11CC09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1329" y="1355270"/>
            <a:ext cx="5921828" cy="4702629"/>
          </a:xfrm>
        </p:spPr>
        <p:txBody>
          <a:bodyPr/>
          <a:lstStyle/>
          <a:p>
            <a:pPr marL="45720" indent="0" algn="ctr">
              <a:buNone/>
            </a:pPr>
            <a:r>
              <a:rPr lang="da-DK" i="1" dirty="0"/>
              <a:t>Jeg vil gribe mit sværd i en myrtekrone</a:t>
            </a:r>
            <a:br>
              <a:rPr lang="da-DK" i="1" dirty="0"/>
            </a:br>
            <a:r>
              <a:rPr lang="da-DK" i="1" dirty="0"/>
              <a:t>Som </a:t>
            </a:r>
            <a:r>
              <a:rPr lang="da-DK" i="1" dirty="0" err="1"/>
              <a:t>Harmodius</a:t>
            </a:r>
            <a:r>
              <a:rPr lang="da-DK" i="1" dirty="0"/>
              <a:t> og </a:t>
            </a:r>
            <a:r>
              <a:rPr lang="da-DK" i="1" dirty="0" err="1"/>
              <a:t>Aristogeiton</a:t>
            </a:r>
            <a:r>
              <a:rPr lang="da-DK" i="1" dirty="0"/>
              <a:t> gjorde</a:t>
            </a:r>
            <a:br>
              <a:rPr lang="da-DK" i="1" dirty="0"/>
            </a:br>
            <a:r>
              <a:rPr lang="da-DK" i="1" dirty="0"/>
              <a:t>Da de slog tyrannen ihjel</a:t>
            </a:r>
            <a:br>
              <a:rPr lang="da-DK" i="1" dirty="0"/>
            </a:br>
            <a:r>
              <a:rPr lang="da-DK" i="1" dirty="0"/>
              <a:t>Og gjorde athenerne lige under loven</a:t>
            </a:r>
          </a:p>
          <a:p>
            <a:pPr marL="45720" indent="0" algn="ctr">
              <a:buNone/>
            </a:pPr>
            <a:r>
              <a:rPr lang="da-DK" i="1" dirty="0"/>
              <a:t>Kæreste </a:t>
            </a:r>
            <a:r>
              <a:rPr lang="da-DK" i="1" dirty="0" err="1"/>
              <a:t>Harmodius</a:t>
            </a:r>
            <a:r>
              <a:rPr lang="da-DK" i="1" dirty="0"/>
              <a:t>, du vil aldrig dø,</a:t>
            </a:r>
            <a:br>
              <a:rPr lang="da-DK" i="1" dirty="0"/>
            </a:br>
            <a:r>
              <a:rPr lang="da-DK" i="1" dirty="0"/>
              <a:t>Men det siges, at du lever på de velsignedes ø</a:t>
            </a:r>
            <a:br>
              <a:rPr lang="da-DK" i="1" dirty="0"/>
            </a:br>
            <a:r>
              <a:rPr lang="da-DK" i="1" dirty="0"/>
              <a:t>Hvor den rapfodede Achilleus</a:t>
            </a:r>
            <a:br>
              <a:rPr lang="da-DK" i="1" dirty="0"/>
            </a:br>
            <a:r>
              <a:rPr lang="da-DK" i="1" dirty="0"/>
              <a:t>og </a:t>
            </a:r>
            <a:r>
              <a:rPr lang="da-DK" i="1" dirty="0" err="1"/>
              <a:t>Tydeus</a:t>
            </a:r>
            <a:r>
              <a:rPr lang="da-DK" i="1" dirty="0"/>
              <a:t>’ fine søn Diomedes er</a:t>
            </a:r>
          </a:p>
          <a:p>
            <a:pPr marL="45720" indent="0" algn="ctr">
              <a:buNone/>
            </a:pPr>
            <a:r>
              <a:rPr lang="da-DK" dirty="0"/>
              <a:t>(…)</a:t>
            </a:r>
          </a:p>
          <a:p>
            <a:pPr marL="45720" indent="0" algn="ctr">
              <a:buNone/>
            </a:pPr>
            <a:r>
              <a:rPr lang="da-DK" i="1" dirty="0"/>
              <a:t>Berømmelse vil altid være jeres i dette land,</a:t>
            </a:r>
            <a:br>
              <a:rPr lang="da-DK" i="1" dirty="0"/>
            </a:br>
            <a:r>
              <a:rPr lang="da-DK" i="1" dirty="0"/>
              <a:t>Kæreste </a:t>
            </a:r>
            <a:r>
              <a:rPr lang="da-DK" i="1" dirty="0" err="1"/>
              <a:t>Harmodius</a:t>
            </a:r>
            <a:r>
              <a:rPr lang="da-DK" i="1" dirty="0"/>
              <a:t> og </a:t>
            </a:r>
            <a:r>
              <a:rPr lang="da-DK" i="1" dirty="0" err="1"/>
              <a:t>Aristogeiton</a:t>
            </a:r>
            <a:r>
              <a:rPr lang="da-DK" i="1" dirty="0"/>
              <a:t>,</a:t>
            </a:r>
            <a:br>
              <a:rPr lang="da-DK" i="1" dirty="0"/>
            </a:br>
            <a:r>
              <a:rPr lang="da-DK" i="1" dirty="0"/>
              <a:t>Fordi I slog tyrannen ihjel</a:t>
            </a:r>
            <a:br>
              <a:rPr lang="da-DK" i="1" dirty="0"/>
            </a:br>
            <a:r>
              <a:rPr lang="da-DK" i="1" dirty="0"/>
              <a:t>Og gjorde athenerne lige under loven</a:t>
            </a:r>
          </a:p>
        </p:txBody>
      </p:sp>
      <p:pic>
        <p:nvPicPr>
          <p:cNvPr id="6146" name="Picture 2" descr="Search Results">
            <a:extLst>
              <a:ext uri="{FF2B5EF4-FFF2-40B4-BE49-F238E27FC236}">
                <a16:creationId xmlns:a16="http://schemas.microsoft.com/office/drawing/2014/main" id="{3F8C2ACD-92A4-4DF2-9D59-274A676F1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r="9819"/>
          <a:stretch/>
        </p:blipFill>
        <p:spPr bwMode="auto">
          <a:xfrm>
            <a:off x="538843" y="2314575"/>
            <a:ext cx="5192486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9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Vector Roman Politician Stock Illustrations – 67 Vector Roman Politician  Stock Illustrations, Vectors &amp;amp; Clipart - Dreamstime">
            <a:extLst>
              <a:ext uri="{FF2B5EF4-FFF2-40B4-BE49-F238E27FC236}">
                <a16:creationId xmlns:a16="http://schemas.microsoft.com/office/drawing/2014/main" id="{9E87F4B6-D5E0-41AC-8063-B2255FA44F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7408" r="33178" b="12778"/>
          <a:stretch/>
        </p:blipFill>
        <p:spPr bwMode="auto">
          <a:xfrm>
            <a:off x="723901" y="3429000"/>
            <a:ext cx="84156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ector Roman Politician Stock Illustrations – 67 Vector Roman Politician  Stock Illustrations, Vectors &amp;amp; Clipart - Dreamstime">
            <a:extLst>
              <a:ext uri="{FF2B5EF4-FFF2-40B4-BE49-F238E27FC236}">
                <a16:creationId xmlns:a16="http://schemas.microsoft.com/office/drawing/2014/main" id="{D5ADEDE5-A498-4DE5-9451-0ADD6B27D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7408" r="33178" b="12778"/>
          <a:stretch/>
        </p:blipFill>
        <p:spPr bwMode="auto">
          <a:xfrm>
            <a:off x="1565461" y="3429000"/>
            <a:ext cx="84156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Vector Roman Politician Stock Illustrations – 67 Vector Roman Politician  Stock Illustrations, Vectors &amp;amp; Clipart - Dreamstime">
            <a:extLst>
              <a:ext uri="{FF2B5EF4-FFF2-40B4-BE49-F238E27FC236}">
                <a16:creationId xmlns:a16="http://schemas.microsoft.com/office/drawing/2014/main" id="{577AD531-706D-4519-A81C-B151EE25D7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7408" r="33178" b="12778"/>
          <a:stretch/>
        </p:blipFill>
        <p:spPr bwMode="auto">
          <a:xfrm>
            <a:off x="2407021" y="3429000"/>
            <a:ext cx="84156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Vector Roman Politician Stock Illustrations – 67 Vector Roman Politician  Stock Illustrations, Vectors &amp;amp; Clipart - Dreamstime">
            <a:extLst>
              <a:ext uri="{FF2B5EF4-FFF2-40B4-BE49-F238E27FC236}">
                <a16:creationId xmlns:a16="http://schemas.microsoft.com/office/drawing/2014/main" id="{37D07C87-EE3E-4DDC-A540-8A37D66FA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7408" r="33178" b="12778"/>
          <a:stretch/>
        </p:blipFill>
        <p:spPr bwMode="auto">
          <a:xfrm>
            <a:off x="3248581" y="3429000"/>
            <a:ext cx="84156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Vector Roman Politician Stock Illustrations – 67 Vector Roman Politician  Stock Illustrations, Vectors &amp;amp; Clipart - Dreamstime">
            <a:extLst>
              <a:ext uri="{FF2B5EF4-FFF2-40B4-BE49-F238E27FC236}">
                <a16:creationId xmlns:a16="http://schemas.microsoft.com/office/drawing/2014/main" id="{05EDBEE3-5C97-425D-A89E-11710747A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7408" r="33178" b="12778"/>
          <a:stretch/>
        </p:blipFill>
        <p:spPr bwMode="auto">
          <a:xfrm>
            <a:off x="4090141" y="3429000"/>
            <a:ext cx="84156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l: opadgående 3">
            <a:extLst>
              <a:ext uri="{FF2B5EF4-FFF2-40B4-BE49-F238E27FC236}">
                <a16:creationId xmlns:a16="http://schemas.microsoft.com/office/drawing/2014/main" id="{700AC341-A22C-401E-AD91-F7BBA8A26C53}"/>
              </a:ext>
            </a:extLst>
          </p:cNvPr>
          <p:cNvSpPr/>
          <p:nvPr/>
        </p:nvSpPr>
        <p:spPr>
          <a:xfrm>
            <a:off x="990600" y="558800"/>
            <a:ext cx="3522001" cy="278130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Magten 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udløber 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fra folket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1B111CF-6AC3-4C1D-9BF0-3743F3109CEF}"/>
              </a:ext>
            </a:extLst>
          </p:cNvPr>
          <p:cNvSpPr/>
          <p:nvPr/>
        </p:nvSpPr>
        <p:spPr>
          <a:xfrm>
            <a:off x="723901" y="5562600"/>
            <a:ext cx="4317999" cy="8763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Politisk lighed for alle mænd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3E6267F-2D4A-4597-80D4-C6C5A267FF82}"/>
              </a:ext>
            </a:extLst>
          </p:cNvPr>
          <p:cNvSpPr/>
          <p:nvPr/>
        </p:nvSpPr>
        <p:spPr>
          <a:xfrm>
            <a:off x="6568521" y="723900"/>
            <a:ext cx="2374900" cy="124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Magten udløber ikke </a:t>
            </a:r>
            <a:br>
              <a:rPr lang="da-DK" dirty="0"/>
            </a:br>
            <a:r>
              <a:rPr lang="da-DK" dirty="0"/>
              <a:t>fra guderne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B1A13F7-044F-4D99-8835-51CBC1F1BD76}"/>
              </a:ext>
            </a:extLst>
          </p:cNvPr>
          <p:cNvSpPr/>
          <p:nvPr/>
        </p:nvSpPr>
        <p:spPr>
          <a:xfrm>
            <a:off x="6568521" y="2768600"/>
            <a:ext cx="2374900" cy="124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Ingen konger </a:t>
            </a:r>
            <a:br>
              <a:rPr lang="da-DK" dirty="0"/>
            </a:br>
            <a:r>
              <a:rPr lang="da-DK" dirty="0"/>
              <a:t>eller tyranner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52A2E6EE-ADB2-4083-A074-03606D53B299}"/>
              </a:ext>
            </a:extLst>
          </p:cNvPr>
          <p:cNvSpPr/>
          <p:nvPr/>
        </p:nvSpPr>
        <p:spPr>
          <a:xfrm>
            <a:off x="6568521" y="4813300"/>
            <a:ext cx="2374900" cy="124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Ingen grupper nyder flere privilegier eller rettigheder</a:t>
            </a:r>
          </a:p>
        </p:txBody>
      </p:sp>
      <p:sp>
        <p:nvSpPr>
          <p:cNvPr id="20" name="&quot;Ikke tilladt&quot;-symbol 19">
            <a:extLst>
              <a:ext uri="{FF2B5EF4-FFF2-40B4-BE49-F238E27FC236}">
                <a16:creationId xmlns:a16="http://schemas.microsoft.com/office/drawing/2014/main" id="{04A80389-E0A5-4175-8231-24A6231506D1}"/>
              </a:ext>
            </a:extLst>
          </p:cNvPr>
          <p:cNvSpPr/>
          <p:nvPr/>
        </p:nvSpPr>
        <p:spPr>
          <a:xfrm>
            <a:off x="5654121" y="812800"/>
            <a:ext cx="1083599" cy="939800"/>
          </a:xfrm>
          <a:prstGeom prst="noSmoking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1" name="&quot;Ikke tilladt&quot;-symbol 20">
            <a:extLst>
              <a:ext uri="{FF2B5EF4-FFF2-40B4-BE49-F238E27FC236}">
                <a16:creationId xmlns:a16="http://schemas.microsoft.com/office/drawing/2014/main" id="{FEC4D323-D2BA-4884-B21E-74839CBAED5A}"/>
              </a:ext>
            </a:extLst>
          </p:cNvPr>
          <p:cNvSpPr/>
          <p:nvPr/>
        </p:nvSpPr>
        <p:spPr>
          <a:xfrm>
            <a:off x="5726961" y="2921000"/>
            <a:ext cx="1083599" cy="939800"/>
          </a:xfrm>
          <a:prstGeom prst="noSmoking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2" name="&quot;Ikke tilladt&quot;-symbol 21">
            <a:extLst>
              <a:ext uri="{FF2B5EF4-FFF2-40B4-BE49-F238E27FC236}">
                <a16:creationId xmlns:a16="http://schemas.microsoft.com/office/drawing/2014/main" id="{EC22883D-BA8B-4336-B54A-7E907FD4CED0}"/>
              </a:ext>
            </a:extLst>
          </p:cNvPr>
          <p:cNvSpPr/>
          <p:nvPr/>
        </p:nvSpPr>
        <p:spPr>
          <a:xfrm>
            <a:off x="5654120" y="4965700"/>
            <a:ext cx="1083599" cy="939800"/>
          </a:xfrm>
          <a:prstGeom prst="noSmoking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pic>
        <p:nvPicPr>
          <p:cNvPr id="7174" name="Picture 6" descr="How to Draw Zeus - Step by Step Easy Drawing Guides - Drawing Howtos">
            <a:extLst>
              <a:ext uri="{FF2B5EF4-FFF2-40B4-BE49-F238E27FC236}">
                <a16:creationId xmlns:a16="http://schemas.microsoft.com/office/drawing/2014/main" id="{CE7DD884-295E-4F79-87E3-1A0523369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5" t="12777" r="18423" b="14645"/>
          <a:stretch/>
        </p:blipFill>
        <p:spPr bwMode="auto">
          <a:xfrm>
            <a:off x="9601200" y="429985"/>
            <a:ext cx="1600200" cy="18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artoon king holding a golden scepter Royalty Free Vector">
            <a:extLst>
              <a:ext uri="{FF2B5EF4-FFF2-40B4-BE49-F238E27FC236}">
                <a16:creationId xmlns:a16="http://schemas.microsoft.com/office/drawing/2014/main" id="{8645A8FE-56E7-4F84-B682-EE9875C49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8"/>
          <a:stretch/>
        </p:blipFill>
        <p:spPr bwMode="auto">
          <a:xfrm>
            <a:off x="9591654" y="2514594"/>
            <a:ext cx="1502887" cy="16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Noble Horse Stock Illustrations – 464 Noble Horse Stock Illustrations,  Vectors &amp;amp; Clipart - Dreamstime">
            <a:extLst>
              <a:ext uri="{FF2B5EF4-FFF2-40B4-BE49-F238E27FC236}">
                <a16:creationId xmlns:a16="http://schemas.microsoft.com/office/drawing/2014/main" id="{5BCA94A2-8833-49F3-80BF-1C7B8D4E7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7"/>
          <a:stretch/>
        </p:blipFill>
        <p:spPr bwMode="auto">
          <a:xfrm>
            <a:off x="9737754" y="4583000"/>
            <a:ext cx="1343578" cy="168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83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C4E6B-2924-4F6C-9E5F-27568C7E6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Byvandring i antikkens Athen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D25D34-6DA6-4916-908D-D624876C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816429"/>
          </a:xfrm>
        </p:spPr>
        <p:txBody>
          <a:bodyPr/>
          <a:lstStyle/>
          <a:p>
            <a:pPr marL="45720" indent="0" algn="ctr">
              <a:buNone/>
            </a:pPr>
            <a:r>
              <a:rPr lang="da-DK" u="sng" dirty="0">
                <a:hlinkClick r:id="rId2"/>
              </a:rPr>
              <a:t>https://www.youtube.com/watch?v=-a8cWF-29lI</a:t>
            </a:r>
            <a:endParaRPr lang="da-DK" u="sng" dirty="0"/>
          </a:p>
          <a:p>
            <a:pPr marL="45720" indent="0" algn="ctr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F4D2F8B-CD43-42F1-A5BF-B50E27ADD36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8100" y="2873829"/>
            <a:ext cx="9355800" cy="337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59554"/>
      </p:ext>
    </p:extLst>
  </p:cSld>
  <p:clrMapOvr>
    <a:masterClrMapping/>
  </p:clrMapOvr>
</p:sld>
</file>

<file path=ppt/theme/theme1.xml><?xml version="1.0" encoding="utf-8"?>
<a:theme xmlns:a="http://schemas.openxmlformats.org/drawingml/2006/main" name="Grundlæggende">
  <a:themeElements>
    <a:clrScheme name="Grundlæggend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Grundlæggend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dlæggend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Grundlæggende</Template>
  <TotalTime>140</TotalTime>
  <Words>615</Words>
  <Application>Microsoft Office PowerPoint</Application>
  <PresentationFormat>Widescreen</PresentationFormat>
  <Paragraphs>59</Paragraphs>
  <Slides>9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Calibri</vt:lpstr>
      <vt:lpstr>Corbel</vt:lpstr>
      <vt:lpstr>Grundlæggende</vt:lpstr>
      <vt:lpstr>Vejen til athensk demokrati</vt:lpstr>
      <vt:lpstr>Bystaten Athen</vt:lpstr>
      <vt:lpstr>Draco’s reformer, 620 f.v.t.</vt:lpstr>
      <vt:lpstr>Solons reformer, 594</vt:lpstr>
      <vt:lpstr>Tyrannerne,  546-510 f.v.t.</vt:lpstr>
      <vt:lpstr>Myten om Tyranmoderne</vt:lpstr>
      <vt:lpstr>Druksang om Harmodius og Aristogeiton</vt:lpstr>
      <vt:lpstr>PowerPoint-præsentation</vt:lpstr>
      <vt:lpstr>Byvandring i antikkens Athen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Vejen til athensk demokrati</dc:title>
  <dc:creator>Jakob Christian Fløe (JF | SGY)</dc:creator>
  <cp:lastModifiedBy>Jakob Christian Fløe (JF | SGY)</cp:lastModifiedBy>
  <cp:revision>7</cp:revision>
  <dcterms:created xsi:type="dcterms:W3CDTF">2021-10-29T06:23:16Z</dcterms:created>
  <dcterms:modified xsi:type="dcterms:W3CDTF">2022-01-10T12:18:45Z</dcterms:modified>
</cp:coreProperties>
</file>