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4"/>
  </p:notesMasterIdLst>
  <p:sldIdLst>
    <p:sldId id="256" r:id="rId2"/>
    <p:sldId id="323" r:id="rId3"/>
    <p:sldId id="286" r:id="rId4"/>
    <p:sldId id="329" r:id="rId5"/>
    <p:sldId id="308" r:id="rId6"/>
    <p:sldId id="309" r:id="rId7"/>
    <p:sldId id="325" r:id="rId8"/>
    <p:sldId id="328" r:id="rId9"/>
    <p:sldId id="330" r:id="rId10"/>
    <p:sldId id="331" r:id="rId11"/>
    <p:sldId id="332" r:id="rId12"/>
    <p:sldId id="333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7AAB8C-B576-4ED8-8B75-6A61B8EFD69E}">
  <a:tblStyle styleId="{5F7AAB8C-B576-4ED8-8B75-6A61B8EFD6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98"/>
    <p:restoredTop sz="94702"/>
  </p:normalViewPr>
  <p:slideViewPr>
    <p:cSldViewPr snapToGrid="0">
      <p:cViewPr varScale="1">
        <p:scale>
          <a:sx n="151" d="100"/>
          <a:sy n="151" d="100"/>
        </p:scale>
        <p:origin x="4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ne Nøhr (SN | SGY)" userId="99924477-9042-4389-afaf-3952a4372225" providerId="ADAL" clId="{7DF504B4-7782-526B-B602-387310F7FE65}"/>
    <pc:docChg chg="undo custSel addSld delSld modSld delMainMaster">
      <pc:chgData name="Signe Nøhr (SN | SGY)" userId="99924477-9042-4389-afaf-3952a4372225" providerId="ADAL" clId="{7DF504B4-7782-526B-B602-387310F7FE65}" dt="2026-04-15T22:49:58.723" v="45" actId="2696"/>
      <pc:docMkLst>
        <pc:docMk/>
      </pc:docMkLst>
      <pc:sldChg chg="delSp modSp mod">
        <pc:chgData name="Signe Nøhr (SN | SGY)" userId="99924477-9042-4389-afaf-3952a4372225" providerId="ADAL" clId="{7DF504B4-7782-526B-B602-387310F7FE65}" dt="2026-04-15T22:09:25.371" v="41" actId="20577"/>
        <pc:sldMkLst>
          <pc:docMk/>
          <pc:sldMk cId="0" sldId="256"/>
        </pc:sldMkLst>
        <pc:spChg chg="mod">
          <ac:chgData name="Signe Nøhr (SN | SGY)" userId="99924477-9042-4389-afaf-3952a4372225" providerId="ADAL" clId="{7DF504B4-7782-526B-B602-387310F7FE65}" dt="2026-04-15T22:09:25.371" v="41" actId="20577"/>
          <ac:spMkLst>
            <pc:docMk/>
            <pc:sldMk cId="0" sldId="256"/>
            <ac:spMk id="1193" creationId="{00000000-0000-0000-0000-000000000000}"/>
          </ac:spMkLst>
        </pc:spChg>
        <pc:spChg chg="mod">
          <ac:chgData name="Signe Nøhr (SN | SGY)" userId="99924477-9042-4389-afaf-3952a4372225" providerId="ADAL" clId="{7DF504B4-7782-526B-B602-387310F7FE65}" dt="2026-04-15T22:09:21.131" v="40" actId="20577"/>
          <ac:spMkLst>
            <pc:docMk/>
            <pc:sldMk cId="0" sldId="256"/>
            <ac:spMk id="1194" creationId="{00000000-0000-0000-0000-000000000000}"/>
          </ac:spMkLst>
        </pc:spChg>
        <pc:spChg chg="del">
          <ac:chgData name="Signe Nøhr (SN | SGY)" userId="99924477-9042-4389-afaf-3952a4372225" providerId="ADAL" clId="{7DF504B4-7782-526B-B602-387310F7FE65}" dt="2026-04-15T22:07:02.460" v="5" actId="21"/>
          <ac:spMkLst>
            <pc:docMk/>
            <pc:sldMk cId="0" sldId="256"/>
            <ac:spMk id="1195" creationId="{00000000-0000-0000-0000-000000000000}"/>
          </ac:spMkLst>
        </pc:spChg>
      </pc:sldChg>
      <pc:sldChg chg="del">
        <pc:chgData name="Signe Nøhr (SN | SGY)" userId="99924477-9042-4389-afaf-3952a4372225" providerId="ADAL" clId="{7DF504B4-7782-526B-B602-387310F7FE65}" dt="2026-04-15T13:19:10.491" v="2" actId="2696"/>
        <pc:sldMkLst>
          <pc:docMk/>
          <pc:sldMk cId="0" sldId="257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1123329104" sldId="262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2541540918" sldId="264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1275380698" sldId="265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0" sldId="270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1449012744" sldId="304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1875003768" sldId="306"/>
        </pc:sldMkLst>
      </pc:sldChg>
      <pc:sldChg chg="del">
        <pc:chgData name="Signe Nøhr (SN | SGY)" userId="99924477-9042-4389-afaf-3952a4372225" providerId="ADAL" clId="{7DF504B4-7782-526B-B602-387310F7FE65}" dt="2026-04-15T22:12:53.088" v="44" actId="2696"/>
        <pc:sldMkLst>
          <pc:docMk/>
          <pc:sldMk cId="0" sldId="310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1740007470" sldId="311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3369348576" sldId="313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373338608" sldId="314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1810059831" sldId="315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4239091034" sldId="316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2392038026" sldId="317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1654258450" sldId="318"/>
        </pc:sldMkLst>
      </pc:sldChg>
      <pc:sldChg chg="del">
        <pc:chgData name="Signe Nøhr (SN | SGY)" userId="99924477-9042-4389-afaf-3952a4372225" providerId="ADAL" clId="{7DF504B4-7782-526B-B602-387310F7FE65}" dt="2026-04-15T13:17:03.868" v="0" actId="2696"/>
        <pc:sldMkLst>
          <pc:docMk/>
          <pc:sldMk cId="2189150196" sldId="319"/>
        </pc:sldMkLst>
      </pc:sldChg>
      <pc:sldChg chg="del">
        <pc:chgData name="Signe Nøhr (SN | SGY)" userId="99924477-9042-4389-afaf-3952a4372225" providerId="ADAL" clId="{7DF504B4-7782-526B-B602-387310F7FE65}" dt="2026-04-15T13:19:15.159" v="3" actId="2696"/>
        <pc:sldMkLst>
          <pc:docMk/>
          <pc:sldMk cId="824750593" sldId="321"/>
        </pc:sldMkLst>
      </pc:sldChg>
      <pc:sldChg chg="add del">
        <pc:chgData name="Signe Nøhr (SN | SGY)" userId="99924477-9042-4389-afaf-3952a4372225" providerId="ADAL" clId="{7DF504B4-7782-526B-B602-387310F7FE65}" dt="2026-04-15T22:12:53.088" v="44" actId="2696"/>
        <pc:sldMkLst>
          <pc:docMk/>
          <pc:sldMk cId="0" sldId="334"/>
        </pc:sldMkLst>
      </pc:sldChg>
      <pc:sldChg chg="add del">
        <pc:chgData name="Signe Nøhr (SN | SGY)" userId="99924477-9042-4389-afaf-3952a4372225" providerId="ADAL" clId="{7DF504B4-7782-526B-B602-387310F7FE65}" dt="2026-04-15T22:12:53.088" v="44" actId="2696"/>
        <pc:sldMkLst>
          <pc:docMk/>
          <pc:sldMk cId="0" sldId="335"/>
        </pc:sldMkLst>
      </pc:sldChg>
      <pc:sldChg chg="add del">
        <pc:chgData name="Signe Nøhr (SN | SGY)" userId="99924477-9042-4389-afaf-3952a4372225" providerId="ADAL" clId="{7DF504B4-7782-526B-B602-387310F7FE65}" dt="2026-04-15T22:12:53.088" v="44" actId="2696"/>
        <pc:sldMkLst>
          <pc:docMk/>
          <pc:sldMk cId="0" sldId="338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3183077046" sldId="341"/>
        </pc:sldMkLst>
      </pc:sldChg>
      <pc:sldChg chg="del">
        <pc:chgData name="Signe Nøhr (SN | SGY)" userId="99924477-9042-4389-afaf-3952a4372225" providerId="ADAL" clId="{7DF504B4-7782-526B-B602-387310F7FE65}" dt="2026-04-15T22:49:58.723" v="45" actId="2696"/>
        <pc:sldMkLst>
          <pc:docMk/>
          <pc:sldMk cId="828968064" sldId="342"/>
        </pc:sldMkLst>
      </pc:sldChg>
      <pc:sldChg chg="del">
        <pc:chgData name="Signe Nøhr (SN | SGY)" userId="99924477-9042-4389-afaf-3952a4372225" providerId="ADAL" clId="{7DF504B4-7782-526B-B602-387310F7FE65}" dt="2026-04-15T22:06:48.603" v="4" actId="2696"/>
        <pc:sldMkLst>
          <pc:docMk/>
          <pc:sldMk cId="3910896604" sldId="343"/>
        </pc:sldMkLst>
      </pc:sldChg>
      <pc:sldChg chg="del">
        <pc:chgData name="Signe Nøhr (SN | SGY)" userId="99924477-9042-4389-afaf-3952a4372225" providerId="ADAL" clId="{7DF504B4-7782-526B-B602-387310F7FE65}" dt="2026-04-15T22:06:48.603" v="4" actId="2696"/>
        <pc:sldMkLst>
          <pc:docMk/>
          <pc:sldMk cId="285390861" sldId="344"/>
        </pc:sldMkLst>
      </pc:sldChg>
      <pc:sldChg chg="del">
        <pc:chgData name="Signe Nøhr (SN | SGY)" userId="99924477-9042-4389-afaf-3952a4372225" providerId="ADAL" clId="{7DF504B4-7782-526B-B602-387310F7FE65}" dt="2026-04-15T13:17:16.005" v="1" actId="2696"/>
        <pc:sldMkLst>
          <pc:docMk/>
          <pc:sldMk cId="1990190439" sldId="345"/>
        </pc:sldMkLst>
      </pc:sldChg>
      <pc:sldMasterChg chg="delSldLayout">
        <pc:chgData name="Signe Nøhr (SN | SGY)" userId="99924477-9042-4389-afaf-3952a4372225" providerId="ADAL" clId="{7DF504B4-7782-526B-B602-387310F7FE65}" dt="2026-04-15T22:06:48.603" v="4" actId="2696"/>
        <pc:sldMasterMkLst>
          <pc:docMk/>
          <pc:sldMasterMk cId="0" sldId="2147483686"/>
        </pc:sldMasterMkLst>
        <pc:sldLayoutChg chg="del">
          <pc:chgData name="Signe Nøhr (SN | SGY)" userId="99924477-9042-4389-afaf-3952a4372225" providerId="ADAL" clId="{7DF504B4-7782-526B-B602-387310F7FE65}" dt="2026-04-15T22:06:48.603" v="4" actId="2696"/>
          <pc:sldLayoutMkLst>
            <pc:docMk/>
            <pc:sldMasterMk cId="0" sldId="2147483686"/>
            <pc:sldLayoutMk cId="0" sldId="2147483650"/>
          </pc:sldLayoutMkLst>
        </pc:sldLayoutChg>
        <pc:sldLayoutChg chg="del">
          <pc:chgData name="Signe Nøhr (SN | SGY)" userId="99924477-9042-4389-afaf-3952a4372225" providerId="ADAL" clId="{7DF504B4-7782-526B-B602-387310F7FE65}" dt="2026-04-15T13:17:03.868" v="0" actId="2696"/>
          <pc:sldLayoutMkLst>
            <pc:docMk/>
            <pc:sldMasterMk cId="0" sldId="2147483686"/>
            <pc:sldLayoutMk cId="0" sldId="2147483656"/>
          </pc:sldLayoutMkLst>
        </pc:sldLayoutChg>
        <pc:sldLayoutChg chg="del">
          <pc:chgData name="Signe Nøhr (SN | SGY)" userId="99924477-9042-4389-afaf-3952a4372225" providerId="ADAL" clId="{7DF504B4-7782-526B-B602-387310F7FE65}" dt="2026-04-15T13:17:03.868" v="0" actId="2696"/>
          <pc:sldLayoutMkLst>
            <pc:docMk/>
            <pc:sldMasterMk cId="0" sldId="2147483686"/>
            <pc:sldLayoutMk cId="0" sldId="2147483676"/>
          </pc:sldLayoutMkLst>
        </pc:sldLayoutChg>
        <pc:sldLayoutChg chg="del">
          <pc:chgData name="Signe Nøhr (SN | SGY)" userId="99924477-9042-4389-afaf-3952a4372225" providerId="ADAL" clId="{7DF504B4-7782-526B-B602-387310F7FE65}" dt="2026-04-15T13:17:03.868" v="0" actId="2696"/>
          <pc:sldLayoutMkLst>
            <pc:docMk/>
            <pc:sldMasterMk cId="0" sldId="2147483686"/>
            <pc:sldLayoutMk cId="0" sldId="2147483682"/>
          </pc:sldLayoutMkLst>
        </pc:sldLayoutChg>
      </pc:sldMasterChg>
      <pc:sldMasterChg chg="del delSldLayout">
        <pc:chgData name="Signe Nøhr (SN | SGY)" userId="99924477-9042-4389-afaf-3952a4372225" providerId="ADAL" clId="{7DF504B4-7782-526B-B602-387310F7FE65}" dt="2026-04-15T13:17:03.868" v="0" actId="2696"/>
        <pc:sldMasterMkLst>
          <pc:docMk/>
          <pc:sldMasterMk cId="0" sldId="2147483687"/>
        </pc:sldMasterMkLst>
        <pc:sldLayoutChg chg="del">
          <pc:chgData name="Signe Nøhr (SN | SGY)" userId="99924477-9042-4389-afaf-3952a4372225" providerId="ADAL" clId="{7DF504B4-7782-526B-B602-387310F7FE65}" dt="2026-04-15T13:17:03.868" v="0" actId="2696"/>
          <pc:sldLayoutMkLst>
            <pc:docMk/>
            <pc:sldMasterMk cId="0" sldId="2147483687"/>
            <pc:sldLayoutMk cId="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cec4d270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0" name="Google Shape;1190;gcec4d270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5" name="Google Shape;5635;gfc606ff2e0_1_2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6" name="Google Shape;5636;gfc606ff2e0_1_2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5172340F-6041-7E58-6898-5F16235EA2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8A8F468-9C43-C04D-9705-27986210156D}" type="slidenum">
              <a:rPr lang="en-GB" altLang="da-DK" smtClean="0"/>
              <a:pPr>
                <a:spcBef>
                  <a:spcPct val="0"/>
                </a:spcBef>
              </a:pPr>
              <a:t>10</a:t>
            </a:fld>
            <a:endParaRPr lang="en-GB" altLang="da-DK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02F0745-CBEC-331B-8038-EDD24C0167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93DFC285-AAC5-E8A4-E1A7-03CBF483E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A944D8F3-14BA-04BC-9812-193065946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826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1004CB-A274-6A42-978B-D39EF282D739}" type="slidenum">
              <a:rPr lang="en-GB" altLang="da-DK" smtClean="0"/>
              <a:pPr>
                <a:spcBef>
                  <a:spcPct val="0"/>
                </a:spcBef>
              </a:pPr>
              <a:t>12</a:t>
            </a:fld>
            <a:endParaRPr lang="en-GB" altLang="da-DK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939C2D2E-09FB-E054-DC52-9E31151384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1F46E613-468B-F9E6-6837-C66EA5368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GB" altLang="da-DK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20000" y="1301025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717468"/>
            <a:ext cx="43440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2_1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4" name="Google Shape;704;p37"/>
          <p:cNvGrpSpPr/>
          <p:nvPr/>
        </p:nvGrpSpPr>
        <p:grpSpPr>
          <a:xfrm>
            <a:off x="-2344004" y="204737"/>
            <a:ext cx="3578167" cy="3578207"/>
            <a:chOff x="694450" y="472050"/>
            <a:chExt cx="2259800" cy="2259825"/>
          </a:xfrm>
        </p:grpSpPr>
        <p:sp>
          <p:nvSpPr>
            <p:cNvPr id="705" name="Google Shape;705;p37"/>
            <p:cNvSpPr/>
            <p:nvPr/>
          </p:nvSpPr>
          <p:spPr>
            <a:xfrm>
              <a:off x="694450" y="472050"/>
              <a:ext cx="2259800" cy="2259825"/>
            </a:xfrm>
            <a:custGeom>
              <a:avLst/>
              <a:gdLst/>
              <a:ahLst/>
              <a:cxnLst/>
              <a:rect l="l" t="t" r="r" b="b"/>
              <a:pathLst>
                <a:path w="90392" h="90393" extrusionOk="0">
                  <a:moveTo>
                    <a:pt x="46347" y="146"/>
                  </a:moveTo>
                  <a:lnTo>
                    <a:pt x="47517" y="183"/>
                  </a:lnTo>
                  <a:lnTo>
                    <a:pt x="48650" y="256"/>
                  </a:lnTo>
                  <a:lnTo>
                    <a:pt x="49783" y="366"/>
                  </a:lnTo>
                  <a:lnTo>
                    <a:pt x="50916" y="512"/>
                  </a:lnTo>
                  <a:lnTo>
                    <a:pt x="52049" y="658"/>
                  </a:lnTo>
                  <a:lnTo>
                    <a:pt x="53182" y="841"/>
                  </a:lnTo>
                  <a:lnTo>
                    <a:pt x="54279" y="1060"/>
                  </a:lnTo>
                  <a:lnTo>
                    <a:pt x="55375" y="1280"/>
                  </a:lnTo>
                  <a:lnTo>
                    <a:pt x="56435" y="1572"/>
                  </a:lnTo>
                  <a:lnTo>
                    <a:pt x="57532" y="1864"/>
                  </a:lnTo>
                  <a:lnTo>
                    <a:pt x="58592" y="2157"/>
                  </a:lnTo>
                  <a:lnTo>
                    <a:pt x="59652" y="2522"/>
                  </a:lnTo>
                  <a:lnTo>
                    <a:pt x="60675" y="2888"/>
                  </a:lnTo>
                  <a:lnTo>
                    <a:pt x="61699" y="3253"/>
                  </a:lnTo>
                  <a:lnTo>
                    <a:pt x="62722" y="3692"/>
                  </a:lnTo>
                  <a:lnTo>
                    <a:pt x="63709" y="4131"/>
                  </a:lnTo>
                  <a:lnTo>
                    <a:pt x="64733" y="4606"/>
                  </a:lnTo>
                  <a:lnTo>
                    <a:pt x="65683" y="5081"/>
                  </a:lnTo>
                  <a:lnTo>
                    <a:pt x="66670" y="5593"/>
                  </a:lnTo>
                  <a:lnTo>
                    <a:pt x="67620" y="6104"/>
                  </a:lnTo>
                  <a:lnTo>
                    <a:pt x="68534" y="6689"/>
                  </a:lnTo>
                  <a:lnTo>
                    <a:pt x="69448" y="7237"/>
                  </a:lnTo>
                  <a:lnTo>
                    <a:pt x="70361" y="7859"/>
                  </a:lnTo>
                  <a:lnTo>
                    <a:pt x="71275" y="8480"/>
                  </a:lnTo>
                  <a:lnTo>
                    <a:pt x="72152" y="9102"/>
                  </a:lnTo>
                  <a:lnTo>
                    <a:pt x="72993" y="9759"/>
                  </a:lnTo>
                  <a:lnTo>
                    <a:pt x="73834" y="10454"/>
                  </a:lnTo>
                  <a:lnTo>
                    <a:pt x="74675" y="11148"/>
                  </a:lnTo>
                  <a:lnTo>
                    <a:pt x="75479" y="11843"/>
                  </a:lnTo>
                  <a:lnTo>
                    <a:pt x="76283" y="12610"/>
                  </a:lnTo>
                  <a:lnTo>
                    <a:pt x="77050" y="13342"/>
                  </a:lnTo>
                  <a:lnTo>
                    <a:pt x="77781" y="14109"/>
                  </a:lnTo>
                  <a:lnTo>
                    <a:pt x="78549" y="14913"/>
                  </a:lnTo>
                  <a:lnTo>
                    <a:pt x="79243" y="15717"/>
                  </a:lnTo>
                  <a:lnTo>
                    <a:pt x="79938" y="16558"/>
                  </a:lnTo>
                  <a:lnTo>
                    <a:pt x="80632" y="17399"/>
                  </a:lnTo>
                  <a:lnTo>
                    <a:pt x="81290" y="18239"/>
                  </a:lnTo>
                  <a:lnTo>
                    <a:pt x="81912" y="19117"/>
                  </a:lnTo>
                  <a:lnTo>
                    <a:pt x="82533" y="20030"/>
                  </a:lnTo>
                  <a:lnTo>
                    <a:pt x="83154" y="20944"/>
                  </a:lnTo>
                  <a:lnTo>
                    <a:pt x="83703" y="21858"/>
                  </a:lnTo>
                  <a:lnTo>
                    <a:pt x="84288" y="22772"/>
                  </a:lnTo>
                  <a:lnTo>
                    <a:pt x="84799" y="23722"/>
                  </a:lnTo>
                  <a:lnTo>
                    <a:pt x="85311" y="24709"/>
                  </a:lnTo>
                  <a:lnTo>
                    <a:pt x="85786" y="25696"/>
                  </a:lnTo>
                  <a:lnTo>
                    <a:pt x="86261" y="26683"/>
                  </a:lnTo>
                  <a:lnTo>
                    <a:pt x="86700" y="27670"/>
                  </a:lnTo>
                  <a:lnTo>
                    <a:pt x="87139" y="28693"/>
                  </a:lnTo>
                  <a:lnTo>
                    <a:pt x="87504" y="29717"/>
                  </a:lnTo>
                  <a:lnTo>
                    <a:pt x="87870" y="30777"/>
                  </a:lnTo>
                  <a:lnTo>
                    <a:pt x="88235" y="31800"/>
                  </a:lnTo>
                  <a:lnTo>
                    <a:pt x="88527" y="32860"/>
                  </a:lnTo>
                  <a:lnTo>
                    <a:pt x="88820" y="33957"/>
                  </a:lnTo>
                  <a:lnTo>
                    <a:pt x="89112" y="35017"/>
                  </a:lnTo>
                  <a:lnTo>
                    <a:pt x="89332" y="36113"/>
                  </a:lnTo>
                  <a:lnTo>
                    <a:pt x="89551" y="37246"/>
                  </a:lnTo>
                  <a:lnTo>
                    <a:pt x="89734" y="38343"/>
                  </a:lnTo>
                  <a:lnTo>
                    <a:pt x="89880" y="39476"/>
                  </a:lnTo>
                  <a:lnTo>
                    <a:pt x="90026" y="40609"/>
                  </a:lnTo>
                  <a:lnTo>
                    <a:pt x="90136" y="41742"/>
                  </a:lnTo>
                  <a:lnTo>
                    <a:pt x="90209" y="42875"/>
                  </a:lnTo>
                  <a:lnTo>
                    <a:pt x="90245" y="44045"/>
                  </a:lnTo>
                  <a:lnTo>
                    <a:pt x="90245" y="45178"/>
                  </a:lnTo>
                  <a:lnTo>
                    <a:pt x="90245" y="46348"/>
                  </a:lnTo>
                  <a:lnTo>
                    <a:pt x="90209" y="47517"/>
                  </a:lnTo>
                  <a:lnTo>
                    <a:pt x="90136" y="48650"/>
                  </a:lnTo>
                  <a:lnTo>
                    <a:pt x="90026" y="49783"/>
                  </a:lnTo>
                  <a:lnTo>
                    <a:pt x="89880" y="50916"/>
                  </a:lnTo>
                  <a:lnTo>
                    <a:pt x="89734" y="52050"/>
                  </a:lnTo>
                  <a:lnTo>
                    <a:pt x="89551" y="53146"/>
                  </a:lnTo>
                  <a:lnTo>
                    <a:pt x="89332" y="54279"/>
                  </a:lnTo>
                  <a:lnTo>
                    <a:pt x="89112" y="55339"/>
                  </a:lnTo>
                  <a:lnTo>
                    <a:pt x="88820" y="56436"/>
                  </a:lnTo>
                  <a:lnTo>
                    <a:pt x="88527" y="57496"/>
                  </a:lnTo>
                  <a:lnTo>
                    <a:pt x="88235" y="58592"/>
                  </a:lnTo>
                  <a:lnTo>
                    <a:pt x="87870" y="59616"/>
                  </a:lnTo>
                  <a:lnTo>
                    <a:pt x="87504" y="60676"/>
                  </a:lnTo>
                  <a:lnTo>
                    <a:pt x="87139" y="61699"/>
                  </a:lnTo>
                  <a:lnTo>
                    <a:pt x="86700" y="62723"/>
                  </a:lnTo>
                  <a:lnTo>
                    <a:pt x="86261" y="63710"/>
                  </a:lnTo>
                  <a:lnTo>
                    <a:pt x="85786" y="64696"/>
                  </a:lnTo>
                  <a:lnTo>
                    <a:pt x="85311" y="65683"/>
                  </a:lnTo>
                  <a:lnTo>
                    <a:pt x="84799" y="66634"/>
                  </a:lnTo>
                  <a:lnTo>
                    <a:pt x="84288" y="67584"/>
                  </a:lnTo>
                  <a:lnTo>
                    <a:pt x="83703" y="68534"/>
                  </a:lnTo>
                  <a:lnTo>
                    <a:pt x="83154" y="69448"/>
                  </a:lnTo>
                  <a:lnTo>
                    <a:pt x="82533" y="70362"/>
                  </a:lnTo>
                  <a:lnTo>
                    <a:pt x="81912" y="71276"/>
                  </a:lnTo>
                  <a:lnTo>
                    <a:pt x="81290" y="72116"/>
                  </a:lnTo>
                  <a:lnTo>
                    <a:pt x="80632" y="72994"/>
                  </a:lnTo>
                  <a:lnTo>
                    <a:pt x="79938" y="73834"/>
                  </a:lnTo>
                  <a:lnTo>
                    <a:pt x="79243" y="74675"/>
                  </a:lnTo>
                  <a:lnTo>
                    <a:pt x="78549" y="75479"/>
                  </a:lnTo>
                  <a:lnTo>
                    <a:pt x="77781" y="76247"/>
                  </a:lnTo>
                  <a:lnTo>
                    <a:pt x="77050" y="77051"/>
                  </a:lnTo>
                  <a:lnTo>
                    <a:pt x="76283" y="77782"/>
                  </a:lnTo>
                  <a:lnTo>
                    <a:pt x="75479" y="78513"/>
                  </a:lnTo>
                  <a:lnTo>
                    <a:pt x="74675" y="79244"/>
                  </a:lnTo>
                  <a:lnTo>
                    <a:pt x="73834" y="79938"/>
                  </a:lnTo>
                  <a:lnTo>
                    <a:pt x="72993" y="80633"/>
                  </a:lnTo>
                  <a:lnTo>
                    <a:pt x="72152" y="81291"/>
                  </a:lnTo>
                  <a:lnTo>
                    <a:pt x="71275" y="81912"/>
                  </a:lnTo>
                  <a:lnTo>
                    <a:pt x="70361" y="82534"/>
                  </a:lnTo>
                  <a:lnTo>
                    <a:pt x="69448" y="83155"/>
                  </a:lnTo>
                  <a:lnTo>
                    <a:pt x="68534" y="83703"/>
                  </a:lnTo>
                  <a:lnTo>
                    <a:pt x="67620" y="84252"/>
                  </a:lnTo>
                  <a:lnTo>
                    <a:pt x="66670" y="84800"/>
                  </a:lnTo>
                  <a:lnTo>
                    <a:pt x="65683" y="85312"/>
                  </a:lnTo>
                  <a:lnTo>
                    <a:pt x="64733" y="85787"/>
                  </a:lnTo>
                  <a:lnTo>
                    <a:pt x="63709" y="86262"/>
                  </a:lnTo>
                  <a:lnTo>
                    <a:pt x="62722" y="86700"/>
                  </a:lnTo>
                  <a:lnTo>
                    <a:pt x="61699" y="87103"/>
                  </a:lnTo>
                  <a:lnTo>
                    <a:pt x="60675" y="87505"/>
                  </a:lnTo>
                  <a:lnTo>
                    <a:pt x="59652" y="87870"/>
                  </a:lnTo>
                  <a:lnTo>
                    <a:pt x="58592" y="88236"/>
                  </a:lnTo>
                  <a:lnTo>
                    <a:pt x="57532" y="88528"/>
                  </a:lnTo>
                  <a:lnTo>
                    <a:pt x="56435" y="88820"/>
                  </a:lnTo>
                  <a:lnTo>
                    <a:pt x="55375" y="89076"/>
                  </a:lnTo>
                  <a:lnTo>
                    <a:pt x="54279" y="89332"/>
                  </a:lnTo>
                  <a:lnTo>
                    <a:pt x="53182" y="89551"/>
                  </a:lnTo>
                  <a:lnTo>
                    <a:pt x="52049" y="89734"/>
                  </a:lnTo>
                  <a:lnTo>
                    <a:pt x="50916" y="89880"/>
                  </a:lnTo>
                  <a:lnTo>
                    <a:pt x="49783" y="90027"/>
                  </a:lnTo>
                  <a:lnTo>
                    <a:pt x="48650" y="90100"/>
                  </a:lnTo>
                  <a:lnTo>
                    <a:pt x="47517" y="90173"/>
                  </a:lnTo>
                  <a:lnTo>
                    <a:pt x="46347" y="90246"/>
                  </a:lnTo>
                  <a:lnTo>
                    <a:pt x="44044" y="90246"/>
                  </a:lnTo>
                  <a:lnTo>
                    <a:pt x="42875" y="90173"/>
                  </a:lnTo>
                  <a:lnTo>
                    <a:pt x="41742" y="90100"/>
                  </a:lnTo>
                  <a:lnTo>
                    <a:pt x="40609" y="90027"/>
                  </a:lnTo>
                  <a:lnTo>
                    <a:pt x="39476" y="89880"/>
                  </a:lnTo>
                  <a:lnTo>
                    <a:pt x="38342" y="89734"/>
                  </a:lnTo>
                  <a:lnTo>
                    <a:pt x="37246" y="89551"/>
                  </a:lnTo>
                  <a:lnTo>
                    <a:pt x="36113" y="89332"/>
                  </a:lnTo>
                  <a:lnTo>
                    <a:pt x="35053" y="89076"/>
                  </a:lnTo>
                  <a:lnTo>
                    <a:pt x="33956" y="88820"/>
                  </a:lnTo>
                  <a:lnTo>
                    <a:pt x="32896" y="88528"/>
                  </a:lnTo>
                  <a:lnTo>
                    <a:pt x="31800" y="88236"/>
                  </a:lnTo>
                  <a:lnTo>
                    <a:pt x="30776" y="87870"/>
                  </a:lnTo>
                  <a:lnTo>
                    <a:pt x="29716" y="87505"/>
                  </a:lnTo>
                  <a:lnTo>
                    <a:pt x="28693" y="87103"/>
                  </a:lnTo>
                  <a:lnTo>
                    <a:pt x="27669" y="86700"/>
                  </a:lnTo>
                  <a:lnTo>
                    <a:pt x="26683" y="86262"/>
                  </a:lnTo>
                  <a:lnTo>
                    <a:pt x="25696" y="85787"/>
                  </a:lnTo>
                  <a:lnTo>
                    <a:pt x="24709" y="85312"/>
                  </a:lnTo>
                  <a:lnTo>
                    <a:pt x="23758" y="84800"/>
                  </a:lnTo>
                  <a:lnTo>
                    <a:pt x="22808" y="84252"/>
                  </a:lnTo>
                  <a:lnTo>
                    <a:pt x="21858" y="83703"/>
                  </a:lnTo>
                  <a:lnTo>
                    <a:pt x="20944" y="83155"/>
                  </a:lnTo>
                  <a:lnTo>
                    <a:pt x="20030" y="82534"/>
                  </a:lnTo>
                  <a:lnTo>
                    <a:pt x="19153" y="81912"/>
                  </a:lnTo>
                  <a:lnTo>
                    <a:pt x="18276" y="81291"/>
                  </a:lnTo>
                  <a:lnTo>
                    <a:pt x="17398" y="80633"/>
                  </a:lnTo>
                  <a:lnTo>
                    <a:pt x="16558" y="79938"/>
                  </a:lnTo>
                  <a:lnTo>
                    <a:pt x="15717" y="79244"/>
                  </a:lnTo>
                  <a:lnTo>
                    <a:pt x="14913" y="78513"/>
                  </a:lnTo>
                  <a:lnTo>
                    <a:pt x="14145" y="77782"/>
                  </a:lnTo>
                  <a:lnTo>
                    <a:pt x="13341" y="77051"/>
                  </a:lnTo>
                  <a:lnTo>
                    <a:pt x="12610" y="76247"/>
                  </a:lnTo>
                  <a:lnTo>
                    <a:pt x="11879" y="75479"/>
                  </a:lnTo>
                  <a:lnTo>
                    <a:pt x="11148" y="74675"/>
                  </a:lnTo>
                  <a:lnTo>
                    <a:pt x="10454" y="73834"/>
                  </a:lnTo>
                  <a:lnTo>
                    <a:pt x="9759" y="72994"/>
                  </a:lnTo>
                  <a:lnTo>
                    <a:pt x="9101" y="72116"/>
                  </a:lnTo>
                  <a:lnTo>
                    <a:pt x="8480" y="71276"/>
                  </a:lnTo>
                  <a:lnTo>
                    <a:pt x="7859" y="70362"/>
                  </a:lnTo>
                  <a:lnTo>
                    <a:pt x="7237" y="69448"/>
                  </a:lnTo>
                  <a:lnTo>
                    <a:pt x="6689" y="68534"/>
                  </a:lnTo>
                  <a:lnTo>
                    <a:pt x="6141" y="67584"/>
                  </a:lnTo>
                  <a:lnTo>
                    <a:pt x="5592" y="66634"/>
                  </a:lnTo>
                  <a:lnTo>
                    <a:pt x="5081" y="65683"/>
                  </a:lnTo>
                  <a:lnTo>
                    <a:pt x="4605" y="64696"/>
                  </a:lnTo>
                  <a:lnTo>
                    <a:pt x="4130" y="63710"/>
                  </a:lnTo>
                  <a:lnTo>
                    <a:pt x="3692" y="62723"/>
                  </a:lnTo>
                  <a:lnTo>
                    <a:pt x="3290" y="61699"/>
                  </a:lnTo>
                  <a:lnTo>
                    <a:pt x="2888" y="60676"/>
                  </a:lnTo>
                  <a:lnTo>
                    <a:pt x="2522" y="59616"/>
                  </a:lnTo>
                  <a:lnTo>
                    <a:pt x="2157" y="58592"/>
                  </a:lnTo>
                  <a:lnTo>
                    <a:pt x="1864" y="57496"/>
                  </a:lnTo>
                  <a:lnTo>
                    <a:pt x="1572" y="56436"/>
                  </a:lnTo>
                  <a:lnTo>
                    <a:pt x="1316" y="55339"/>
                  </a:lnTo>
                  <a:lnTo>
                    <a:pt x="1060" y="54279"/>
                  </a:lnTo>
                  <a:lnTo>
                    <a:pt x="841" y="53146"/>
                  </a:lnTo>
                  <a:lnTo>
                    <a:pt x="658" y="52050"/>
                  </a:lnTo>
                  <a:lnTo>
                    <a:pt x="512" y="50916"/>
                  </a:lnTo>
                  <a:lnTo>
                    <a:pt x="366" y="49783"/>
                  </a:lnTo>
                  <a:lnTo>
                    <a:pt x="292" y="48650"/>
                  </a:lnTo>
                  <a:lnTo>
                    <a:pt x="219" y="47517"/>
                  </a:lnTo>
                  <a:lnTo>
                    <a:pt x="146" y="46348"/>
                  </a:lnTo>
                  <a:lnTo>
                    <a:pt x="146" y="45178"/>
                  </a:lnTo>
                  <a:lnTo>
                    <a:pt x="146" y="44045"/>
                  </a:lnTo>
                  <a:lnTo>
                    <a:pt x="219" y="42875"/>
                  </a:lnTo>
                  <a:lnTo>
                    <a:pt x="292" y="41742"/>
                  </a:lnTo>
                  <a:lnTo>
                    <a:pt x="366" y="40609"/>
                  </a:lnTo>
                  <a:lnTo>
                    <a:pt x="512" y="39476"/>
                  </a:lnTo>
                  <a:lnTo>
                    <a:pt x="658" y="38343"/>
                  </a:lnTo>
                  <a:lnTo>
                    <a:pt x="841" y="37246"/>
                  </a:lnTo>
                  <a:lnTo>
                    <a:pt x="1060" y="36113"/>
                  </a:lnTo>
                  <a:lnTo>
                    <a:pt x="1316" y="35017"/>
                  </a:lnTo>
                  <a:lnTo>
                    <a:pt x="1572" y="33957"/>
                  </a:lnTo>
                  <a:lnTo>
                    <a:pt x="1864" y="32860"/>
                  </a:lnTo>
                  <a:lnTo>
                    <a:pt x="2157" y="31800"/>
                  </a:lnTo>
                  <a:lnTo>
                    <a:pt x="2522" y="30777"/>
                  </a:lnTo>
                  <a:lnTo>
                    <a:pt x="2888" y="29717"/>
                  </a:lnTo>
                  <a:lnTo>
                    <a:pt x="3290" y="28693"/>
                  </a:lnTo>
                  <a:lnTo>
                    <a:pt x="3692" y="27670"/>
                  </a:lnTo>
                  <a:lnTo>
                    <a:pt x="4130" y="26683"/>
                  </a:lnTo>
                  <a:lnTo>
                    <a:pt x="4605" y="25696"/>
                  </a:lnTo>
                  <a:lnTo>
                    <a:pt x="5081" y="24709"/>
                  </a:lnTo>
                  <a:lnTo>
                    <a:pt x="5592" y="23722"/>
                  </a:lnTo>
                  <a:lnTo>
                    <a:pt x="6141" y="22772"/>
                  </a:lnTo>
                  <a:lnTo>
                    <a:pt x="6689" y="21858"/>
                  </a:lnTo>
                  <a:lnTo>
                    <a:pt x="7237" y="20944"/>
                  </a:lnTo>
                  <a:lnTo>
                    <a:pt x="7859" y="20030"/>
                  </a:lnTo>
                  <a:lnTo>
                    <a:pt x="8480" y="19117"/>
                  </a:lnTo>
                  <a:lnTo>
                    <a:pt x="9101" y="18239"/>
                  </a:lnTo>
                  <a:lnTo>
                    <a:pt x="9759" y="17399"/>
                  </a:lnTo>
                  <a:lnTo>
                    <a:pt x="10454" y="16558"/>
                  </a:lnTo>
                  <a:lnTo>
                    <a:pt x="11148" y="15717"/>
                  </a:lnTo>
                  <a:lnTo>
                    <a:pt x="11879" y="14913"/>
                  </a:lnTo>
                  <a:lnTo>
                    <a:pt x="12610" y="14109"/>
                  </a:lnTo>
                  <a:lnTo>
                    <a:pt x="13341" y="13342"/>
                  </a:lnTo>
                  <a:lnTo>
                    <a:pt x="14145" y="12610"/>
                  </a:lnTo>
                  <a:lnTo>
                    <a:pt x="14913" y="11843"/>
                  </a:lnTo>
                  <a:lnTo>
                    <a:pt x="15717" y="11148"/>
                  </a:lnTo>
                  <a:lnTo>
                    <a:pt x="16558" y="10454"/>
                  </a:lnTo>
                  <a:lnTo>
                    <a:pt x="17398" y="9759"/>
                  </a:lnTo>
                  <a:lnTo>
                    <a:pt x="18276" y="9102"/>
                  </a:lnTo>
                  <a:lnTo>
                    <a:pt x="19153" y="8480"/>
                  </a:lnTo>
                  <a:lnTo>
                    <a:pt x="20030" y="7859"/>
                  </a:lnTo>
                  <a:lnTo>
                    <a:pt x="20944" y="7237"/>
                  </a:lnTo>
                  <a:lnTo>
                    <a:pt x="21858" y="6689"/>
                  </a:lnTo>
                  <a:lnTo>
                    <a:pt x="22808" y="6104"/>
                  </a:lnTo>
                  <a:lnTo>
                    <a:pt x="23758" y="5593"/>
                  </a:lnTo>
                  <a:lnTo>
                    <a:pt x="24709" y="5081"/>
                  </a:lnTo>
                  <a:lnTo>
                    <a:pt x="25696" y="4606"/>
                  </a:lnTo>
                  <a:lnTo>
                    <a:pt x="26683" y="4131"/>
                  </a:lnTo>
                  <a:lnTo>
                    <a:pt x="27669" y="3692"/>
                  </a:lnTo>
                  <a:lnTo>
                    <a:pt x="28693" y="3253"/>
                  </a:lnTo>
                  <a:lnTo>
                    <a:pt x="29716" y="2888"/>
                  </a:lnTo>
                  <a:lnTo>
                    <a:pt x="30776" y="2522"/>
                  </a:lnTo>
                  <a:lnTo>
                    <a:pt x="31800" y="2157"/>
                  </a:lnTo>
                  <a:lnTo>
                    <a:pt x="32896" y="1864"/>
                  </a:lnTo>
                  <a:lnTo>
                    <a:pt x="33956" y="1572"/>
                  </a:lnTo>
                  <a:lnTo>
                    <a:pt x="35053" y="1280"/>
                  </a:lnTo>
                  <a:lnTo>
                    <a:pt x="36113" y="1060"/>
                  </a:lnTo>
                  <a:lnTo>
                    <a:pt x="37246" y="841"/>
                  </a:lnTo>
                  <a:lnTo>
                    <a:pt x="38342" y="658"/>
                  </a:lnTo>
                  <a:lnTo>
                    <a:pt x="39476" y="512"/>
                  </a:lnTo>
                  <a:lnTo>
                    <a:pt x="40609" y="366"/>
                  </a:lnTo>
                  <a:lnTo>
                    <a:pt x="41742" y="256"/>
                  </a:lnTo>
                  <a:lnTo>
                    <a:pt x="42875" y="183"/>
                  </a:lnTo>
                  <a:lnTo>
                    <a:pt x="44044" y="146"/>
                  </a:lnTo>
                  <a:close/>
                  <a:moveTo>
                    <a:pt x="44081" y="0"/>
                  </a:moveTo>
                  <a:lnTo>
                    <a:pt x="42948" y="37"/>
                  </a:lnTo>
                  <a:lnTo>
                    <a:pt x="41815" y="110"/>
                  </a:lnTo>
                  <a:lnTo>
                    <a:pt x="40718" y="220"/>
                  </a:lnTo>
                  <a:lnTo>
                    <a:pt x="39585" y="329"/>
                  </a:lnTo>
                  <a:lnTo>
                    <a:pt x="38489" y="475"/>
                  </a:lnTo>
                  <a:lnTo>
                    <a:pt x="37392" y="658"/>
                  </a:lnTo>
                  <a:lnTo>
                    <a:pt x="36296" y="877"/>
                  </a:lnTo>
                  <a:lnTo>
                    <a:pt x="35236" y="1097"/>
                  </a:lnTo>
                  <a:lnTo>
                    <a:pt x="34139" y="1353"/>
                  </a:lnTo>
                  <a:lnTo>
                    <a:pt x="33079" y="1645"/>
                  </a:lnTo>
                  <a:lnTo>
                    <a:pt x="32019" y="1937"/>
                  </a:lnTo>
                  <a:lnTo>
                    <a:pt x="30959" y="2266"/>
                  </a:lnTo>
                  <a:lnTo>
                    <a:pt x="29936" y="2632"/>
                  </a:lnTo>
                  <a:lnTo>
                    <a:pt x="28912" y="2997"/>
                  </a:lnTo>
                  <a:lnTo>
                    <a:pt x="27889" y="3399"/>
                  </a:lnTo>
                  <a:lnTo>
                    <a:pt x="26865" y="3838"/>
                  </a:lnTo>
                  <a:lnTo>
                    <a:pt x="25878" y="4313"/>
                  </a:lnTo>
                  <a:lnTo>
                    <a:pt x="24892" y="4788"/>
                  </a:lnTo>
                  <a:lnTo>
                    <a:pt x="23905" y="5300"/>
                  </a:lnTo>
                  <a:lnTo>
                    <a:pt x="22954" y="5812"/>
                  </a:lnTo>
                  <a:lnTo>
                    <a:pt x="22004" y="6397"/>
                  </a:lnTo>
                  <a:lnTo>
                    <a:pt x="21054" y="6945"/>
                  </a:lnTo>
                  <a:lnTo>
                    <a:pt x="20140" y="7566"/>
                  </a:lnTo>
                  <a:lnTo>
                    <a:pt x="19226" y="8188"/>
                  </a:lnTo>
                  <a:lnTo>
                    <a:pt x="18312" y="8846"/>
                  </a:lnTo>
                  <a:lnTo>
                    <a:pt x="17435" y="9504"/>
                  </a:lnTo>
                  <a:lnTo>
                    <a:pt x="16558" y="10198"/>
                  </a:lnTo>
                  <a:lnTo>
                    <a:pt x="15717" y="10929"/>
                  </a:lnTo>
                  <a:lnTo>
                    <a:pt x="14876" y="11660"/>
                  </a:lnTo>
                  <a:lnTo>
                    <a:pt x="14036" y="12428"/>
                  </a:lnTo>
                  <a:lnTo>
                    <a:pt x="13232" y="13232"/>
                  </a:lnTo>
                  <a:lnTo>
                    <a:pt x="12427" y="14036"/>
                  </a:lnTo>
                  <a:lnTo>
                    <a:pt x="11696" y="14877"/>
                  </a:lnTo>
                  <a:lnTo>
                    <a:pt x="10929" y="15717"/>
                  </a:lnTo>
                  <a:lnTo>
                    <a:pt x="10198" y="16558"/>
                  </a:lnTo>
                  <a:lnTo>
                    <a:pt x="9503" y="17435"/>
                  </a:lnTo>
                  <a:lnTo>
                    <a:pt x="8845" y="18313"/>
                  </a:lnTo>
                  <a:lnTo>
                    <a:pt x="8188" y="19226"/>
                  </a:lnTo>
                  <a:lnTo>
                    <a:pt x="7566" y="20140"/>
                  </a:lnTo>
                  <a:lnTo>
                    <a:pt x="6981" y="21054"/>
                  </a:lnTo>
                  <a:lnTo>
                    <a:pt x="6396" y="22004"/>
                  </a:lnTo>
                  <a:lnTo>
                    <a:pt x="5812" y="22955"/>
                  </a:lnTo>
                  <a:lnTo>
                    <a:pt x="5300" y="23905"/>
                  </a:lnTo>
                  <a:lnTo>
                    <a:pt x="4788" y="24892"/>
                  </a:lnTo>
                  <a:lnTo>
                    <a:pt x="4313" y="25879"/>
                  </a:lnTo>
                  <a:lnTo>
                    <a:pt x="3838" y="26866"/>
                  </a:lnTo>
                  <a:lnTo>
                    <a:pt x="3436" y="27889"/>
                  </a:lnTo>
                  <a:lnTo>
                    <a:pt x="2997" y="28912"/>
                  </a:lnTo>
                  <a:lnTo>
                    <a:pt x="2632" y="29936"/>
                  </a:lnTo>
                  <a:lnTo>
                    <a:pt x="2266" y="30959"/>
                  </a:lnTo>
                  <a:lnTo>
                    <a:pt x="1937" y="32019"/>
                  </a:lnTo>
                  <a:lnTo>
                    <a:pt x="1645" y="33079"/>
                  </a:lnTo>
                  <a:lnTo>
                    <a:pt x="1352" y="34139"/>
                  </a:lnTo>
                  <a:lnTo>
                    <a:pt x="1097" y="35236"/>
                  </a:lnTo>
                  <a:lnTo>
                    <a:pt x="877" y="36296"/>
                  </a:lnTo>
                  <a:lnTo>
                    <a:pt x="658" y="37392"/>
                  </a:lnTo>
                  <a:lnTo>
                    <a:pt x="475" y="38489"/>
                  </a:lnTo>
                  <a:lnTo>
                    <a:pt x="329" y="39586"/>
                  </a:lnTo>
                  <a:lnTo>
                    <a:pt x="219" y="40719"/>
                  </a:lnTo>
                  <a:lnTo>
                    <a:pt x="110" y="41815"/>
                  </a:lnTo>
                  <a:lnTo>
                    <a:pt x="73" y="42948"/>
                  </a:lnTo>
                  <a:lnTo>
                    <a:pt x="0" y="44081"/>
                  </a:lnTo>
                  <a:lnTo>
                    <a:pt x="0" y="45178"/>
                  </a:lnTo>
                  <a:lnTo>
                    <a:pt x="0" y="46311"/>
                  </a:lnTo>
                  <a:lnTo>
                    <a:pt x="73" y="47444"/>
                  </a:lnTo>
                  <a:lnTo>
                    <a:pt x="110" y="48577"/>
                  </a:lnTo>
                  <a:lnTo>
                    <a:pt x="219" y="49674"/>
                  </a:lnTo>
                  <a:lnTo>
                    <a:pt x="329" y="50807"/>
                  </a:lnTo>
                  <a:lnTo>
                    <a:pt x="475" y="51903"/>
                  </a:lnTo>
                  <a:lnTo>
                    <a:pt x="658" y="53000"/>
                  </a:lnTo>
                  <a:lnTo>
                    <a:pt x="877" y="54096"/>
                  </a:lnTo>
                  <a:lnTo>
                    <a:pt x="1097" y="55156"/>
                  </a:lnTo>
                  <a:lnTo>
                    <a:pt x="1352" y="56253"/>
                  </a:lnTo>
                  <a:lnTo>
                    <a:pt x="1645" y="57313"/>
                  </a:lnTo>
                  <a:lnTo>
                    <a:pt x="1937" y="58373"/>
                  </a:lnTo>
                  <a:lnTo>
                    <a:pt x="2266" y="59433"/>
                  </a:lnTo>
                  <a:lnTo>
                    <a:pt x="2632" y="60456"/>
                  </a:lnTo>
                  <a:lnTo>
                    <a:pt x="2997" y="61480"/>
                  </a:lnTo>
                  <a:lnTo>
                    <a:pt x="3436" y="62503"/>
                  </a:lnTo>
                  <a:lnTo>
                    <a:pt x="3838" y="63527"/>
                  </a:lnTo>
                  <a:lnTo>
                    <a:pt x="4313" y="64514"/>
                  </a:lnTo>
                  <a:lnTo>
                    <a:pt x="4788" y="65501"/>
                  </a:lnTo>
                  <a:lnTo>
                    <a:pt x="5300" y="66487"/>
                  </a:lnTo>
                  <a:lnTo>
                    <a:pt x="5812" y="67438"/>
                  </a:lnTo>
                  <a:lnTo>
                    <a:pt x="6396" y="68388"/>
                  </a:lnTo>
                  <a:lnTo>
                    <a:pt x="6981" y="69338"/>
                  </a:lnTo>
                  <a:lnTo>
                    <a:pt x="7566" y="70252"/>
                  </a:lnTo>
                  <a:lnTo>
                    <a:pt x="8188" y="71166"/>
                  </a:lnTo>
                  <a:lnTo>
                    <a:pt x="8845" y="72080"/>
                  </a:lnTo>
                  <a:lnTo>
                    <a:pt x="9503" y="72957"/>
                  </a:lnTo>
                  <a:lnTo>
                    <a:pt x="10198" y="73834"/>
                  </a:lnTo>
                  <a:lnTo>
                    <a:pt x="10929" y="74675"/>
                  </a:lnTo>
                  <a:lnTo>
                    <a:pt x="11696" y="75516"/>
                  </a:lnTo>
                  <a:lnTo>
                    <a:pt x="12427" y="76356"/>
                  </a:lnTo>
                  <a:lnTo>
                    <a:pt x="13232" y="77161"/>
                  </a:lnTo>
                  <a:lnTo>
                    <a:pt x="14036" y="77965"/>
                  </a:lnTo>
                  <a:lnTo>
                    <a:pt x="14876" y="78732"/>
                  </a:lnTo>
                  <a:lnTo>
                    <a:pt x="15717" y="79463"/>
                  </a:lnTo>
                  <a:lnTo>
                    <a:pt x="16558" y="80194"/>
                  </a:lnTo>
                  <a:lnTo>
                    <a:pt x="17435" y="80889"/>
                  </a:lnTo>
                  <a:lnTo>
                    <a:pt x="18312" y="81547"/>
                  </a:lnTo>
                  <a:lnTo>
                    <a:pt x="19226" y="82205"/>
                  </a:lnTo>
                  <a:lnTo>
                    <a:pt x="20140" y="82826"/>
                  </a:lnTo>
                  <a:lnTo>
                    <a:pt x="21054" y="83447"/>
                  </a:lnTo>
                  <a:lnTo>
                    <a:pt x="22004" y="83996"/>
                  </a:lnTo>
                  <a:lnTo>
                    <a:pt x="22954" y="84580"/>
                  </a:lnTo>
                  <a:lnTo>
                    <a:pt x="23905" y="85092"/>
                  </a:lnTo>
                  <a:lnTo>
                    <a:pt x="24892" y="85604"/>
                  </a:lnTo>
                  <a:lnTo>
                    <a:pt x="25878" y="86079"/>
                  </a:lnTo>
                  <a:lnTo>
                    <a:pt x="26865" y="86554"/>
                  </a:lnTo>
                  <a:lnTo>
                    <a:pt x="27889" y="86956"/>
                  </a:lnTo>
                  <a:lnTo>
                    <a:pt x="28912" y="87395"/>
                  </a:lnTo>
                  <a:lnTo>
                    <a:pt x="29936" y="87760"/>
                  </a:lnTo>
                  <a:lnTo>
                    <a:pt x="30959" y="88126"/>
                  </a:lnTo>
                  <a:lnTo>
                    <a:pt x="32019" y="88455"/>
                  </a:lnTo>
                  <a:lnTo>
                    <a:pt x="33079" y="88747"/>
                  </a:lnTo>
                  <a:lnTo>
                    <a:pt x="34139" y="89040"/>
                  </a:lnTo>
                  <a:lnTo>
                    <a:pt x="35236" y="89296"/>
                  </a:lnTo>
                  <a:lnTo>
                    <a:pt x="36296" y="89515"/>
                  </a:lnTo>
                  <a:lnTo>
                    <a:pt x="37392" y="89734"/>
                  </a:lnTo>
                  <a:lnTo>
                    <a:pt x="38489" y="89917"/>
                  </a:lnTo>
                  <a:lnTo>
                    <a:pt x="39585" y="90063"/>
                  </a:lnTo>
                  <a:lnTo>
                    <a:pt x="40718" y="90173"/>
                  </a:lnTo>
                  <a:lnTo>
                    <a:pt x="41815" y="90283"/>
                  </a:lnTo>
                  <a:lnTo>
                    <a:pt x="42948" y="90319"/>
                  </a:lnTo>
                  <a:lnTo>
                    <a:pt x="44081" y="90392"/>
                  </a:lnTo>
                  <a:lnTo>
                    <a:pt x="46347" y="90392"/>
                  </a:lnTo>
                  <a:lnTo>
                    <a:pt x="47444" y="90319"/>
                  </a:lnTo>
                  <a:lnTo>
                    <a:pt x="48577" y="90283"/>
                  </a:lnTo>
                  <a:lnTo>
                    <a:pt x="49710" y="90173"/>
                  </a:lnTo>
                  <a:lnTo>
                    <a:pt x="50806" y="90063"/>
                  </a:lnTo>
                  <a:lnTo>
                    <a:pt x="51903" y="89917"/>
                  </a:lnTo>
                  <a:lnTo>
                    <a:pt x="53000" y="89734"/>
                  </a:lnTo>
                  <a:lnTo>
                    <a:pt x="54096" y="89515"/>
                  </a:lnTo>
                  <a:lnTo>
                    <a:pt x="55156" y="89296"/>
                  </a:lnTo>
                  <a:lnTo>
                    <a:pt x="56253" y="89040"/>
                  </a:lnTo>
                  <a:lnTo>
                    <a:pt x="57313" y="88747"/>
                  </a:lnTo>
                  <a:lnTo>
                    <a:pt x="58373" y="88455"/>
                  </a:lnTo>
                  <a:lnTo>
                    <a:pt x="59433" y="88126"/>
                  </a:lnTo>
                  <a:lnTo>
                    <a:pt x="60456" y="87760"/>
                  </a:lnTo>
                  <a:lnTo>
                    <a:pt x="61479" y="87395"/>
                  </a:lnTo>
                  <a:lnTo>
                    <a:pt x="62503" y="86956"/>
                  </a:lnTo>
                  <a:lnTo>
                    <a:pt x="63526" y="86554"/>
                  </a:lnTo>
                  <a:lnTo>
                    <a:pt x="64513" y="86079"/>
                  </a:lnTo>
                  <a:lnTo>
                    <a:pt x="65500" y="85604"/>
                  </a:lnTo>
                  <a:lnTo>
                    <a:pt x="66487" y="85092"/>
                  </a:lnTo>
                  <a:lnTo>
                    <a:pt x="67437" y="84580"/>
                  </a:lnTo>
                  <a:lnTo>
                    <a:pt x="68388" y="83996"/>
                  </a:lnTo>
                  <a:lnTo>
                    <a:pt x="69338" y="83447"/>
                  </a:lnTo>
                  <a:lnTo>
                    <a:pt x="70288" y="82826"/>
                  </a:lnTo>
                  <a:lnTo>
                    <a:pt x="71166" y="82205"/>
                  </a:lnTo>
                  <a:lnTo>
                    <a:pt x="72079" y="81547"/>
                  </a:lnTo>
                  <a:lnTo>
                    <a:pt x="72957" y="80889"/>
                  </a:lnTo>
                  <a:lnTo>
                    <a:pt x="73834" y="80194"/>
                  </a:lnTo>
                  <a:lnTo>
                    <a:pt x="74711" y="79463"/>
                  </a:lnTo>
                  <a:lnTo>
                    <a:pt x="75515" y="78732"/>
                  </a:lnTo>
                  <a:lnTo>
                    <a:pt x="76356" y="77965"/>
                  </a:lnTo>
                  <a:lnTo>
                    <a:pt x="77160" y="77161"/>
                  </a:lnTo>
                  <a:lnTo>
                    <a:pt x="77964" y="76356"/>
                  </a:lnTo>
                  <a:lnTo>
                    <a:pt x="78732" y="75516"/>
                  </a:lnTo>
                  <a:lnTo>
                    <a:pt x="79463" y="74675"/>
                  </a:lnTo>
                  <a:lnTo>
                    <a:pt x="80194" y="73834"/>
                  </a:lnTo>
                  <a:lnTo>
                    <a:pt x="80888" y="72957"/>
                  </a:lnTo>
                  <a:lnTo>
                    <a:pt x="81546" y="72080"/>
                  </a:lnTo>
                  <a:lnTo>
                    <a:pt x="82204" y="71166"/>
                  </a:lnTo>
                  <a:lnTo>
                    <a:pt x="82825" y="70252"/>
                  </a:lnTo>
                  <a:lnTo>
                    <a:pt x="83447" y="69338"/>
                  </a:lnTo>
                  <a:lnTo>
                    <a:pt x="84032" y="68388"/>
                  </a:lnTo>
                  <a:lnTo>
                    <a:pt x="84580" y="67438"/>
                  </a:lnTo>
                  <a:lnTo>
                    <a:pt x="85092" y="66487"/>
                  </a:lnTo>
                  <a:lnTo>
                    <a:pt x="85603" y="65501"/>
                  </a:lnTo>
                  <a:lnTo>
                    <a:pt x="86079" y="64514"/>
                  </a:lnTo>
                  <a:lnTo>
                    <a:pt x="86554" y="63527"/>
                  </a:lnTo>
                  <a:lnTo>
                    <a:pt x="86992" y="62503"/>
                  </a:lnTo>
                  <a:lnTo>
                    <a:pt x="87394" y="61480"/>
                  </a:lnTo>
                  <a:lnTo>
                    <a:pt x="87760" y="60456"/>
                  </a:lnTo>
                  <a:lnTo>
                    <a:pt x="88125" y="59433"/>
                  </a:lnTo>
                  <a:lnTo>
                    <a:pt x="88454" y="58373"/>
                  </a:lnTo>
                  <a:lnTo>
                    <a:pt x="88747" y="57313"/>
                  </a:lnTo>
                  <a:lnTo>
                    <a:pt x="89039" y="56253"/>
                  </a:lnTo>
                  <a:lnTo>
                    <a:pt x="89295" y="55156"/>
                  </a:lnTo>
                  <a:lnTo>
                    <a:pt x="89514" y="54096"/>
                  </a:lnTo>
                  <a:lnTo>
                    <a:pt x="89734" y="53000"/>
                  </a:lnTo>
                  <a:lnTo>
                    <a:pt x="89916" y="51903"/>
                  </a:lnTo>
                  <a:lnTo>
                    <a:pt x="90063" y="50807"/>
                  </a:lnTo>
                  <a:lnTo>
                    <a:pt x="90172" y="49674"/>
                  </a:lnTo>
                  <a:lnTo>
                    <a:pt x="90282" y="48577"/>
                  </a:lnTo>
                  <a:lnTo>
                    <a:pt x="90355" y="47444"/>
                  </a:lnTo>
                  <a:lnTo>
                    <a:pt x="90392" y="46311"/>
                  </a:lnTo>
                  <a:lnTo>
                    <a:pt x="90392" y="45178"/>
                  </a:lnTo>
                  <a:lnTo>
                    <a:pt x="90392" y="44081"/>
                  </a:lnTo>
                  <a:lnTo>
                    <a:pt x="90355" y="42948"/>
                  </a:lnTo>
                  <a:lnTo>
                    <a:pt x="90282" y="41815"/>
                  </a:lnTo>
                  <a:lnTo>
                    <a:pt x="90172" y="40719"/>
                  </a:lnTo>
                  <a:lnTo>
                    <a:pt x="90063" y="39586"/>
                  </a:lnTo>
                  <a:lnTo>
                    <a:pt x="89916" y="38489"/>
                  </a:lnTo>
                  <a:lnTo>
                    <a:pt x="89734" y="37392"/>
                  </a:lnTo>
                  <a:lnTo>
                    <a:pt x="89514" y="36296"/>
                  </a:lnTo>
                  <a:lnTo>
                    <a:pt x="89295" y="35236"/>
                  </a:lnTo>
                  <a:lnTo>
                    <a:pt x="89039" y="34139"/>
                  </a:lnTo>
                  <a:lnTo>
                    <a:pt x="88747" y="33079"/>
                  </a:lnTo>
                  <a:lnTo>
                    <a:pt x="88454" y="32019"/>
                  </a:lnTo>
                  <a:lnTo>
                    <a:pt x="88125" y="30959"/>
                  </a:lnTo>
                  <a:lnTo>
                    <a:pt x="87760" y="29936"/>
                  </a:lnTo>
                  <a:lnTo>
                    <a:pt x="87394" y="28912"/>
                  </a:lnTo>
                  <a:lnTo>
                    <a:pt x="86992" y="27889"/>
                  </a:lnTo>
                  <a:lnTo>
                    <a:pt x="86554" y="26866"/>
                  </a:lnTo>
                  <a:lnTo>
                    <a:pt x="86079" y="25879"/>
                  </a:lnTo>
                  <a:lnTo>
                    <a:pt x="85603" y="24892"/>
                  </a:lnTo>
                  <a:lnTo>
                    <a:pt x="85092" y="23905"/>
                  </a:lnTo>
                  <a:lnTo>
                    <a:pt x="84580" y="22955"/>
                  </a:lnTo>
                  <a:lnTo>
                    <a:pt x="84032" y="22004"/>
                  </a:lnTo>
                  <a:lnTo>
                    <a:pt x="83447" y="21054"/>
                  </a:lnTo>
                  <a:lnTo>
                    <a:pt x="82825" y="20140"/>
                  </a:lnTo>
                  <a:lnTo>
                    <a:pt x="82204" y="19226"/>
                  </a:lnTo>
                  <a:lnTo>
                    <a:pt x="81546" y="18313"/>
                  </a:lnTo>
                  <a:lnTo>
                    <a:pt x="80888" y="17435"/>
                  </a:lnTo>
                  <a:lnTo>
                    <a:pt x="80194" y="16558"/>
                  </a:lnTo>
                  <a:lnTo>
                    <a:pt x="79463" y="15717"/>
                  </a:lnTo>
                  <a:lnTo>
                    <a:pt x="78732" y="14877"/>
                  </a:lnTo>
                  <a:lnTo>
                    <a:pt x="77964" y="14036"/>
                  </a:lnTo>
                  <a:lnTo>
                    <a:pt x="77160" y="13232"/>
                  </a:lnTo>
                  <a:lnTo>
                    <a:pt x="76356" y="12428"/>
                  </a:lnTo>
                  <a:lnTo>
                    <a:pt x="75515" y="11660"/>
                  </a:lnTo>
                  <a:lnTo>
                    <a:pt x="74711" y="10929"/>
                  </a:lnTo>
                  <a:lnTo>
                    <a:pt x="73834" y="10198"/>
                  </a:lnTo>
                  <a:lnTo>
                    <a:pt x="72957" y="9504"/>
                  </a:lnTo>
                  <a:lnTo>
                    <a:pt x="72079" y="8846"/>
                  </a:lnTo>
                  <a:lnTo>
                    <a:pt x="71166" y="8188"/>
                  </a:lnTo>
                  <a:lnTo>
                    <a:pt x="70288" y="7566"/>
                  </a:lnTo>
                  <a:lnTo>
                    <a:pt x="69338" y="6945"/>
                  </a:lnTo>
                  <a:lnTo>
                    <a:pt x="68388" y="6397"/>
                  </a:lnTo>
                  <a:lnTo>
                    <a:pt x="67437" y="5812"/>
                  </a:lnTo>
                  <a:lnTo>
                    <a:pt x="66487" y="5300"/>
                  </a:lnTo>
                  <a:lnTo>
                    <a:pt x="65500" y="4788"/>
                  </a:lnTo>
                  <a:lnTo>
                    <a:pt x="64513" y="4313"/>
                  </a:lnTo>
                  <a:lnTo>
                    <a:pt x="63526" y="3838"/>
                  </a:lnTo>
                  <a:lnTo>
                    <a:pt x="62503" y="3399"/>
                  </a:lnTo>
                  <a:lnTo>
                    <a:pt x="61479" y="2997"/>
                  </a:lnTo>
                  <a:lnTo>
                    <a:pt x="60456" y="2632"/>
                  </a:lnTo>
                  <a:lnTo>
                    <a:pt x="59433" y="2266"/>
                  </a:lnTo>
                  <a:lnTo>
                    <a:pt x="58373" y="1937"/>
                  </a:lnTo>
                  <a:lnTo>
                    <a:pt x="57313" y="1645"/>
                  </a:lnTo>
                  <a:lnTo>
                    <a:pt x="56253" y="1353"/>
                  </a:lnTo>
                  <a:lnTo>
                    <a:pt x="55156" y="1097"/>
                  </a:lnTo>
                  <a:lnTo>
                    <a:pt x="54096" y="877"/>
                  </a:lnTo>
                  <a:lnTo>
                    <a:pt x="53000" y="658"/>
                  </a:lnTo>
                  <a:lnTo>
                    <a:pt x="51903" y="475"/>
                  </a:lnTo>
                  <a:lnTo>
                    <a:pt x="50806" y="329"/>
                  </a:lnTo>
                  <a:lnTo>
                    <a:pt x="49710" y="220"/>
                  </a:lnTo>
                  <a:lnTo>
                    <a:pt x="48577" y="110"/>
                  </a:lnTo>
                  <a:lnTo>
                    <a:pt x="47444" y="37"/>
                  </a:lnTo>
                  <a:lnTo>
                    <a:pt x="46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882675" y="660275"/>
              <a:ext cx="1883350" cy="1883350"/>
            </a:xfrm>
            <a:custGeom>
              <a:avLst/>
              <a:gdLst/>
              <a:ahLst/>
              <a:cxnLst/>
              <a:rect l="l" t="t" r="r" b="b"/>
              <a:pathLst>
                <a:path w="75334" h="75334" extrusionOk="0">
                  <a:moveTo>
                    <a:pt x="38635" y="147"/>
                  </a:moveTo>
                  <a:lnTo>
                    <a:pt x="39586" y="184"/>
                  </a:lnTo>
                  <a:lnTo>
                    <a:pt x="40536" y="257"/>
                  </a:lnTo>
                  <a:lnTo>
                    <a:pt x="41486" y="330"/>
                  </a:lnTo>
                  <a:lnTo>
                    <a:pt x="42437" y="439"/>
                  </a:lnTo>
                  <a:lnTo>
                    <a:pt x="43387" y="549"/>
                  </a:lnTo>
                  <a:lnTo>
                    <a:pt x="44301" y="732"/>
                  </a:lnTo>
                  <a:lnTo>
                    <a:pt x="45215" y="878"/>
                  </a:lnTo>
                  <a:lnTo>
                    <a:pt x="46128" y="1097"/>
                  </a:lnTo>
                  <a:lnTo>
                    <a:pt x="47042" y="1317"/>
                  </a:lnTo>
                  <a:lnTo>
                    <a:pt x="47919" y="1573"/>
                  </a:lnTo>
                  <a:lnTo>
                    <a:pt x="48833" y="1828"/>
                  </a:lnTo>
                  <a:lnTo>
                    <a:pt x="49710" y="2121"/>
                  </a:lnTo>
                  <a:lnTo>
                    <a:pt x="50551" y="2413"/>
                  </a:lnTo>
                  <a:lnTo>
                    <a:pt x="51428" y="2742"/>
                  </a:lnTo>
                  <a:lnTo>
                    <a:pt x="52269" y="3071"/>
                  </a:lnTo>
                  <a:lnTo>
                    <a:pt x="53110" y="3437"/>
                  </a:lnTo>
                  <a:lnTo>
                    <a:pt x="53914" y="3839"/>
                  </a:lnTo>
                  <a:lnTo>
                    <a:pt x="54755" y="4241"/>
                  </a:lnTo>
                  <a:lnTo>
                    <a:pt x="55559" y="4679"/>
                  </a:lnTo>
                  <a:lnTo>
                    <a:pt x="56326" y="5118"/>
                  </a:lnTo>
                  <a:lnTo>
                    <a:pt x="57130" y="5557"/>
                  </a:lnTo>
                  <a:lnTo>
                    <a:pt x="58629" y="6544"/>
                  </a:lnTo>
                  <a:lnTo>
                    <a:pt x="60128" y="7604"/>
                  </a:lnTo>
                  <a:lnTo>
                    <a:pt x="61517" y="8700"/>
                  </a:lnTo>
                  <a:lnTo>
                    <a:pt x="62906" y="9906"/>
                  </a:lnTo>
                  <a:lnTo>
                    <a:pt x="64185" y="11149"/>
                  </a:lnTo>
                  <a:lnTo>
                    <a:pt x="65428" y="12428"/>
                  </a:lnTo>
                  <a:lnTo>
                    <a:pt x="66634" y="13817"/>
                  </a:lnTo>
                  <a:lnTo>
                    <a:pt x="67730" y="15206"/>
                  </a:lnTo>
                  <a:lnTo>
                    <a:pt x="68790" y="16705"/>
                  </a:lnTo>
                  <a:lnTo>
                    <a:pt x="69777" y="18203"/>
                  </a:lnTo>
                  <a:lnTo>
                    <a:pt x="70216" y="19008"/>
                  </a:lnTo>
                  <a:lnTo>
                    <a:pt x="70654" y="19775"/>
                  </a:lnTo>
                  <a:lnTo>
                    <a:pt x="71093" y="20579"/>
                  </a:lnTo>
                  <a:lnTo>
                    <a:pt x="71495" y="21420"/>
                  </a:lnTo>
                  <a:lnTo>
                    <a:pt x="71897" y="22224"/>
                  </a:lnTo>
                  <a:lnTo>
                    <a:pt x="72263" y="23065"/>
                  </a:lnTo>
                  <a:lnTo>
                    <a:pt x="72592" y="23906"/>
                  </a:lnTo>
                  <a:lnTo>
                    <a:pt x="72921" y="24783"/>
                  </a:lnTo>
                  <a:lnTo>
                    <a:pt x="73213" y="25623"/>
                  </a:lnTo>
                  <a:lnTo>
                    <a:pt x="73505" y="26501"/>
                  </a:lnTo>
                  <a:lnTo>
                    <a:pt x="73761" y="27414"/>
                  </a:lnTo>
                  <a:lnTo>
                    <a:pt x="74017" y="28292"/>
                  </a:lnTo>
                  <a:lnTo>
                    <a:pt x="74236" y="29205"/>
                  </a:lnTo>
                  <a:lnTo>
                    <a:pt x="74456" y="30119"/>
                  </a:lnTo>
                  <a:lnTo>
                    <a:pt x="74602" y="31033"/>
                  </a:lnTo>
                  <a:lnTo>
                    <a:pt x="74785" y="31947"/>
                  </a:lnTo>
                  <a:lnTo>
                    <a:pt x="74894" y="32897"/>
                  </a:lnTo>
                  <a:lnTo>
                    <a:pt x="75004" y="33848"/>
                  </a:lnTo>
                  <a:lnTo>
                    <a:pt x="75077" y="34798"/>
                  </a:lnTo>
                  <a:lnTo>
                    <a:pt x="75150" y="35748"/>
                  </a:lnTo>
                  <a:lnTo>
                    <a:pt x="75187" y="36699"/>
                  </a:lnTo>
                  <a:lnTo>
                    <a:pt x="75187" y="37649"/>
                  </a:lnTo>
                  <a:lnTo>
                    <a:pt x="75187" y="38636"/>
                  </a:lnTo>
                  <a:lnTo>
                    <a:pt x="75150" y="39586"/>
                  </a:lnTo>
                  <a:lnTo>
                    <a:pt x="75077" y="40536"/>
                  </a:lnTo>
                  <a:lnTo>
                    <a:pt x="75004" y="41487"/>
                  </a:lnTo>
                  <a:lnTo>
                    <a:pt x="74894" y="42437"/>
                  </a:lnTo>
                  <a:lnTo>
                    <a:pt x="74785" y="43387"/>
                  </a:lnTo>
                  <a:lnTo>
                    <a:pt x="74602" y="44301"/>
                  </a:lnTo>
                  <a:lnTo>
                    <a:pt x="74456" y="45215"/>
                  </a:lnTo>
                  <a:lnTo>
                    <a:pt x="74236" y="46129"/>
                  </a:lnTo>
                  <a:lnTo>
                    <a:pt x="74017" y="47043"/>
                  </a:lnTo>
                  <a:lnTo>
                    <a:pt x="73761" y="47920"/>
                  </a:lnTo>
                  <a:lnTo>
                    <a:pt x="73505" y="48797"/>
                  </a:lnTo>
                  <a:lnTo>
                    <a:pt x="73213" y="49674"/>
                  </a:lnTo>
                  <a:lnTo>
                    <a:pt x="72921" y="50552"/>
                  </a:lnTo>
                  <a:lnTo>
                    <a:pt x="72592" y="51429"/>
                  </a:lnTo>
                  <a:lnTo>
                    <a:pt x="72263" y="52270"/>
                  </a:lnTo>
                  <a:lnTo>
                    <a:pt x="71897" y="53110"/>
                  </a:lnTo>
                  <a:lnTo>
                    <a:pt x="71495" y="53914"/>
                  </a:lnTo>
                  <a:lnTo>
                    <a:pt x="71093" y="54755"/>
                  </a:lnTo>
                  <a:lnTo>
                    <a:pt x="70654" y="55523"/>
                  </a:lnTo>
                  <a:lnTo>
                    <a:pt x="70216" y="56327"/>
                  </a:lnTo>
                  <a:lnTo>
                    <a:pt x="69777" y="57094"/>
                  </a:lnTo>
                  <a:lnTo>
                    <a:pt x="68790" y="58629"/>
                  </a:lnTo>
                  <a:lnTo>
                    <a:pt x="67730" y="60092"/>
                  </a:lnTo>
                  <a:lnTo>
                    <a:pt x="66634" y="61517"/>
                  </a:lnTo>
                  <a:lnTo>
                    <a:pt x="65428" y="62906"/>
                  </a:lnTo>
                  <a:lnTo>
                    <a:pt x="64185" y="64185"/>
                  </a:lnTo>
                  <a:lnTo>
                    <a:pt x="62906" y="65428"/>
                  </a:lnTo>
                  <a:lnTo>
                    <a:pt x="61517" y="66634"/>
                  </a:lnTo>
                  <a:lnTo>
                    <a:pt x="60128" y="67731"/>
                  </a:lnTo>
                  <a:lnTo>
                    <a:pt x="58629" y="68791"/>
                  </a:lnTo>
                  <a:lnTo>
                    <a:pt x="57130" y="69741"/>
                  </a:lnTo>
                  <a:lnTo>
                    <a:pt x="56326" y="70216"/>
                  </a:lnTo>
                  <a:lnTo>
                    <a:pt x="55559" y="70655"/>
                  </a:lnTo>
                  <a:lnTo>
                    <a:pt x="54755" y="71094"/>
                  </a:lnTo>
                  <a:lnTo>
                    <a:pt x="53914" y="71496"/>
                  </a:lnTo>
                  <a:lnTo>
                    <a:pt x="53110" y="71861"/>
                  </a:lnTo>
                  <a:lnTo>
                    <a:pt x="52269" y="72227"/>
                  </a:lnTo>
                  <a:lnTo>
                    <a:pt x="51428" y="72592"/>
                  </a:lnTo>
                  <a:lnTo>
                    <a:pt x="50551" y="72921"/>
                  </a:lnTo>
                  <a:lnTo>
                    <a:pt x="49710" y="73214"/>
                  </a:lnTo>
                  <a:lnTo>
                    <a:pt x="48833" y="73506"/>
                  </a:lnTo>
                  <a:lnTo>
                    <a:pt x="47919" y="73762"/>
                  </a:lnTo>
                  <a:lnTo>
                    <a:pt x="47042" y="74018"/>
                  </a:lnTo>
                  <a:lnTo>
                    <a:pt x="46128" y="74237"/>
                  </a:lnTo>
                  <a:lnTo>
                    <a:pt x="45215" y="74420"/>
                  </a:lnTo>
                  <a:lnTo>
                    <a:pt x="44301" y="74603"/>
                  </a:lnTo>
                  <a:lnTo>
                    <a:pt x="43387" y="74749"/>
                  </a:lnTo>
                  <a:lnTo>
                    <a:pt x="42437" y="74895"/>
                  </a:lnTo>
                  <a:lnTo>
                    <a:pt x="41486" y="75005"/>
                  </a:lnTo>
                  <a:lnTo>
                    <a:pt x="40536" y="75078"/>
                  </a:lnTo>
                  <a:lnTo>
                    <a:pt x="39586" y="75151"/>
                  </a:lnTo>
                  <a:lnTo>
                    <a:pt x="38635" y="75187"/>
                  </a:lnTo>
                  <a:lnTo>
                    <a:pt x="36698" y="75187"/>
                  </a:lnTo>
                  <a:lnTo>
                    <a:pt x="35748" y="75151"/>
                  </a:lnTo>
                  <a:lnTo>
                    <a:pt x="34798" y="75078"/>
                  </a:lnTo>
                  <a:lnTo>
                    <a:pt x="33847" y="75005"/>
                  </a:lnTo>
                  <a:lnTo>
                    <a:pt x="32897" y="74895"/>
                  </a:lnTo>
                  <a:lnTo>
                    <a:pt x="31947" y="74749"/>
                  </a:lnTo>
                  <a:lnTo>
                    <a:pt x="31033" y="74603"/>
                  </a:lnTo>
                  <a:lnTo>
                    <a:pt x="30119" y="74420"/>
                  </a:lnTo>
                  <a:lnTo>
                    <a:pt x="29205" y="74237"/>
                  </a:lnTo>
                  <a:lnTo>
                    <a:pt x="28291" y="74018"/>
                  </a:lnTo>
                  <a:lnTo>
                    <a:pt x="27414" y="73762"/>
                  </a:lnTo>
                  <a:lnTo>
                    <a:pt x="26537" y="73506"/>
                  </a:lnTo>
                  <a:lnTo>
                    <a:pt x="25660" y="73214"/>
                  </a:lnTo>
                  <a:lnTo>
                    <a:pt x="24782" y="72921"/>
                  </a:lnTo>
                  <a:lnTo>
                    <a:pt x="23905" y="72592"/>
                  </a:lnTo>
                  <a:lnTo>
                    <a:pt x="23065" y="72227"/>
                  </a:lnTo>
                  <a:lnTo>
                    <a:pt x="22224" y="71861"/>
                  </a:lnTo>
                  <a:lnTo>
                    <a:pt x="21420" y="71496"/>
                  </a:lnTo>
                  <a:lnTo>
                    <a:pt x="20616" y="71094"/>
                  </a:lnTo>
                  <a:lnTo>
                    <a:pt x="19811" y="70655"/>
                  </a:lnTo>
                  <a:lnTo>
                    <a:pt x="19007" y="70216"/>
                  </a:lnTo>
                  <a:lnTo>
                    <a:pt x="18240" y="69741"/>
                  </a:lnTo>
                  <a:lnTo>
                    <a:pt x="16705" y="68791"/>
                  </a:lnTo>
                  <a:lnTo>
                    <a:pt x="15243" y="67731"/>
                  </a:lnTo>
                  <a:lnTo>
                    <a:pt x="13817" y="66634"/>
                  </a:lnTo>
                  <a:lnTo>
                    <a:pt x="12465" y="65428"/>
                  </a:lnTo>
                  <a:lnTo>
                    <a:pt x="11149" y="64185"/>
                  </a:lnTo>
                  <a:lnTo>
                    <a:pt x="9906" y="62906"/>
                  </a:lnTo>
                  <a:lnTo>
                    <a:pt x="8736" y="61517"/>
                  </a:lnTo>
                  <a:lnTo>
                    <a:pt x="7603" y="60092"/>
                  </a:lnTo>
                  <a:lnTo>
                    <a:pt x="6543" y="58629"/>
                  </a:lnTo>
                  <a:lnTo>
                    <a:pt x="5593" y="57094"/>
                  </a:lnTo>
                  <a:lnTo>
                    <a:pt x="5118" y="56327"/>
                  </a:lnTo>
                  <a:lnTo>
                    <a:pt x="4679" y="55523"/>
                  </a:lnTo>
                  <a:lnTo>
                    <a:pt x="4241" y="54755"/>
                  </a:lnTo>
                  <a:lnTo>
                    <a:pt x="3838" y="53914"/>
                  </a:lnTo>
                  <a:lnTo>
                    <a:pt x="3473" y="53110"/>
                  </a:lnTo>
                  <a:lnTo>
                    <a:pt x="3107" y="52270"/>
                  </a:lnTo>
                  <a:lnTo>
                    <a:pt x="2742" y="51429"/>
                  </a:lnTo>
                  <a:lnTo>
                    <a:pt x="2413" y="50552"/>
                  </a:lnTo>
                  <a:lnTo>
                    <a:pt x="2121" y="49674"/>
                  </a:lnTo>
                  <a:lnTo>
                    <a:pt x="1828" y="48797"/>
                  </a:lnTo>
                  <a:lnTo>
                    <a:pt x="1572" y="47920"/>
                  </a:lnTo>
                  <a:lnTo>
                    <a:pt x="1316" y="47043"/>
                  </a:lnTo>
                  <a:lnTo>
                    <a:pt x="1097" y="46129"/>
                  </a:lnTo>
                  <a:lnTo>
                    <a:pt x="914" y="45215"/>
                  </a:lnTo>
                  <a:lnTo>
                    <a:pt x="732" y="44301"/>
                  </a:lnTo>
                  <a:lnTo>
                    <a:pt x="585" y="43387"/>
                  </a:lnTo>
                  <a:lnTo>
                    <a:pt x="439" y="42437"/>
                  </a:lnTo>
                  <a:lnTo>
                    <a:pt x="330" y="41487"/>
                  </a:lnTo>
                  <a:lnTo>
                    <a:pt x="256" y="40536"/>
                  </a:lnTo>
                  <a:lnTo>
                    <a:pt x="183" y="39586"/>
                  </a:lnTo>
                  <a:lnTo>
                    <a:pt x="147" y="38636"/>
                  </a:lnTo>
                  <a:lnTo>
                    <a:pt x="147" y="37649"/>
                  </a:lnTo>
                  <a:lnTo>
                    <a:pt x="147" y="36699"/>
                  </a:lnTo>
                  <a:lnTo>
                    <a:pt x="183" y="35748"/>
                  </a:lnTo>
                  <a:lnTo>
                    <a:pt x="256" y="34798"/>
                  </a:lnTo>
                  <a:lnTo>
                    <a:pt x="330" y="33848"/>
                  </a:lnTo>
                  <a:lnTo>
                    <a:pt x="439" y="32897"/>
                  </a:lnTo>
                  <a:lnTo>
                    <a:pt x="585" y="31947"/>
                  </a:lnTo>
                  <a:lnTo>
                    <a:pt x="732" y="31033"/>
                  </a:lnTo>
                  <a:lnTo>
                    <a:pt x="914" y="30119"/>
                  </a:lnTo>
                  <a:lnTo>
                    <a:pt x="1097" y="29205"/>
                  </a:lnTo>
                  <a:lnTo>
                    <a:pt x="1316" y="28292"/>
                  </a:lnTo>
                  <a:lnTo>
                    <a:pt x="1572" y="27414"/>
                  </a:lnTo>
                  <a:lnTo>
                    <a:pt x="1828" y="26501"/>
                  </a:lnTo>
                  <a:lnTo>
                    <a:pt x="2121" y="25623"/>
                  </a:lnTo>
                  <a:lnTo>
                    <a:pt x="2413" y="24783"/>
                  </a:lnTo>
                  <a:lnTo>
                    <a:pt x="2742" y="23906"/>
                  </a:lnTo>
                  <a:lnTo>
                    <a:pt x="3107" y="23065"/>
                  </a:lnTo>
                  <a:lnTo>
                    <a:pt x="3473" y="22224"/>
                  </a:lnTo>
                  <a:lnTo>
                    <a:pt x="3838" y="21420"/>
                  </a:lnTo>
                  <a:lnTo>
                    <a:pt x="4241" y="20579"/>
                  </a:lnTo>
                  <a:lnTo>
                    <a:pt x="4679" y="19775"/>
                  </a:lnTo>
                  <a:lnTo>
                    <a:pt x="5118" y="19008"/>
                  </a:lnTo>
                  <a:lnTo>
                    <a:pt x="5593" y="18203"/>
                  </a:lnTo>
                  <a:lnTo>
                    <a:pt x="6543" y="16705"/>
                  </a:lnTo>
                  <a:lnTo>
                    <a:pt x="7603" y="15206"/>
                  </a:lnTo>
                  <a:lnTo>
                    <a:pt x="8736" y="13817"/>
                  </a:lnTo>
                  <a:lnTo>
                    <a:pt x="9906" y="12428"/>
                  </a:lnTo>
                  <a:lnTo>
                    <a:pt x="11149" y="11149"/>
                  </a:lnTo>
                  <a:lnTo>
                    <a:pt x="12465" y="9906"/>
                  </a:lnTo>
                  <a:lnTo>
                    <a:pt x="13817" y="8700"/>
                  </a:lnTo>
                  <a:lnTo>
                    <a:pt x="15243" y="7604"/>
                  </a:lnTo>
                  <a:lnTo>
                    <a:pt x="16705" y="6544"/>
                  </a:lnTo>
                  <a:lnTo>
                    <a:pt x="18240" y="5557"/>
                  </a:lnTo>
                  <a:lnTo>
                    <a:pt x="19007" y="5118"/>
                  </a:lnTo>
                  <a:lnTo>
                    <a:pt x="19811" y="4679"/>
                  </a:lnTo>
                  <a:lnTo>
                    <a:pt x="20616" y="4241"/>
                  </a:lnTo>
                  <a:lnTo>
                    <a:pt x="21420" y="3839"/>
                  </a:lnTo>
                  <a:lnTo>
                    <a:pt x="22224" y="3437"/>
                  </a:lnTo>
                  <a:lnTo>
                    <a:pt x="23065" y="3071"/>
                  </a:lnTo>
                  <a:lnTo>
                    <a:pt x="23905" y="2742"/>
                  </a:lnTo>
                  <a:lnTo>
                    <a:pt x="24782" y="2413"/>
                  </a:lnTo>
                  <a:lnTo>
                    <a:pt x="25660" y="2121"/>
                  </a:lnTo>
                  <a:lnTo>
                    <a:pt x="26537" y="1828"/>
                  </a:lnTo>
                  <a:lnTo>
                    <a:pt x="27414" y="1573"/>
                  </a:lnTo>
                  <a:lnTo>
                    <a:pt x="28291" y="1317"/>
                  </a:lnTo>
                  <a:lnTo>
                    <a:pt x="29205" y="1097"/>
                  </a:lnTo>
                  <a:lnTo>
                    <a:pt x="30119" y="878"/>
                  </a:lnTo>
                  <a:lnTo>
                    <a:pt x="31033" y="732"/>
                  </a:lnTo>
                  <a:lnTo>
                    <a:pt x="31947" y="549"/>
                  </a:lnTo>
                  <a:lnTo>
                    <a:pt x="32897" y="439"/>
                  </a:lnTo>
                  <a:lnTo>
                    <a:pt x="33847" y="330"/>
                  </a:lnTo>
                  <a:lnTo>
                    <a:pt x="34798" y="257"/>
                  </a:lnTo>
                  <a:lnTo>
                    <a:pt x="35748" y="184"/>
                  </a:lnTo>
                  <a:lnTo>
                    <a:pt x="36698" y="147"/>
                  </a:lnTo>
                  <a:close/>
                  <a:moveTo>
                    <a:pt x="36735" y="1"/>
                  </a:moveTo>
                  <a:lnTo>
                    <a:pt x="35784" y="37"/>
                  </a:lnTo>
                  <a:lnTo>
                    <a:pt x="34871" y="110"/>
                  </a:lnTo>
                  <a:lnTo>
                    <a:pt x="33920" y="184"/>
                  </a:lnTo>
                  <a:lnTo>
                    <a:pt x="33007" y="257"/>
                  </a:lnTo>
                  <a:lnTo>
                    <a:pt x="32093" y="403"/>
                  </a:lnTo>
                  <a:lnTo>
                    <a:pt x="31179" y="549"/>
                  </a:lnTo>
                  <a:lnTo>
                    <a:pt x="30265" y="695"/>
                  </a:lnTo>
                  <a:lnTo>
                    <a:pt x="29351" y="915"/>
                  </a:lnTo>
                  <a:lnTo>
                    <a:pt x="28474" y="1097"/>
                  </a:lnTo>
                  <a:lnTo>
                    <a:pt x="27560" y="1353"/>
                  </a:lnTo>
                  <a:lnTo>
                    <a:pt x="26683" y="1609"/>
                  </a:lnTo>
                  <a:lnTo>
                    <a:pt x="25806" y="1865"/>
                  </a:lnTo>
                  <a:lnTo>
                    <a:pt x="24929" y="2194"/>
                  </a:lnTo>
                  <a:lnTo>
                    <a:pt x="24088" y="2486"/>
                  </a:lnTo>
                  <a:lnTo>
                    <a:pt x="23247" y="2852"/>
                  </a:lnTo>
                  <a:lnTo>
                    <a:pt x="22407" y="3181"/>
                  </a:lnTo>
                  <a:lnTo>
                    <a:pt x="21566" y="3583"/>
                  </a:lnTo>
                  <a:lnTo>
                    <a:pt x="20725" y="3985"/>
                  </a:lnTo>
                  <a:lnTo>
                    <a:pt x="19921" y="4387"/>
                  </a:lnTo>
                  <a:lnTo>
                    <a:pt x="19117" y="4862"/>
                  </a:lnTo>
                  <a:lnTo>
                    <a:pt x="18313" y="5301"/>
                  </a:lnTo>
                  <a:lnTo>
                    <a:pt x="17545" y="5776"/>
                  </a:lnTo>
                  <a:lnTo>
                    <a:pt x="16778" y="6288"/>
                  </a:lnTo>
                  <a:lnTo>
                    <a:pt x="16010" y="6799"/>
                  </a:lnTo>
                  <a:lnTo>
                    <a:pt x="15243" y="7348"/>
                  </a:lnTo>
                  <a:lnTo>
                    <a:pt x="14511" y="7933"/>
                  </a:lnTo>
                  <a:lnTo>
                    <a:pt x="13780" y="8517"/>
                  </a:lnTo>
                  <a:lnTo>
                    <a:pt x="13086" y="9102"/>
                  </a:lnTo>
                  <a:lnTo>
                    <a:pt x="12392" y="9724"/>
                  </a:lnTo>
                  <a:lnTo>
                    <a:pt x="11697" y="10345"/>
                  </a:lnTo>
                  <a:lnTo>
                    <a:pt x="11039" y="11003"/>
                  </a:lnTo>
                  <a:lnTo>
                    <a:pt x="10381" y="11697"/>
                  </a:lnTo>
                  <a:lnTo>
                    <a:pt x="9723" y="12392"/>
                  </a:lnTo>
                  <a:lnTo>
                    <a:pt x="9102" y="13086"/>
                  </a:lnTo>
                  <a:lnTo>
                    <a:pt x="8517" y="13781"/>
                  </a:lnTo>
                  <a:lnTo>
                    <a:pt x="7932" y="14512"/>
                  </a:lnTo>
                  <a:lnTo>
                    <a:pt x="7347" y="15243"/>
                  </a:lnTo>
                  <a:lnTo>
                    <a:pt x="6836" y="16010"/>
                  </a:lnTo>
                  <a:lnTo>
                    <a:pt x="6287" y="16778"/>
                  </a:lnTo>
                  <a:lnTo>
                    <a:pt x="5812" y="17546"/>
                  </a:lnTo>
                  <a:lnTo>
                    <a:pt x="5301" y="18313"/>
                  </a:lnTo>
                  <a:lnTo>
                    <a:pt x="4862" y="19117"/>
                  </a:lnTo>
                  <a:lnTo>
                    <a:pt x="4423" y="19921"/>
                  </a:lnTo>
                  <a:lnTo>
                    <a:pt x="3985" y="20726"/>
                  </a:lnTo>
                  <a:lnTo>
                    <a:pt x="3583" y="21566"/>
                  </a:lnTo>
                  <a:lnTo>
                    <a:pt x="3217" y="22407"/>
                  </a:lnTo>
                  <a:lnTo>
                    <a:pt x="2852" y="23248"/>
                  </a:lnTo>
                  <a:lnTo>
                    <a:pt x="2486" y="24088"/>
                  </a:lnTo>
                  <a:lnTo>
                    <a:pt x="2194" y="24929"/>
                  </a:lnTo>
                  <a:lnTo>
                    <a:pt x="1901" y="25806"/>
                  </a:lnTo>
                  <a:lnTo>
                    <a:pt x="1609" y="26683"/>
                  </a:lnTo>
                  <a:lnTo>
                    <a:pt x="1353" y="27561"/>
                  </a:lnTo>
                  <a:lnTo>
                    <a:pt x="1134" y="28438"/>
                  </a:lnTo>
                  <a:lnTo>
                    <a:pt x="914" y="29352"/>
                  </a:lnTo>
                  <a:lnTo>
                    <a:pt x="732" y="30265"/>
                  </a:lnTo>
                  <a:lnTo>
                    <a:pt x="549" y="31143"/>
                  </a:lnTo>
                  <a:lnTo>
                    <a:pt x="403" y="32093"/>
                  </a:lnTo>
                  <a:lnTo>
                    <a:pt x="293" y="33007"/>
                  </a:lnTo>
                  <a:lnTo>
                    <a:pt x="183" y="33921"/>
                  </a:lnTo>
                  <a:lnTo>
                    <a:pt x="110" y="34834"/>
                  </a:lnTo>
                  <a:lnTo>
                    <a:pt x="37" y="35785"/>
                  </a:lnTo>
                  <a:lnTo>
                    <a:pt x="1" y="36735"/>
                  </a:lnTo>
                  <a:lnTo>
                    <a:pt x="1" y="37649"/>
                  </a:lnTo>
                  <a:lnTo>
                    <a:pt x="1" y="38599"/>
                  </a:lnTo>
                  <a:lnTo>
                    <a:pt x="37" y="39550"/>
                  </a:lnTo>
                  <a:lnTo>
                    <a:pt x="110" y="40463"/>
                  </a:lnTo>
                  <a:lnTo>
                    <a:pt x="183" y="41414"/>
                  </a:lnTo>
                  <a:lnTo>
                    <a:pt x="293" y="42328"/>
                  </a:lnTo>
                  <a:lnTo>
                    <a:pt x="403" y="43241"/>
                  </a:lnTo>
                  <a:lnTo>
                    <a:pt x="549" y="44155"/>
                  </a:lnTo>
                  <a:lnTo>
                    <a:pt x="732" y="45069"/>
                  </a:lnTo>
                  <a:lnTo>
                    <a:pt x="914" y="45983"/>
                  </a:lnTo>
                  <a:lnTo>
                    <a:pt x="1134" y="46860"/>
                  </a:lnTo>
                  <a:lnTo>
                    <a:pt x="1353" y="47774"/>
                  </a:lnTo>
                  <a:lnTo>
                    <a:pt x="1609" y="48651"/>
                  </a:lnTo>
                  <a:lnTo>
                    <a:pt x="1901" y="49528"/>
                  </a:lnTo>
                  <a:lnTo>
                    <a:pt x="2194" y="50405"/>
                  </a:lnTo>
                  <a:lnTo>
                    <a:pt x="2486" y="51246"/>
                  </a:lnTo>
                  <a:lnTo>
                    <a:pt x="2852" y="52087"/>
                  </a:lnTo>
                  <a:lnTo>
                    <a:pt x="3217" y="52927"/>
                  </a:lnTo>
                  <a:lnTo>
                    <a:pt x="3583" y="53768"/>
                  </a:lnTo>
                  <a:lnTo>
                    <a:pt x="3985" y="54609"/>
                  </a:lnTo>
                  <a:lnTo>
                    <a:pt x="4423" y="55413"/>
                  </a:lnTo>
                  <a:lnTo>
                    <a:pt x="4862" y="56217"/>
                  </a:lnTo>
                  <a:lnTo>
                    <a:pt x="5301" y="57021"/>
                  </a:lnTo>
                  <a:lnTo>
                    <a:pt x="5812" y="57789"/>
                  </a:lnTo>
                  <a:lnTo>
                    <a:pt x="6287" y="58556"/>
                  </a:lnTo>
                  <a:lnTo>
                    <a:pt x="6836" y="59324"/>
                  </a:lnTo>
                  <a:lnTo>
                    <a:pt x="7347" y="60092"/>
                  </a:lnTo>
                  <a:lnTo>
                    <a:pt x="7932" y="60823"/>
                  </a:lnTo>
                  <a:lnTo>
                    <a:pt x="8517" y="61554"/>
                  </a:lnTo>
                  <a:lnTo>
                    <a:pt x="9102" y="62248"/>
                  </a:lnTo>
                  <a:lnTo>
                    <a:pt x="9723" y="62943"/>
                  </a:lnTo>
                  <a:lnTo>
                    <a:pt x="10381" y="63637"/>
                  </a:lnTo>
                  <a:lnTo>
                    <a:pt x="11039" y="64295"/>
                  </a:lnTo>
                  <a:lnTo>
                    <a:pt x="11697" y="64953"/>
                  </a:lnTo>
                  <a:lnTo>
                    <a:pt x="12392" y="65611"/>
                  </a:lnTo>
                  <a:lnTo>
                    <a:pt x="13086" y="66232"/>
                  </a:lnTo>
                  <a:lnTo>
                    <a:pt x="13780" y="66817"/>
                  </a:lnTo>
                  <a:lnTo>
                    <a:pt x="14511" y="67402"/>
                  </a:lnTo>
                  <a:lnTo>
                    <a:pt x="15243" y="67987"/>
                  </a:lnTo>
                  <a:lnTo>
                    <a:pt x="16010" y="68498"/>
                  </a:lnTo>
                  <a:lnTo>
                    <a:pt x="16778" y="69047"/>
                  </a:lnTo>
                  <a:lnTo>
                    <a:pt x="17545" y="69522"/>
                  </a:lnTo>
                  <a:lnTo>
                    <a:pt x="18313" y="70034"/>
                  </a:lnTo>
                  <a:lnTo>
                    <a:pt x="19117" y="70472"/>
                  </a:lnTo>
                  <a:lnTo>
                    <a:pt x="19921" y="70911"/>
                  </a:lnTo>
                  <a:lnTo>
                    <a:pt x="20725" y="71349"/>
                  </a:lnTo>
                  <a:lnTo>
                    <a:pt x="21566" y="71751"/>
                  </a:lnTo>
                  <a:lnTo>
                    <a:pt x="22407" y="72117"/>
                  </a:lnTo>
                  <a:lnTo>
                    <a:pt x="23247" y="72483"/>
                  </a:lnTo>
                  <a:lnTo>
                    <a:pt x="24088" y="72848"/>
                  </a:lnTo>
                  <a:lnTo>
                    <a:pt x="24929" y="73140"/>
                  </a:lnTo>
                  <a:lnTo>
                    <a:pt x="25806" y="73433"/>
                  </a:lnTo>
                  <a:lnTo>
                    <a:pt x="26683" y="73725"/>
                  </a:lnTo>
                  <a:lnTo>
                    <a:pt x="27560" y="73981"/>
                  </a:lnTo>
                  <a:lnTo>
                    <a:pt x="28474" y="74200"/>
                  </a:lnTo>
                  <a:lnTo>
                    <a:pt x="29351" y="74420"/>
                  </a:lnTo>
                  <a:lnTo>
                    <a:pt x="30265" y="74603"/>
                  </a:lnTo>
                  <a:lnTo>
                    <a:pt x="31179" y="74785"/>
                  </a:lnTo>
                  <a:lnTo>
                    <a:pt x="32093" y="74931"/>
                  </a:lnTo>
                  <a:lnTo>
                    <a:pt x="33007" y="75041"/>
                  </a:lnTo>
                  <a:lnTo>
                    <a:pt x="33920" y="75151"/>
                  </a:lnTo>
                  <a:lnTo>
                    <a:pt x="34871" y="75224"/>
                  </a:lnTo>
                  <a:lnTo>
                    <a:pt x="35784" y="75297"/>
                  </a:lnTo>
                  <a:lnTo>
                    <a:pt x="36735" y="75334"/>
                  </a:lnTo>
                  <a:lnTo>
                    <a:pt x="38599" y="75334"/>
                  </a:lnTo>
                  <a:lnTo>
                    <a:pt x="39549" y="75297"/>
                  </a:lnTo>
                  <a:lnTo>
                    <a:pt x="40500" y="75224"/>
                  </a:lnTo>
                  <a:lnTo>
                    <a:pt x="41413" y="75151"/>
                  </a:lnTo>
                  <a:lnTo>
                    <a:pt x="42327" y="75041"/>
                  </a:lnTo>
                  <a:lnTo>
                    <a:pt x="43277" y="74931"/>
                  </a:lnTo>
                  <a:lnTo>
                    <a:pt x="44191" y="74785"/>
                  </a:lnTo>
                  <a:lnTo>
                    <a:pt x="45068" y="74603"/>
                  </a:lnTo>
                  <a:lnTo>
                    <a:pt x="45982" y="74420"/>
                  </a:lnTo>
                  <a:lnTo>
                    <a:pt x="46896" y="74200"/>
                  </a:lnTo>
                  <a:lnTo>
                    <a:pt x="47773" y="73981"/>
                  </a:lnTo>
                  <a:lnTo>
                    <a:pt x="48651" y="73725"/>
                  </a:lnTo>
                  <a:lnTo>
                    <a:pt x="49528" y="73433"/>
                  </a:lnTo>
                  <a:lnTo>
                    <a:pt x="50405" y="73140"/>
                  </a:lnTo>
                  <a:lnTo>
                    <a:pt x="51246" y="72848"/>
                  </a:lnTo>
                  <a:lnTo>
                    <a:pt x="52086" y="72483"/>
                  </a:lnTo>
                  <a:lnTo>
                    <a:pt x="52964" y="72117"/>
                  </a:lnTo>
                  <a:lnTo>
                    <a:pt x="53768" y="71751"/>
                  </a:lnTo>
                  <a:lnTo>
                    <a:pt x="54608" y="71349"/>
                  </a:lnTo>
                  <a:lnTo>
                    <a:pt x="55413" y="70911"/>
                  </a:lnTo>
                  <a:lnTo>
                    <a:pt x="56217" y="70472"/>
                  </a:lnTo>
                  <a:lnTo>
                    <a:pt x="57021" y="70034"/>
                  </a:lnTo>
                  <a:lnTo>
                    <a:pt x="57788" y="69522"/>
                  </a:lnTo>
                  <a:lnTo>
                    <a:pt x="58556" y="69047"/>
                  </a:lnTo>
                  <a:lnTo>
                    <a:pt x="59324" y="68498"/>
                  </a:lnTo>
                  <a:lnTo>
                    <a:pt x="60091" y="67987"/>
                  </a:lnTo>
                  <a:lnTo>
                    <a:pt x="60822" y="67402"/>
                  </a:lnTo>
                  <a:lnTo>
                    <a:pt x="61553" y="66817"/>
                  </a:lnTo>
                  <a:lnTo>
                    <a:pt x="62248" y="66232"/>
                  </a:lnTo>
                  <a:lnTo>
                    <a:pt x="62942" y="65611"/>
                  </a:lnTo>
                  <a:lnTo>
                    <a:pt x="63637" y="64953"/>
                  </a:lnTo>
                  <a:lnTo>
                    <a:pt x="64331" y="64295"/>
                  </a:lnTo>
                  <a:lnTo>
                    <a:pt x="64989" y="63637"/>
                  </a:lnTo>
                  <a:lnTo>
                    <a:pt x="65610" y="62943"/>
                  </a:lnTo>
                  <a:lnTo>
                    <a:pt x="66232" y="62248"/>
                  </a:lnTo>
                  <a:lnTo>
                    <a:pt x="66817" y="61554"/>
                  </a:lnTo>
                  <a:lnTo>
                    <a:pt x="67401" y="60823"/>
                  </a:lnTo>
                  <a:lnTo>
                    <a:pt x="67986" y="60092"/>
                  </a:lnTo>
                  <a:lnTo>
                    <a:pt x="68534" y="59324"/>
                  </a:lnTo>
                  <a:lnTo>
                    <a:pt x="69046" y="58556"/>
                  </a:lnTo>
                  <a:lnTo>
                    <a:pt x="69558" y="57789"/>
                  </a:lnTo>
                  <a:lnTo>
                    <a:pt x="70033" y="57021"/>
                  </a:lnTo>
                  <a:lnTo>
                    <a:pt x="70472" y="56217"/>
                  </a:lnTo>
                  <a:lnTo>
                    <a:pt x="70947" y="55413"/>
                  </a:lnTo>
                  <a:lnTo>
                    <a:pt x="71349" y="54609"/>
                  </a:lnTo>
                  <a:lnTo>
                    <a:pt x="71751" y="53768"/>
                  </a:lnTo>
                  <a:lnTo>
                    <a:pt x="72153" y="52927"/>
                  </a:lnTo>
                  <a:lnTo>
                    <a:pt x="72482" y="52087"/>
                  </a:lnTo>
                  <a:lnTo>
                    <a:pt x="72848" y="51246"/>
                  </a:lnTo>
                  <a:lnTo>
                    <a:pt x="73140" y="50405"/>
                  </a:lnTo>
                  <a:lnTo>
                    <a:pt x="73469" y="49528"/>
                  </a:lnTo>
                  <a:lnTo>
                    <a:pt x="73725" y="48651"/>
                  </a:lnTo>
                  <a:lnTo>
                    <a:pt x="73981" y="47774"/>
                  </a:lnTo>
                  <a:lnTo>
                    <a:pt x="74236" y="46860"/>
                  </a:lnTo>
                  <a:lnTo>
                    <a:pt x="74419" y="45983"/>
                  </a:lnTo>
                  <a:lnTo>
                    <a:pt x="74639" y="45069"/>
                  </a:lnTo>
                  <a:lnTo>
                    <a:pt x="74785" y="44155"/>
                  </a:lnTo>
                  <a:lnTo>
                    <a:pt x="74931" y="43241"/>
                  </a:lnTo>
                  <a:lnTo>
                    <a:pt x="75077" y="42328"/>
                  </a:lnTo>
                  <a:lnTo>
                    <a:pt x="75150" y="41414"/>
                  </a:lnTo>
                  <a:lnTo>
                    <a:pt x="75260" y="40463"/>
                  </a:lnTo>
                  <a:lnTo>
                    <a:pt x="75296" y="39550"/>
                  </a:lnTo>
                  <a:lnTo>
                    <a:pt x="75333" y="38599"/>
                  </a:lnTo>
                  <a:lnTo>
                    <a:pt x="75333" y="37649"/>
                  </a:lnTo>
                  <a:lnTo>
                    <a:pt x="75333" y="36735"/>
                  </a:lnTo>
                  <a:lnTo>
                    <a:pt x="75296" y="35785"/>
                  </a:lnTo>
                  <a:lnTo>
                    <a:pt x="75260" y="34834"/>
                  </a:lnTo>
                  <a:lnTo>
                    <a:pt x="75150" y="33921"/>
                  </a:lnTo>
                  <a:lnTo>
                    <a:pt x="75077" y="33007"/>
                  </a:lnTo>
                  <a:lnTo>
                    <a:pt x="74931" y="32093"/>
                  </a:lnTo>
                  <a:lnTo>
                    <a:pt x="74785" y="31143"/>
                  </a:lnTo>
                  <a:lnTo>
                    <a:pt x="74639" y="30265"/>
                  </a:lnTo>
                  <a:lnTo>
                    <a:pt x="74419" y="29352"/>
                  </a:lnTo>
                  <a:lnTo>
                    <a:pt x="74236" y="28438"/>
                  </a:lnTo>
                  <a:lnTo>
                    <a:pt x="73981" y="27561"/>
                  </a:lnTo>
                  <a:lnTo>
                    <a:pt x="73725" y="26683"/>
                  </a:lnTo>
                  <a:lnTo>
                    <a:pt x="73469" y="25806"/>
                  </a:lnTo>
                  <a:lnTo>
                    <a:pt x="73140" y="24929"/>
                  </a:lnTo>
                  <a:lnTo>
                    <a:pt x="72848" y="24088"/>
                  </a:lnTo>
                  <a:lnTo>
                    <a:pt x="72482" y="23248"/>
                  </a:lnTo>
                  <a:lnTo>
                    <a:pt x="72153" y="22407"/>
                  </a:lnTo>
                  <a:lnTo>
                    <a:pt x="71751" y="21566"/>
                  </a:lnTo>
                  <a:lnTo>
                    <a:pt x="71349" y="20726"/>
                  </a:lnTo>
                  <a:lnTo>
                    <a:pt x="70947" y="19921"/>
                  </a:lnTo>
                  <a:lnTo>
                    <a:pt x="70472" y="19117"/>
                  </a:lnTo>
                  <a:lnTo>
                    <a:pt x="70033" y="18313"/>
                  </a:lnTo>
                  <a:lnTo>
                    <a:pt x="69558" y="17546"/>
                  </a:lnTo>
                  <a:lnTo>
                    <a:pt x="69046" y="16778"/>
                  </a:lnTo>
                  <a:lnTo>
                    <a:pt x="68534" y="16010"/>
                  </a:lnTo>
                  <a:lnTo>
                    <a:pt x="67986" y="15243"/>
                  </a:lnTo>
                  <a:lnTo>
                    <a:pt x="67401" y="14512"/>
                  </a:lnTo>
                  <a:lnTo>
                    <a:pt x="66817" y="13781"/>
                  </a:lnTo>
                  <a:lnTo>
                    <a:pt x="66232" y="13086"/>
                  </a:lnTo>
                  <a:lnTo>
                    <a:pt x="65610" y="12392"/>
                  </a:lnTo>
                  <a:lnTo>
                    <a:pt x="64989" y="11697"/>
                  </a:lnTo>
                  <a:lnTo>
                    <a:pt x="64331" y="11003"/>
                  </a:lnTo>
                  <a:lnTo>
                    <a:pt x="63637" y="10345"/>
                  </a:lnTo>
                  <a:lnTo>
                    <a:pt x="62942" y="9724"/>
                  </a:lnTo>
                  <a:lnTo>
                    <a:pt x="62248" y="9102"/>
                  </a:lnTo>
                  <a:lnTo>
                    <a:pt x="61553" y="8517"/>
                  </a:lnTo>
                  <a:lnTo>
                    <a:pt x="60822" y="7933"/>
                  </a:lnTo>
                  <a:lnTo>
                    <a:pt x="60091" y="7348"/>
                  </a:lnTo>
                  <a:lnTo>
                    <a:pt x="59324" y="6799"/>
                  </a:lnTo>
                  <a:lnTo>
                    <a:pt x="58556" y="6288"/>
                  </a:lnTo>
                  <a:lnTo>
                    <a:pt x="57788" y="5776"/>
                  </a:lnTo>
                  <a:lnTo>
                    <a:pt x="57021" y="5301"/>
                  </a:lnTo>
                  <a:lnTo>
                    <a:pt x="56217" y="4862"/>
                  </a:lnTo>
                  <a:lnTo>
                    <a:pt x="55413" y="4387"/>
                  </a:lnTo>
                  <a:lnTo>
                    <a:pt x="54608" y="3985"/>
                  </a:lnTo>
                  <a:lnTo>
                    <a:pt x="53768" y="3583"/>
                  </a:lnTo>
                  <a:lnTo>
                    <a:pt x="52964" y="3181"/>
                  </a:lnTo>
                  <a:lnTo>
                    <a:pt x="52086" y="2852"/>
                  </a:lnTo>
                  <a:lnTo>
                    <a:pt x="51246" y="2486"/>
                  </a:lnTo>
                  <a:lnTo>
                    <a:pt x="50405" y="2194"/>
                  </a:lnTo>
                  <a:lnTo>
                    <a:pt x="49528" y="1865"/>
                  </a:lnTo>
                  <a:lnTo>
                    <a:pt x="48651" y="1609"/>
                  </a:lnTo>
                  <a:lnTo>
                    <a:pt x="47773" y="1353"/>
                  </a:lnTo>
                  <a:lnTo>
                    <a:pt x="46896" y="1097"/>
                  </a:lnTo>
                  <a:lnTo>
                    <a:pt x="45982" y="915"/>
                  </a:lnTo>
                  <a:lnTo>
                    <a:pt x="45068" y="695"/>
                  </a:lnTo>
                  <a:lnTo>
                    <a:pt x="44191" y="549"/>
                  </a:lnTo>
                  <a:lnTo>
                    <a:pt x="43277" y="403"/>
                  </a:lnTo>
                  <a:lnTo>
                    <a:pt x="42327" y="257"/>
                  </a:lnTo>
                  <a:lnTo>
                    <a:pt x="41413" y="184"/>
                  </a:lnTo>
                  <a:lnTo>
                    <a:pt x="40500" y="110"/>
                  </a:lnTo>
                  <a:lnTo>
                    <a:pt x="39549" y="37"/>
                  </a:lnTo>
                  <a:lnTo>
                    <a:pt x="385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1070925" y="847600"/>
              <a:ext cx="1507750" cy="1507775"/>
            </a:xfrm>
            <a:custGeom>
              <a:avLst/>
              <a:gdLst/>
              <a:ahLst/>
              <a:cxnLst/>
              <a:rect l="l" t="t" r="r" b="b"/>
              <a:pathLst>
                <a:path w="60310" h="60311" extrusionOk="0">
                  <a:moveTo>
                    <a:pt x="30155" y="147"/>
                  </a:moveTo>
                  <a:lnTo>
                    <a:pt x="31690" y="184"/>
                  </a:lnTo>
                  <a:lnTo>
                    <a:pt x="33189" y="330"/>
                  </a:lnTo>
                  <a:lnTo>
                    <a:pt x="34687" y="513"/>
                  </a:lnTo>
                  <a:lnTo>
                    <a:pt x="36186" y="768"/>
                  </a:lnTo>
                  <a:lnTo>
                    <a:pt x="37648" y="1097"/>
                  </a:lnTo>
                  <a:lnTo>
                    <a:pt x="39037" y="1499"/>
                  </a:lnTo>
                  <a:lnTo>
                    <a:pt x="40463" y="1975"/>
                  </a:lnTo>
                  <a:lnTo>
                    <a:pt x="41815" y="2523"/>
                  </a:lnTo>
                  <a:lnTo>
                    <a:pt x="43131" y="3108"/>
                  </a:lnTo>
                  <a:lnTo>
                    <a:pt x="44447" y="3802"/>
                  </a:lnTo>
                  <a:lnTo>
                    <a:pt x="45689" y="4497"/>
                  </a:lnTo>
                  <a:lnTo>
                    <a:pt x="46896" y="5301"/>
                  </a:lnTo>
                  <a:lnTo>
                    <a:pt x="48102" y="6142"/>
                  </a:lnTo>
                  <a:lnTo>
                    <a:pt x="49235" y="7019"/>
                  </a:lnTo>
                  <a:lnTo>
                    <a:pt x="50295" y="7969"/>
                  </a:lnTo>
                  <a:lnTo>
                    <a:pt x="51355" y="8956"/>
                  </a:lnTo>
                  <a:lnTo>
                    <a:pt x="52342" y="10016"/>
                  </a:lnTo>
                  <a:lnTo>
                    <a:pt x="53292" y="11076"/>
                  </a:lnTo>
                  <a:lnTo>
                    <a:pt x="54169" y="12209"/>
                  </a:lnTo>
                  <a:lnTo>
                    <a:pt x="55010" y="13415"/>
                  </a:lnTo>
                  <a:lnTo>
                    <a:pt x="55814" y="14621"/>
                  </a:lnTo>
                  <a:lnTo>
                    <a:pt x="56509" y="15864"/>
                  </a:lnTo>
                  <a:lnTo>
                    <a:pt x="57203" y="17180"/>
                  </a:lnTo>
                  <a:lnTo>
                    <a:pt x="57788" y="18496"/>
                  </a:lnTo>
                  <a:lnTo>
                    <a:pt x="58336" y="19848"/>
                  </a:lnTo>
                  <a:lnTo>
                    <a:pt x="58811" y="21274"/>
                  </a:lnTo>
                  <a:lnTo>
                    <a:pt x="59213" y="22663"/>
                  </a:lnTo>
                  <a:lnTo>
                    <a:pt x="59542" y="24125"/>
                  </a:lnTo>
                  <a:lnTo>
                    <a:pt x="59798" y="25624"/>
                  </a:lnTo>
                  <a:lnTo>
                    <a:pt x="59981" y="27122"/>
                  </a:lnTo>
                  <a:lnTo>
                    <a:pt x="60127" y="28621"/>
                  </a:lnTo>
                  <a:lnTo>
                    <a:pt x="60164" y="30156"/>
                  </a:lnTo>
                  <a:lnTo>
                    <a:pt x="60127" y="31728"/>
                  </a:lnTo>
                  <a:lnTo>
                    <a:pt x="59981" y="33226"/>
                  </a:lnTo>
                  <a:lnTo>
                    <a:pt x="59798" y="34725"/>
                  </a:lnTo>
                  <a:lnTo>
                    <a:pt x="59542" y="36223"/>
                  </a:lnTo>
                  <a:lnTo>
                    <a:pt x="59213" y="37649"/>
                  </a:lnTo>
                  <a:lnTo>
                    <a:pt x="58811" y="39074"/>
                  </a:lnTo>
                  <a:lnTo>
                    <a:pt x="58336" y="40463"/>
                  </a:lnTo>
                  <a:lnTo>
                    <a:pt x="57788" y="41852"/>
                  </a:lnTo>
                  <a:lnTo>
                    <a:pt x="57203" y="43168"/>
                  </a:lnTo>
                  <a:lnTo>
                    <a:pt x="56509" y="44448"/>
                  </a:lnTo>
                  <a:lnTo>
                    <a:pt x="55814" y="45727"/>
                  </a:lnTo>
                  <a:lnTo>
                    <a:pt x="55010" y="46933"/>
                  </a:lnTo>
                  <a:lnTo>
                    <a:pt x="54169" y="48103"/>
                  </a:lnTo>
                  <a:lnTo>
                    <a:pt x="53292" y="49236"/>
                  </a:lnTo>
                  <a:lnTo>
                    <a:pt x="52342" y="50332"/>
                  </a:lnTo>
                  <a:lnTo>
                    <a:pt x="51355" y="51392"/>
                  </a:lnTo>
                  <a:lnTo>
                    <a:pt x="50295" y="52379"/>
                  </a:lnTo>
                  <a:lnTo>
                    <a:pt x="49235" y="53330"/>
                  </a:lnTo>
                  <a:lnTo>
                    <a:pt x="48102" y="54207"/>
                  </a:lnTo>
                  <a:lnTo>
                    <a:pt x="46896" y="55048"/>
                  </a:lnTo>
                  <a:lnTo>
                    <a:pt x="45689" y="55815"/>
                  </a:lnTo>
                  <a:lnTo>
                    <a:pt x="44447" y="56546"/>
                  </a:lnTo>
                  <a:lnTo>
                    <a:pt x="43131" y="57204"/>
                  </a:lnTo>
                  <a:lnTo>
                    <a:pt x="41815" y="57825"/>
                  </a:lnTo>
                  <a:lnTo>
                    <a:pt x="40463" y="58374"/>
                  </a:lnTo>
                  <a:lnTo>
                    <a:pt x="39037" y="58849"/>
                  </a:lnTo>
                  <a:lnTo>
                    <a:pt x="37648" y="59251"/>
                  </a:lnTo>
                  <a:lnTo>
                    <a:pt x="36186" y="59580"/>
                  </a:lnTo>
                  <a:lnTo>
                    <a:pt x="34687" y="59836"/>
                  </a:lnTo>
                  <a:lnTo>
                    <a:pt x="33189" y="60019"/>
                  </a:lnTo>
                  <a:lnTo>
                    <a:pt x="31690" y="60128"/>
                  </a:lnTo>
                  <a:lnTo>
                    <a:pt x="30155" y="60201"/>
                  </a:lnTo>
                  <a:lnTo>
                    <a:pt x="28583" y="60128"/>
                  </a:lnTo>
                  <a:lnTo>
                    <a:pt x="27085" y="60019"/>
                  </a:lnTo>
                  <a:lnTo>
                    <a:pt x="25586" y="59836"/>
                  </a:lnTo>
                  <a:lnTo>
                    <a:pt x="24088" y="59580"/>
                  </a:lnTo>
                  <a:lnTo>
                    <a:pt x="22662" y="59251"/>
                  </a:lnTo>
                  <a:lnTo>
                    <a:pt x="21237" y="58849"/>
                  </a:lnTo>
                  <a:lnTo>
                    <a:pt x="19848" y="58374"/>
                  </a:lnTo>
                  <a:lnTo>
                    <a:pt x="18459" y="57825"/>
                  </a:lnTo>
                  <a:lnTo>
                    <a:pt x="17143" y="57204"/>
                  </a:lnTo>
                  <a:lnTo>
                    <a:pt x="15863" y="56546"/>
                  </a:lnTo>
                  <a:lnTo>
                    <a:pt x="14584" y="55815"/>
                  </a:lnTo>
                  <a:lnTo>
                    <a:pt x="13378" y="55048"/>
                  </a:lnTo>
                  <a:lnTo>
                    <a:pt x="12208" y="54207"/>
                  </a:lnTo>
                  <a:lnTo>
                    <a:pt x="11075" y="53330"/>
                  </a:lnTo>
                  <a:lnTo>
                    <a:pt x="9979" y="52379"/>
                  </a:lnTo>
                  <a:lnTo>
                    <a:pt x="8919" y="51392"/>
                  </a:lnTo>
                  <a:lnTo>
                    <a:pt x="7932" y="50332"/>
                  </a:lnTo>
                  <a:lnTo>
                    <a:pt x="6981" y="49236"/>
                  </a:lnTo>
                  <a:lnTo>
                    <a:pt x="6104" y="48103"/>
                  </a:lnTo>
                  <a:lnTo>
                    <a:pt x="5264" y="46933"/>
                  </a:lnTo>
                  <a:lnTo>
                    <a:pt x="4496" y="45727"/>
                  </a:lnTo>
                  <a:lnTo>
                    <a:pt x="3765" y="44448"/>
                  </a:lnTo>
                  <a:lnTo>
                    <a:pt x="3107" y="43168"/>
                  </a:lnTo>
                  <a:lnTo>
                    <a:pt x="2486" y="41852"/>
                  </a:lnTo>
                  <a:lnTo>
                    <a:pt x="1937" y="40463"/>
                  </a:lnTo>
                  <a:lnTo>
                    <a:pt x="1462" y="39074"/>
                  </a:lnTo>
                  <a:lnTo>
                    <a:pt x="1060" y="37649"/>
                  </a:lnTo>
                  <a:lnTo>
                    <a:pt x="731" y="36223"/>
                  </a:lnTo>
                  <a:lnTo>
                    <a:pt x="475" y="34725"/>
                  </a:lnTo>
                  <a:lnTo>
                    <a:pt x="293" y="33226"/>
                  </a:lnTo>
                  <a:lnTo>
                    <a:pt x="183" y="31728"/>
                  </a:lnTo>
                  <a:lnTo>
                    <a:pt x="146" y="30156"/>
                  </a:lnTo>
                  <a:lnTo>
                    <a:pt x="183" y="28621"/>
                  </a:lnTo>
                  <a:lnTo>
                    <a:pt x="293" y="27122"/>
                  </a:lnTo>
                  <a:lnTo>
                    <a:pt x="475" y="25624"/>
                  </a:lnTo>
                  <a:lnTo>
                    <a:pt x="731" y="24125"/>
                  </a:lnTo>
                  <a:lnTo>
                    <a:pt x="1060" y="22663"/>
                  </a:lnTo>
                  <a:lnTo>
                    <a:pt x="1462" y="21274"/>
                  </a:lnTo>
                  <a:lnTo>
                    <a:pt x="1937" y="19848"/>
                  </a:lnTo>
                  <a:lnTo>
                    <a:pt x="2486" y="18496"/>
                  </a:lnTo>
                  <a:lnTo>
                    <a:pt x="3107" y="17180"/>
                  </a:lnTo>
                  <a:lnTo>
                    <a:pt x="3765" y="15864"/>
                  </a:lnTo>
                  <a:lnTo>
                    <a:pt x="4496" y="14621"/>
                  </a:lnTo>
                  <a:lnTo>
                    <a:pt x="5264" y="13415"/>
                  </a:lnTo>
                  <a:lnTo>
                    <a:pt x="6104" y="12209"/>
                  </a:lnTo>
                  <a:lnTo>
                    <a:pt x="6981" y="11076"/>
                  </a:lnTo>
                  <a:lnTo>
                    <a:pt x="7932" y="10016"/>
                  </a:lnTo>
                  <a:lnTo>
                    <a:pt x="8919" y="8956"/>
                  </a:lnTo>
                  <a:lnTo>
                    <a:pt x="9979" y="7969"/>
                  </a:lnTo>
                  <a:lnTo>
                    <a:pt x="11075" y="7019"/>
                  </a:lnTo>
                  <a:lnTo>
                    <a:pt x="12208" y="6142"/>
                  </a:lnTo>
                  <a:lnTo>
                    <a:pt x="13378" y="5301"/>
                  </a:lnTo>
                  <a:lnTo>
                    <a:pt x="14584" y="4497"/>
                  </a:lnTo>
                  <a:lnTo>
                    <a:pt x="15863" y="3802"/>
                  </a:lnTo>
                  <a:lnTo>
                    <a:pt x="17143" y="3108"/>
                  </a:lnTo>
                  <a:lnTo>
                    <a:pt x="18459" y="2523"/>
                  </a:lnTo>
                  <a:lnTo>
                    <a:pt x="19848" y="1975"/>
                  </a:lnTo>
                  <a:lnTo>
                    <a:pt x="21237" y="1499"/>
                  </a:lnTo>
                  <a:lnTo>
                    <a:pt x="22662" y="1097"/>
                  </a:lnTo>
                  <a:lnTo>
                    <a:pt x="24088" y="768"/>
                  </a:lnTo>
                  <a:lnTo>
                    <a:pt x="25586" y="513"/>
                  </a:lnTo>
                  <a:lnTo>
                    <a:pt x="27085" y="330"/>
                  </a:lnTo>
                  <a:lnTo>
                    <a:pt x="28583" y="184"/>
                  </a:lnTo>
                  <a:lnTo>
                    <a:pt x="30155" y="147"/>
                  </a:lnTo>
                  <a:close/>
                  <a:moveTo>
                    <a:pt x="30155" y="1"/>
                  </a:moveTo>
                  <a:lnTo>
                    <a:pt x="28620" y="37"/>
                  </a:lnTo>
                  <a:lnTo>
                    <a:pt x="27158" y="147"/>
                  </a:lnTo>
                  <a:lnTo>
                    <a:pt x="25659" y="330"/>
                  </a:lnTo>
                  <a:lnTo>
                    <a:pt x="24197" y="586"/>
                  </a:lnTo>
                  <a:lnTo>
                    <a:pt x="22772" y="915"/>
                  </a:lnTo>
                  <a:lnTo>
                    <a:pt x="21346" y="1317"/>
                  </a:lnTo>
                  <a:lnTo>
                    <a:pt x="19957" y="1755"/>
                  </a:lnTo>
                  <a:lnTo>
                    <a:pt x="18605" y="2304"/>
                  </a:lnTo>
                  <a:lnTo>
                    <a:pt x="17252" y="2888"/>
                  </a:lnTo>
                  <a:lnTo>
                    <a:pt x="15937" y="3546"/>
                  </a:lnTo>
                  <a:lnTo>
                    <a:pt x="14657" y="4277"/>
                  </a:lnTo>
                  <a:lnTo>
                    <a:pt x="13415" y="5082"/>
                  </a:lnTo>
                  <a:lnTo>
                    <a:pt x="12208" y="5922"/>
                  </a:lnTo>
                  <a:lnTo>
                    <a:pt x="11039" y="6836"/>
                  </a:lnTo>
                  <a:lnTo>
                    <a:pt x="9906" y="7823"/>
                  </a:lnTo>
                  <a:lnTo>
                    <a:pt x="8809" y="8846"/>
                  </a:lnTo>
                  <a:lnTo>
                    <a:pt x="7786" y="9943"/>
                  </a:lnTo>
                  <a:lnTo>
                    <a:pt x="6799" y="11076"/>
                  </a:lnTo>
                  <a:lnTo>
                    <a:pt x="5885" y="12246"/>
                  </a:lnTo>
                  <a:lnTo>
                    <a:pt x="5044" y="13452"/>
                  </a:lnTo>
                  <a:lnTo>
                    <a:pt x="4240" y="14695"/>
                  </a:lnTo>
                  <a:lnTo>
                    <a:pt x="3509" y="15974"/>
                  </a:lnTo>
                  <a:lnTo>
                    <a:pt x="2851" y="17290"/>
                  </a:lnTo>
                  <a:lnTo>
                    <a:pt x="2266" y="18606"/>
                  </a:lnTo>
                  <a:lnTo>
                    <a:pt x="1755" y="19995"/>
                  </a:lnTo>
                  <a:lnTo>
                    <a:pt x="1279" y="21384"/>
                  </a:lnTo>
                  <a:lnTo>
                    <a:pt x="877" y="22809"/>
                  </a:lnTo>
                  <a:lnTo>
                    <a:pt x="548" y="24235"/>
                  </a:lnTo>
                  <a:lnTo>
                    <a:pt x="329" y="25697"/>
                  </a:lnTo>
                  <a:lnTo>
                    <a:pt x="146" y="27159"/>
                  </a:lnTo>
                  <a:lnTo>
                    <a:pt x="37" y="28657"/>
                  </a:lnTo>
                  <a:lnTo>
                    <a:pt x="0" y="30156"/>
                  </a:lnTo>
                  <a:lnTo>
                    <a:pt x="37" y="31691"/>
                  </a:lnTo>
                  <a:lnTo>
                    <a:pt x="146" y="33153"/>
                  </a:lnTo>
                  <a:lnTo>
                    <a:pt x="329" y="34652"/>
                  </a:lnTo>
                  <a:lnTo>
                    <a:pt x="548" y="36114"/>
                  </a:lnTo>
                  <a:lnTo>
                    <a:pt x="877" y="37539"/>
                  </a:lnTo>
                  <a:lnTo>
                    <a:pt x="1279" y="38965"/>
                  </a:lnTo>
                  <a:lnTo>
                    <a:pt x="1755" y="40354"/>
                  </a:lnTo>
                  <a:lnTo>
                    <a:pt x="2266" y="41706"/>
                  </a:lnTo>
                  <a:lnTo>
                    <a:pt x="2851" y="43059"/>
                  </a:lnTo>
                  <a:lnTo>
                    <a:pt x="3509" y="44374"/>
                  </a:lnTo>
                  <a:lnTo>
                    <a:pt x="4240" y="45654"/>
                  </a:lnTo>
                  <a:lnTo>
                    <a:pt x="5044" y="46897"/>
                  </a:lnTo>
                  <a:lnTo>
                    <a:pt x="5885" y="48103"/>
                  </a:lnTo>
                  <a:lnTo>
                    <a:pt x="6799" y="49272"/>
                  </a:lnTo>
                  <a:lnTo>
                    <a:pt x="7786" y="50405"/>
                  </a:lnTo>
                  <a:lnTo>
                    <a:pt x="8809" y="51502"/>
                  </a:lnTo>
                  <a:lnTo>
                    <a:pt x="9906" y="52525"/>
                  </a:lnTo>
                  <a:lnTo>
                    <a:pt x="11039" y="53512"/>
                  </a:lnTo>
                  <a:lnTo>
                    <a:pt x="12208" y="54426"/>
                  </a:lnTo>
                  <a:lnTo>
                    <a:pt x="13415" y="55267"/>
                  </a:lnTo>
                  <a:lnTo>
                    <a:pt x="14657" y="56071"/>
                  </a:lnTo>
                  <a:lnTo>
                    <a:pt x="15937" y="56802"/>
                  </a:lnTo>
                  <a:lnTo>
                    <a:pt x="17252" y="57460"/>
                  </a:lnTo>
                  <a:lnTo>
                    <a:pt x="18605" y="58045"/>
                  </a:lnTo>
                  <a:lnTo>
                    <a:pt x="19957" y="58556"/>
                  </a:lnTo>
                  <a:lnTo>
                    <a:pt x="21346" y="59032"/>
                  </a:lnTo>
                  <a:lnTo>
                    <a:pt x="22772" y="59434"/>
                  </a:lnTo>
                  <a:lnTo>
                    <a:pt x="24197" y="59763"/>
                  </a:lnTo>
                  <a:lnTo>
                    <a:pt x="25659" y="59982"/>
                  </a:lnTo>
                  <a:lnTo>
                    <a:pt x="27158" y="60165"/>
                  </a:lnTo>
                  <a:lnTo>
                    <a:pt x="28620" y="60274"/>
                  </a:lnTo>
                  <a:lnTo>
                    <a:pt x="30155" y="60311"/>
                  </a:lnTo>
                  <a:lnTo>
                    <a:pt x="31654" y="60274"/>
                  </a:lnTo>
                  <a:lnTo>
                    <a:pt x="33152" y="60165"/>
                  </a:lnTo>
                  <a:lnTo>
                    <a:pt x="34614" y="59982"/>
                  </a:lnTo>
                  <a:lnTo>
                    <a:pt x="36076" y="59763"/>
                  </a:lnTo>
                  <a:lnTo>
                    <a:pt x="37502" y="59434"/>
                  </a:lnTo>
                  <a:lnTo>
                    <a:pt x="38927" y="59032"/>
                  </a:lnTo>
                  <a:lnTo>
                    <a:pt x="40316" y="58556"/>
                  </a:lnTo>
                  <a:lnTo>
                    <a:pt x="41705" y="58045"/>
                  </a:lnTo>
                  <a:lnTo>
                    <a:pt x="43021" y="57460"/>
                  </a:lnTo>
                  <a:lnTo>
                    <a:pt x="44337" y="56802"/>
                  </a:lnTo>
                  <a:lnTo>
                    <a:pt x="45616" y="56071"/>
                  </a:lnTo>
                  <a:lnTo>
                    <a:pt x="46859" y="55267"/>
                  </a:lnTo>
                  <a:lnTo>
                    <a:pt x="48065" y="54426"/>
                  </a:lnTo>
                  <a:lnTo>
                    <a:pt x="49235" y="53512"/>
                  </a:lnTo>
                  <a:lnTo>
                    <a:pt x="50368" y="52525"/>
                  </a:lnTo>
                  <a:lnTo>
                    <a:pt x="51465" y="51502"/>
                  </a:lnTo>
                  <a:lnTo>
                    <a:pt x="52488" y="50405"/>
                  </a:lnTo>
                  <a:lnTo>
                    <a:pt x="53475" y="49272"/>
                  </a:lnTo>
                  <a:lnTo>
                    <a:pt x="54389" y="48103"/>
                  </a:lnTo>
                  <a:lnTo>
                    <a:pt x="55266" y="46897"/>
                  </a:lnTo>
                  <a:lnTo>
                    <a:pt x="56033" y="45654"/>
                  </a:lnTo>
                  <a:lnTo>
                    <a:pt x="56765" y="44374"/>
                  </a:lnTo>
                  <a:lnTo>
                    <a:pt x="57422" y="43059"/>
                  </a:lnTo>
                  <a:lnTo>
                    <a:pt x="58007" y="41706"/>
                  </a:lnTo>
                  <a:lnTo>
                    <a:pt x="58556" y="40354"/>
                  </a:lnTo>
                  <a:lnTo>
                    <a:pt x="58994" y="38965"/>
                  </a:lnTo>
                  <a:lnTo>
                    <a:pt x="59396" y="37539"/>
                  </a:lnTo>
                  <a:lnTo>
                    <a:pt x="59725" y="36114"/>
                  </a:lnTo>
                  <a:lnTo>
                    <a:pt x="59981" y="34652"/>
                  </a:lnTo>
                  <a:lnTo>
                    <a:pt x="60164" y="33153"/>
                  </a:lnTo>
                  <a:lnTo>
                    <a:pt x="60273" y="31691"/>
                  </a:lnTo>
                  <a:lnTo>
                    <a:pt x="60310" y="30156"/>
                  </a:lnTo>
                  <a:lnTo>
                    <a:pt x="60273" y="28657"/>
                  </a:lnTo>
                  <a:lnTo>
                    <a:pt x="60164" y="27159"/>
                  </a:lnTo>
                  <a:lnTo>
                    <a:pt x="59981" y="25697"/>
                  </a:lnTo>
                  <a:lnTo>
                    <a:pt x="59725" y="24235"/>
                  </a:lnTo>
                  <a:lnTo>
                    <a:pt x="59396" y="22809"/>
                  </a:lnTo>
                  <a:lnTo>
                    <a:pt x="58994" y="21384"/>
                  </a:lnTo>
                  <a:lnTo>
                    <a:pt x="58556" y="19995"/>
                  </a:lnTo>
                  <a:lnTo>
                    <a:pt x="58007" y="18606"/>
                  </a:lnTo>
                  <a:lnTo>
                    <a:pt x="57422" y="17290"/>
                  </a:lnTo>
                  <a:lnTo>
                    <a:pt x="56765" y="15974"/>
                  </a:lnTo>
                  <a:lnTo>
                    <a:pt x="56033" y="14695"/>
                  </a:lnTo>
                  <a:lnTo>
                    <a:pt x="55266" y="13452"/>
                  </a:lnTo>
                  <a:lnTo>
                    <a:pt x="54389" y="12246"/>
                  </a:lnTo>
                  <a:lnTo>
                    <a:pt x="53475" y="11076"/>
                  </a:lnTo>
                  <a:lnTo>
                    <a:pt x="52488" y="9943"/>
                  </a:lnTo>
                  <a:lnTo>
                    <a:pt x="51465" y="8846"/>
                  </a:lnTo>
                  <a:lnTo>
                    <a:pt x="50368" y="7823"/>
                  </a:lnTo>
                  <a:lnTo>
                    <a:pt x="49235" y="6836"/>
                  </a:lnTo>
                  <a:lnTo>
                    <a:pt x="48065" y="5922"/>
                  </a:lnTo>
                  <a:lnTo>
                    <a:pt x="46859" y="5082"/>
                  </a:lnTo>
                  <a:lnTo>
                    <a:pt x="45616" y="4277"/>
                  </a:lnTo>
                  <a:lnTo>
                    <a:pt x="44337" y="3546"/>
                  </a:lnTo>
                  <a:lnTo>
                    <a:pt x="43021" y="2888"/>
                  </a:lnTo>
                  <a:lnTo>
                    <a:pt x="41705" y="2304"/>
                  </a:lnTo>
                  <a:lnTo>
                    <a:pt x="40316" y="1755"/>
                  </a:lnTo>
                  <a:lnTo>
                    <a:pt x="38927" y="1317"/>
                  </a:lnTo>
                  <a:lnTo>
                    <a:pt x="37502" y="915"/>
                  </a:lnTo>
                  <a:lnTo>
                    <a:pt x="36076" y="586"/>
                  </a:lnTo>
                  <a:lnTo>
                    <a:pt x="34614" y="330"/>
                  </a:lnTo>
                  <a:lnTo>
                    <a:pt x="33152" y="147"/>
                  </a:lnTo>
                  <a:lnTo>
                    <a:pt x="31654" y="37"/>
                  </a:lnTo>
                  <a:lnTo>
                    <a:pt x="30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1258250" y="1035850"/>
              <a:ext cx="1132200" cy="1132200"/>
            </a:xfrm>
            <a:custGeom>
              <a:avLst/>
              <a:gdLst/>
              <a:ahLst/>
              <a:cxnLst/>
              <a:rect l="l" t="t" r="r" b="b"/>
              <a:pathLst>
                <a:path w="45288" h="45288" extrusionOk="0">
                  <a:moveTo>
                    <a:pt x="22662" y="147"/>
                  </a:moveTo>
                  <a:lnTo>
                    <a:pt x="23795" y="183"/>
                  </a:lnTo>
                  <a:lnTo>
                    <a:pt x="24928" y="256"/>
                  </a:lnTo>
                  <a:lnTo>
                    <a:pt x="26061" y="403"/>
                  </a:lnTo>
                  <a:lnTo>
                    <a:pt x="27158" y="622"/>
                  </a:lnTo>
                  <a:lnTo>
                    <a:pt x="28254" y="878"/>
                  </a:lnTo>
                  <a:lnTo>
                    <a:pt x="29314" y="1170"/>
                  </a:lnTo>
                  <a:lnTo>
                    <a:pt x="30374" y="1536"/>
                  </a:lnTo>
                  <a:lnTo>
                    <a:pt x="31398" y="1938"/>
                  </a:lnTo>
                  <a:lnTo>
                    <a:pt x="32385" y="2376"/>
                  </a:lnTo>
                  <a:lnTo>
                    <a:pt x="33372" y="2852"/>
                  </a:lnTo>
                  <a:lnTo>
                    <a:pt x="34285" y="3400"/>
                  </a:lnTo>
                  <a:lnTo>
                    <a:pt x="35199" y="3985"/>
                  </a:lnTo>
                  <a:lnTo>
                    <a:pt x="36113" y="4643"/>
                  </a:lnTo>
                  <a:lnTo>
                    <a:pt x="36954" y="5300"/>
                  </a:lnTo>
                  <a:lnTo>
                    <a:pt x="37758" y="5995"/>
                  </a:lnTo>
                  <a:lnTo>
                    <a:pt x="38525" y="6763"/>
                  </a:lnTo>
                  <a:lnTo>
                    <a:pt x="39293" y="7530"/>
                  </a:lnTo>
                  <a:lnTo>
                    <a:pt x="39987" y="8334"/>
                  </a:lnTo>
                  <a:lnTo>
                    <a:pt x="40682" y="9211"/>
                  </a:lnTo>
                  <a:lnTo>
                    <a:pt x="41303" y="10089"/>
                  </a:lnTo>
                  <a:lnTo>
                    <a:pt x="41888" y="11003"/>
                  </a:lnTo>
                  <a:lnTo>
                    <a:pt x="42436" y="11916"/>
                  </a:lnTo>
                  <a:lnTo>
                    <a:pt x="42912" y="12903"/>
                  </a:lnTo>
                  <a:lnTo>
                    <a:pt x="43350" y="13890"/>
                  </a:lnTo>
                  <a:lnTo>
                    <a:pt x="43789" y="14914"/>
                  </a:lnTo>
                  <a:lnTo>
                    <a:pt x="44118" y="15974"/>
                  </a:lnTo>
                  <a:lnTo>
                    <a:pt x="44447" y="17034"/>
                  </a:lnTo>
                  <a:lnTo>
                    <a:pt x="44666" y="18130"/>
                  </a:lnTo>
                  <a:lnTo>
                    <a:pt x="44885" y="19227"/>
                  </a:lnTo>
                  <a:lnTo>
                    <a:pt x="45032" y="20360"/>
                  </a:lnTo>
                  <a:lnTo>
                    <a:pt x="45105" y="21493"/>
                  </a:lnTo>
                  <a:lnTo>
                    <a:pt x="45141" y="22626"/>
                  </a:lnTo>
                  <a:lnTo>
                    <a:pt x="45105" y="23796"/>
                  </a:lnTo>
                  <a:lnTo>
                    <a:pt x="45032" y="24929"/>
                  </a:lnTo>
                  <a:lnTo>
                    <a:pt x="44885" y="26062"/>
                  </a:lnTo>
                  <a:lnTo>
                    <a:pt x="44666" y="27158"/>
                  </a:lnTo>
                  <a:lnTo>
                    <a:pt x="44447" y="28255"/>
                  </a:lnTo>
                  <a:lnTo>
                    <a:pt x="44118" y="29315"/>
                  </a:lnTo>
                  <a:lnTo>
                    <a:pt x="43789" y="30375"/>
                  </a:lnTo>
                  <a:lnTo>
                    <a:pt x="43350" y="31398"/>
                  </a:lnTo>
                  <a:lnTo>
                    <a:pt x="42912" y="32385"/>
                  </a:lnTo>
                  <a:lnTo>
                    <a:pt x="42436" y="33336"/>
                  </a:lnTo>
                  <a:lnTo>
                    <a:pt x="41888" y="34286"/>
                  </a:lnTo>
                  <a:lnTo>
                    <a:pt x="41303" y="35200"/>
                  </a:lnTo>
                  <a:lnTo>
                    <a:pt x="40682" y="36077"/>
                  </a:lnTo>
                  <a:lnTo>
                    <a:pt x="39987" y="36954"/>
                  </a:lnTo>
                  <a:lnTo>
                    <a:pt x="39293" y="37758"/>
                  </a:lnTo>
                  <a:lnTo>
                    <a:pt x="38525" y="38526"/>
                  </a:lnTo>
                  <a:lnTo>
                    <a:pt x="37758" y="39293"/>
                  </a:lnTo>
                  <a:lnTo>
                    <a:pt x="36954" y="39988"/>
                  </a:lnTo>
                  <a:lnTo>
                    <a:pt x="36113" y="40646"/>
                  </a:lnTo>
                  <a:lnTo>
                    <a:pt x="35199" y="41304"/>
                  </a:lnTo>
                  <a:lnTo>
                    <a:pt x="34285" y="41889"/>
                  </a:lnTo>
                  <a:lnTo>
                    <a:pt x="33372" y="42400"/>
                  </a:lnTo>
                  <a:lnTo>
                    <a:pt x="32385" y="42912"/>
                  </a:lnTo>
                  <a:lnTo>
                    <a:pt x="31398" y="43351"/>
                  </a:lnTo>
                  <a:lnTo>
                    <a:pt x="30374" y="43753"/>
                  </a:lnTo>
                  <a:lnTo>
                    <a:pt x="29314" y="44118"/>
                  </a:lnTo>
                  <a:lnTo>
                    <a:pt x="28254" y="44411"/>
                  </a:lnTo>
                  <a:lnTo>
                    <a:pt x="27158" y="44666"/>
                  </a:lnTo>
                  <a:lnTo>
                    <a:pt x="26061" y="44886"/>
                  </a:lnTo>
                  <a:lnTo>
                    <a:pt x="24928" y="45032"/>
                  </a:lnTo>
                  <a:lnTo>
                    <a:pt x="23795" y="45105"/>
                  </a:lnTo>
                  <a:lnTo>
                    <a:pt x="22662" y="45142"/>
                  </a:lnTo>
                  <a:lnTo>
                    <a:pt x="21492" y="45105"/>
                  </a:lnTo>
                  <a:lnTo>
                    <a:pt x="20359" y="45032"/>
                  </a:lnTo>
                  <a:lnTo>
                    <a:pt x="19226" y="44886"/>
                  </a:lnTo>
                  <a:lnTo>
                    <a:pt x="18130" y="44666"/>
                  </a:lnTo>
                  <a:lnTo>
                    <a:pt x="17033" y="44411"/>
                  </a:lnTo>
                  <a:lnTo>
                    <a:pt x="15973" y="44118"/>
                  </a:lnTo>
                  <a:lnTo>
                    <a:pt x="14913" y="43753"/>
                  </a:lnTo>
                  <a:lnTo>
                    <a:pt x="13890" y="43351"/>
                  </a:lnTo>
                  <a:lnTo>
                    <a:pt x="12903" y="42912"/>
                  </a:lnTo>
                  <a:lnTo>
                    <a:pt x="11953" y="42400"/>
                  </a:lnTo>
                  <a:lnTo>
                    <a:pt x="11002" y="41889"/>
                  </a:lnTo>
                  <a:lnTo>
                    <a:pt x="10088" y="41304"/>
                  </a:lnTo>
                  <a:lnTo>
                    <a:pt x="9211" y="40646"/>
                  </a:lnTo>
                  <a:lnTo>
                    <a:pt x="8334" y="39988"/>
                  </a:lnTo>
                  <a:lnTo>
                    <a:pt x="7530" y="39293"/>
                  </a:lnTo>
                  <a:lnTo>
                    <a:pt x="6762" y="38526"/>
                  </a:lnTo>
                  <a:lnTo>
                    <a:pt x="5995" y="37758"/>
                  </a:lnTo>
                  <a:lnTo>
                    <a:pt x="5300" y="36954"/>
                  </a:lnTo>
                  <a:lnTo>
                    <a:pt x="4642" y="36077"/>
                  </a:lnTo>
                  <a:lnTo>
                    <a:pt x="3984" y="35200"/>
                  </a:lnTo>
                  <a:lnTo>
                    <a:pt x="3399" y="34286"/>
                  </a:lnTo>
                  <a:lnTo>
                    <a:pt x="2888" y="33336"/>
                  </a:lnTo>
                  <a:lnTo>
                    <a:pt x="2376" y="32385"/>
                  </a:lnTo>
                  <a:lnTo>
                    <a:pt x="1937" y="31398"/>
                  </a:lnTo>
                  <a:lnTo>
                    <a:pt x="1535" y="30375"/>
                  </a:lnTo>
                  <a:lnTo>
                    <a:pt x="1170" y="29315"/>
                  </a:lnTo>
                  <a:lnTo>
                    <a:pt x="877" y="28255"/>
                  </a:lnTo>
                  <a:lnTo>
                    <a:pt x="622" y="27158"/>
                  </a:lnTo>
                  <a:lnTo>
                    <a:pt x="402" y="26062"/>
                  </a:lnTo>
                  <a:lnTo>
                    <a:pt x="256" y="24929"/>
                  </a:lnTo>
                  <a:lnTo>
                    <a:pt x="183" y="23796"/>
                  </a:lnTo>
                  <a:lnTo>
                    <a:pt x="146" y="22626"/>
                  </a:lnTo>
                  <a:lnTo>
                    <a:pt x="183" y="21493"/>
                  </a:lnTo>
                  <a:lnTo>
                    <a:pt x="256" y="20360"/>
                  </a:lnTo>
                  <a:lnTo>
                    <a:pt x="402" y="19227"/>
                  </a:lnTo>
                  <a:lnTo>
                    <a:pt x="622" y="18130"/>
                  </a:lnTo>
                  <a:lnTo>
                    <a:pt x="877" y="17034"/>
                  </a:lnTo>
                  <a:lnTo>
                    <a:pt x="1170" y="15974"/>
                  </a:lnTo>
                  <a:lnTo>
                    <a:pt x="1535" y="14914"/>
                  </a:lnTo>
                  <a:lnTo>
                    <a:pt x="1937" y="13890"/>
                  </a:lnTo>
                  <a:lnTo>
                    <a:pt x="2376" y="12903"/>
                  </a:lnTo>
                  <a:lnTo>
                    <a:pt x="2888" y="11916"/>
                  </a:lnTo>
                  <a:lnTo>
                    <a:pt x="3399" y="11003"/>
                  </a:lnTo>
                  <a:lnTo>
                    <a:pt x="3984" y="10089"/>
                  </a:lnTo>
                  <a:lnTo>
                    <a:pt x="4642" y="9211"/>
                  </a:lnTo>
                  <a:lnTo>
                    <a:pt x="5300" y="8334"/>
                  </a:lnTo>
                  <a:lnTo>
                    <a:pt x="5995" y="7530"/>
                  </a:lnTo>
                  <a:lnTo>
                    <a:pt x="6762" y="6763"/>
                  </a:lnTo>
                  <a:lnTo>
                    <a:pt x="7530" y="5995"/>
                  </a:lnTo>
                  <a:lnTo>
                    <a:pt x="8334" y="5300"/>
                  </a:lnTo>
                  <a:lnTo>
                    <a:pt x="9211" y="4643"/>
                  </a:lnTo>
                  <a:lnTo>
                    <a:pt x="10088" y="3985"/>
                  </a:lnTo>
                  <a:lnTo>
                    <a:pt x="11002" y="3400"/>
                  </a:lnTo>
                  <a:lnTo>
                    <a:pt x="11953" y="2852"/>
                  </a:lnTo>
                  <a:lnTo>
                    <a:pt x="12903" y="2376"/>
                  </a:lnTo>
                  <a:lnTo>
                    <a:pt x="13890" y="1938"/>
                  </a:lnTo>
                  <a:lnTo>
                    <a:pt x="14913" y="1536"/>
                  </a:lnTo>
                  <a:lnTo>
                    <a:pt x="15973" y="1170"/>
                  </a:lnTo>
                  <a:lnTo>
                    <a:pt x="17033" y="878"/>
                  </a:lnTo>
                  <a:lnTo>
                    <a:pt x="18130" y="622"/>
                  </a:lnTo>
                  <a:lnTo>
                    <a:pt x="19226" y="403"/>
                  </a:lnTo>
                  <a:lnTo>
                    <a:pt x="20359" y="256"/>
                  </a:lnTo>
                  <a:lnTo>
                    <a:pt x="21492" y="183"/>
                  </a:lnTo>
                  <a:lnTo>
                    <a:pt x="22662" y="147"/>
                  </a:lnTo>
                  <a:close/>
                  <a:moveTo>
                    <a:pt x="22662" y="0"/>
                  </a:moveTo>
                  <a:lnTo>
                    <a:pt x="21492" y="37"/>
                  </a:lnTo>
                  <a:lnTo>
                    <a:pt x="20323" y="110"/>
                  </a:lnTo>
                  <a:lnTo>
                    <a:pt x="19190" y="256"/>
                  </a:lnTo>
                  <a:lnTo>
                    <a:pt x="18093" y="476"/>
                  </a:lnTo>
                  <a:lnTo>
                    <a:pt x="16997" y="732"/>
                  </a:lnTo>
                  <a:lnTo>
                    <a:pt x="15937" y="1024"/>
                  </a:lnTo>
                  <a:lnTo>
                    <a:pt x="14877" y="1389"/>
                  </a:lnTo>
                  <a:lnTo>
                    <a:pt x="13853" y="1792"/>
                  </a:lnTo>
                  <a:lnTo>
                    <a:pt x="12830" y="2230"/>
                  </a:lnTo>
                  <a:lnTo>
                    <a:pt x="11879" y="2742"/>
                  </a:lnTo>
                  <a:lnTo>
                    <a:pt x="10929" y="3290"/>
                  </a:lnTo>
                  <a:lnTo>
                    <a:pt x="10015" y="3875"/>
                  </a:lnTo>
                  <a:lnTo>
                    <a:pt x="9102" y="4496"/>
                  </a:lnTo>
                  <a:lnTo>
                    <a:pt x="8261" y="5191"/>
                  </a:lnTo>
                  <a:lnTo>
                    <a:pt x="7420" y="5885"/>
                  </a:lnTo>
                  <a:lnTo>
                    <a:pt x="6653" y="6653"/>
                  </a:lnTo>
                  <a:lnTo>
                    <a:pt x="5885" y="7420"/>
                  </a:lnTo>
                  <a:lnTo>
                    <a:pt x="5191" y="8261"/>
                  </a:lnTo>
                  <a:lnTo>
                    <a:pt x="4533" y="9102"/>
                  </a:lnTo>
                  <a:lnTo>
                    <a:pt x="3875" y="9979"/>
                  </a:lnTo>
                  <a:lnTo>
                    <a:pt x="3290" y="10929"/>
                  </a:lnTo>
                  <a:lnTo>
                    <a:pt x="2742" y="11880"/>
                  </a:lnTo>
                  <a:lnTo>
                    <a:pt x="2266" y="12830"/>
                  </a:lnTo>
                  <a:lnTo>
                    <a:pt x="1791" y="13854"/>
                  </a:lnTo>
                  <a:lnTo>
                    <a:pt x="1389" y="14877"/>
                  </a:lnTo>
                  <a:lnTo>
                    <a:pt x="1024" y="15900"/>
                  </a:lnTo>
                  <a:lnTo>
                    <a:pt x="731" y="16997"/>
                  </a:lnTo>
                  <a:lnTo>
                    <a:pt x="475" y="18094"/>
                  </a:lnTo>
                  <a:lnTo>
                    <a:pt x="293" y="19190"/>
                  </a:lnTo>
                  <a:lnTo>
                    <a:pt x="146" y="20323"/>
                  </a:lnTo>
                  <a:lnTo>
                    <a:pt x="37" y="21493"/>
                  </a:lnTo>
                  <a:lnTo>
                    <a:pt x="0" y="22626"/>
                  </a:lnTo>
                  <a:lnTo>
                    <a:pt x="37" y="23796"/>
                  </a:lnTo>
                  <a:lnTo>
                    <a:pt x="146" y="24965"/>
                  </a:lnTo>
                  <a:lnTo>
                    <a:pt x="293" y="26098"/>
                  </a:lnTo>
                  <a:lnTo>
                    <a:pt x="475" y="27195"/>
                  </a:lnTo>
                  <a:lnTo>
                    <a:pt x="731" y="28291"/>
                  </a:lnTo>
                  <a:lnTo>
                    <a:pt x="1024" y="29351"/>
                  </a:lnTo>
                  <a:lnTo>
                    <a:pt x="1389" y="30411"/>
                  </a:lnTo>
                  <a:lnTo>
                    <a:pt x="1791" y="31435"/>
                  </a:lnTo>
                  <a:lnTo>
                    <a:pt x="2266" y="32458"/>
                  </a:lnTo>
                  <a:lnTo>
                    <a:pt x="2742" y="33409"/>
                  </a:lnTo>
                  <a:lnTo>
                    <a:pt x="3290" y="34359"/>
                  </a:lnTo>
                  <a:lnTo>
                    <a:pt x="3875" y="35273"/>
                  </a:lnTo>
                  <a:lnTo>
                    <a:pt x="4533" y="36187"/>
                  </a:lnTo>
                  <a:lnTo>
                    <a:pt x="5191" y="37027"/>
                  </a:lnTo>
                  <a:lnTo>
                    <a:pt x="5885" y="37868"/>
                  </a:lnTo>
                  <a:lnTo>
                    <a:pt x="6653" y="38635"/>
                  </a:lnTo>
                  <a:lnTo>
                    <a:pt x="7420" y="39403"/>
                  </a:lnTo>
                  <a:lnTo>
                    <a:pt x="8261" y="40098"/>
                  </a:lnTo>
                  <a:lnTo>
                    <a:pt x="9102" y="40755"/>
                  </a:lnTo>
                  <a:lnTo>
                    <a:pt x="10015" y="41413"/>
                  </a:lnTo>
                  <a:lnTo>
                    <a:pt x="10929" y="41998"/>
                  </a:lnTo>
                  <a:lnTo>
                    <a:pt x="11879" y="42546"/>
                  </a:lnTo>
                  <a:lnTo>
                    <a:pt x="12830" y="43058"/>
                  </a:lnTo>
                  <a:lnTo>
                    <a:pt x="13853" y="43497"/>
                  </a:lnTo>
                  <a:lnTo>
                    <a:pt x="14877" y="43899"/>
                  </a:lnTo>
                  <a:lnTo>
                    <a:pt x="15937" y="44264"/>
                  </a:lnTo>
                  <a:lnTo>
                    <a:pt x="16997" y="44557"/>
                  </a:lnTo>
                  <a:lnTo>
                    <a:pt x="18093" y="44813"/>
                  </a:lnTo>
                  <a:lnTo>
                    <a:pt x="19190" y="45032"/>
                  </a:lnTo>
                  <a:lnTo>
                    <a:pt x="20323" y="45142"/>
                  </a:lnTo>
                  <a:lnTo>
                    <a:pt x="21492" y="45251"/>
                  </a:lnTo>
                  <a:lnTo>
                    <a:pt x="22662" y="45288"/>
                  </a:lnTo>
                  <a:lnTo>
                    <a:pt x="23795" y="45251"/>
                  </a:lnTo>
                  <a:lnTo>
                    <a:pt x="24965" y="45142"/>
                  </a:lnTo>
                  <a:lnTo>
                    <a:pt x="26098" y="45032"/>
                  </a:lnTo>
                  <a:lnTo>
                    <a:pt x="27194" y="44813"/>
                  </a:lnTo>
                  <a:lnTo>
                    <a:pt x="28291" y="44557"/>
                  </a:lnTo>
                  <a:lnTo>
                    <a:pt x="29388" y="44264"/>
                  </a:lnTo>
                  <a:lnTo>
                    <a:pt x="30411" y="43899"/>
                  </a:lnTo>
                  <a:lnTo>
                    <a:pt x="31434" y="43497"/>
                  </a:lnTo>
                  <a:lnTo>
                    <a:pt x="32458" y="43058"/>
                  </a:lnTo>
                  <a:lnTo>
                    <a:pt x="33445" y="42546"/>
                  </a:lnTo>
                  <a:lnTo>
                    <a:pt x="34359" y="41998"/>
                  </a:lnTo>
                  <a:lnTo>
                    <a:pt x="35309" y="41413"/>
                  </a:lnTo>
                  <a:lnTo>
                    <a:pt x="36186" y="40755"/>
                  </a:lnTo>
                  <a:lnTo>
                    <a:pt x="37027" y="40098"/>
                  </a:lnTo>
                  <a:lnTo>
                    <a:pt x="37867" y="39403"/>
                  </a:lnTo>
                  <a:lnTo>
                    <a:pt x="38635" y="38635"/>
                  </a:lnTo>
                  <a:lnTo>
                    <a:pt x="39403" y="37868"/>
                  </a:lnTo>
                  <a:lnTo>
                    <a:pt x="40097" y="37027"/>
                  </a:lnTo>
                  <a:lnTo>
                    <a:pt x="40792" y="36187"/>
                  </a:lnTo>
                  <a:lnTo>
                    <a:pt x="41413" y="35273"/>
                  </a:lnTo>
                  <a:lnTo>
                    <a:pt x="41998" y="34359"/>
                  </a:lnTo>
                  <a:lnTo>
                    <a:pt x="42546" y="33409"/>
                  </a:lnTo>
                  <a:lnTo>
                    <a:pt x="43058" y="32458"/>
                  </a:lnTo>
                  <a:lnTo>
                    <a:pt x="43496" y="31435"/>
                  </a:lnTo>
                  <a:lnTo>
                    <a:pt x="43898" y="30411"/>
                  </a:lnTo>
                  <a:lnTo>
                    <a:pt x="44264" y="29351"/>
                  </a:lnTo>
                  <a:lnTo>
                    <a:pt x="44556" y="28291"/>
                  </a:lnTo>
                  <a:lnTo>
                    <a:pt x="44812" y="27195"/>
                  </a:lnTo>
                  <a:lnTo>
                    <a:pt x="45032" y="26098"/>
                  </a:lnTo>
                  <a:lnTo>
                    <a:pt x="45178" y="24965"/>
                  </a:lnTo>
                  <a:lnTo>
                    <a:pt x="45251" y="23796"/>
                  </a:lnTo>
                  <a:lnTo>
                    <a:pt x="45287" y="22626"/>
                  </a:lnTo>
                  <a:lnTo>
                    <a:pt x="45251" y="21493"/>
                  </a:lnTo>
                  <a:lnTo>
                    <a:pt x="45178" y="20323"/>
                  </a:lnTo>
                  <a:lnTo>
                    <a:pt x="45032" y="19190"/>
                  </a:lnTo>
                  <a:lnTo>
                    <a:pt x="44812" y="18094"/>
                  </a:lnTo>
                  <a:lnTo>
                    <a:pt x="44556" y="16997"/>
                  </a:lnTo>
                  <a:lnTo>
                    <a:pt x="44264" y="15900"/>
                  </a:lnTo>
                  <a:lnTo>
                    <a:pt x="43898" y="14877"/>
                  </a:lnTo>
                  <a:lnTo>
                    <a:pt x="43496" y="13854"/>
                  </a:lnTo>
                  <a:lnTo>
                    <a:pt x="43058" y="12830"/>
                  </a:lnTo>
                  <a:lnTo>
                    <a:pt x="42546" y="11880"/>
                  </a:lnTo>
                  <a:lnTo>
                    <a:pt x="41998" y="10929"/>
                  </a:lnTo>
                  <a:lnTo>
                    <a:pt x="41413" y="9979"/>
                  </a:lnTo>
                  <a:lnTo>
                    <a:pt x="40792" y="9102"/>
                  </a:lnTo>
                  <a:lnTo>
                    <a:pt x="40097" y="8261"/>
                  </a:lnTo>
                  <a:lnTo>
                    <a:pt x="39403" y="7420"/>
                  </a:lnTo>
                  <a:lnTo>
                    <a:pt x="38635" y="6653"/>
                  </a:lnTo>
                  <a:lnTo>
                    <a:pt x="37867" y="5885"/>
                  </a:lnTo>
                  <a:lnTo>
                    <a:pt x="37027" y="5191"/>
                  </a:lnTo>
                  <a:lnTo>
                    <a:pt x="36186" y="4496"/>
                  </a:lnTo>
                  <a:lnTo>
                    <a:pt x="35309" y="3875"/>
                  </a:lnTo>
                  <a:lnTo>
                    <a:pt x="34359" y="3290"/>
                  </a:lnTo>
                  <a:lnTo>
                    <a:pt x="33445" y="2742"/>
                  </a:lnTo>
                  <a:lnTo>
                    <a:pt x="32458" y="2230"/>
                  </a:lnTo>
                  <a:lnTo>
                    <a:pt x="31434" y="1792"/>
                  </a:lnTo>
                  <a:lnTo>
                    <a:pt x="30411" y="1389"/>
                  </a:lnTo>
                  <a:lnTo>
                    <a:pt x="29388" y="1024"/>
                  </a:lnTo>
                  <a:lnTo>
                    <a:pt x="28291" y="732"/>
                  </a:lnTo>
                  <a:lnTo>
                    <a:pt x="27194" y="476"/>
                  </a:lnTo>
                  <a:lnTo>
                    <a:pt x="26098" y="256"/>
                  </a:lnTo>
                  <a:lnTo>
                    <a:pt x="24965" y="110"/>
                  </a:lnTo>
                  <a:lnTo>
                    <a:pt x="23795" y="37"/>
                  </a:lnTo>
                  <a:lnTo>
                    <a:pt x="226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1446475" y="1224100"/>
              <a:ext cx="755725" cy="755725"/>
            </a:xfrm>
            <a:custGeom>
              <a:avLst/>
              <a:gdLst/>
              <a:ahLst/>
              <a:cxnLst/>
              <a:rect l="l" t="t" r="r" b="b"/>
              <a:pathLst>
                <a:path w="30229" h="30229" extrusionOk="0">
                  <a:moveTo>
                    <a:pt x="15901" y="146"/>
                  </a:moveTo>
                  <a:lnTo>
                    <a:pt x="16632" y="219"/>
                  </a:lnTo>
                  <a:lnTo>
                    <a:pt x="17399" y="329"/>
                  </a:lnTo>
                  <a:lnTo>
                    <a:pt x="18130" y="439"/>
                  </a:lnTo>
                  <a:lnTo>
                    <a:pt x="18861" y="621"/>
                  </a:lnTo>
                  <a:lnTo>
                    <a:pt x="19556" y="804"/>
                  </a:lnTo>
                  <a:lnTo>
                    <a:pt x="20250" y="1060"/>
                  </a:lnTo>
                  <a:lnTo>
                    <a:pt x="20945" y="1316"/>
                  </a:lnTo>
                  <a:lnTo>
                    <a:pt x="21603" y="1608"/>
                  </a:lnTo>
                  <a:lnTo>
                    <a:pt x="22261" y="1937"/>
                  </a:lnTo>
                  <a:lnTo>
                    <a:pt x="22882" y="2303"/>
                  </a:lnTo>
                  <a:lnTo>
                    <a:pt x="23467" y="2705"/>
                  </a:lnTo>
                  <a:lnTo>
                    <a:pt x="24052" y="3107"/>
                  </a:lnTo>
                  <a:lnTo>
                    <a:pt x="24636" y="3582"/>
                  </a:lnTo>
                  <a:lnTo>
                    <a:pt x="25185" y="4021"/>
                  </a:lnTo>
                  <a:lnTo>
                    <a:pt x="25696" y="4533"/>
                  </a:lnTo>
                  <a:lnTo>
                    <a:pt x="26208" y="5044"/>
                  </a:lnTo>
                  <a:lnTo>
                    <a:pt x="26683" y="5593"/>
                  </a:lnTo>
                  <a:lnTo>
                    <a:pt x="27122" y="6177"/>
                  </a:lnTo>
                  <a:lnTo>
                    <a:pt x="27524" y="6762"/>
                  </a:lnTo>
                  <a:lnTo>
                    <a:pt x="27926" y="7347"/>
                  </a:lnTo>
                  <a:lnTo>
                    <a:pt x="28292" y="7968"/>
                  </a:lnTo>
                  <a:lnTo>
                    <a:pt x="28621" y="8626"/>
                  </a:lnTo>
                  <a:lnTo>
                    <a:pt x="28913" y="9284"/>
                  </a:lnTo>
                  <a:lnTo>
                    <a:pt x="29169" y="9979"/>
                  </a:lnTo>
                  <a:lnTo>
                    <a:pt x="29425" y="10673"/>
                  </a:lnTo>
                  <a:lnTo>
                    <a:pt x="29607" y="11368"/>
                  </a:lnTo>
                  <a:lnTo>
                    <a:pt x="29790" y="12099"/>
                  </a:lnTo>
                  <a:lnTo>
                    <a:pt x="29900" y="12830"/>
                  </a:lnTo>
                  <a:lnTo>
                    <a:pt x="30010" y="13597"/>
                  </a:lnTo>
                  <a:lnTo>
                    <a:pt x="30083" y="14328"/>
                  </a:lnTo>
                  <a:lnTo>
                    <a:pt x="30083" y="15096"/>
                  </a:lnTo>
                  <a:lnTo>
                    <a:pt x="30083" y="15863"/>
                  </a:lnTo>
                  <a:lnTo>
                    <a:pt x="30010" y="16631"/>
                  </a:lnTo>
                  <a:lnTo>
                    <a:pt x="29900" y="17399"/>
                  </a:lnTo>
                  <a:lnTo>
                    <a:pt x="29790" y="18130"/>
                  </a:lnTo>
                  <a:lnTo>
                    <a:pt x="29607" y="18861"/>
                  </a:lnTo>
                  <a:lnTo>
                    <a:pt x="29425" y="19555"/>
                  </a:lnTo>
                  <a:lnTo>
                    <a:pt x="29169" y="20250"/>
                  </a:lnTo>
                  <a:lnTo>
                    <a:pt x="28913" y="20944"/>
                  </a:lnTo>
                  <a:lnTo>
                    <a:pt x="28621" y="21602"/>
                  </a:lnTo>
                  <a:lnTo>
                    <a:pt x="28292" y="22223"/>
                  </a:lnTo>
                  <a:lnTo>
                    <a:pt x="27926" y="22881"/>
                  </a:lnTo>
                  <a:lnTo>
                    <a:pt x="27524" y="23466"/>
                  </a:lnTo>
                  <a:lnTo>
                    <a:pt x="27122" y="24051"/>
                  </a:lnTo>
                  <a:lnTo>
                    <a:pt x="26683" y="24636"/>
                  </a:lnTo>
                  <a:lnTo>
                    <a:pt x="26208" y="25184"/>
                  </a:lnTo>
                  <a:lnTo>
                    <a:pt x="25696" y="25696"/>
                  </a:lnTo>
                  <a:lnTo>
                    <a:pt x="25185" y="26171"/>
                  </a:lnTo>
                  <a:lnTo>
                    <a:pt x="24636" y="26646"/>
                  </a:lnTo>
                  <a:lnTo>
                    <a:pt x="24052" y="27121"/>
                  </a:lnTo>
                  <a:lnTo>
                    <a:pt x="23467" y="27523"/>
                  </a:lnTo>
                  <a:lnTo>
                    <a:pt x="22882" y="27925"/>
                  </a:lnTo>
                  <a:lnTo>
                    <a:pt x="22261" y="28254"/>
                  </a:lnTo>
                  <a:lnTo>
                    <a:pt x="21603" y="28620"/>
                  </a:lnTo>
                  <a:lnTo>
                    <a:pt x="20945" y="28912"/>
                  </a:lnTo>
                  <a:lnTo>
                    <a:pt x="20250" y="29168"/>
                  </a:lnTo>
                  <a:lnTo>
                    <a:pt x="19556" y="29424"/>
                  </a:lnTo>
                  <a:lnTo>
                    <a:pt x="18861" y="29607"/>
                  </a:lnTo>
                  <a:lnTo>
                    <a:pt x="18130" y="29790"/>
                  </a:lnTo>
                  <a:lnTo>
                    <a:pt x="17399" y="29899"/>
                  </a:lnTo>
                  <a:lnTo>
                    <a:pt x="16632" y="30009"/>
                  </a:lnTo>
                  <a:lnTo>
                    <a:pt x="15901" y="30045"/>
                  </a:lnTo>
                  <a:lnTo>
                    <a:pt x="15133" y="30082"/>
                  </a:lnTo>
                  <a:lnTo>
                    <a:pt x="14366" y="30045"/>
                  </a:lnTo>
                  <a:lnTo>
                    <a:pt x="13598" y="30009"/>
                  </a:lnTo>
                  <a:lnTo>
                    <a:pt x="12830" y="29899"/>
                  </a:lnTo>
                  <a:lnTo>
                    <a:pt x="12099" y="29790"/>
                  </a:lnTo>
                  <a:lnTo>
                    <a:pt x="11368" y="29607"/>
                  </a:lnTo>
                  <a:lnTo>
                    <a:pt x="10674" y="29424"/>
                  </a:lnTo>
                  <a:lnTo>
                    <a:pt x="9979" y="29168"/>
                  </a:lnTo>
                  <a:lnTo>
                    <a:pt x="9285" y="28912"/>
                  </a:lnTo>
                  <a:lnTo>
                    <a:pt x="8627" y="28620"/>
                  </a:lnTo>
                  <a:lnTo>
                    <a:pt x="8006" y="28254"/>
                  </a:lnTo>
                  <a:lnTo>
                    <a:pt x="7348" y="27925"/>
                  </a:lnTo>
                  <a:lnTo>
                    <a:pt x="6763" y="27523"/>
                  </a:lnTo>
                  <a:lnTo>
                    <a:pt x="6178" y="27121"/>
                  </a:lnTo>
                  <a:lnTo>
                    <a:pt x="5593" y="26646"/>
                  </a:lnTo>
                  <a:lnTo>
                    <a:pt x="5045" y="26171"/>
                  </a:lnTo>
                  <a:lnTo>
                    <a:pt x="4533" y="25696"/>
                  </a:lnTo>
                  <a:lnTo>
                    <a:pt x="4058" y="25184"/>
                  </a:lnTo>
                  <a:lnTo>
                    <a:pt x="3583" y="24636"/>
                  </a:lnTo>
                  <a:lnTo>
                    <a:pt x="3108" y="24051"/>
                  </a:lnTo>
                  <a:lnTo>
                    <a:pt x="2706" y="23466"/>
                  </a:lnTo>
                  <a:lnTo>
                    <a:pt x="2304" y="22881"/>
                  </a:lnTo>
                  <a:lnTo>
                    <a:pt x="1975" y="22223"/>
                  </a:lnTo>
                  <a:lnTo>
                    <a:pt x="1609" y="21602"/>
                  </a:lnTo>
                  <a:lnTo>
                    <a:pt x="1317" y="20944"/>
                  </a:lnTo>
                  <a:lnTo>
                    <a:pt x="1061" y="20250"/>
                  </a:lnTo>
                  <a:lnTo>
                    <a:pt x="805" y="19555"/>
                  </a:lnTo>
                  <a:lnTo>
                    <a:pt x="622" y="18861"/>
                  </a:lnTo>
                  <a:lnTo>
                    <a:pt x="439" y="18130"/>
                  </a:lnTo>
                  <a:lnTo>
                    <a:pt x="330" y="17399"/>
                  </a:lnTo>
                  <a:lnTo>
                    <a:pt x="220" y="16631"/>
                  </a:lnTo>
                  <a:lnTo>
                    <a:pt x="184" y="15863"/>
                  </a:lnTo>
                  <a:lnTo>
                    <a:pt x="147" y="15096"/>
                  </a:lnTo>
                  <a:lnTo>
                    <a:pt x="184" y="14328"/>
                  </a:lnTo>
                  <a:lnTo>
                    <a:pt x="220" y="13597"/>
                  </a:lnTo>
                  <a:lnTo>
                    <a:pt x="330" y="12830"/>
                  </a:lnTo>
                  <a:lnTo>
                    <a:pt x="439" y="12099"/>
                  </a:lnTo>
                  <a:lnTo>
                    <a:pt x="622" y="11368"/>
                  </a:lnTo>
                  <a:lnTo>
                    <a:pt x="805" y="10673"/>
                  </a:lnTo>
                  <a:lnTo>
                    <a:pt x="1061" y="9979"/>
                  </a:lnTo>
                  <a:lnTo>
                    <a:pt x="1317" y="9284"/>
                  </a:lnTo>
                  <a:lnTo>
                    <a:pt x="1609" y="8626"/>
                  </a:lnTo>
                  <a:lnTo>
                    <a:pt x="1975" y="7968"/>
                  </a:lnTo>
                  <a:lnTo>
                    <a:pt x="2304" y="7347"/>
                  </a:lnTo>
                  <a:lnTo>
                    <a:pt x="2706" y="6762"/>
                  </a:lnTo>
                  <a:lnTo>
                    <a:pt x="3108" y="6177"/>
                  </a:lnTo>
                  <a:lnTo>
                    <a:pt x="3583" y="5593"/>
                  </a:lnTo>
                  <a:lnTo>
                    <a:pt x="4058" y="5044"/>
                  </a:lnTo>
                  <a:lnTo>
                    <a:pt x="4533" y="4533"/>
                  </a:lnTo>
                  <a:lnTo>
                    <a:pt x="5045" y="4021"/>
                  </a:lnTo>
                  <a:lnTo>
                    <a:pt x="5593" y="3582"/>
                  </a:lnTo>
                  <a:lnTo>
                    <a:pt x="6178" y="3107"/>
                  </a:lnTo>
                  <a:lnTo>
                    <a:pt x="6763" y="2705"/>
                  </a:lnTo>
                  <a:lnTo>
                    <a:pt x="7348" y="2303"/>
                  </a:lnTo>
                  <a:lnTo>
                    <a:pt x="8006" y="1937"/>
                  </a:lnTo>
                  <a:lnTo>
                    <a:pt x="8627" y="1608"/>
                  </a:lnTo>
                  <a:lnTo>
                    <a:pt x="9285" y="1316"/>
                  </a:lnTo>
                  <a:lnTo>
                    <a:pt x="9979" y="1060"/>
                  </a:lnTo>
                  <a:lnTo>
                    <a:pt x="10674" y="804"/>
                  </a:lnTo>
                  <a:lnTo>
                    <a:pt x="11368" y="621"/>
                  </a:lnTo>
                  <a:lnTo>
                    <a:pt x="12099" y="439"/>
                  </a:lnTo>
                  <a:lnTo>
                    <a:pt x="12830" y="329"/>
                  </a:lnTo>
                  <a:lnTo>
                    <a:pt x="13598" y="219"/>
                  </a:lnTo>
                  <a:lnTo>
                    <a:pt x="14366" y="146"/>
                  </a:lnTo>
                  <a:close/>
                  <a:moveTo>
                    <a:pt x="15133" y="0"/>
                  </a:moveTo>
                  <a:lnTo>
                    <a:pt x="14329" y="37"/>
                  </a:lnTo>
                  <a:lnTo>
                    <a:pt x="13561" y="73"/>
                  </a:lnTo>
                  <a:lnTo>
                    <a:pt x="12830" y="183"/>
                  </a:lnTo>
                  <a:lnTo>
                    <a:pt x="12063" y="293"/>
                  </a:lnTo>
                  <a:lnTo>
                    <a:pt x="11332" y="475"/>
                  </a:lnTo>
                  <a:lnTo>
                    <a:pt x="10637" y="695"/>
                  </a:lnTo>
                  <a:lnTo>
                    <a:pt x="9943" y="914"/>
                  </a:lnTo>
                  <a:lnTo>
                    <a:pt x="9248" y="1206"/>
                  </a:lnTo>
                  <a:lnTo>
                    <a:pt x="8554" y="1499"/>
                  </a:lnTo>
                  <a:lnTo>
                    <a:pt x="7932" y="1828"/>
                  </a:lnTo>
                  <a:lnTo>
                    <a:pt x="7275" y="2193"/>
                  </a:lnTo>
                  <a:lnTo>
                    <a:pt x="6690" y="2595"/>
                  </a:lnTo>
                  <a:lnTo>
                    <a:pt x="6068" y="2997"/>
                  </a:lnTo>
                  <a:lnTo>
                    <a:pt x="5520" y="3473"/>
                  </a:lnTo>
                  <a:lnTo>
                    <a:pt x="4972" y="3948"/>
                  </a:lnTo>
                  <a:lnTo>
                    <a:pt x="4424" y="4423"/>
                  </a:lnTo>
                  <a:lnTo>
                    <a:pt x="3948" y="4971"/>
                  </a:lnTo>
                  <a:lnTo>
                    <a:pt x="3473" y="5519"/>
                  </a:lnTo>
                  <a:lnTo>
                    <a:pt x="2998" y="6068"/>
                  </a:lnTo>
                  <a:lnTo>
                    <a:pt x="2596" y="6652"/>
                  </a:lnTo>
                  <a:lnTo>
                    <a:pt x="2194" y="7274"/>
                  </a:lnTo>
                  <a:lnTo>
                    <a:pt x="1828" y="7932"/>
                  </a:lnTo>
                  <a:lnTo>
                    <a:pt x="1499" y="8553"/>
                  </a:lnTo>
                  <a:lnTo>
                    <a:pt x="1207" y="9248"/>
                  </a:lnTo>
                  <a:lnTo>
                    <a:pt x="915" y="9906"/>
                  </a:lnTo>
                  <a:lnTo>
                    <a:pt x="695" y="10637"/>
                  </a:lnTo>
                  <a:lnTo>
                    <a:pt x="476" y="11331"/>
                  </a:lnTo>
                  <a:lnTo>
                    <a:pt x="330" y="12062"/>
                  </a:lnTo>
                  <a:lnTo>
                    <a:pt x="184" y="12830"/>
                  </a:lnTo>
                  <a:lnTo>
                    <a:pt x="74" y="13561"/>
                  </a:lnTo>
                  <a:lnTo>
                    <a:pt x="37" y="14328"/>
                  </a:lnTo>
                  <a:lnTo>
                    <a:pt x="1" y="15096"/>
                  </a:lnTo>
                  <a:lnTo>
                    <a:pt x="37" y="15900"/>
                  </a:lnTo>
                  <a:lnTo>
                    <a:pt x="74" y="16668"/>
                  </a:lnTo>
                  <a:lnTo>
                    <a:pt x="184" y="17399"/>
                  </a:lnTo>
                  <a:lnTo>
                    <a:pt x="330" y="18166"/>
                  </a:lnTo>
                  <a:lnTo>
                    <a:pt x="476" y="18897"/>
                  </a:lnTo>
                  <a:lnTo>
                    <a:pt x="695" y="19592"/>
                  </a:lnTo>
                  <a:lnTo>
                    <a:pt x="915" y="20286"/>
                  </a:lnTo>
                  <a:lnTo>
                    <a:pt x="1207" y="20981"/>
                  </a:lnTo>
                  <a:lnTo>
                    <a:pt x="1499" y="21675"/>
                  </a:lnTo>
                  <a:lnTo>
                    <a:pt x="1828" y="22297"/>
                  </a:lnTo>
                  <a:lnTo>
                    <a:pt x="2194" y="22954"/>
                  </a:lnTo>
                  <a:lnTo>
                    <a:pt x="2596" y="23539"/>
                  </a:lnTo>
                  <a:lnTo>
                    <a:pt x="2998" y="24161"/>
                  </a:lnTo>
                  <a:lnTo>
                    <a:pt x="3473" y="24709"/>
                  </a:lnTo>
                  <a:lnTo>
                    <a:pt x="3948" y="25257"/>
                  </a:lnTo>
                  <a:lnTo>
                    <a:pt x="4424" y="25806"/>
                  </a:lnTo>
                  <a:lnTo>
                    <a:pt x="4972" y="26281"/>
                  </a:lnTo>
                  <a:lnTo>
                    <a:pt x="5520" y="26756"/>
                  </a:lnTo>
                  <a:lnTo>
                    <a:pt x="6068" y="27231"/>
                  </a:lnTo>
                  <a:lnTo>
                    <a:pt x="6690" y="27633"/>
                  </a:lnTo>
                  <a:lnTo>
                    <a:pt x="7275" y="28035"/>
                  </a:lnTo>
                  <a:lnTo>
                    <a:pt x="7932" y="28401"/>
                  </a:lnTo>
                  <a:lnTo>
                    <a:pt x="8554" y="28730"/>
                  </a:lnTo>
                  <a:lnTo>
                    <a:pt x="9248" y="29022"/>
                  </a:lnTo>
                  <a:lnTo>
                    <a:pt x="9943" y="29314"/>
                  </a:lnTo>
                  <a:lnTo>
                    <a:pt x="10637" y="29534"/>
                  </a:lnTo>
                  <a:lnTo>
                    <a:pt x="11332" y="29753"/>
                  </a:lnTo>
                  <a:lnTo>
                    <a:pt x="12063" y="29899"/>
                  </a:lnTo>
                  <a:lnTo>
                    <a:pt x="12830" y="30045"/>
                  </a:lnTo>
                  <a:lnTo>
                    <a:pt x="13561" y="30155"/>
                  </a:lnTo>
                  <a:lnTo>
                    <a:pt x="14329" y="30192"/>
                  </a:lnTo>
                  <a:lnTo>
                    <a:pt x="15133" y="30228"/>
                  </a:lnTo>
                  <a:lnTo>
                    <a:pt x="15901" y="30192"/>
                  </a:lnTo>
                  <a:lnTo>
                    <a:pt x="16668" y="30155"/>
                  </a:lnTo>
                  <a:lnTo>
                    <a:pt x="17399" y="30045"/>
                  </a:lnTo>
                  <a:lnTo>
                    <a:pt x="18167" y="29899"/>
                  </a:lnTo>
                  <a:lnTo>
                    <a:pt x="18898" y="29753"/>
                  </a:lnTo>
                  <a:lnTo>
                    <a:pt x="19592" y="29534"/>
                  </a:lnTo>
                  <a:lnTo>
                    <a:pt x="20323" y="29314"/>
                  </a:lnTo>
                  <a:lnTo>
                    <a:pt x="20981" y="29022"/>
                  </a:lnTo>
                  <a:lnTo>
                    <a:pt x="21676" y="28730"/>
                  </a:lnTo>
                  <a:lnTo>
                    <a:pt x="22334" y="28401"/>
                  </a:lnTo>
                  <a:lnTo>
                    <a:pt x="22955" y="28035"/>
                  </a:lnTo>
                  <a:lnTo>
                    <a:pt x="23576" y="27633"/>
                  </a:lnTo>
                  <a:lnTo>
                    <a:pt x="24161" y="27231"/>
                  </a:lnTo>
                  <a:lnTo>
                    <a:pt x="24710" y="26756"/>
                  </a:lnTo>
                  <a:lnTo>
                    <a:pt x="25258" y="26281"/>
                  </a:lnTo>
                  <a:lnTo>
                    <a:pt x="25806" y="25806"/>
                  </a:lnTo>
                  <a:lnTo>
                    <a:pt x="26318" y="25257"/>
                  </a:lnTo>
                  <a:lnTo>
                    <a:pt x="26793" y="24709"/>
                  </a:lnTo>
                  <a:lnTo>
                    <a:pt x="27232" y="24161"/>
                  </a:lnTo>
                  <a:lnTo>
                    <a:pt x="27634" y="23539"/>
                  </a:lnTo>
                  <a:lnTo>
                    <a:pt x="28036" y="22954"/>
                  </a:lnTo>
                  <a:lnTo>
                    <a:pt x="28401" y="22297"/>
                  </a:lnTo>
                  <a:lnTo>
                    <a:pt x="28730" y="21675"/>
                  </a:lnTo>
                  <a:lnTo>
                    <a:pt x="29059" y="20981"/>
                  </a:lnTo>
                  <a:lnTo>
                    <a:pt x="29315" y="20286"/>
                  </a:lnTo>
                  <a:lnTo>
                    <a:pt x="29534" y="19592"/>
                  </a:lnTo>
                  <a:lnTo>
                    <a:pt x="29754" y="18897"/>
                  </a:lnTo>
                  <a:lnTo>
                    <a:pt x="29936" y="18166"/>
                  </a:lnTo>
                  <a:lnTo>
                    <a:pt x="30046" y="17399"/>
                  </a:lnTo>
                  <a:lnTo>
                    <a:pt x="30156" y="16668"/>
                  </a:lnTo>
                  <a:lnTo>
                    <a:pt x="30229" y="15900"/>
                  </a:lnTo>
                  <a:lnTo>
                    <a:pt x="30229" y="15096"/>
                  </a:lnTo>
                  <a:lnTo>
                    <a:pt x="30229" y="14328"/>
                  </a:lnTo>
                  <a:lnTo>
                    <a:pt x="30156" y="13561"/>
                  </a:lnTo>
                  <a:lnTo>
                    <a:pt x="30046" y="12830"/>
                  </a:lnTo>
                  <a:lnTo>
                    <a:pt x="29936" y="12062"/>
                  </a:lnTo>
                  <a:lnTo>
                    <a:pt x="29754" y="11331"/>
                  </a:lnTo>
                  <a:lnTo>
                    <a:pt x="29534" y="10637"/>
                  </a:lnTo>
                  <a:lnTo>
                    <a:pt x="29315" y="9906"/>
                  </a:lnTo>
                  <a:lnTo>
                    <a:pt x="29059" y="9248"/>
                  </a:lnTo>
                  <a:lnTo>
                    <a:pt x="28730" y="8553"/>
                  </a:lnTo>
                  <a:lnTo>
                    <a:pt x="28401" y="7932"/>
                  </a:lnTo>
                  <a:lnTo>
                    <a:pt x="28036" y="7274"/>
                  </a:lnTo>
                  <a:lnTo>
                    <a:pt x="27634" y="6652"/>
                  </a:lnTo>
                  <a:lnTo>
                    <a:pt x="27232" y="6068"/>
                  </a:lnTo>
                  <a:lnTo>
                    <a:pt x="26793" y="5519"/>
                  </a:lnTo>
                  <a:lnTo>
                    <a:pt x="26318" y="4971"/>
                  </a:lnTo>
                  <a:lnTo>
                    <a:pt x="25806" y="4423"/>
                  </a:lnTo>
                  <a:lnTo>
                    <a:pt x="25258" y="3948"/>
                  </a:lnTo>
                  <a:lnTo>
                    <a:pt x="24710" y="3473"/>
                  </a:lnTo>
                  <a:lnTo>
                    <a:pt x="24161" y="2997"/>
                  </a:lnTo>
                  <a:lnTo>
                    <a:pt x="23576" y="2595"/>
                  </a:lnTo>
                  <a:lnTo>
                    <a:pt x="22955" y="2193"/>
                  </a:lnTo>
                  <a:lnTo>
                    <a:pt x="22334" y="1828"/>
                  </a:lnTo>
                  <a:lnTo>
                    <a:pt x="21676" y="1499"/>
                  </a:lnTo>
                  <a:lnTo>
                    <a:pt x="20981" y="1206"/>
                  </a:lnTo>
                  <a:lnTo>
                    <a:pt x="20323" y="914"/>
                  </a:lnTo>
                  <a:lnTo>
                    <a:pt x="19592" y="695"/>
                  </a:lnTo>
                  <a:lnTo>
                    <a:pt x="18898" y="475"/>
                  </a:lnTo>
                  <a:lnTo>
                    <a:pt x="18167" y="293"/>
                  </a:lnTo>
                  <a:lnTo>
                    <a:pt x="17399" y="183"/>
                  </a:lnTo>
                  <a:lnTo>
                    <a:pt x="16668" y="73"/>
                  </a:lnTo>
                  <a:lnTo>
                    <a:pt x="15901" y="37"/>
                  </a:lnTo>
                  <a:lnTo>
                    <a:pt x="151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1634725" y="1412325"/>
              <a:ext cx="379250" cy="379250"/>
            </a:xfrm>
            <a:custGeom>
              <a:avLst/>
              <a:gdLst/>
              <a:ahLst/>
              <a:cxnLst/>
              <a:rect l="l" t="t" r="r" b="b"/>
              <a:pathLst>
                <a:path w="15170" h="15170" extrusionOk="0">
                  <a:moveTo>
                    <a:pt x="7603" y="147"/>
                  </a:moveTo>
                  <a:lnTo>
                    <a:pt x="8334" y="183"/>
                  </a:lnTo>
                  <a:lnTo>
                    <a:pt x="9102" y="293"/>
                  </a:lnTo>
                  <a:lnTo>
                    <a:pt x="9796" y="476"/>
                  </a:lnTo>
                  <a:lnTo>
                    <a:pt x="10491" y="732"/>
                  </a:lnTo>
                  <a:lnTo>
                    <a:pt x="11149" y="1024"/>
                  </a:lnTo>
                  <a:lnTo>
                    <a:pt x="11733" y="1390"/>
                  </a:lnTo>
                  <a:lnTo>
                    <a:pt x="12318" y="1828"/>
                  </a:lnTo>
                  <a:lnTo>
                    <a:pt x="12866" y="2303"/>
                  </a:lnTo>
                  <a:lnTo>
                    <a:pt x="13342" y="2852"/>
                  </a:lnTo>
                  <a:lnTo>
                    <a:pt x="13780" y="3437"/>
                  </a:lnTo>
                  <a:lnTo>
                    <a:pt x="14146" y="4021"/>
                  </a:lnTo>
                  <a:lnTo>
                    <a:pt x="14438" y="4679"/>
                  </a:lnTo>
                  <a:lnTo>
                    <a:pt x="14694" y="5374"/>
                  </a:lnTo>
                  <a:lnTo>
                    <a:pt x="14877" y="6068"/>
                  </a:lnTo>
                  <a:lnTo>
                    <a:pt x="14986" y="6836"/>
                  </a:lnTo>
                  <a:lnTo>
                    <a:pt x="15023" y="7567"/>
                  </a:lnTo>
                  <a:lnTo>
                    <a:pt x="14986" y="8334"/>
                  </a:lnTo>
                  <a:lnTo>
                    <a:pt x="14877" y="9066"/>
                  </a:lnTo>
                  <a:lnTo>
                    <a:pt x="14694" y="9797"/>
                  </a:lnTo>
                  <a:lnTo>
                    <a:pt x="14438" y="10491"/>
                  </a:lnTo>
                  <a:lnTo>
                    <a:pt x="14146" y="11149"/>
                  </a:lnTo>
                  <a:lnTo>
                    <a:pt x="13780" y="11734"/>
                  </a:lnTo>
                  <a:lnTo>
                    <a:pt x="13342" y="12319"/>
                  </a:lnTo>
                  <a:lnTo>
                    <a:pt x="12866" y="12830"/>
                  </a:lnTo>
                  <a:lnTo>
                    <a:pt x="12318" y="13342"/>
                  </a:lnTo>
                  <a:lnTo>
                    <a:pt x="11733" y="13744"/>
                  </a:lnTo>
                  <a:lnTo>
                    <a:pt x="11149" y="14146"/>
                  </a:lnTo>
                  <a:lnTo>
                    <a:pt x="10491" y="14439"/>
                  </a:lnTo>
                  <a:lnTo>
                    <a:pt x="9796" y="14694"/>
                  </a:lnTo>
                  <a:lnTo>
                    <a:pt x="9102" y="14877"/>
                  </a:lnTo>
                  <a:lnTo>
                    <a:pt x="8334" y="14987"/>
                  </a:lnTo>
                  <a:lnTo>
                    <a:pt x="7603" y="15023"/>
                  </a:lnTo>
                  <a:lnTo>
                    <a:pt x="6836" y="14987"/>
                  </a:lnTo>
                  <a:lnTo>
                    <a:pt x="6104" y="14877"/>
                  </a:lnTo>
                  <a:lnTo>
                    <a:pt x="5373" y="14694"/>
                  </a:lnTo>
                  <a:lnTo>
                    <a:pt x="4679" y="14439"/>
                  </a:lnTo>
                  <a:lnTo>
                    <a:pt x="4058" y="14146"/>
                  </a:lnTo>
                  <a:lnTo>
                    <a:pt x="3436" y="13744"/>
                  </a:lnTo>
                  <a:lnTo>
                    <a:pt x="2851" y="13342"/>
                  </a:lnTo>
                  <a:lnTo>
                    <a:pt x="2340" y="12830"/>
                  </a:lnTo>
                  <a:lnTo>
                    <a:pt x="1828" y="12319"/>
                  </a:lnTo>
                  <a:lnTo>
                    <a:pt x="1426" y="11734"/>
                  </a:lnTo>
                  <a:lnTo>
                    <a:pt x="1024" y="11149"/>
                  </a:lnTo>
                  <a:lnTo>
                    <a:pt x="731" y="10491"/>
                  </a:lnTo>
                  <a:lnTo>
                    <a:pt x="476" y="9797"/>
                  </a:lnTo>
                  <a:lnTo>
                    <a:pt x="293" y="9066"/>
                  </a:lnTo>
                  <a:lnTo>
                    <a:pt x="183" y="8334"/>
                  </a:lnTo>
                  <a:lnTo>
                    <a:pt x="147" y="7567"/>
                  </a:lnTo>
                  <a:lnTo>
                    <a:pt x="183" y="6836"/>
                  </a:lnTo>
                  <a:lnTo>
                    <a:pt x="293" y="6068"/>
                  </a:lnTo>
                  <a:lnTo>
                    <a:pt x="476" y="5374"/>
                  </a:lnTo>
                  <a:lnTo>
                    <a:pt x="731" y="4679"/>
                  </a:lnTo>
                  <a:lnTo>
                    <a:pt x="1024" y="4021"/>
                  </a:lnTo>
                  <a:lnTo>
                    <a:pt x="1426" y="3437"/>
                  </a:lnTo>
                  <a:lnTo>
                    <a:pt x="1828" y="2852"/>
                  </a:lnTo>
                  <a:lnTo>
                    <a:pt x="2340" y="2303"/>
                  </a:lnTo>
                  <a:lnTo>
                    <a:pt x="2851" y="1828"/>
                  </a:lnTo>
                  <a:lnTo>
                    <a:pt x="3436" y="1390"/>
                  </a:lnTo>
                  <a:lnTo>
                    <a:pt x="4058" y="1024"/>
                  </a:lnTo>
                  <a:lnTo>
                    <a:pt x="4679" y="732"/>
                  </a:lnTo>
                  <a:lnTo>
                    <a:pt x="5373" y="476"/>
                  </a:lnTo>
                  <a:lnTo>
                    <a:pt x="6104" y="293"/>
                  </a:lnTo>
                  <a:lnTo>
                    <a:pt x="6836" y="183"/>
                  </a:lnTo>
                  <a:lnTo>
                    <a:pt x="7603" y="147"/>
                  </a:lnTo>
                  <a:close/>
                  <a:moveTo>
                    <a:pt x="7603" y="1"/>
                  </a:moveTo>
                  <a:lnTo>
                    <a:pt x="6799" y="37"/>
                  </a:lnTo>
                  <a:lnTo>
                    <a:pt x="6068" y="147"/>
                  </a:lnTo>
                  <a:lnTo>
                    <a:pt x="5337" y="330"/>
                  </a:lnTo>
                  <a:lnTo>
                    <a:pt x="4642" y="586"/>
                  </a:lnTo>
                  <a:lnTo>
                    <a:pt x="3984" y="915"/>
                  </a:lnTo>
                  <a:lnTo>
                    <a:pt x="3363" y="1280"/>
                  </a:lnTo>
                  <a:lnTo>
                    <a:pt x="2778" y="1719"/>
                  </a:lnTo>
                  <a:lnTo>
                    <a:pt x="2230" y="2230"/>
                  </a:lnTo>
                  <a:lnTo>
                    <a:pt x="1718" y="2742"/>
                  </a:lnTo>
                  <a:lnTo>
                    <a:pt x="1280" y="3327"/>
                  </a:lnTo>
                  <a:lnTo>
                    <a:pt x="914" y="3985"/>
                  </a:lnTo>
                  <a:lnTo>
                    <a:pt x="585" y="4643"/>
                  </a:lnTo>
                  <a:lnTo>
                    <a:pt x="329" y="5337"/>
                  </a:lnTo>
                  <a:lnTo>
                    <a:pt x="147" y="6068"/>
                  </a:lnTo>
                  <a:lnTo>
                    <a:pt x="37" y="6799"/>
                  </a:lnTo>
                  <a:lnTo>
                    <a:pt x="0" y="7567"/>
                  </a:lnTo>
                  <a:lnTo>
                    <a:pt x="37" y="8371"/>
                  </a:lnTo>
                  <a:lnTo>
                    <a:pt x="147" y="9102"/>
                  </a:lnTo>
                  <a:lnTo>
                    <a:pt x="329" y="9833"/>
                  </a:lnTo>
                  <a:lnTo>
                    <a:pt x="585" y="10528"/>
                  </a:lnTo>
                  <a:lnTo>
                    <a:pt x="914" y="11186"/>
                  </a:lnTo>
                  <a:lnTo>
                    <a:pt x="1280" y="11807"/>
                  </a:lnTo>
                  <a:lnTo>
                    <a:pt x="1718" y="12392"/>
                  </a:lnTo>
                  <a:lnTo>
                    <a:pt x="2230" y="12940"/>
                  </a:lnTo>
                  <a:lnTo>
                    <a:pt x="2778" y="13452"/>
                  </a:lnTo>
                  <a:lnTo>
                    <a:pt x="3363" y="13890"/>
                  </a:lnTo>
                  <a:lnTo>
                    <a:pt x="3984" y="14256"/>
                  </a:lnTo>
                  <a:lnTo>
                    <a:pt x="4642" y="14585"/>
                  </a:lnTo>
                  <a:lnTo>
                    <a:pt x="5337" y="14841"/>
                  </a:lnTo>
                  <a:lnTo>
                    <a:pt x="6068" y="15023"/>
                  </a:lnTo>
                  <a:lnTo>
                    <a:pt x="6799" y="15133"/>
                  </a:lnTo>
                  <a:lnTo>
                    <a:pt x="7603" y="15170"/>
                  </a:lnTo>
                  <a:lnTo>
                    <a:pt x="8371" y="15133"/>
                  </a:lnTo>
                  <a:lnTo>
                    <a:pt x="9102" y="15023"/>
                  </a:lnTo>
                  <a:lnTo>
                    <a:pt x="9833" y="14841"/>
                  </a:lnTo>
                  <a:lnTo>
                    <a:pt x="10527" y="14585"/>
                  </a:lnTo>
                  <a:lnTo>
                    <a:pt x="11222" y="14256"/>
                  </a:lnTo>
                  <a:lnTo>
                    <a:pt x="11843" y="13890"/>
                  </a:lnTo>
                  <a:lnTo>
                    <a:pt x="12428" y="13452"/>
                  </a:lnTo>
                  <a:lnTo>
                    <a:pt x="12940" y="12940"/>
                  </a:lnTo>
                  <a:lnTo>
                    <a:pt x="13451" y="12392"/>
                  </a:lnTo>
                  <a:lnTo>
                    <a:pt x="13890" y="11807"/>
                  </a:lnTo>
                  <a:lnTo>
                    <a:pt x="14255" y="11186"/>
                  </a:lnTo>
                  <a:lnTo>
                    <a:pt x="14584" y="10528"/>
                  </a:lnTo>
                  <a:lnTo>
                    <a:pt x="14840" y="9833"/>
                  </a:lnTo>
                  <a:lnTo>
                    <a:pt x="15023" y="9102"/>
                  </a:lnTo>
                  <a:lnTo>
                    <a:pt x="15133" y="8371"/>
                  </a:lnTo>
                  <a:lnTo>
                    <a:pt x="15169" y="7567"/>
                  </a:lnTo>
                  <a:lnTo>
                    <a:pt x="15133" y="6799"/>
                  </a:lnTo>
                  <a:lnTo>
                    <a:pt x="15023" y="6068"/>
                  </a:lnTo>
                  <a:lnTo>
                    <a:pt x="14840" y="5337"/>
                  </a:lnTo>
                  <a:lnTo>
                    <a:pt x="14584" y="4643"/>
                  </a:lnTo>
                  <a:lnTo>
                    <a:pt x="14255" y="3985"/>
                  </a:lnTo>
                  <a:lnTo>
                    <a:pt x="13890" y="3327"/>
                  </a:lnTo>
                  <a:lnTo>
                    <a:pt x="13451" y="2742"/>
                  </a:lnTo>
                  <a:lnTo>
                    <a:pt x="12940" y="2230"/>
                  </a:lnTo>
                  <a:lnTo>
                    <a:pt x="12428" y="1719"/>
                  </a:lnTo>
                  <a:lnTo>
                    <a:pt x="11843" y="1280"/>
                  </a:lnTo>
                  <a:lnTo>
                    <a:pt x="11222" y="915"/>
                  </a:lnTo>
                  <a:lnTo>
                    <a:pt x="10527" y="586"/>
                  </a:lnTo>
                  <a:lnTo>
                    <a:pt x="9833" y="330"/>
                  </a:lnTo>
                  <a:lnTo>
                    <a:pt x="9102" y="147"/>
                  </a:lnTo>
                  <a:lnTo>
                    <a:pt x="8371" y="37"/>
                  </a:lnTo>
                  <a:lnTo>
                    <a:pt x="76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1822950" y="1601475"/>
              <a:ext cx="3700" cy="1128575"/>
            </a:xfrm>
            <a:custGeom>
              <a:avLst/>
              <a:gdLst/>
              <a:ahLst/>
              <a:cxnLst/>
              <a:rect l="l" t="t" r="r" b="b"/>
              <a:pathLst>
                <a:path w="148" h="45143" extrusionOk="0">
                  <a:moveTo>
                    <a:pt x="1" y="1"/>
                  </a:moveTo>
                  <a:lnTo>
                    <a:pt x="1" y="45142"/>
                  </a:lnTo>
                  <a:lnTo>
                    <a:pt x="147" y="45142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1823875" y="1600575"/>
              <a:ext cx="1073725" cy="351825"/>
            </a:xfrm>
            <a:custGeom>
              <a:avLst/>
              <a:gdLst/>
              <a:ahLst/>
              <a:cxnLst/>
              <a:rect l="l" t="t" r="r" b="b"/>
              <a:pathLst>
                <a:path w="42949" h="14073" extrusionOk="0">
                  <a:moveTo>
                    <a:pt x="37" y="0"/>
                  </a:moveTo>
                  <a:lnTo>
                    <a:pt x="1" y="110"/>
                  </a:lnTo>
                  <a:lnTo>
                    <a:pt x="42912" y="14073"/>
                  </a:lnTo>
                  <a:lnTo>
                    <a:pt x="42948" y="139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1822950" y="688600"/>
              <a:ext cx="666175" cy="914750"/>
            </a:xfrm>
            <a:custGeom>
              <a:avLst/>
              <a:gdLst/>
              <a:ahLst/>
              <a:cxnLst/>
              <a:rect l="l" t="t" r="r" b="b"/>
              <a:pathLst>
                <a:path w="26647" h="36590" extrusionOk="0">
                  <a:moveTo>
                    <a:pt x="26537" y="1"/>
                  </a:moveTo>
                  <a:lnTo>
                    <a:pt x="1" y="36479"/>
                  </a:lnTo>
                  <a:lnTo>
                    <a:pt x="111" y="36589"/>
                  </a:lnTo>
                  <a:lnTo>
                    <a:pt x="26647" y="74"/>
                  </a:lnTo>
                  <a:lnTo>
                    <a:pt x="26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1159550" y="688600"/>
              <a:ext cx="666175" cy="914750"/>
            </a:xfrm>
            <a:custGeom>
              <a:avLst/>
              <a:gdLst/>
              <a:ahLst/>
              <a:cxnLst/>
              <a:rect l="l" t="t" r="r" b="b"/>
              <a:pathLst>
                <a:path w="26647" h="36590" extrusionOk="0">
                  <a:moveTo>
                    <a:pt x="147" y="1"/>
                  </a:moveTo>
                  <a:lnTo>
                    <a:pt x="1" y="74"/>
                  </a:lnTo>
                  <a:lnTo>
                    <a:pt x="26537" y="36589"/>
                  </a:lnTo>
                  <a:lnTo>
                    <a:pt x="26647" y="36479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751100" y="1600575"/>
              <a:ext cx="1073725" cy="351825"/>
            </a:xfrm>
            <a:custGeom>
              <a:avLst/>
              <a:gdLst/>
              <a:ahLst/>
              <a:cxnLst/>
              <a:rect l="l" t="t" r="r" b="b"/>
              <a:pathLst>
                <a:path w="42949" h="14073" extrusionOk="0">
                  <a:moveTo>
                    <a:pt x="42912" y="0"/>
                  </a:moveTo>
                  <a:lnTo>
                    <a:pt x="0" y="13926"/>
                  </a:lnTo>
                  <a:lnTo>
                    <a:pt x="37" y="14073"/>
                  </a:lnTo>
                  <a:lnTo>
                    <a:pt x="42948" y="110"/>
                  </a:lnTo>
                  <a:lnTo>
                    <a:pt x="429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" name="Google Shape;716;p37"/>
          <p:cNvGrpSpPr/>
          <p:nvPr/>
        </p:nvGrpSpPr>
        <p:grpSpPr>
          <a:xfrm>
            <a:off x="4944446" y="4194612"/>
            <a:ext cx="3578167" cy="3578207"/>
            <a:chOff x="694450" y="472050"/>
            <a:chExt cx="2259800" cy="2259825"/>
          </a:xfrm>
        </p:grpSpPr>
        <p:sp>
          <p:nvSpPr>
            <p:cNvPr id="717" name="Google Shape;717;p37"/>
            <p:cNvSpPr/>
            <p:nvPr/>
          </p:nvSpPr>
          <p:spPr>
            <a:xfrm>
              <a:off x="694450" y="472050"/>
              <a:ext cx="2259800" cy="2259825"/>
            </a:xfrm>
            <a:custGeom>
              <a:avLst/>
              <a:gdLst/>
              <a:ahLst/>
              <a:cxnLst/>
              <a:rect l="l" t="t" r="r" b="b"/>
              <a:pathLst>
                <a:path w="90392" h="90393" extrusionOk="0">
                  <a:moveTo>
                    <a:pt x="46347" y="146"/>
                  </a:moveTo>
                  <a:lnTo>
                    <a:pt x="47517" y="183"/>
                  </a:lnTo>
                  <a:lnTo>
                    <a:pt x="48650" y="256"/>
                  </a:lnTo>
                  <a:lnTo>
                    <a:pt x="49783" y="366"/>
                  </a:lnTo>
                  <a:lnTo>
                    <a:pt x="50916" y="512"/>
                  </a:lnTo>
                  <a:lnTo>
                    <a:pt x="52049" y="658"/>
                  </a:lnTo>
                  <a:lnTo>
                    <a:pt x="53182" y="841"/>
                  </a:lnTo>
                  <a:lnTo>
                    <a:pt x="54279" y="1060"/>
                  </a:lnTo>
                  <a:lnTo>
                    <a:pt x="55375" y="1280"/>
                  </a:lnTo>
                  <a:lnTo>
                    <a:pt x="56435" y="1572"/>
                  </a:lnTo>
                  <a:lnTo>
                    <a:pt x="57532" y="1864"/>
                  </a:lnTo>
                  <a:lnTo>
                    <a:pt x="58592" y="2157"/>
                  </a:lnTo>
                  <a:lnTo>
                    <a:pt x="59652" y="2522"/>
                  </a:lnTo>
                  <a:lnTo>
                    <a:pt x="60675" y="2888"/>
                  </a:lnTo>
                  <a:lnTo>
                    <a:pt x="61699" y="3253"/>
                  </a:lnTo>
                  <a:lnTo>
                    <a:pt x="62722" y="3692"/>
                  </a:lnTo>
                  <a:lnTo>
                    <a:pt x="63709" y="4131"/>
                  </a:lnTo>
                  <a:lnTo>
                    <a:pt x="64733" y="4606"/>
                  </a:lnTo>
                  <a:lnTo>
                    <a:pt x="65683" y="5081"/>
                  </a:lnTo>
                  <a:lnTo>
                    <a:pt x="66670" y="5593"/>
                  </a:lnTo>
                  <a:lnTo>
                    <a:pt x="67620" y="6104"/>
                  </a:lnTo>
                  <a:lnTo>
                    <a:pt x="68534" y="6689"/>
                  </a:lnTo>
                  <a:lnTo>
                    <a:pt x="69448" y="7237"/>
                  </a:lnTo>
                  <a:lnTo>
                    <a:pt x="70361" y="7859"/>
                  </a:lnTo>
                  <a:lnTo>
                    <a:pt x="71275" y="8480"/>
                  </a:lnTo>
                  <a:lnTo>
                    <a:pt x="72152" y="9102"/>
                  </a:lnTo>
                  <a:lnTo>
                    <a:pt x="72993" y="9759"/>
                  </a:lnTo>
                  <a:lnTo>
                    <a:pt x="73834" y="10454"/>
                  </a:lnTo>
                  <a:lnTo>
                    <a:pt x="74675" y="11148"/>
                  </a:lnTo>
                  <a:lnTo>
                    <a:pt x="75479" y="11843"/>
                  </a:lnTo>
                  <a:lnTo>
                    <a:pt x="76283" y="12610"/>
                  </a:lnTo>
                  <a:lnTo>
                    <a:pt x="77050" y="13342"/>
                  </a:lnTo>
                  <a:lnTo>
                    <a:pt x="77781" y="14109"/>
                  </a:lnTo>
                  <a:lnTo>
                    <a:pt x="78549" y="14913"/>
                  </a:lnTo>
                  <a:lnTo>
                    <a:pt x="79243" y="15717"/>
                  </a:lnTo>
                  <a:lnTo>
                    <a:pt x="79938" y="16558"/>
                  </a:lnTo>
                  <a:lnTo>
                    <a:pt x="80632" y="17399"/>
                  </a:lnTo>
                  <a:lnTo>
                    <a:pt x="81290" y="18239"/>
                  </a:lnTo>
                  <a:lnTo>
                    <a:pt x="81912" y="19117"/>
                  </a:lnTo>
                  <a:lnTo>
                    <a:pt x="82533" y="20030"/>
                  </a:lnTo>
                  <a:lnTo>
                    <a:pt x="83154" y="20944"/>
                  </a:lnTo>
                  <a:lnTo>
                    <a:pt x="83703" y="21858"/>
                  </a:lnTo>
                  <a:lnTo>
                    <a:pt x="84288" y="22772"/>
                  </a:lnTo>
                  <a:lnTo>
                    <a:pt x="84799" y="23722"/>
                  </a:lnTo>
                  <a:lnTo>
                    <a:pt x="85311" y="24709"/>
                  </a:lnTo>
                  <a:lnTo>
                    <a:pt x="85786" y="25696"/>
                  </a:lnTo>
                  <a:lnTo>
                    <a:pt x="86261" y="26683"/>
                  </a:lnTo>
                  <a:lnTo>
                    <a:pt x="86700" y="27670"/>
                  </a:lnTo>
                  <a:lnTo>
                    <a:pt x="87139" y="28693"/>
                  </a:lnTo>
                  <a:lnTo>
                    <a:pt x="87504" y="29717"/>
                  </a:lnTo>
                  <a:lnTo>
                    <a:pt x="87870" y="30777"/>
                  </a:lnTo>
                  <a:lnTo>
                    <a:pt x="88235" y="31800"/>
                  </a:lnTo>
                  <a:lnTo>
                    <a:pt x="88527" y="32860"/>
                  </a:lnTo>
                  <a:lnTo>
                    <a:pt x="88820" y="33957"/>
                  </a:lnTo>
                  <a:lnTo>
                    <a:pt x="89112" y="35017"/>
                  </a:lnTo>
                  <a:lnTo>
                    <a:pt x="89332" y="36113"/>
                  </a:lnTo>
                  <a:lnTo>
                    <a:pt x="89551" y="37246"/>
                  </a:lnTo>
                  <a:lnTo>
                    <a:pt x="89734" y="38343"/>
                  </a:lnTo>
                  <a:lnTo>
                    <a:pt x="89880" y="39476"/>
                  </a:lnTo>
                  <a:lnTo>
                    <a:pt x="90026" y="40609"/>
                  </a:lnTo>
                  <a:lnTo>
                    <a:pt x="90136" y="41742"/>
                  </a:lnTo>
                  <a:lnTo>
                    <a:pt x="90209" y="42875"/>
                  </a:lnTo>
                  <a:lnTo>
                    <a:pt x="90245" y="44045"/>
                  </a:lnTo>
                  <a:lnTo>
                    <a:pt x="90245" y="45178"/>
                  </a:lnTo>
                  <a:lnTo>
                    <a:pt x="90245" y="46348"/>
                  </a:lnTo>
                  <a:lnTo>
                    <a:pt x="90209" y="47517"/>
                  </a:lnTo>
                  <a:lnTo>
                    <a:pt x="90136" y="48650"/>
                  </a:lnTo>
                  <a:lnTo>
                    <a:pt x="90026" y="49783"/>
                  </a:lnTo>
                  <a:lnTo>
                    <a:pt x="89880" y="50916"/>
                  </a:lnTo>
                  <a:lnTo>
                    <a:pt x="89734" y="52050"/>
                  </a:lnTo>
                  <a:lnTo>
                    <a:pt x="89551" y="53146"/>
                  </a:lnTo>
                  <a:lnTo>
                    <a:pt x="89332" y="54279"/>
                  </a:lnTo>
                  <a:lnTo>
                    <a:pt x="89112" y="55339"/>
                  </a:lnTo>
                  <a:lnTo>
                    <a:pt x="88820" y="56436"/>
                  </a:lnTo>
                  <a:lnTo>
                    <a:pt x="88527" y="57496"/>
                  </a:lnTo>
                  <a:lnTo>
                    <a:pt x="88235" y="58592"/>
                  </a:lnTo>
                  <a:lnTo>
                    <a:pt x="87870" y="59616"/>
                  </a:lnTo>
                  <a:lnTo>
                    <a:pt x="87504" y="60676"/>
                  </a:lnTo>
                  <a:lnTo>
                    <a:pt x="87139" y="61699"/>
                  </a:lnTo>
                  <a:lnTo>
                    <a:pt x="86700" y="62723"/>
                  </a:lnTo>
                  <a:lnTo>
                    <a:pt x="86261" y="63710"/>
                  </a:lnTo>
                  <a:lnTo>
                    <a:pt x="85786" y="64696"/>
                  </a:lnTo>
                  <a:lnTo>
                    <a:pt x="85311" y="65683"/>
                  </a:lnTo>
                  <a:lnTo>
                    <a:pt x="84799" y="66634"/>
                  </a:lnTo>
                  <a:lnTo>
                    <a:pt x="84288" y="67584"/>
                  </a:lnTo>
                  <a:lnTo>
                    <a:pt x="83703" y="68534"/>
                  </a:lnTo>
                  <a:lnTo>
                    <a:pt x="83154" y="69448"/>
                  </a:lnTo>
                  <a:lnTo>
                    <a:pt x="82533" y="70362"/>
                  </a:lnTo>
                  <a:lnTo>
                    <a:pt x="81912" y="71276"/>
                  </a:lnTo>
                  <a:lnTo>
                    <a:pt x="81290" y="72116"/>
                  </a:lnTo>
                  <a:lnTo>
                    <a:pt x="80632" y="72994"/>
                  </a:lnTo>
                  <a:lnTo>
                    <a:pt x="79938" y="73834"/>
                  </a:lnTo>
                  <a:lnTo>
                    <a:pt x="79243" y="74675"/>
                  </a:lnTo>
                  <a:lnTo>
                    <a:pt x="78549" y="75479"/>
                  </a:lnTo>
                  <a:lnTo>
                    <a:pt x="77781" y="76247"/>
                  </a:lnTo>
                  <a:lnTo>
                    <a:pt x="77050" y="77051"/>
                  </a:lnTo>
                  <a:lnTo>
                    <a:pt x="76283" y="77782"/>
                  </a:lnTo>
                  <a:lnTo>
                    <a:pt x="75479" y="78513"/>
                  </a:lnTo>
                  <a:lnTo>
                    <a:pt x="74675" y="79244"/>
                  </a:lnTo>
                  <a:lnTo>
                    <a:pt x="73834" y="79938"/>
                  </a:lnTo>
                  <a:lnTo>
                    <a:pt x="72993" y="80633"/>
                  </a:lnTo>
                  <a:lnTo>
                    <a:pt x="72152" y="81291"/>
                  </a:lnTo>
                  <a:lnTo>
                    <a:pt x="71275" y="81912"/>
                  </a:lnTo>
                  <a:lnTo>
                    <a:pt x="70361" y="82534"/>
                  </a:lnTo>
                  <a:lnTo>
                    <a:pt x="69448" y="83155"/>
                  </a:lnTo>
                  <a:lnTo>
                    <a:pt x="68534" y="83703"/>
                  </a:lnTo>
                  <a:lnTo>
                    <a:pt x="67620" y="84252"/>
                  </a:lnTo>
                  <a:lnTo>
                    <a:pt x="66670" y="84800"/>
                  </a:lnTo>
                  <a:lnTo>
                    <a:pt x="65683" y="85312"/>
                  </a:lnTo>
                  <a:lnTo>
                    <a:pt x="64733" y="85787"/>
                  </a:lnTo>
                  <a:lnTo>
                    <a:pt x="63709" y="86262"/>
                  </a:lnTo>
                  <a:lnTo>
                    <a:pt x="62722" y="86700"/>
                  </a:lnTo>
                  <a:lnTo>
                    <a:pt x="61699" y="87103"/>
                  </a:lnTo>
                  <a:lnTo>
                    <a:pt x="60675" y="87505"/>
                  </a:lnTo>
                  <a:lnTo>
                    <a:pt x="59652" y="87870"/>
                  </a:lnTo>
                  <a:lnTo>
                    <a:pt x="58592" y="88236"/>
                  </a:lnTo>
                  <a:lnTo>
                    <a:pt x="57532" y="88528"/>
                  </a:lnTo>
                  <a:lnTo>
                    <a:pt x="56435" y="88820"/>
                  </a:lnTo>
                  <a:lnTo>
                    <a:pt x="55375" y="89076"/>
                  </a:lnTo>
                  <a:lnTo>
                    <a:pt x="54279" y="89332"/>
                  </a:lnTo>
                  <a:lnTo>
                    <a:pt x="53182" y="89551"/>
                  </a:lnTo>
                  <a:lnTo>
                    <a:pt x="52049" y="89734"/>
                  </a:lnTo>
                  <a:lnTo>
                    <a:pt x="50916" y="89880"/>
                  </a:lnTo>
                  <a:lnTo>
                    <a:pt x="49783" y="90027"/>
                  </a:lnTo>
                  <a:lnTo>
                    <a:pt x="48650" y="90100"/>
                  </a:lnTo>
                  <a:lnTo>
                    <a:pt x="47517" y="90173"/>
                  </a:lnTo>
                  <a:lnTo>
                    <a:pt x="46347" y="90246"/>
                  </a:lnTo>
                  <a:lnTo>
                    <a:pt x="44044" y="90246"/>
                  </a:lnTo>
                  <a:lnTo>
                    <a:pt x="42875" y="90173"/>
                  </a:lnTo>
                  <a:lnTo>
                    <a:pt x="41742" y="90100"/>
                  </a:lnTo>
                  <a:lnTo>
                    <a:pt x="40609" y="90027"/>
                  </a:lnTo>
                  <a:lnTo>
                    <a:pt x="39476" y="89880"/>
                  </a:lnTo>
                  <a:lnTo>
                    <a:pt x="38342" y="89734"/>
                  </a:lnTo>
                  <a:lnTo>
                    <a:pt x="37246" y="89551"/>
                  </a:lnTo>
                  <a:lnTo>
                    <a:pt x="36113" y="89332"/>
                  </a:lnTo>
                  <a:lnTo>
                    <a:pt x="35053" y="89076"/>
                  </a:lnTo>
                  <a:lnTo>
                    <a:pt x="33956" y="88820"/>
                  </a:lnTo>
                  <a:lnTo>
                    <a:pt x="32896" y="88528"/>
                  </a:lnTo>
                  <a:lnTo>
                    <a:pt x="31800" y="88236"/>
                  </a:lnTo>
                  <a:lnTo>
                    <a:pt x="30776" y="87870"/>
                  </a:lnTo>
                  <a:lnTo>
                    <a:pt x="29716" y="87505"/>
                  </a:lnTo>
                  <a:lnTo>
                    <a:pt x="28693" y="87103"/>
                  </a:lnTo>
                  <a:lnTo>
                    <a:pt x="27669" y="86700"/>
                  </a:lnTo>
                  <a:lnTo>
                    <a:pt x="26683" y="86262"/>
                  </a:lnTo>
                  <a:lnTo>
                    <a:pt x="25696" y="85787"/>
                  </a:lnTo>
                  <a:lnTo>
                    <a:pt x="24709" y="85312"/>
                  </a:lnTo>
                  <a:lnTo>
                    <a:pt x="23758" y="84800"/>
                  </a:lnTo>
                  <a:lnTo>
                    <a:pt x="22808" y="84252"/>
                  </a:lnTo>
                  <a:lnTo>
                    <a:pt x="21858" y="83703"/>
                  </a:lnTo>
                  <a:lnTo>
                    <a:pt x="20944" y="83155"/>
                  </a:lnTo>
                  <a:lnTo>
                    <a:pt x="20030" y="82534"/>
                  </a:lnTo>
                  <a:lnTo>
                    <a:pt x="19153" y="81912"/>
                  </a:lnTo>
                  <a:lnTo>
                    <a:pt x="18276" y="81291"/>
                  </a:lnTo>
                  <a:lnTo>
                    <a:pt x="17398" y="80633"/>
                  </a:lnTo>
                  <a:lnTo>
                    <a:pt x="16558" y="79938"/>
                  </a:lnTo>
                  <a:lnTo>
                    <a:pt x="15717" y="79244"/>
                  </a:lnTo>
                  <a:lnTo>
                    <a:pt x="14913" y="78513"/>
                  </a:lnTo>
                  <a:lnTo>
                    <a:pt x="14145" y="77782"/>
                  </a:lnTo>
                  <a:lnTo>
                    <a:pt x="13341" y="77051"/>
                  </a:lnTo>
                  <a:lnTo>
                    <a:pt x="12610" y="76247"/>
                  </a:lnTo>
                  <a:lnTo>
                    <a:pt x="11879" y="75479"/>
                  </a:lnTo>
                  <a:lnTo>
                    <a:pt x="11148" y="74675"/>
                  </a:lnTo>
                  <a:lnTo>
                    <a:pt x="10454" y="73834"/>
                  </a:lnTo>
                  <a:lnTo>
                    <a:pt x="9759" y="72994"/>
                  </a:lnTo>
                  <a:lnTo>
                    <a:pt x="9101" y="72116"/>
                  </a:lnTo>
                  <a:lnTo>
                    <a:pt x="8480" y="71276"/>
                  </a:lnTo>
                  <a:lnTo>
                    <a:pt x="7859" y="70362"/>
                  </a:lnTo>
                  <a:lnTo>
                    <a:pt x="7237" y="69448"/>
                  </a:lnTo>
                  <a:lnTo>
                    <a:pt x="6689" y="68534"/>
                  </a:lnTo>
                  <a:lnTo>
                    <a:pt x="6141" y="67584"/>
                  </a:lnTo>
                  <a:lnTo>
                    <a:pt x="5592" y="66634"/>
                  </a:lnTo>
                  <a:lnTo>
                    <a:pt x="5081" y="65683"/>
                  </a:lnTo>
                  <a:lnTo>
                    <a:pt x="4605" y="64696"/>
                  </a:lnTo>
                  <a:lnTo>
                    <a:pt x="4130" y="63710"/>
                  </a:lnTo>
                  <a:lnTo>
                    <a:pt x="3692" y="62723"/>
                  </a:lnTo>
                  <a:lnTo>
                    <a:pt x="3290" y="61699"/>
                  </a:lnTo>
                  <a:lnTo>
                    <a:pt x="2888" y="60676"/>
                  </a:lnTo>
                  <a:lnTo>
                    <a:pt x="2522" y="59616"/>
                  </a:lnTo>
                  <a:lnTo>
                    <a:pt x="2157" y="58592"/>
                  </a:lnTo>
                  <a:lnTo>
                    <a:pt x="1864" y="57496"/>
                  </a:lnTo>
                  <a:lnTo>
                    <a:pt x="1572" y="56436"/>
                  </a:lnTo>
                  <a:lnTo>
                    <a:pt x="1316" y="55339"/>
                  </a:lnTo>
                  <a:lnTo>
                    <a:pt x="1060" y="54279"/>
                  </a:lnTo>
                  <a:lnTo>
                    <a:pt x="841" y="53146"/>
                  </a:lnTo>
                  <a:lnTo>
                    <a:pt x="658" y="52050"/>
                  </a:lnTo>
                  <a:lnTo>
                    <a:pt x="512" y="50916"/>
                  </a:lnTo>
                  <a:lnTo>
                    <a:pt x="366" y="49783"/>
                  </a:lnTo>
                  <a:lnTo>
                    <a:pt x="292" y="48650"/>
                  </a:lnTo>
                  <a:lnTo>
                    <a:pt x="219" y="47517"/>
                  </a:lnTo>
                  <a:lnTo>
                    <a:pt x="146" y="46348"/>
                  </a:lnTo>
                  <a:lnTo>
                    <a:pt x="146" y="45178"/>
                  </a:lnTo>
                  <a:lnTo>
                    <a:pt x="146" y="44045"/>
                  </a:lnTo>
                  <a:lnTo>
                    <a:pt x="219" y="42875"/>
                  </a:lnTo>
                  <a:lnTo>
                    <a:pt x="292" y="41742"/>
                  </a:lnTo>
                  <a:lnTo>
                    <a:pt x="366" y="40609"/>
                  </a:lnTo>
                  <a:lnTo>
                    <a:pt x="512" y="39476"/>
                  </a:lnTo>
                  <a:lnTo>
                    <a:pt x="658" y="38343"/>
                  </a:lnTo>
                  <a:lnTo>
                    <a:pt x="841" y="37246"/>
                  </a:lnTo>
                  <a:lnTo>
                    <a:pt x="1060" y="36113"/>
                  </a:lnTo>
                  <a:lnTo>
                    <a:pt x="1316" y="35017"/>
                  </a:lnTo>
                  <a:lnTo>
                    <a:pt x="1572" y="33957"/>
                  </a:lnTo>
                  <a:lnTo>
                    <a:pt x="1864" y="32860"/>
                  </a:lnTo>
                  <a:lnTo>
                    <a:pt x="2157" y="31800"/>
                  </a:lnTo>
                  <a:lnTo>
                    <a:pt x="2522" y="30777"/>
                  </a:lnTo>
                  <a:lnTo>
                    <a:pt x="2888" y="29717"/>
                  </a:lnTo>
                  <a:lnTo>
                    <a:pt x="3290" y="28693"/>
                  </a:lnTo>
                  <a:lnTo>
                    <a:pt x="3692" y="27670"/>
                  </a:lnTo>
                  <a:lnTo>
                    <a:pt x="4130" y="26683"/>
                  </a:lnTo>
                  <a:lnTo>
                    <a:pt x="4605" y="25696"/>
                  </a:lnTo>
                  <a:lnTo>
                    <a:pt x="5081" y="24709"/>
                  </a:lnTo>
                  <a:lnTo>
                    <a:pt x="5592" y="23722"/>
                  </a:lnTo>
                  <a:lnTo>
                    <a:pt x="6141" y="22772"/>
                  </a:lnTo>
                  <a:lnTo>
                    <a:pt x="6689" y="21858"/>
                  </a:lnTo>
                  <a:lnTo>
                    <a:pt x="7237" y="20944"/>
                  </a:lnTo>
                  <a:lnTo>
                    <a:pt x="7859" y="20030"/>
                  </a:lnTo>
                  <a:lnTo>
                    <a:pt x="8480" y="19117"/>
                  </a:lnTo>
                  <a:lnTo>
                    <a:pt x="9101" y="18239"/>
                  </a:lnTo>
                  <a:lnTo>
                    <a:pt x="9759" y="17399"/>
                  </a:lnTo>
                  <a:lnTo>
                    <a:pt x="10454" y="16558"/>
                  </a:lnTo>
                  <a:lnTo>
                    <a:pt x="11148" y="15717"/>
                  </a:lnTo>
                  <a:lnTo>
                    <a:pt x="11879" y="14913"/>
                  </a:lnTo>
                  <a:lnTo>
                    <a:pt x="12610" y="14109"/>
                  </a:lnTo>
                  <a:lnTo>
                    <a:pt x="13341" y="13342"/>
                  </a:lnTo>
                  <a:lnTo>
                    <a:pt x="14145" y="12610"/>
                  </a:lnTo>
                  <a:lnTo>
                    <a:pt x="14913" y="11843"/>
                  </a:lnTo>
                  <a:lnTo>
                    <a:pt x="15717" y="11148"/>
                  </a:lnTo>
                  <a:lnTo>
                    <a:pt x="16558" y="10454"/>
                  </a:lnTo>
                  <a:lnTo>
                    <a:pt x="17398" y="9759"/>
                  </a:lnTo>
                  <a:lnTo>
                    <a:pt x="18276" y="9102"/>
                  </a:lnTo>
                  <a:lnTo>
                    <a:pt x="19153" y="8480"/>
                  </a:lnTo>
                  <a:lnTo>
                    <a:pt x="20030" y="7859"/>
                  </a:lnTo>
                  <a:lnTo>
                    <a:pt x="20944" y="7237"/>
                  </a:lnTo>
                  <a:lnTo>
                    <a:pt x="21858" y="6689"/>
                  </a:lnTo>
                  <a:lnTo>
                    <a:pt x="22808" y="6104"/>
                  </a:lnTo>
                  <a:lnTo>
                    <a:pt x="23758" y="5593"/>
                  </a:lnTo>
                  <a:lnTo>
                    <a:pt x="24709" y="5081"/>
                  </a:lnTo>
                  <a:lnTo>
                    <a:pt x="25696" y="4606"/>
                  </a:lnTo>
                  <a:lnTo>
                    <a:pt x="26683" y="4131"/>
                  </a:lnTo>
                  <a:lnTo>
                    <a:pt x="27669" y="3692"/>
                  </a:lnTo>
                  <a:lnTo>
                    <a:pt x="28693" y="3253"/>
                  </a:lnTo>
                  <a:lnTo>
                    <a:pt x="29716" y="2888"/>
                  </a:lnTo>
                  <a:lnTo>
                    <a:pt x="30776" y="2522"/>
                  </a:lnTo>
                  <a:lnTo>
                    <a:pt x="31800" y="2157"/>
                  </a:lnTo>
                  <a:lnTo>
                    <a:pt x="32896" y="1864"/>
                  </a:lnTo>
                  <a:lnTo>
                    <a:pt x="33956" y="1572"/>
                  </a:lnTo>
                  <a:lnTo>
                    <a:pt x="35053" y="1280"/>
                  </a:lnTo>
                  <a:lnTo>
                    <a:pt x="36113" y="1060"/>
                  </a:lnTo>
                  <a:lnTo>
                    <a:pt x="37246" y="841"/>
                  </a:lnTo>
                  <a:lnTo>
                    <a:pt x="38342" y="658"/>
                  </a:lnTo>
                  <a:lnTo>
                    <a:pt x="39476" y="512"/>
                  </a:lnTo>
                  <a:lnTo>
                    <a:pt x="40609" y="366"/>
                  </a:lnTo>
                  <a:lnTo>
                    <a:pt x="41742" y="256"/>
                  </a:lnTo>
                  <a:lnTo>
                    <a:pt x="42875" y="183"/>
                  </a:lnTo>
                  <a:lnTo>
                    <a:pt x="44044" y="146"/>
                  </a:lnTo>
                  <a:close/>
                  <a:moveTo>
                    <a:pt x="44081" y="0"/>
                  </a:moveTo>
                  <a:lnTo>
                    <a:pt x="42948" y="37"/>
                  </a:lnTo>
                  <a:lnTo>
                    <a:pt x="41815" y="110"/>
                  </a:lnTo>
                  <a:lnTo>
                    <a:pt x="40718" y="220"/>
                  </a:lnTo>
                  <a:lnTo>
                    <a:pt x="39585" y="329"/>
                  </a:lnTo>
                  <a:lnTo>
                    <a:pt x="38489" y="475"/>
                  </a:lnTo>
                  <a:lnTo>
                    <a:pt x="37392" y="658"/>
                  </a:lnTo>
                  <a:lnTo>
                    <a:pt x="36296" y="877"/>
                  </a:lnTo>
                  <a:lnTo>
                    <a:pt x="35236" y="1097"/>
                  </a:lnTo>
                  <a:lnTo>
                    <a:pt x="34139" y="1353"/>
                  </a:lnTo>
                  <a:lnTo>
                    <a:pt x="33079" y="1645"/>
                  </a:lnTo>
                  <a:lnTo>
                    <a:pt x="32019" y="1937"/>
                  </a:lnTo>
                  <a:lnTo>
                    <a:pt x="30959" y="2266"/>
                  </a:lnTo>
                  <a:lnTo>
                    <a:pt x="29936" y="2632"/>
                  </a:lnTo>
                  <a:lnTo>
                    <a:pt x="28912" y="2997"/>
                  </a:lnTo>
                  <a:lnTo>
                    <a:pt x="27889" y="3399"/>
                  </a:lnTo>
                  <a:lnTo>
                    <a:pt x="26865" y="3838"/>
                  </a:lnTo>
                  <a:lnTo>
                    <a:pt x="25878" y="4313"/>
                  </a:lnTo>
                  <a:lnTo>
                    <a:pt x="24892" y="4788"/>
                  </a:lnTo>
                  <a:lnTo>
                    <a:pt x="23905" y="5300"/>
                  </a:lnTo>
                  <a:lnTo>
                    <a:pt x="22954" y="5812"/>
                  </a:lnTo>
                  <a:lnTo>
                    <a:pt x="22004" y="6397"/>
                  </a:lnTo>
                  <a:lnTo>
                    <a:pt x="21054" y="6945"/>
                  </a:lnTo>
                  <a:lnTo>
                    <a:pt x="20140" y="7566"/>
                  </a:lnTo>
                  <a:lnTo>
                    <a:pt x="19226" y="8188"/>
                  </a:lnTo>
                  <a:lnTo>
                    <a:pt x="18312" y="8846"/>
                  </a:lnTo>
                  <a:lnTo>
                    <a:pt x="17435" y="9504"/>
                  </a:lnTo>
                  <a:lnTo>
                    <a:pt x="16558" y="10198"/>
                  </a:lnTo>
                  <a:lnTo>
                    <a:pt x="15717" y="10929"/>
                  </a:lnTo>
                  <a:lnTo>
                    <a:pt x="14876" y="11660"/>
                  </a:lnTo>
                  <a:lnTo>
                    <a:pt x="14036" y="12428"/>
                  </a:lnTo>
                  <a:lnTo>
                    <a:pt x="13232" y="13232"/>
                  </a:lnTo>
                  <a:lnTo>
                    <a:pt x="12427" y="14036"/>
                  </a:lnTo>
                  <a:lnTo>
                    <a:pt x="11696" y="14877"/>
                  </a:lnTo>
                  <a:lnTo>
                    <a:pt x="10929" y="15717"/>
                  </a:lnTo>
                  <a:lnTo>
                    <a:pt x="10198" y="16558"/>
                  </a:lnTo>
                  <a:lnTo>
                    <a:pt x="9503" y="17435"/>
                  </a:lnTo>
                  <a:lnTo>
                    <a:pt x="8845" y="18313"/>
                  </a:lnTo>
                  <a:lnTo>
                    <a:pt x="8188" y="19226"/>
                  </a:lnTo>
                  <a:lnTo>
                    <a:pt x="7566" y="20140"/>
                  </a:lnTo>
                  <a:lnTo>
                    <a:pt x="6981" y="21054"/>
                  </a:lnTo>
                  <a:lnTo>
                    <a:pt x="6396" y="22004"/>
                  </a:lnTo>
                  <a:lnTo>
                    <a:pt x="5812" y="22955"/>
                  </a:lnTo>
                  <a:lnTo>
                    <a:pt x="5300" y="23905"/>
                  </a:lnTo>
                  <a:lnTo>
                    <a:pt x="4788" y="24892"/>
                  </a:lnTo>
                  <a:lnTo>
                    <a:pt x="4313" y="25879"/>
                  </a:lnTo>
                  <a:lnTo>
                    <a:pt x="3838" y="26866"/>
                  </a:lnTo>
                  <a:lnTo>
                    <a:pt x="3436" y="27889"/>
                  </a:lnTo>
                  <a:lnTo>
                    <a:pt x="2997" y="28912"/>
                  </a:lnTo>
                  <a:lnTo>
                    <a:pt x="2632" y="29936"/>
                  </a:lnTo>
                  <a:lnTo>
                    <a:pt x="2266" y="30959"/>
                  </a:lnTo>
                  <a:lnTo>
                    <a:pt x="1937" y="32019"/>
                  </a:lnTo>
                  <a:lnTo>
                    <a:pt x="1645" y="33079"/>
                  </a:lnTo>
                  <a:lnTo>
                    <a:pt x="1352" y="34139"/>
                  </a:lnTo>
                  <a:lnTo>
                    <a:pt x="1097" y="35236"/>
                  </a:lnTo>
                  <a:lnTo>
                    <a:pt x="877" y="36296"/>
                  </a:lnTo>
                  <a:lnTo>
                    <a:pt x="658" y="37392"/>
                  </a:lnTo>
                  <a:lnTo>
                    <a:pt x="475" y="38489"/>
                  </a:lnTo>
                  <a:lnTo>
                    <a:pt x="329" y="39586"/>
                  </a:lnTo>
                  <a:lnTo>
                    <a:pt x="219" y="40719"/>
                  </a:lnTo>
                  <a:lnTo>
                    <a:pt x="110" y="41815"/>
                  </a:lnTo>
                  <a:lnTo>
                    <a:pt x="73" y="42948"/>
                  </a:lnTo>
                  <a:lnTo>
                    <a:pt x="0" y="44081"/>
                  </a:lnTo>
                  <a:lnTo>
                    <a:pt x="0" y="45178"/>
                  </a:lnTo>
                  <a:lnTo>
                    <a:pt x="0" y="46311"/>
                  </a:lnTo>
                  <a:lnTo>
                    <a:pt x="73" y="47444"/>
                  </a:lnTo>
                  <a:lnTo>
                    <a:pt x="110" y="48577"/>
                  </a:lnTo>
                  <a:lnTo>
                    <a:pt x="219" y="49674"/>
                  </a:lnTo>
                  <a:lnTo>
                    <a:pt x="329" y="50807"/>
                  </a:lnTo>
                  <a:lnTo>
                    <a:pt x="475" y="51903"/>
                  </a:lnTo>
                  <a:lnTo>
                    <a:pt x="658" y="53000"/>
                  </a:lnTo>
                  <a:lnTo>
                    <a:pt x="877" y="54096"/>
                  </a:lnTo>
                  <a:lnTo>
                    <a:pt x="1097" y="55156"/>
                  </a:lnTo>
                  <a:lnTo>
                    <a:pt x="1352" y="56253"/>
                  </a:lnTo>
                  <a:lnTo>
                    <a:pt x="1645" y="57313"/>
                  </a:lnTo>
                  <a:lnTo>
                    <a:pt x="1937" y="58373"/>
                  </a:lnTo>
                  <a:lnTo>
                    <a:pt x="2266" y="59433"/>
                  </a:lnTo>
                  <a:lnTo>
                    <a:pt x="2632" y="60456"/>
                  </a:lnTo>
                  <a:lnTo>
                    <a:pt x="2997" y="61480"/>
                  </a:lnTo>
                  <a:lnTo>
                    <a:pt x="3436" y="62503"/>
                  </a:lnTo>
                  <a:lnTo>
                    <a:pt x="3838" y="63527"/>
                  </a:lnTo>
                  <a:lnTo>
                    <a:pt x="4313" y="64514"/>
                  </a:lnTo>
                  <a:lnTo>
                    <a:pt x="4788" y="65501"/>
                  </a:lnTo>
                  <a:lnTo>
                    <a:pt x="5300" y="66487"/>
                  </a:lnTo>
                  <a:lnTo>
                    <a:pt x="5812" y="67438"/>
                  </a:lnTo>
                  <a:lnTo>
                    <a:pt x="6396" y="68388"/>
                  </a:lnTo>
                  <a:lnTo>
                    <a:pt x="6981" y="69338"/>
                  </a:lnTo>
                  <a:lnTo>
                    <a:pt x="7566" y="70252"/>
                  </a:lnTo>
                  <a:lnTo>
                    <a:pt x="8188" y="71166"/>
                  </a:lnTo>
                  <a:lnTo>
                    <a:pt x="8845" y="72080"/>
                  </a:lnTo>
                  <a:lnTo>
                    <a:pt x="9503" y="72957"/>
                  </a:lnTo>
                  <a:lnTo>
                    <a:pt x="10198" y="73834"/>
                  </a:lnTo>
                  <a:lnTo>
                    <a:pt x="10929" y="74675"/>
                  </a:lnTo>
                  <a:lnTo>
                    <a:pt x="11696" y="75516"/>
                  </a:lnTo>
                  <a:lnTo>
                    <a:pt x="12427" y="76356"/>
                  </a:lnTo>
                  <a:lnTo>
                    <a:pt x="13232" y="77161"/>
                  </a:lnTo>
                  <a:lnTo>
                    <a:pt x="14036" y="77965"/>
                  </a:lnTo>
                  <a:lnTo>
                    <a:pt x="14876" y="78732"/>
                  </a:lnTo>
                  <a:lnTo>
                    <a:pt x="15717" y="79463"/>
                  </a:lnTo>
                  <a:lnTo>
                    <a:pt x="16558" y="80194"/>
                  </a:lnTo>
                  <a:lnTo>
                    <a:pt x="17435" y="80889"/>
                  </a:lnTo>
                  <a:lnTo>
                    <a:pt x="18312" y="81547"/>
                  </a:lnTo>
                  <a:lnTo>
                    <a:pt x="19226" y="82205"/>
                  </a:lnTo>
                  <a:lnTo>
                    <a:pt x="20140" y="82826"/>
                  </a:lnTo>
                  <a:lnTo>
                    <a:pt x="21054" y="83447"/>
                  </a:lnTo>
                  <a:lnTo>
                    <a:pt x="22004" y="83996"/>
                  </a:lnTo>
                  <a:lnTo>
                    <a:pt x="22954" y="84580"/>
                  </a:lnTo>
                  <a:lnTo>
                    <a:pt x="23905" y="85092"/>
                  </a:lnTo>
                  <a:lnTo>
                    <a:pt x="24892" y="85604"/>
                  </a:lnTo>
                  <a:lnTo>
                    <a:pt x="25878" y="86079"/>
                  </a:lnTo>
                  <a:lnTo>
                    <a:pt x="26865" y="86554"/>
                  </a:lnTo>
                  <a:lnTo>
                    <a:pt x="27889" y="86956"/>
                  </a:lnTo>
                  <a:lnTo>
                    <a:pt x="28912" y="87395"/>
                  </a:lnTo>
                  <a:lnTo>
                    <a:pt x="29936" y="87760"/>
                  </a:lnTo>
                  <a:lnTo>
                    <a:pt x="30959" y="88126"/>
                  </a:lnTo>
                  <a:lnTo>
                    <a:pt x="32019" y="88455"/>
                  </a:lnTo>
                  <a:lnTo>
                    <a:pt x="33079" y="88747"/>
                  </a:lnTo>
                  <a:lnTo>
                    <a:pt x="34139" y="89040"/>
                  </a:lnTo>
                  <a:lnTo>
                    <a:pt x="35236" y="89296"/>
                  </a:lnTo>
                  <a:lnTo>
                    <a:pt x="36296" y="89515"/>
                  </a:lnTo>
                  <a:lnTo>
                    <a:pt x="37392" y="89734"/>
                  </a:lnTo>
                  <a:lnTo>
                    <a:pt x="38489" y="89917"/>
                  </a:lnTo>
                  <a:lnTo>
                    <a:pt x="39585" y="90063"/>
                  </a:lnTo>
                  <a:lnTo>
                    <a:pt x="40718" y="90173"/>
                  </a:lnTo>
                  <a:lnTo>
                    <a:pt x="41815" y="90283"/>
                  </a:lnTo>
                  <a:lnTo>
                    <a:pt x="42948" y="90319"/>
                  </a:lnTo>
                  <a:lnTo>
                    <a:pt x="44081" y="90392"/>
                  </a:lnTo>
                  <a:lnTo>
                    <a:pt x="46347" y="90392"/>
                  </a:lnTo>
                  <a:lnTo>
                    <a:pt x="47444" y="90319"/>
                  </a:lnTo>
                  <a:lnTo>
                    <a:pt x="48577" y="90283"/>
                  </a:lnTo>
                  <a:lnTo>
                    <a:pt x="49710" y="90173"/>
                  </a:lnTo>
                  <a:lnTo>
                    <a:pt x="50806" y="90063"/>
                  </a:lnTo>
                  <a:lnTo>
                    <a:pt x="51903" y="89917"/>
                  </a:lnTo>
                  <a:lnTo>
                    <a:pt x="53000" y="89734"/>
                  </a:lnTo>
                  <a:lnTo>
                    <a:pt x="54096" y="89515"/>
                  </a:lnTo>
                  <a:lnTo>
                    <a:pt x="55156" y="89296"/>
                  </a:lnTo>
                  <a:lnTo>
                    <a:pt x="56253" y="89040"/>
                  </a:lnTo>
                  <a:lnTo>
                    <a:pt x="57313" y="88747"/>
                  </a:lnTo>
                  <a:lnTo>
                    <a:pt x="58373" y="88455"/>
                  </a:lnTo>
                  <a:lnTo>
                    <a:pt x="59433" y="88126"/>
                  </a:lnTo>
                  <a:lnTo>
                    <a:pt x="60456" y="87760"/>
                  </a:lnTo>
                  <a:lnTo>
                    <a:pt x="61479" y="87395"/>
                  </a:lnTo>
                  <a:lnTo>
                    <a:pt x="62503" y="86956"/>
                  </a:lnTo>
                  <a:lnTo>
                    <a:pt x="63526" y="86554"/>
                  </a:lnTo>
                  <a:lnTo>
                    <a:pt x="64513" y="86079"/>
                  </a:lnTo>
                  <a:lnTo>
                    <a:pt x="65500" y="85604"/>
                  </a:lnTo>
                  <a:lnTo>
                    <a:pt x="66487" y="85092"/>
                  </a:lnTo>
                  <a:lnTo>
                    <a:pt x="67437" y="84580"/>
                  </a:lnTo>
                  <a:lnTo>
                    <a:pt x="68388" y="83996"/>
                  </a:lnTo>
                  <a:lnTo>
                    <a:pt x="69338" y="83447"/>
                  </a:lnTo>
                  <a:lnTo>
                    <a:pt x="70288" y="82826"/>
                  </a:lnTo>
                  <a:lnTo>
                    <a:pt x="71166" y="82205"/>
                  </a:lnTo>
                  <a:lnTo>
                    <a:pt x="72079" y="81547"/>
                  </a:lnTo>
                  <a:lnTo>
                    <a:pt x="72957" y="80889"/>
                  </a:lnTo>
                  <a:lnTo>
                    <a:pt x="73834" y="80194"/>
                  </a:lnTo>
                  <a:lnTo>
                    <a:pt x="74711" y="79463"/>
                  </a:lnTo>
                  <a:lnTo>
                    <a:pt x="75515" y="78732"/>
                  </a:lnTo>
                  <a:lnTo>
                    <a:pt x="76356" y="77965"/>
                  </a:lnTo>
                  <a:lnTo>
                    <a:pt x="77160" y="77161"/>
                  </a:lnTo>
                  <a:lnTo>
                    <a:pt x="77964" y="76356"/>
                  </a:lnTo>
                  <a:lnTo>
                    <a:pt x="78732" y="75516"/>
                  </a:lnTo>
                  <a:lnTo>
                    <a:pt x="79463" y="74675"/>
                  </a:lnTo>
                  <a:lnTo>
                    <a:pt x="80194" y="73834"/>
                  </a:lnTo>
                  <a:lnTo>
                    <a:pt x="80888" y="72957"/>
                  </a:lnTo>
                  <a:lnTo>
                    <a:pt x="81546" y="72080"/>
                  </a:lnTo>
                  <a:lnTo>
                    <a:pt x="82204" y="71166"/>
                  </a:lnTo>
                  <a:lnTo>
                    <a:pt x="82825" y="70252"/>
                  </a:lnTo>
                  <a:lnTo>
                    <a:pt x="83447" y="69338"/>
                  </a:lnTo>
                  <a:lnTo>
                    <a:pt x="84032" y="68388"/>
                  </a:lnTo>
                  <a:lnTo>
                    <a:pt x="84580" y="67438"/>
                  </a:lnTo>
                  <a:lnTo>
                    <a:pt x="85092" y="66487"/>
                  </a:lnTo>
                  <a:lnTo>
                    <a:pt x="85603" y="65501"/>
                  </a:lnTo>
                  <a:lnTo>
                    <a:pt x="86079" y="64514"/>
                  </a:lnTo>
                  <a:lnTo>
                    <a:pt x="86554" y="63527"/>
                  </a:lnTo>
                  <a:lnTo>
                    <a:pt x="86992" y="62503"/>
                  </a:lnTo>
                  <a:lnTo>
                    <a:pt x="87394" y="61480"/>
                  </a:lnTo>
                  <a:lnTo>
                    <a:pt x="87760" y="60456"/>
                  </a:lnTo>
                  <a:lnTo>
                    <a:pt x="88125" y="59433"/>
                  </a:lnTo>
                  <a:lnTo>
                    <a:pt x="88454" y="58373"/>
                  </a:lnTo>
                  <a:lnTo>
                    <a:pt x="88747" y="57313"/>
                  </a:lnTo>
                  <a:lnTo>
                    <a:pt x="89039" y="56253"/>
                  </a:lnTo>
                  <a:lnTo>
                    <a:pt x="89295" y="55156"/>
                  </a:lnTo>
                  <a:lnTo>
                    <a:pt x="89514" y="54096"/>
                  </a:lnTo>
                  <a:lnTo>
                    <a:pt x="89734" y="53000"/>
                  </a:lnTo>
                  <a:lnTo>
                    <a:pt x="89916" y="51903"/>
                  </a:lnTo>
                  <a:lnTo>
                    <a:pt x="90063" y="50807"/>
                  </a:lnTo>
                  <a:lnTo>
                    <a:pt x="90172" y="49674"/>
                  </a:lnTo>
                  <a:lnTo>
                    <a:pt x="90282" y="48577"/>
                  </a:lnTo>
                  <a:lnTo>
                    <a:pt x="90355" y="47444"/>
                  </a:lnTo>
                  <a:lnTo>
                    <a:pt x="90392" y="46311"/>
                  </a:lnTo>
                  <a:lnTo>
                    <a:pt x="90392" y="45178"/>
                  </a:lnTo>
                  <a:lnTo>
                    <a:pt x="90392" y="44081"/>
                  </a:lnTo>
                  <a:lnTo>
                    <a:pt x="90355" y="42948"/>
                  </a:lnTo>
                  <a:lnTo>
                    <a:pt x="90282" y="41815"/>
                  </a:lnTo>
                  <a:lnTo>
                    <a:pt x="90172" y="40719"/>
                  </a:lnTo>
                  <a:lnTo>
                    <a:pt x="90063" y="39586"/>
                  </a:lnTo>
                  <a:lnTo>
                    <a:pt x="89916" y="38489"/>
                  </a:lnTo>
                  <a:lnTo>
                    <a:pt x="89734" y="37392"/>
                  </a:lnTo>
                  <a:lnTo>
                    <a:pt x="89514" y="36296"/>
                  </a:lnTo>
                  <a:lnTo>
                    <a:pt x="89295" y="35236"/>
                  </a:lnTo>
                  <a:lnTo>
                    <a:pt x="89039" y="34139"/>
                  </a:lnTo>
                  <a:lnTo>
                    <a:pt x="88747" y="33079"/>
                  </a:lnTo>
                  <a:lnTo>
                    <a:pt x="88454" y="32019"/>
                  </a:lnTo>
                  <a:lnTo>
                    <a:pt x="88125" y="30959"/>
                  </a:lnTo>
                  <a:lnTo>
                    <a:pt x="87760" y="29936"/>
                  </a:lnTo>
                  <a:lnTo>
                    <a:pt x="87394" y="28912"/>
                  </a:lnTo>
                  <a:lnTo>
                    <a:pt x="86992" y="27889"/>
                  </a:lnTo>
                  <a:lnTo>
                    <a:pt x="86554" y="26866"/>
                  </a:lnTo>
                  <a:lnTo>
                    <a:pt x="86079" y="25879"/>
                  </a:lnTo>
                  <a:lnTo>
                    <a:pt x="85603" y="24892"/>
                  </a:lnTo>
                  <a:lnTo>
                    <a:pt x="85092" y="23905"/>
                  </a:lnTo>
                  <a:lnTo>
                    <a:pt x="84580" y="22955"/>
                  </a:lnTo>
                  <a:lnTo>
                    <a:pt x="84032" y="22004"/>
                  </a:lnTo>
                  <a:lnTo>
                    <a:pt x="83447" y="21054"/>
                  </a:lnTo>
                  <a:lnTo>
                    <a:pt x="82825" y="20140"/>
                  </a:lnTo>
                  <a:lnTo>
                    <a:pt x="82204" y="19226"/>
                  </a:lnTo>
                  <a:lnTo>
                    <a:pt x="81546" y="18313"/>
                  </a:lnTo>
                  <a:lnTo>
                    <a:pt x="80888" y="17435"/>
                  </a:lnTo>
                  <a:lnTo>
                    <a:pt x="80194" y="16558"/>
                  </a:lnTo>
                  <a:lnTo>
                    <a:pt x="79463" y="15717"/>
                  </a:lnTo>
                  <a:lnTo>
                    <a:pt x="78732" y="14877"/>
                  </a:lnTo>
                  <a:lnTo>
                    <a:pt x="77964" y="14036"/>
                  </a:lnTo>
                  <a:lnTo>
                    <a:pt x="77160" y="13232"/>
                  </a:lnTo>
                  <a:lnTo>
                    <a:pt x="76356" y="12428"/>
                  </a:lnTo>
                  <a:lnTo>
                    <a:pt x="75515" y="11660"/>
                  </a:lnTo>
                  <a:lnTo>
                    <a:pt x="74711" y="10929"/>
                  </a:lnTo>
                  <a:lnTo>
                    <a:pt x="73834" y="10198"/>
                  </a:lnTo>
                  <a:lnTo>
                    <a:pt x="72957" y="9504"/>
                  </a:lnTo>
                  <a:lnTo>
                    <a:pt x="72079" y="8846"/>
                  </a:lnTo>
                  <a:lnTo>
                    <a:pt x="71166" y="8188"/>
                  </a:lnTo>
                  <a:lnTo>
                    <a:pt x="70288" y="7566"/>
                  </a:lnTo>
                  <a:lnTo>
                    <a:pt x="69338" y="6945"/>
                  </a:lnTo>
                  <a:lnTo>
                    <a:pt x="68388" y="6397"/>
                  </a:lnTo>
                  <a:lnTo>
                    <a:pt x="67437" y="5812"/>
                  </a:lnTo>
                  <a:lnTo>
                    <a:pt x="66487" y="5300"/>
                  </a:lnTo>
                  <a:lnTo>
                    <a:pt x="65500" y="4788"/>
                  </a:lnTo>
                  <a:lnTo>
                    <a:pt x="64513" y="4313"/>
                  </a:lnTo>
                  <a:lnTo>
                    <a:pt x="63526" y="3838"/>
                  </a:lnTo>
                  <a:lnTo>
                    <a:pt x="62503" y="3399"/>
                  </a:lnTo>
                  <a:lnTo>
                    <a:pt x="61479" y="2997"/>
                  </a:lnTo>
                  <a:lnTo>
                    <a:pt x="60456" y="2632"/>
                  </a:lnTo>
                  <a:lnTo>
                    <a:pt x="59433" y="2266"/>
                  </a:lnTo>
                  <a:lnTo>
                    <a:pt x="58373" y="1937"/>
                  </a:lnTo>
                  <a:lnTo>
                    <a:pt x="57313" y="1645"/>
                  </a:lnTo>
                  <a:lnTo>
                    <a:pt x="56253" y="1353"/>
                  </a:lnTo>
                  <a:lnTo>
                    <a:pt x="55156" y="1097"/>
                  </a:lnTo>
                  <a:lnTo>
                    <a:pt x="54096" y="877"/>
                  </a:lnTo>
                  <a:lnTo>
                    <a:pt x="53000" y="658"/>
                  </a:lnTo>
                  <a:lnTo>
                    <a:pt x="51903" y="475"/>
                  </a:lnTo>
                  <a:lnTo>
                    <a:pt x="50806" y="329"/>
                  </a:lnTo>
                  <a:lnTo>
                    <a:pt x="49710" y="220"/>
                  </a:lnTo>
                  <a:lnTo>
                    <a:pt x="48577" y="110"/>
                  </a:lnTo>
                  <a:lnTo>
                    <a:pt x="47444" y="37"/>
                  </a:lnTo>
                  <a:lnTo>
                    <a:pt x="463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882675" y="660275"/>
              <a:ext cx="1883350" cy="1883350"/>
            </a:xfrm>
            <a:custGeom>
              <a:avLst/>
              <a:gdLst/>
              <a:ahLst/>
              <a:cxnLst/>
              <a:rect l="l" t="t" r="r" b="b"/>
              <a:pathLst>
                <a:path w="75334" h="75334" extrusionOk="0">
                  <a:moveTo>
                    <a:pt x="38635" y="147"/>
                  </a:moveTo>
                  <a:lnTo>
                    <a:pt x="39586" y="184"/>
                  </a:lnTo>
                  <a:lnTo>
                    <a:pt x="40536" y="257"/>
                  </a:lnTo>
                  <a:lnTo>
                    <a:pt x="41486" y="330"/>
                  </a:lnTo>
                  <a:lnTo>
                    <a:pt x="42437" y="439"/>
                  </a:lnTo>
                  <a:lnTo>
                    <a:pt x="43387" y="549"/>
                  </a:lnTo>
                  <a:lnTo>
                    <a:pt x="44301" y="732"/>
                  </a:lnTo>
                  <a:lnTo>
                    <a:pt x="45215" y="878"/>
                  </a:lnTo>
                  <a:lnTo>
                    <a:pt x="46128" y="1097"/>
                  </a:lnTo>
                  <a:lnTo>
                    <a:pt x="47042" y="1317"/>
                  </a:lnTo>
                  <a:lnTo>
                    <a:pt x="47919" y="1573"/>
                  </a:lnTo>
                  <a:lnTo>
                    <a:pt x="48833" y="1828"/>
                  </a:lnTo>
                  <a:lnTo>
                    <a:pt x="49710" y="2121"/>
                  </a:lnTo>
                  <a:lnTo>
                    <a:pt x="50551" y="2413"/>
                  </a:lnTo>
                  <a:lnTo>
                    <a:pt x="51428" y="2742"/>
                  </a:lnTo>
                  <a:lnTo>
                    <a:pt x="52269" y="3071"/>
                  </a:lnTo>
                  <a:lnTo>
                    <a:pt x="53110" y="3437"/>
                  </a:lnTo>
                  <a:lnTo>
                    <a:pt x="53914" y="3839"/>
                  </a:lnTo>
                  <a:lnTo>
                    <a:pt x="54755" y="4241"/>
                  </a:lnTo>
                  <a:lnTo>
                    <a:pt x="55559" y="4679"/>
                  </a:lnTo>
                  <a:lnTo>
                    <a:pt x="56326" y="5118"/>
                  </a:lnTo>
                  <a:lnTo>
                    <a:pt x="57130" y="5557"/>
                  </a:lnTo>
                  <a:lnTo>
                    <a:pt x="58629" y="6544"/>
                  </a:lnTo>
                  <a:lnTo>
                    <a:pt x="60128" y="7604"/>
                  </a:lnTo>
                  <a:lnTo>
                    <a:pt x="61517" y="8700"/>
                  </a:lnTo>
                  <a:lnTo>
                    <a:pt x="62906" y="9906"/>
                  </a:lnTo>
                  <a:lnTo>
                    <a:pt x="64185" y="11149"/>
                  </a:lnTo>
                  <a:lnTo>
                    <a:pt x="65428" y="12428"/>
                  </a:lnTo>
                  <a:lnTo>
                    <a:pt x="66634" y="13817"/>
                  </a:lnTo>
                  <a:lnTo>
                    <a:pt x="67730" y="15206"/>
                  </a:lnTo>
                  <a:lnTo>
                    <a:pt x="68790" y="16705"/>
                  </a:lnTo>
                  <a:lnTo>
                    <a:pt x="69777" y="18203"/>
                  </a:lnTo>
                  <a:lnTo>
                    <a:pt x="70216" y="19008"/>
                  </a:lnTo>
                  <a:lnTo>
                    <a:pt x="70654" y="19775"/>
                  </a:lnTo>
                  <a:lnTo>
                    <a:pt x="71093" y="20579"/>
                  </a:lnTo>
                  <a:lnTo>
                    <a:pt x="71495" y="21420"/>
                  </a:lnTo>
                  <a:lnTo>
                    <a:pt x="71897" y="22224"/>
                  </a:lnTo>
                  <a:lnTo>
                    <a:pt x="72263" y="23065"/>
                  </a:lnTo>
                  <a:lnTo>
                    <a:pt x="72592" y="23906"/>
                  </a:lnTo>
                  <a:lnTo>
                    <a:pt x="72921" y="24783"/>
                  </a:lnTo>
                  <a:lnTo>
                    <a:pt x="73213" y="25623"/>
                  </a:lnTo>
                  <a:lnTo>
                    <a:pt x="73505" y="26501"/>
                  </a:lnTo>
                  <a:lnTo>
                    <a:pt x="73761" y="27414"/>
                  </a:lnTo>
                  <a:lnTo>
                    <a:pt x="74017" y="28292"/>
                  </a:lnTo>
                  <a:lnTo>
                    <a:pt x="74236" y="29205"/>
                  </a:lnTo>
                  <a:lnTo>
                    <a:pt x="74456" y="30119"/>
                  </a:lnTo>
                  <a:lnTo>
                    <a:pt x="74602" y="31033"/>
                  </a:lnTo>
                  <a:lnTo>
                    <a:pt x="74785" y="31947"/>
                  </a:lnTo>
                  <a:lnTo>
                    <a:pt x="74894" y="32897"/>
                  </a:lnTo>
                  <a:lnTo>
                    <a:pt x="75004" y="33848"/>
                  </a:lnTo>
                  <a:lnTo>
                    <a:pt x="75077" y="34798"/>
                  </a:lnTo>
                  <a:lnTo>
                    <a:pt x="75150" y="35748"/>
                  </a:lnTo>
                  <a:lnTo>
                    <a:pt x="75187" y="36699"/>
                  </a:lnTo>
                  <a:lnTo>
                    <a:pt x="75187" y="37649"/>
                  </a:lnTo>
                  <a:lnTo>
                    <a:pt x="75187" y="38636"/>
                  </a:lnTo>
                  <a:lnTo>
                    <a:pt x="75150" y="39586"/>
                  </a:lnTo>
                  <a:lnTo>
                    <a:pt x="75077" y="40536"/>
                  </a:lnTo>
                  <a:lnTo>
                    <a:pt x="75004" y="41487"/>
                  </a:lnTo>
                  <a:lnTo>
                    <a:pt x="74894" y="42437"/>
                  </a:lnTo>
                  <a:lnTo>
                    <a:pt x="74785" y="43387"/>
                  </a:lnTo>
                  <a:lnTo>
                    <a:pt x="74602" y="44301"/>
                  </a:lnTo>
                  <a:lnTo>
                    <a:pt x="74456" y="45215"/>
                  </a:lnTo>
                  <a:lnTo>
                    <a:pt x="74236" y="46129"/>
                  </a:lnTo>
                  <a:lnTo>
                    <a:pt x="74017" y="47043"/>
                  </a:lnTo>
                  <a:lnTo>
                    <a:pt x="73761" y="47920"/>
                  </a:lnTo>
                  <a:lnTo>
                    <a:pt x="73505" y="48797"/>
                  </a:lnTo>
                  <a:lnTo>
                    <a:pt x="73213" y="49674"/>
                  </a:lnTo>
                  <a:lnTo>
                    <a:pt x="72921" y="50552"/>
                  </a:lnTo>
                  <a:lnTo>
                    <a:pt x="72592" y="51429"/>
                  </a:lnTo>
                  <a:lnTo>
                    <a:pt x="72263" y="52270"/>
                  </a:lnTo>
                  <a:lnTo>
                    <a:pt x="71897" y="53110"/>
                  </a:lnTo>
                  <a:lnTo>
                    <a:pt x="71495" y="53914"/>
                  </a:lnTo>
                  <a:lnTo>
                    <a:pt x="71093" y="54755"/>
                  </a:lnTo>
                  <a:lnTo>
                    <a:pt x="70654" y="55523"/>
                  </a:lnTo>
                  <a:lnTo>
                    <a:pt x="70216" y="56327"/>
                  </a:lnTo>
                  <a:lnTo>
                    <a:pt x="69777" y="57094"/>
                  </a:lnTo>
                  <a:lnTo>
                    <a:pt x="68790" y="58629"/>
                  </a:lnTo>
                  <a:lnTo>
                    <a:pt x="67730" y="60092"/>
                  </a:lnTo>
                  <a:lnTo>
                    <a:pt x="66634" y="61517"/>
                  </a:lnTo>
                  <a:lnTo>
                    <a:pt x="65428" y="62906"/>
                  </a:lnTo>
                  <a:lnTo>
                    <a:pt x="64185" y="64185"/>
                  </a:lnTo>
                  <a:lnTo>
                    <a:pt x="62906" y="65428"/>
                  </a:lnTo>
                  <a:lnTo>
                    <a:pt x="61517" y="66634"/>
                  </a:lnTo>
                  <a:lnTo>
                    <a:pt x="60128" y="67731"/>
                  </a:lnTo>
                  <a:lnTo>
                    <a:pt x="58629" y="68791"/>
                  </a:lnTo>
                  <a:lnTo>
                    <a:pt x="57130" y="69741"/>
                  </a:lnTo>
                  <a:lnTo>
                    <a:pt x="56326" y="70216"/>
                  </a:lnTo>
                  <a:lnTo>
                    <a:pt x="55559" y="70655"/>
                  </a:lnTo>
                  <a:lnTo>
                    <a:pt x="54755" y="71094"/>
                  </a:lnTo>
                  <a:lnTo>
                    <a:pt x="53914" y="71496"/>
                  </a:lnTo>
                  <a:lnTo>
                    <a:pt x="53110" y="71861"/>
                  </a:lnTo>
                  <a:lnTo>
                    <a:pt x="52269" y="72227"/>
                  </a:lnTo>
                  <a:lnTo>
                    <a:pt x="51428" y="72592"/>
                  </a:lnTo>
                  <a:lnTo>
                    <a:pt x="50551" y="72921"/>
                  </a:lnTo>
                  <a:lnTo>
                    <a:pt x="49710" y="73214"/>
                  </a:lnTo>
                  <a:lnTo>
                    <a:pt x="48833" y="73506"/>
                  </a:lnTo>
                  <a:lnTo>
                    <a:pt x="47919" y="73762"/>
                  </a:lnTo>
                  <a:lnTo>
                    <a:pt x="47042" y="74018"/>
                  </a:lnTo>
                  <a:lnTo>
                    <a:pt x="46128" y="74237"/>
                  </a:lnTo>
                  <a:lnTo>
                    <a:pt x="45215" y="74420"/>
                  </a:lnTo>
                  <a:lnTo>
                    <a:pt x="44301" y="74603"/>
                  </a:lnTo>
                  <a:lnTo>
                    <a:pt x="43387" y="74749"/>
                  </a:lnTo>
                  <a:lnTo>
                    <a:pt x="42437" y="74895"/>
                  </a:lnTo>
                  <a:lnTo>
                    <a:pt x="41486" y="75005"/>
                  </a:lnTo>
                  <a:lnTo>
                    <a:pt x="40536" y="75078"/>
                  </a:lnTo>
                  <a:lnTo>
                    <a:pt x="39586" y="75151"/>
                  </a:lnTo>
                  <a:lnTo>
                    <a:pt x="38635" y="75187"/>
                  </a:lnTo>
                  <a:lnTo>
                    <a:pt x="36698" y="75187"/>
                  </a:lnTo>
                  <a:lnTo>
                    <a:pt x="35748" y="75151"/>
                  </a:lnTo>
                  <a:lnTo>
                    <a:pt x="34798" y="75078"/>
                  </a:lnTo>
                  <a:lnTo>
                    <a:pt x="33847" y="75005"/>
                  </a:lnTo>
                  <a:lnTo>
                    <a:pt x="32897" y="74895"/>
                  </a:lnTo>
                  <a:lnTo>
                    <a:pt x="31947" y="74749"/>
                  </a:lnTo>
                  <a:lnTo>
                    <a:pt x="31033" y="74603"/>
                  </a:lnTo>
                  <a:lnTo>
                    <a:pt x="30119" y="74420"/>
                  </a:lnTo>
                  <a:lnTo>
                    <a:pt x="29205" y="74237"/>
                  </a:lnTo>
                  <a:lnTo>
                    <a:pt x="28291" y="74018"/>
                  </a:lnTo>
                  <a:lnTo>
                    <a:pt x="27414" y="73762"/>
                  </a:lnTo>
                  <a:lnTo>
                    <a:pt x="26537" y="73506"/>
                  </a:lnTo>
                  <a:lnTo>
                    <a:pt x="25660" y="73214"/>
                  </a:lnTo>
                  <a:lnTo>
                    <a:pt x="24782" y="72921"/>
                  </a:lnTo>
                  <a:lnTo>
                    <a:pt x="23905" y="72592"/>
                  </a:lnTo>
                  <a:lnTo>
                    <a:pt x="23065" y="72227"/>
                  </a:lnTo>
                  <a:lnTo>
                    <a:pt x="22224" y="71861"/>
                  </a:lnTo>
                  <a:lnTo>
                    <a:pt x="21420" y="71496"/>
                  </a:lnTo>
                  <a:lnTo>
                    <a:pt x="20616" y="71094"/>
                  </a:lnTo>
                  <a:lnTo>
                    <a:pt x="19811" y="70655"/>
                  </a:lnTo>
                  <a:lnTo>
                    <a:pt x="19007" y="70216"/>
                  </a:lnTo>
                  <a:lnTo>
                    <a:pt x="18240" y="69741"/>
                  </a:lnTo>
                  <a:lnTo>
                    <a:pt x="16705" y="68791"/>
                  </a:lnTo>
                  <a:lnTo>
                    <a:pt x="15243" y="67731"/>
                  </a:lnTo>
                  <a:lnTo>
                    <a:pt x="13817" y="66634"/>
                  </a:lnTo>
                  <a:lnTo>
                    <a:pt x="12465" y="65428"/>
                  </a:lnTo>
                  <a:lnTo>
                    <a:pt x="11149" y="64185"/>
                  </a:lnTo>
                  <a:lnTo>
                    <a:pt x="9906" y="62906"/>
                  </a:lnTo>
                  <a:lnTo>
                    <a:pt x="8736" y="61517"/>
                  </a:lnTo>
                  <a:lnTo>
                    <a:pt x="7603" y="60092"/>
                  </a:lnTo>
                  <a:lnTo>
                    <a:pt x="6543" y="58629"/>
                  </a:lnTo>
                  <a:lnTo>
                    <a:pt x="5593" y="57094"/>
                  </a:lnTo>
                  <a:lnTo>
                    <a:pt x="5118" y="56327"/>
                  </a:lnTo>
                  <a:lnTo>
                    <a:pt x="4679" y="55523"/>
                  </a:lnTo>
                  <a:lnTo>
                    <a:pt x="4241" y="54755"/>
                  </a:lnTo>
                  <a:lnTo>
                    <a:pt x="3838" y="53914"/>
                  </a:lnTo>
                  <a:lnTo>
                    <a:pt x="3473" y="53110"/>
                  </a:lnTo>
                  <a:lnTo>
                    <a:pt x="3107" y="52270"/>
                  </a:lnTo>
                  <a:lnTo>
                    <a:pt x="2742" y="51429"/>
                  </a:lnTo>
                  <a:lnTo>
                    <a:pt x="2413" y="50552"/>
                  </a:lnTo>
                  <a:lnTo>
                    <a:pt x="2121" y="49674"/>
                  </a:lnTo>
                  <a:lnTo>
                    <a:pt x="1828" y="48797"/>
                  </a:lnTo>
                  <a:lnTo>
                    <a:pt x="1572" y="47920"/>
                  </a:lnTo>
                  <a:lnTo>
                    <a:pt x="1316" y="47043"/>
                  </a:lnTo>
                  <a:lnTo>
                    <a:pt x="1097" y="46129"/>
                  </a:lnTo>
                  <a:lnTo>
                    <a:pt x="914" y="45215"/>
                  </a:lnTo>
                  <a:lnTo>
                    <a:pt x="732" y="44301"/>
                  </a:lnTo>
                  <a:lnTo>
                    <a:pt x="585" y="43387"/>
                  </a:lnTo>
                  <a:lnTo>
                    <a:pt x="439" y="42437"/>
                  </a:lnTo>
                  <a:lnTo>
                    <a:pt x="330" y="41487"/>
                  </a:lnTo>
                  <a:lnTo>
                    <a:pt x="256" y="40536"/>
                  </a:lnTo>
                  <a:lnTo>
                    <a:pt x="183" y="39586"/>
                  </a:lnTo>
                  <a:lnTo>
                    <a:pt x="147" y="38636"/>
                  </a:lnTo>
                  <a:lnTo>
                    <a:pt x="147" y="37649"/>
                  </a:lnTo>
                  <a:lnTo>
                    <a:pt x="147" y="36699"/>
                  </a:lnTo>
                  <a:lnTo>
                    <a:pt x="183" y="35748"/>
                  </a:lnTo>
                  <a:lnTo>
                    <a:pt x="256" y="34798"/>
                  </a:lnTo>
                  <a:lnTo>
                    <a:pt x="330" y="33848"/>
                  </a:lnTo>
                  <a:lnTo>
                    <a:pt x="439" y="32897"/>
                  </a:lnTo>
                  <a:lnTo>
                    <a:pt x="585" y="31947"/>
                  </a:lnTo>
                  <a:lnTo>
                    <a:pt x="732" y="31033"/>
                  </a:lnTo>
                  <a:lnTo>
                    <a:pt x="914" y="30119"/>
                  </a:lnTo>
                  <a:lnTo>
                    <a:pt x="1097" y="29205"/>
                  </a:lnTo>
                  <a:lnTo>
                    <a:pt x="1316" y="28292"/>
                  </a:lnTo>
                  <a:lnTo>
                    <a:pt x="1572" y="27414"/>
                  </a:lnTo>
                  <a:lnTo>
                    <a:pt x="1828" y="26501"/>
                  </a:lnTo>
                  <a:lnTo>
                    <a:pt x="2121" y="25623"/>
                  </a:lnTo>
                  <a:lnTo>
                    <a:pt x="2413" y="24783"/>
                  </a:lnTo>
                  <a:lnTo>
                    <a:pt x="2742" y="23906"/>
                  </a:lnTo>
                  <a:lnTo>
                    <a:pt x="3107" y="23065"/>
                  </a:lnTo>
                  <a:lnTo>
                    <a:pt x="3473" y="22224"/>
                  </a:lnTo>
                  <a:lnTo>
                    <a:pt x="3838" y="21420"/>
                  </a:lnTo>
                  <a:lnTo>
                    <a:pt x="4241" y="20579"/>
                  </a:lnTo>
                  <a:lnTo>
                    <a:pt x="4679" y="19775"/>
                  </a:lnTo>
                  <a:lnTo>
                    <a:pt x="5118" y="19008"/>
                  </a:lnTo>
                  <a:lnTo>
                    <a:pt x="5593" y="18203"/>
                  </a:lnTo>
                  <a:lnTo>
                    <a:pt x="6543" y="16705"/>
                  </a:lnTo>
                  <a:lnTo>
                    <a:pt x="7603" y="15206"/>
                  </a:lnTo>
                  <a:lnTo>
                    <a:pt x="8736" y="13817"/>
                  </a:lnTo>
                  <a:lnTo>
                    <a:pt x="9906" y="12428"/>
                  </a:lnTo>
                  <a:lnTo>
                    <a:pt x="11149" y="11149"/>
                  </a:lnTo>
                  <a:lnTo>
                    <a:pt x="12465" y="9906"/>
                  </a:lnTo>
                  <a:lnTo>
                    <a:pt x="13817" y="8700"/>
                  </a:lnTo>
                  <a:lnTo>
                    <a:pt x="15243" y="7604"/>
                  </a:lnTo>
                  <a:lnTo>
                    <a:pt x="16705" y="6544"/>
                  </a:lnTo>
                  <a:lnTo>
                    <a:pt x="18240" y="5557"/>
                  </a:lnTo>
                  <a:lnTo>
                    <a:pt x="19007" y="5118"/>
                  </a:lnTo>
                  <a:lnTo>
                    <a:pt x="19811" y="4679"/>
                  </a:lnTo>
                  <a:lnTo>
                    <a:pt x="20616" y="4241"/>
                  </a:lnTo>
                  <a:lnTo>
                    <a:pt x="21420" y="3839"/>
                  </a:lnTo>
                  <a:lnTo>
                    <a:pt x="22224" y="3437"/>
                  </a:lnTo>
                  <a:lnTo>
                    <a:pt x="23065" y="3071"/>
                  </a:lnTo>
                  <a:lnTo>
                    <a:pt x="23905" y="2742"/>
                  </a:lnTo>
                  <a:lnTo>
                    <a:pt x="24782" y="2413"/>
                  </a:lnTo>
                  <a:lnTo>
                    <a:pt x="25660" y="2121"/>
                  </a:lnTo>
                  <a:lnTo>
                    <a:pt x="26537" y="1828"/>
                  </a:lnTo>
                  <a:lnTo>
                    <a:pt x="27414" y="1573"/>
                  </a:lnTo>
                  <a:lnTo>
                    <a:pt x="28291" y="1317"/>
                  </a:lnTo>
                  <a:lnTo>
                    <a:pt x="29205" y="1097"/>
                  </a:lnTo>
                  <a:lnTo>
                    <a:pt x="30119" y="878"/>
                  </a:lnTo>
                  <a:lnTo>
                    <a:pt x="31033" y="732"/>
                  </a:lnTo>
                  <a:lnTo>
                    <a:pt x="31947" y="549"/>
                  </a:lnTo>
                  <a:lnTo>
                    <a:pt x="32897" y="439"/>
                  </a:lnTo>
                  <a:lnTo>
                    <a:pt x="33847" y="330"/>
                  </a:lnTo>
                  <a:lnTo>
                    <a:pt x="34798" y="257"/>
                  </a:lnTo>
                  <a:lnTo>
                    <a:pt x="35748" y="184"/>
                  </a:lnTo>
                  <a:lnTo>
                    <a:pt x="36698" y="147"/>
                  </a:lnTo>
                  <a:close/>
                  <a:moveTo>
                    <a:pt x="36735" y="1"/>
                  </a:moveTo>
                  <a:lnTo>
                    <a:pt x="35784" y="37"/>
                  </a:lnTo>
                  <a:lnTo>
                    <a:pt x="34871" y="110"/>
                  </a:lnTo>
                  <a:lnTo>
                    <a:pt x="33920" y="184"/>
                  </a:lnTo>
                  <a:lnTo>
                    <a:pt x="33007" y="257"/>
                  </a:lnTo>
                  <a:lnTo>
                    <a:pt x="32093" y="403"/>
                  </a:lnTo>
                  <a:lnTo>
                    <a:pt x="31179" y="549"/>
                  </a:lnTo>
                  <a:lnTo>
                    <a:pt x="30265" y="695"/>
                  </a:lnTo>
                  <a:lnTo>
                    <a:pt x="29351" y="915"/>
                  </a:lnTo>
                  <a:lnTo>
                    <a:pt x="28474" y="1097"/>
                  </a:lnTo>
                  <a:lnTo>
                    <a:pt x="27560" y="1353"/>
                  </a:lnTo>
                  <a:lnTo>
                    <a:pt x="26683" y="1609"/>
                  </a:lnTo>
                  <a:lnTo>
                    <a:pt x="25806" y="1865"/>
                  </a:lnTo>
                  <a:lnTo>
                    <a:pt x="24929" y="2194"/>
                  </a:lnTo>
                  <a:lnTo>
                    <a:pt x="24088" y="2486"/>
                  </a:lnTo>
                  <a:lnTo>
                    <a:pt x="23247" y="2852"/>
                  </a:lnTo>
                  <a:lnTo>
                    <a:pt x="22407" y="3181"/>
                  </a:lnTo>
                  <a:lnTo>
                    <a:pt x="21566" y="3583"/>
                  </a:lnTo>
                  <a:lnTo>
                    <a:pt x="20725" y="3985"/>
                  </a:lnTo>
                  <a:lnTo>
                    <a:pt x="19921" y="4387"/>
                  </a:lnTo>
                  <a:lnTo>
                    <a:pt x="19117" y="4862"/>
                  </a:lnTo>
                  <a:lnTo>
                    <a:pt x="18313" y="5301"/>
                  </a:lnTo>
                  <a:lnTo>
                    <a:pt x="17545" y="5776"/>
                  </a:lnTo>
                  <a:lnTo>
                    <a:pt x="16778" y="6288"/>
                  </a:lnTo>
                  <a:lnTo>
                    <a:pt x="16010" y="6799"/>
                  </a:lnTo>
                  <a:lnTo>
                    <a:pt x="15243" y="7348"/>
                  </a:lnTo>
                  <a:lnTo>
                    <a:pt x="14511" y="7933"/>
                  </a:lnTo>
                  <a:lnTo>
                    <a:pt x="13780" y="8517"/>
                  </a:lnTo>
                  <a:lnTo>
                    <a:pt x="13086" y="9102"/>
                  </a:lnTo>
                  <a:lnTo>
                    <a:pt x="12392" y="9724"/>
                  </a:lnTo>
                  <a:lnTo>
                    <a:pt x="11697" y="10345"/>
                  </a:lnTo>
                  <a:lnTo>
                    <a:pt x="11039" y="11003"/>
                  </a:lnTo>
                  <a:lnTo>
                    <a:pt x="10381" y="11697"/>
                  </a:lnTo>
                  <a:lnTo>
                    <a:pt x="9723" y="12392"/>
                  </a:lnTo>
                  <a:lnTo>
                    <a:pt x="9102" y="13086"/>
                  </a:lnTo>
                  <a:lnTo>
                    <a:pt x="8517" y="13781"/>
                  </a:lnTo>
                  <a:lnTo>
                    <a:pt x="7932" y="14512"/>
                  </a:lnTo>
                  <a:lnTo>
                    <a:pt x="7347" y="15243"/>
                  </a:lnTo>
                  <a:lnTo>
                    <a:pt x="6836" y="16010"/>
                  </a:lnTo>
                  <a:lnTo>
                    <a:pt x="6287" y="16778"/>
                  </a:lnTo>
                  <a:lnTo>
                    <a:pt x="5812" y="17546"/>
                  </a:lnTo>
                  <a:lnTo>
                    <a:pt x="5301" y="18313"/>
                  </a:lnTo>
                  <a:lnTo>
                    <a:pt x="4862" y="19117"/>
                  </a:lnTo>
                  <a:lnTo>
                    <a:pt x="4423" y="19921"/>
                  </a:lnTo>
                  <a:lnTo>
                    <a:pt x="3985" y="20726"/>
                  </a:lnTo>
                  <a:lnTo>
                    <a:pt x="3583" y="21566"/>
                  </a:lnTo>
                  <a:lnTo>
                    <a:pt x="3217" y="22407"/>
                  </a:lnTo>
                  <a:lnTo>
                    <a:pt x="2852" y="23248"/>
                  </a:lnTo>
                  <a:lnTo>
                    <a:pt x="2486" y="24088"/>
                  </a:lnTo>
                  <a:lnTo>
                    <a:pt x="2194" y="24929"/>
                  </a:lnTo>
                  <a:lnTo>
                    <a:pt x="1901" y="25806"/>
                  </a:lnTo>
                  <a:lnTo>
                    <a:pt x="1609" y="26683"/>
                  </a:lnTo>
                  <a:lnTo>
                    <a:pt x="1353" y="27561"/>
                  </a:lnTo>
                  <a:lnTo>
                    <a:pt x="1134" y="28438"/>
                  </a:lnTo>
                  <a:lnTo>
                    <a:pt x="914" y="29352"/>
                  </a:lnTo>
                  <a:lnTo>
                    <a:pt x="732" y="30265"/>
                  </a:lnTo>
                  <a:lnTo>
                    <a:pt x="549" y="31143"/>
                  </a:lnTo>
                  <a:lnTo>
                    <a:pt x="403" y="32093"/>
                  </a:lnTo>
                  <a:lnTo>
                    <a:pt x="293" y="33007"/>
                  </a:lnTo>
                  <a:lnTo>
                    <a:pt x="183" y="33921"/>
                  </a:lnTo>
                  <a:lnTo>
                    <a:pt x="110" y="34834"/>
                  </a:lnTo>
                  <a:lnTo>
                    <a:pt x="37" y="35785"/>
                  </a:lnTo>
                  <a:lnTo>
                    <a:pt x="1" y="36735"/>
                  </a:lnTo>
                  <a:lnTo>
                    <a:pt x="1" y="37649"/>
                  </a:lnTo>
                  <a:lnTo>
                    <a:pt x="1" y="38599"/>
                  </a:lnTo>
                  <a:lnTo>
                    <a:pt x="37" y="39550"/>
                  </a:lnTo>
                  <a:lnTo>
                    <a:pt x="110" y="40463"/>
                  </a:lnTo>
                  <a:lnTo>
                    <a:pt x="183" y="41414"/>
                  </a:lnTo>
                  <a:lnTo>
                    <a:pt x="293" y="42328"/>
                  </a:lnTo>
                  <a:lnTo>
                    <a:pt x="403" y="43241"/>
                  </a:lnTo>
                  <a:lnTo>
                    <a:pt x="549" y="44155"/>
                  </a:lnTo>
                  <a:lnTo>
                    <a:pt x="732" y="45069"/>
                  </a:lnTo>
                  <a:lnTo>
                    <a:pt x="914" y="45983"/>
                  </a:lnTo>
                  <a:lnTo>
                    <a:pt x="1134" y="46860"/>
                  </a:lnTo>
                  <a:lnTo>
                    <a:pt x="1353" y="47774"/>
                  </a:lnTo>
                  <a:lnTo>
                    <a:pt x="1609" y="48651"/>
                  </a:lnTo>
                  <a:lnTo>
                    <a:pt x="1901" y="49528"/>
                  </a:lnTo>
                  <a:lnTo>
                    <a:pt x="2194" y="50405"/>
                  </a:lnTo>
                  <a:lnTo>
                    <a:pt x="2486" y="51246"/>
                  </a:lnTo>
                  <a:lnTo>
                    <a:pt x="2852" y="52087"/>
                  </a:lnTo>
                  <a:lnTo>
                    <a:pt x="3217" y="52927"/>
                  </a:lnTo>
                  <a:lnTo>
                    <a:pt x="3583" y="53768"/>
                  </a:lnTo>
                  <a:lnTo>
                    <a:pt x="3985" y="54609"/>
                  </a:lnTo>
                  <a:lnTo>
                    <a:pt x="4423" y="55413"/>
                  </a:lnTo>
                  <a:lnTo>
                    <a:pt x="4862" y="56217"/>
                  </a:lnTo>
                  <a:lnTo>
                    <a:pt x="5301" y="57021"/>
                  </a:lnTo>
                  <a:lnTo>
                    <a:pt x="5812" y="57789"/>
                  </a:lnTo>
                  <a:lnTo>
                    <a:pt x="6287" y="58556"/>
                  </a:lnTo>
                  <a:lnTo>
                    <a:pt x="6836" y="59324"/>
                  </a:lnTo>
                  <a:lnTo>
                    <a:pt x="7347" y="60092"/>
                  </a:lnTo>
                  <a:lnTo>
                    <a:pt x="7932" y="60823"/>
                  </a:lnTo>
                  <a:lnTo>
                    <a:pt x="8517" y="61554"/>
                  </a:lnTo>
                  <a:lnTo>
                    <a:pt x="9102" y="62248"/>
                  </a:lnTo>
                  <a:lnTo>
                    <a:pt x="9723" y="62943"/>
                  </a:lnTo>
                  <a:lnTo>
                    <a:pt x="10381" y="63637"/>
                  </a:lnTo>
                  <a:lnTo>
                    <a:pt x="11039" y="64295"/>
                  </a:lnTo>
                  <a:lnTo>
                    <a:pt x="11697" y="64953"/>
                  </a:lnTo>
                  <a:lnTo>
                    <a:pt x="12392" y="65611"/>
                  </a:lnTo>
                  <a:lnTo>
                    <a:pt x="13086" y="66232"/>
                  </a:lnTo>
                  <a:lnTo>
                    <a:pt x="13780" y="66817"/>
                  </a:lnTo>
                  <a:lnTo>
                    <a:pt x="14511" y="67402"/>
                  </a:lnTo>
                  <a:lnTo>
                    <a:pt x="15243" y="67987"/>
                  </a:lnTo>
                  <a:lnTo>
                    <a:pt x="16010" y="68498"/>
                  </a:lnTo>
                  <a:lnTo>
                    <a:pt x="16778" y="69047"/>
                  </a:lnTo>
                  <a:lnTo>
                    <a:pt x="17545" y="69522"/>
                  </a:lnTo>
                  <a:lnTo>
                    <a:pt x="18313" y="70034"/>
                  </a:lnTo>
                  <a:lnTo>
                    <a:pt x="19117" y="70472"/>
                  </a:lnTo>
                  <a:lnTo>
                    <a:pt x="19921" y="70911"/>
                  </a:lnTo>
                  <a:lnTo>
                    <a:pt x="20725" y="71349"/>
                  </a:lnTo>
                  <a:lnTo>
                    <a:pt x="21566" y="71751"/>
                  </a:lnTo>
                  <a:lnTo>
                    <a:pt x="22407" y="72117"/>
                  </a:lnTo>
                  <a:lnTo>
                    <a:pt x="23247" y="72483"/>
                  </a:lnTo>
                  <a:lnTo>
                    <a:pt x="24088" y="72848"/>
                  </a:lnTo>
                  <a:lnTo>
                    <a:pt x="24929" y="73140"/>
                  </a:lnTo>
                  <a:lnTo>
                    <a:pt x="25806" y="73433"/>
                  </a:lnTo>
                  <a:lnTo>
                    <a:pt x="26683" y="73725"/>
                  </a:lnTo>
                  <a:lnTo>
                    <a:pt x="27560" y="73981"/>
                  </a:lnTo>
                  <a:lnTo>
                    <a:pt x="28474" y="74200"/>
                  </a:lnTo>
                  <a:lnTo>
                    <a:pt x="29351" y="74420"/>
                  </a:lnTo>
                  <a:lnTo>
                    <a:pt x="30265" y="74603"/>
                  </a:lnTo>
                  <a:lnTo>
                    <a:pt x="31179" y="74785"/>
                  </a:lnTo>
                  <a:lnTo>
                    <a:pt x="32093" y="74931"/>
                  </a:lnTo>
                  <a:lnTo>
                    <a:pt x="33007" y="75041"/>
                  </a:lnTo>
                  <a:lnTo>
                    <a:pt x="33920" y="75151"/>
                  </a:lnTo>
                  <a:lnTo>
                    <a:pt x="34871" y="75224"/>
                  </a:lnTo>
                  <a:lnTo>
                    <a:pt x="35784" y="75297"/>
                  </a:lnTo>
                  <a:lnTo>
                    <a:pt x="36735" y="75334"/>
                  </a:lnTo>
                  <a:lnTo>
                    <a:pt x="38599" y="75334"/>
                  </a:lnTo>
                  <a:lnTo>
                    <a:pt x="39549" y="75297"/>
                  </a:lnTo>
                  <a:lnTo>
                    <a:pt x="40500" y="75224"/>
                  </a:lnTo>
                  <a:lnTo>
                    <a:pt x="41413" y="75151"/>
                  </a:lnTo>
                  <a:lnTo>
                    <a:pt x="42327" y="75041"/>
                  </a:lnTo>
                  <a:lnTo>
                    <a:pt x="43277" y="74931"/>
                  </a:lnTo>
                  <a:lnTo>
                    <a:pt x="44191" y="74785"/>
                  </a:lnTo>
                  <a:lnTo>
                    <a:pt x="45068" y="74603"/>
                  </a:lnTo>
                  <a:lnTo>
                    <a:pt x="45982" y="74420"/>
                  </a:lnTo>
                  <a:lnTo>
                    <a:pt x="46896" y="74200"/>
                  </a:lnTo>
                  <a:lnTo>
                    <a:pt x="47773" y="73981"/>
                  </a:lnTo>
                  <a:lnTo>
                    <a:pt x="48651" y="73725"/>
                  </a:lnTo>
                  <a:lnTo>
                    <a:pt x="49528" y="73433"/>
                  </a:lnTo>
                  <a:lnTo>
                    <a:pt x="50405" y="73140"/>
                  </a:lnTo>
                  <a:lnTo>
                    <a:pt x="51246" y="72848"/>
                  </a:lnTo>
                  <a:lnTo>
                    <a:pt x="52086" y="72483"/>
                  </a:lnTo>
                  <a:lnTo>
                    <a:pt x="52964" y="72117"/>
                  </a:lnTo>
                  <a:lnTo>
                    <a:pt x="53768" y="71751"/>
                  </a:lnTo>
                  <a:lnTo>
                    <a:pt x="54608" y="71349"/>
                  </a:lnTo>
                  <a:lnTo>
                    <a:pt x="55413" y="70911"/>
                  </a:lnTo>
                  <a:lnTo>
                    <a:pt x="56217" y="70472"/>
                  </a:lnTo>
                  <a:lnTo>
                    <a:pt x="57021" y="70034"/>
                  </a:lnTo>
                  <a:lnTo>
                    <a:pt x="57788" y="69522"/>
                  </a:lnTo>
                  <a:lnTo>
                    <a:pt x="58556" y="69047"/>
                  </a:lnTo>
                  <a:lnTo>
                    <a:pt x="59324" y="68498"/>
                  </a:lnTo>
                  <a:lnTo>
                    <a:pt x="60091" y="67987"/>
                  </a:lnTo>
                  <a:lnTo>
                    <a:pt x="60822" y="67402"/>
                  </a:lnTo>
                  <a:lnTo>
                    <a:pt x="61553" y="66817"/>
                  </a:lnTo>
                  <a:lnTo>
                    <a:pt x="62248" y="66232"/>
                  </a:lnTo>
                  <a:lnTo>
                    <a:pt x="62942" y="65611"/>
                  </a:lnTo>
                  <a:lnTo>
                    <a:pt x="63637" y="64953"/>
                  </a:lnTo>
                  <a:lnTo>
                    <a:pt x="64331" y="64295"/>
                  </a:lnTo>
                  <a:lnTo>
                    <a:pt x="64989" y="63637"/>
                  </a:lnTo>
                  <a:lnTo>
                    <a:pt x="65610" y="62943"/>
                  </a:lnTo>
                  <a:lnTo>
                    <a:pt x="66232" y="62248"/>
                  </a:lnTo>
                  <a:lnTo>
                    <a:pt x="66817" y="61554"/>
                  </a:lnTo>
                  <a:lnTo>
                    <a:pt x="67401" y="60823"/>
                  </a:lnTo>
                  <a:lnTo>
                    <a:pt x="67986" y="60092"/>
                  </a:lnTo>
                  <a:lnTo>
                    <a:pt x="68534" y="59324"/>
                  </a:lnTo>
                  <a:lnTo>
                    <a:pt x="69046" y="58556"/>
                  </a:lnTo>
                  <a:lnTo>
                    <a:pt x="69558" y="57789"/>
                  </a:lnTo>
                  <a:lnTo>
                    <a:pt x="70033" y="57021"/>
                  </a:lnTo>
                  <a:lnTo>
                    <a:pt x="70472" y="56217"/>
                  </a:lnTo>
                  <a:lnTo>
                    <a:pt x="70947" y="55413"/>
                  </a:lnTo>
                  <a:lnTo>
                    <a:pt x="71349" y="54609"/>
                  </a:lnTo>
                  <a:lnTo>
                    <a:pt x="71751" y="53768"/>
                  </a:lnTo>
                  <a:lnTo>
                    <a:pt x="72153" y="52927"/>
                  </a:lnTo>
                  <a:lnTo>
                    <a:pt x="72482" y="52087"/>
                  </a:lnTo>
                  <a:lnTo>
                    <a:pt x="72848" y="51246"/>
                  </a:lnTo>
                  <a:lnTo>
                    <a:pt x="73140" y="50405"/>
                  </a:lnTo>
                  <a:lnTo>
                    <a:pt x="73469" y="49528"/>
                  </a:lnTo>
                  <a:lnTo>
                    <a:pt x="73725" y="48651"/>
                  </a:lnTo>
                  <a:lnTo>
                    <a:pt x="73981" y="47774"/>
                  </a:lnTo>
                  <a:lnTo>
                    <a:pt x="74236" y="46860"/>
                  </a:lnTo>
                  <a:lnTo>
                    <a:pt x="74419" y="45983"/>
                  </a:lnTo>
                  <a:lnTo>
                    <a:pt x="74639" y="45069"/>
                  </a:lnTo>
                  <a:lnTo>
                    <a:pt x="74785" y="44155"/>
                  </a:lnTo>
                  <a:lnTo>
                    <a:pt x="74931" y="43241"/>
                  </a:lnTo>
                  <a:lnTo>
                    <a:pt x="75077" y="42328"/>
                  </a:lnTo>
                  <a:lnTo>
                    <a:pt x="75150" y="41414"/>
                  </a:lnTo>
                  <a:lnTo>
                    <a:pt x="75260" y="40463"/>
                  </a:lnTo>
                  <a:lnTo>
                    <a:pt x="75296" y="39550"/>
                  </a:lnTo>
                  <a:lnTo>
                    <a:pt x="75333" y="38599"/>
                  </a:lnTo>
                  <a:lnTo>
                    <a:pt x="75333" y="37649"/>
                  </a:lnTo>
                  <a:lnTo>
                    <a:pt x="75333" y="36735"/>
                  </a:lnTo>
                  <a:lnTo>
                    <a:pt x="75296" y="35785"/>
                  </a:lnTo>
                  <a:lnTo>
                    <a:pt x="75260" y="34834"/>
                  </a:lnTo>
                  <a:lnTo>
                    <a:pt x="75150" y="33921"/>
                  </a:lnTo>
                  <a:lnTo>
                    <a:pt x="75077" y="33007"/>
                  </a:lnTo>
                  <a:lnTo>
                    <a:pt x="74931" y="32093"/>
                  </a:lnTo>
                  <a:lnTo>
                    <a:pt x="74785" y="31143"/>
                  </a:lnTo>
                  <a:lnTo>
                    <a:pt x="74639" y="30265"/>
                  </a:lnTo>
                  <a:lnTo>
                    <a:pt x="74419" y="29352"/>
                  </a:lnTo>
                  <a:lnTo>
                    <a:pt x="74236" y="28438"/>
                  </a:lnTo>
                  <a:lnTo>
                    <a:pt x="73981" y="27561"/>
                  </a:lnTo>
                  <a:lnTo>
                    <a:pt x="73725" y="26683"/>
                  </a:lnTo>
                  <a:lnTo>
                    <a:pt x="73469" y="25806"/>
                  </a:lnTo>
                  <a:lnTo>
                    <a:pt x="73140" y="24929"/>
                  </a:lnTo>
                  <a:lnTo>
                    <a:pt x="72848" y="24088"/>
                  </a:lnTo>
                  <a:lnTo>
                    <a:pt x="72482" y="23248"/>
                  </a:lnTo>
                  <a:lnTo>
                    <a:pt x="72153" y="22407"/>
                  </a:lnTo>
                  <a:lnTo>
                    <a:pt x="71751" y="21566"/>
                  </a:lnTo>
                  <a:lnTo>
                    <a:pt x="71349" y="20726"/>
                  </a:lnTo>
                  <a:lnTo>
                    <a:pt x="70947" y="19921"/>
                  </a:lnTo>
                  <a:lnTo>
                    <a:pt x="70472" y="19117"/>
                  </a:lnTo>
                  <a:lnTo>
                    <a:pt x="70033" y="18313"/>
                  </a:lnTo>
                  <a:lnTo>
                    <a:pt x="69558" y="17546"/>
                  </a:lnTo>
                  <a:lnTo>
                    <a:pt x="69046" y="16778"/>
                  </a:lnTo>
                  <a:lnTo>
                    <a:pt x="68534" y="16010"/>
                  </a:lnTo>
                  <a:lnTo>
                    <a:pt x="67986" y="15243"/>
                  </a:lnTo>
                  <a:lnTo>
                    <a:pt x="67401" y="14512"/>
                  </a:lnTo>
                  <a:lnTo>
                    <a:pt x="66817" y="13781"/>
                  </a:lnTo>
                  <a:lnTo>
                    <a:pt x="66232" y="13086"/>
                  </a:lnTo>
                  <a:lnTo>
                    <a:pt x="65610" y="12392"/>
                  </a:lnTo>
                  <a:lnTo>
                    <a:pt x="64989" y="11697"/>
                  </a:lnTo>
                  <a:lnTo>
                    <a:pt x="64331" y="11003"/>
                  </a:lnTo>
                  <a:lnTo>
                    <a:pt x="63637" y="10345"/>
                  </a:lnTo>
                  <a:lnTo>
                    <a:pt x="62942" y="9724"/>
                  </a:lnTo>
                  <a:lnTo>
                    <a:pt x="62248" y="9102"/>
                  </a:lnTo>
                  <a:lnTo>
                    <a:pt x="61553" y="8517"/>
                  </a:lnTo>
                  <a:lnTo>
                    <a:pt x="60822" y="7933"/>
                  </a:lnTo>
                  <a:lnTo>
                    <a:pt x="60091" y="7348"/>
                  </a:lnTo>
                  <a:lnTo>
                    <a:pt x="59324" y="6799"/>
                  </a:lnTo>
                  <a:lnTo>
                    <a:pt x="58556" y="6288"/>
                  </a:lnTo>
                  <a:lnTo>
                    <a:pt x="57788" y="5776"/>
                  </a:lnTo>
                  <a:lnTo>
                    <a:pt x="57021" y="5301"/>
                  </a:lnTo>
                  <a:lnTo>
                    <a:pt x="56217" y="4862"/>
                  </a:lnTo>
                  <a:lnTo>
                    <a:pt x="55413" y="4387"/>
                  </a:lnTo>
                  <a:lnTo>
                    <a:pt x="54608" y="3985"/>
                  </a:lnTo>
                  <a:lnTo>
                    <a:pt x="53768" y="3583"/>
                  </a:lnTo>
                  <a:lnTo>
                    <a:pt x="52964" y="3181"/>
                  </a:lnTo>
                  <a:lnTo>
                    <a:pt x="52086" y="2852"/>
                  </a:lnTo>
                  <a:lnTo>
                    <a:pt x="51246" y="2486"/>
                  </a:lnTo>
                  <a:lnTo>
                    <a:pt x="50405" y="2194"/>
                  </a:lnTo>
                  <a:lnTo>
                    <a:pt x="49528" y="1865"/>
                  </a:lnTo>
                  <a:lnTo>
                    <a:pt x="48651" y="1609"/>
                  </a:lnTo>
                  <a:lnTo>
                    <a:pt x="47773" y="1353"/>
                  </a:lnTo>
                  <a:lnTo>
                    <a:pt x="46896" y="1097"/>
                  </a:lnTo>
                  <a:lnTo>
                    <a:pt x="45982" y="915"/>
                  </a:lnTo>
                  <a:lnTo>
                    <a:pt x="45068" y="695"/>
                  </a:lnTo>
                  <a:lnTo>
                    <a:pt x="44191" y="549"/>
                  </a:lnTo>
                  <a:lnTo>
                    <a:pt x="43277" y="403"/>
                  </a:lnTo>
                  <a:lnTo>
                    <a:pt x="42327" y="257"/>
                  </a:lnTo>
                  <a:lnTo>
                    <a:pt x="41413" y="184"/>
                  </a:lnTo>
                  <a:lnTo>
                    <a:pt x="40500" y="110"/>
                  </a:lnTo>
                  <a:lnTo>
                    <a:pt x="39549" y="37"/>
                  </a:lnTo>
                  <a:lnTo>
                    <a:pt x="385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1070925" y="847600"/>
              <a:ext cx="1507750" cy="1507775"/>
            </a:xfrm>
            <a:custGeom>
              <a:avLst/>
              <a:gdLst/>
              <a:ahLst/>
              <a:cxnLst/>
              <a:rect l="l" t="t" r="r" b="b"/>
              <a:pathLst>
                <a:path w="60310" h="60311" extrusionOk="0">
                  <a:moveTo>
                    <a:pt x="30155" y="147"/>
                  </a:moveTo>
                  <a:lnTo>
                    <a:pt x="31690" y="184"/>
                  </a:lnTo>
                  <a:lnTo>
                    <a:pt x="33189" y="330"/>
                  </a:lnTo>
                  <a:lnTo>
                    <a:pt x="34687" y="513"/>
                  </a:lnTo>
                  <a:lnTo>
                    <a:pt x="36186" y="768"/>
                  </a:lnTo>
                  <a:lnTo>
                    <a:pt x="37648" y="1097"/>
                  </a:lnTo>
                  <a:lnTo>
                    <a:pt x="39037" y="1499"/>
                  </a:lnTo>
                  <a:lnTo>
                    <a:pt x="40463" y="1975"/>
                  </a:lnTo>
                  <a:lnTo>
                    <a:pt x="41815" y="2523"/>
                  </a:lnTo>
                  <a:lnTo>
                    <a:pt x="43131" y="3108"/>
                  </a:lnTo>
                  <a:lnTo>
                    <a:pt x="44447" y="3802"/>
                  </a:lnTo>
                  <a:lnTo>
                    <a:pt x="45689" y="4497"/>
                  </a:lnTo>
                  <a:lnTo>
                    <a:pt x="46896" y="5301"/>
                  </a:lnTo>
                  <a:lnTo>
                    <a:pt x="48102" y="6142"/>
                  </a:lnTo>
                  <a:lnTo>
                    <a:pt x="49235" y="7019"/>
                  </a:lnTo>
                  <a:lnTo>
                    <a:pt x="50295" y="7969"/>
                  </a:lnTo>
                  <a:lnTo>
                    <a:pt x="51355" y="8956"/>
                  </a:lnTo>
                  <a:lnTo>
                    <a:pt x="52342" y="10016"/>
                  </a:lnTo>
                  <a:lnTo>
                    <a:pt x="53292" y="11076"/>
                  </a:lnTo>
                  <a:lnTo>
                    <a:pt x="54169" y="12209"/>
                  </a:lnTo>
                  <a:lnTo>
                    <a:pt x="55010" y="13415"/>
                  </a:lnTo>
                  <a:lnTo>
                    <a:pt x="55814" y="14621"/>
                  </a:lnTo>
                  <a:lnTo>
                    <a:pt x="56509" y="15864"/>
                  </a:lnTo>
                  <a:lnTo>
                    <a:pt x="57203" y="17180"/>
                  </a:lnTo>
                  <a:lnTo>
                    <a:pt x="57788" y="18496"/>
                  </a:lnTo>
                  <a:lnTo>
                    <a:pt x="58336" y="19848"/>
                  </a:lnTo>
                  <a:lnTo>
                    <a:pt x="58811" y="21274"/>
                  </a:lnTo>
                  <a:lnTo>
                    <a:pt x="59213" y="22663"/>
                  </a:lnTo>
                  <a:lnTo>
                    <a:pt x="59542" y="24125"/>
                  </a:lnTo>
                  <a:lnTo>
                    <a:pt x="59798" y="25624"/>
                  </a:lnTo>
                  <a:lnTo>
                    <a:pt x="59981" y="27122"/>
                  </a:lnTo>
                  <a:lnTo>
                    <a:pt x="60127" y="28621"/>
                  </a:lnTo>
                  <a:lnTo>
                    <a:pt x="60164" y="30156"/>
                  </a:lnTo>
                  <a:lnTo>
                    <a:pt x="60127" y="31728"/>
                  </a:lnTo>
                  <a:lnTo>
                    <a:pt x="59981" y="33226"/>
                  </a:lnTo>
                  <a:lnTo>
                    <a:pt x="59798" y="34725"/>
                  </a:lnTo>
                  <a:lnTo>
                    <a:pt x="59542" y="36223"/>
                  </a:lnTo>
                  <a:lnTo>
                    <a:pt x="59213" y="37649"/>
                  </a:lnTo>
                  <a:lnTo>
                    <a:pt x="58811" y="39074"/>
                  </a:lnTo>
                  <a:lnTo>
                    <a:pt x="58336" y="40463"/>
                  </a:lnTo>
                  <a:lnTo>
                    <a:pt x="57788" y="41852"/>
                  </a:lnTo>
                  <a:lnTo>
                    <a:pt x="57203" y="43168"/>
                  </a:lnTo>
                  <a:lnTo>
                    <a:pt x="56509" y="44448"/>
                  </a:lnTo>
                  <a:lnTo>
                    <a:pt x="55814" y="45727"/>
                  </a:lnTo>
                  <a:lnTo>
                    <a:pt x="55010" y="46933"/>
                  </a:lnTo>
                  <a:lnTo>
                    <a:pt x="54169" y="48103"/>
                  </a:lnTo>
                  <a:lnTo>
                    <a:pt x="53292" y="49236"/>
                  </a:lnTo>
                  <a:lnTo>
                    <a:pt x="52342" y="50332"/>
                  </a:lnTo>
                  <a:lnTo>
                    <a:pt x="51355" y="51392"/>
                  </a:lnTo>
                  <a:lnTo>
                    <a:pt x="50295" y="52379"/>
                  </a:lnTo>
                  <a:lnTo>
                    <a:pt x="49235" y="53330"/>
                  </a:lnTo>
                  <a:lnTo>
                    <a:pt x="48102" y="54207"/>
                  </a:lnTo>
                  <a:lnTo>
                    <a:pt x="46896" y="55048"/>
                  </a:lnTo>
                  <a:lnTo>
                    <a:pt x="45689" y="55815"/>
                  </a:lnTo>
                  <a:lnTo>
                    <a:pt x="44447" y="56546"/>
                  </a:lnTo>
                  <a:lnTo>
                    <a:pt x="43131" y="57204"/>
                  </a:lnTo>
                  <a:lnTo>
                    <a:pt x="41815" y="57825"/>
                  </a:lnTo>
                  <a:lnTo>
                    <a:pt x="40463" y="58374"/>
                  </a:lnTo>
                  <a:lnTo>
                    <a:pt x="39037" y="58849"/>
                  </a:lnTo>
                  <a:lnTo>
                    <a:pt x="37648" y="59251"/>
                  </a:lnTo>
                  <a:lnTo>
                    <a:pt x="36186" y="59580"/>
                  </a:lnTo>
                  <a:lnTo>
                    <a:pt x="34687" y="59836"/>
                  </a:lnTo>
                  <a:lnTo>
                    <a:pt x="33189" y="60019"/>
                  </a:lnTo>
                  <a:lnTo>
                    <a:pt x="31690" y="60128"/>
                  </a:lnTo>
                  <a:lnTo>
                    <a:pt x="30155" y="60201"/>
                  </a:lnTo>
                  <a:lnTo>
                    <a:pt x="28583" y="60128"/>
                  </a:lnTo>
                  <a:lnTo>
                    <a:pt x="27085" y="60019"/>
                  </a:lnTo>
                  <a:lnTo>
                    <a:pt x="25586" y="59836"/>
                  </a:lnTo>
                  <a:lnTo>
                    <a:pt x="24088" y="59580"/>
                  </a:lnTo>
                  <a:lnTo>
                    <a:pt x="22662" y="59251"/>
                  </a:lnTo>
                  <a:lnTo>
                    <a:pt x="21237" y="58849"/>
                  </a:lnTo>
                  <a:lnTo>
                    <a:pt x="19848" y="58374"/>
                  </a:lnTo>
                  <a:lnTo>
                    <a:pt x="18459" y="57825"/>
                  </a:lnTo>
                  <a:lnTo>
                    <a:pt x="17143" y="57204"/>
                  </a:lnTo>
                  <a:lnTo>
                    <a:pt x="15863" y="56546"/>
                  </a:lnTo>
                  <a:lnTo>
                    <a:pt x="14584" y="55815"/>
                  </a:lnTo>
                  <a:lnTo>
                    <a:pt x="13378" y="55048"/>
                  </a:lnTo>
                  <a:lnTo>
                    <a:pt x="12208" y="54207"/>
                  </a:lnTo>
                  <a:lnTo>
                    <a:pt x="11075" y="53330"/>
                  </a:lnTo>
                  <a:lnTo>
                    <a:pt x="9979" y="52379"/>
                  </a:lnTo>
                  <a:lnTo>
                    <a:pt x="8919" y="51392"/>
                  </a:lnTo>
                  <a:lnTo>
                    <a:pt x="7932" y="50332"/>
                  </a:lnTo>
                  <a:lnTo>
                    <a:pt x="6981" y="49236"/>
                  </a:lnTo>
                  <a:lnTo>
                    <a:pt x="6104" y="48103"/>
                  </a:lnTo>
                  <a:lnTo>
                    <a:pt x="5264" y="46933"/>
                  </a:lnTo>
                  <a:lnTo>
                    <a:pt x="4496" y="45727"/>
                  </a:lnTo>
                  <a:lnTo>
                    <a:pt x="3765" y="44448"/>
                  </a:lnTo>
                  <a:lnTo>
                    <a:pt x="3107" y="43168"/>
                  </a:lnTo>
                  <a:lnTo>
                    <a:pt x="2486" y="41852"/>
                  </a:lnTo>
                  <a:lnTo>
                    <a:pt x="1937" y="40463"/>
                  </a:lnTo>
                  <a:lnTo>
                    <a:pt x="1462" y="39074"/>
                  </a:lnTo>
                  <a:lnTo>
                    <a:pt x="1060" y="37649"/>
                  </a:lnTo>
                  <a:lnTo>
                    <a:pt x="731" y="36223"/>
                  </a:lnTo>
                  <a:lnTo>
                    <a:pt x="475" y="34725"/>
                  </a:lnTo>
                  <a:lnTo>
                    <a:pt x="293" y="33226"/>
                  </a:lnTo>
                  <a:lnTo>
                    <a:pt x="183" y="31728"/>
                  </a:lnTo>
                  <a:lnTo>
                    <a:pt x="146" y="30156"/>
                  </a:lnTo>
                  <a:lnTo>
                    <a:pt x="183" y="28621"/>
                  </a:lnTo>
                  <a:lnTo>
                    <a:pt x="293" y="27122"/>
                  </a:lnTo>
                  <a:lnTo>
                    <a:pt x="475" y="25624"/>
                  </a:lnTo>
                  <a:lnTo>
                    <a:pt x="731" y="24125"/>
                  </a:lnTo>
                  <a:lnTo>
                    <a:pt x="1060" y="22663"/>
                  </a:lnTo>
                  <a:lnTo>
                    <a:pt x="1462" y="21274"/>
                  </a:lnTo>
                  <a:lnTo>
                    <a:pt x="1937" y="19848"/>
                  </a:lnTo>
                  <a:lnTo>
                    <a:pt x="2486" y="18496"/>
                  </a:lnTo>
                  <a:lnTo>
                    <a:pt x="3107" y="17180"/>
                  </a:lnTo>
                  <a:lnTo>
                    <a:pt x="3765" y="15864"/>
                  </a:lnTo>
                  <a:lnTo>
                    <a:pt x="4496" y="14621"/>
                  </a:lnTo>
                  <a:lnTo>
                    <a:pt x="5264" y="13415"/>
                  </a:lnTo>
                  <a:lnTo>
                    <a:pt x="6104" y="12209"/>
                  </a:lnTo>
                  <a:lnTo>
                    <a:pt x="6981" y="11076"/>
                  </a:lnTo>
                  <a:lnTo>
                    <a:pt x="7932" y="10016"/>
                  </a:lnTo>
                  <a:lnTo>
                    <a:pt x="8919" y="8956"/>
                  </a:lnTo>
                  <a:lnTo>
                    <a:pt x="9979" y="7969"/>
                  </a:lnTo>
                  <a:lnTo>
                    <a:pt x="11075" y="7019"/>
                  </a:lnTo>
                  <a:lnTo>
                    <a:pt x="12208" y="6142"/>
                  </a:lnTo>
                  <a:lnTo>
                    <a:pt x="13378" y="5301"/>
                  </a:lnTo>
                  <a:lnTo>
                    <a:pt x="14584" y="4497"/>
                  </a:lnTo>
                  <a:lnTo>
                    <a:pt x="15863" y="3802"/>
                  </a:lnTo>
                  <a:lnTo>
                    <a:pt x="17143" y="3108"/>
                  </a:lnTo>
                  <a:lnTo>
                    <a:pt x="18459" y="2523"/>
                  </a:lnTo>
                  <a:lnTo>
                    <a:pt x="19848" y="1975"/>
                  </a:lnTo>
                  <a:lnTo>
                    <a:pt x="21237" y="1499"/>
                  </a:lnTo>
                  <a:lnTo>
                    <a:pt x="22662" y="1097"/>
                  </a:lnTo>
                  <a:lnTo>
                    <a:pt x="24088" y="768"/>
                  </a:lnTo>
                  <a:lnTo>
                    <a:pt x="25586" y="513"/>
                  </a:lnTo>
                  <a:lnTo>
                    <a:pt x="27085" y="330"/>
                  </a:lnTo>
                  <a:lnTo>
                    <a:pt x="28583" y="184"/>
                  </a:lnTo>
                  <a:lnTo>
                    <a:pt x="30155" y="147"/>
                  </a:lnTo>
                  <a:close/>
                  <a:moveTo>
                    <a:pt x="30155" y="1"/>
                  </a:moveTo>
                  <a:lnTo>
                    <a:pt x="28620" y="37"/>
                  </a:lnTo>
                  <a:lnTo>
                    <a:pt x="27158" y="147"/>
                  </a:lnTo>
                  <a:lnTo>
                    <a:pt x="25659" y="330"/>
                  </a:lnTo>
                  <a:lnTo>
                    <a:pt x="24197" y="586"/>
                  </a:lnTo>
                  <a:lnTo>
                    <a:pt x="22772" y="915"/>
                  </a:lnTo>
                  <a:lnTo>
                    <a:pt x="21346" y="1317"/>
                  </a:lnTo>
                  <a:lnTo>
                    <a:pt x="19957" y="1755"/>
                  </a:lnTo>
                  <a:lnTo>
                    <a:pt x="18605" y="2304"/>
                  </a:lnTo>
                  <a:lnTo>
                    <a:pt x="17252" y="2888"/>
                  </a:lnTo>
                  <a:lnTo>
                    <a:pt x="15937" y="3546"/>
                  </a:lnTo>
                  <a:lnTo>
                    <a:pt x="14657" y="4277"/>
                  </a:lnTo>
                  <a:lnTo>
                    <a:pt x="13415" y="5082"/>
                  </a:lnTo>
                  <a:lnTo>
                    <a:pt x="12208" y="5922"/>
                  </a:lnTo>
                  <a:lnTo>
                    <a:pt x="11039" y="6836"/>
                  </a:lnTo>
                  <a:lnTo>
                    <a:pt x="9906" y="7823"/>
                  </a:lnTo>
                  <a:lnTo>
                    <a:pt x="8809" y="8846"/>
                  </a:lnTo>
                  <a:lnTo>
                    <a:pt x="7786" y="9943"/>
                  </a:lnTo>
                  <a:lnTo>
                    <a:pt x="6799" y="11076"/>
                  </a:lnTo>
                  <a:lnTo>
                    <a:pt x="5885" y="12246"/>
                  </a:lnTo>
                  <a:lnTo>
                    <a:pt x="5044" y="13452"/>
                  </a:lnTo>
                  <a:lnTo>
                    <a:pt x="4240" y="14695"/>
                  </a:lnTo>
                  <a:lnTo>
                    <a:pt x="3509" y="15974"/>
                  </a:lnTo>
                  <a:lnTo>
                    <a:pt x="2851" y="17290"/>
                  </a:lnTo>
                  <a:lnTo>
                    <a:pt x="2266" y="18606"/>
                  </a:lnTo>
                  <a:lnTo>
                    <a:pt x="1755" y="19995"/>
                  </a:lnTo>
                  <a:lnTo>
                    <a:pt x="1279" y="21384"/>
                  </a:lnTo>
                  <a:lnTo>
                    <a:pt x="877" y="22809"/>
                  </a:lnTo>
                  <a:lnTo>
                    <a:pt x="548" y="24235"/>
                  </a:lnTo>
                  <a:lnTo>
                    <a:pt x="329" y="25697"/>
                  </a:lnTo>
                  <a:lnTo>
                    <a:pt x="146" y="27159"/>
                  </a:lnTo>
                  <a:lnTo>
                    <a:pt x="37" y="28657"/>
                  </a:lnTo>
                  <a:lnTo>
                    <a:pt x="0" y="30156"/>
                  </a:lnTo>
                  <a:lnTo>
                    <a:pt x="37" y="31691"/>
                  </a:lnTo>
                  <a:lnTo>
                    <a:pt x="146" y="33153"/>
                  </a:lnTo>
                  <a:lnTo>
                    <a:pt x="329" y="34652"/>
                  </a:lnTo>
                  <a:lnTo>
                    <a:pt x="548" y="36114"/>
                  </a:lnTo>
                  <a:lnTo>
                    <a:pt x="877" y="37539"/>
                  </a:lnTo>
                  <a:lnTo>
                    <a:pt x="1279" y="38965"/>
                  </a:lnTo>
                  <a:lnTo>
                    <a:pt x="1755" y="40354"/>
                  </a:lnTo>
                  <a:lnTo>
                    <a:pt x="2266" y="41706"/>
                  </a:lnTo>
                  <a:lnTo>
                    <a:pt x="2851" y="43059"/>
                  </a:lnTo>
                  <a:lnTo>
                    <a:pt x="3509" y="44374"/>
                  </a:lnTo>
                  <a:lnTo>
                    <a:pt x="4240" y="45654"/>
                  </a:lnTo>
                  <a:lnTo>
                    <a:pt x="5044" y="46897"/>
                  </a:lnTo>
                  <a:lnTo>
                    <a:pt x="5885" y="48103"/>
                  </a:lnTo>
                  <a:lnTo>
                    <a:pt x="6799" y="49272"/>
                  </a:lnTo>
                  <a:lnTo>
                    <a:pt x="7786" y="50405"/>
                  </a:lnTo>
                  <a:lnTo>
                    <a:pt x="8809" y="51502"/>
                  </a:lnTo>
                  <a:lnTo>
                    <a:pt x="9906" y="52525"/>
                  </a:lnTo>
                  <a:lnTo>
                    <a:pt x="11039" y="53512"/>
                  </a:lnTo>
                  <a:lnTo>
                    <a:pt x="12208" y="54426"/>
                  </a:lnTo>
                  <a:lnTo>
                    <a:pt x="13415" y="55267"/>
                  </a:lnTo>
                  <a:lnTo>
                    <a:pt x="14657" y="56071"/>
                  </a:lnTo>
                  <a:lnTo>
                    <a:pt x="15937" y="56802"/>
                  </a:lnTo>
                  <a:lnTo>
                    <a:pt x="17252" y="57460"/>
                  </a:lnTo>
                  <a:lnTo>
                    <a:pt x="18605" y="58045"/>
                  </a:lnTo>
                  <a:lnTo>
                    <a:pt x="19957" y="58556"/>
                  </a:lnTo>
                  <a:lnTo>
                    <a:pt x="21346" y="59032"/>
                  </a:lnTo>
                  <a:lnTo>
                    <a:pt x="22772" y="59434"/>
                  </a:lnTo>
                  <a:lnTo>
                    <a:pt x="24197" y="59763"/>
                  </a:lnTo>
                  <a:lnTo>
                    <a:pt x="25659" y="59982"/>
                  </a:lnTo>
                  <a:lnTo>
                    <a:pt x="27158" y="60165"/>
                  </a:lnTo>
                  <a:lnTo>
                    <a:pt x="28620" y="60274"/>
                  </a:lnTo>
                  <a:lnTo>
                    <a:pt x="30155" y="60311"/>
                  </a:lnTo>
                  <a:lnTo>
                    <a:pt x="31654" y="60274"/>
                  </a:lnTo>
                  <a:lnTo>
                    <a:pt x="33152" y="60165"/>
                  </a:lnTo>
                  <a:lnTo>
                    <a:pt x="34614" y="59982"/>
                  </a:lnTo>
                  <a:lnTo>
                    <a:pt x="36076" y="59763"/>
                  </a:lnTo>
                  <a:lnTo>
                    <a:pt x="37502" y="59434"/>
                  </a:lnTo>
                  <a:lnTo>
                    <a:pt x="38927" y="59032"/>
                  </a:lnTo>
                  <a:lnTo>
                    <a:pt x="40316" y="58556"/>
                  </a:lnTo>
                  <a:lnTo>
                    <a:pt x="41705" y="58045"/>
                  </a:lnTo>
                  <a:lnTo>
                    <a:pt x="43021" y="57460"/>
                  </a:lnTo>
                  <a:lnTo>
                    <a:pt x="44337" y="56802"/>
                  </a:lnTo>
                  <a:lnTo>
                    <a:pt x="45616" y="56071"/>
                  </a:lnTo>
                  <a:lnTo>
                    <a:pt x="46859" y="55267"/>
                  </a:lnTo>
                  <a:lnTo>
                    <a:pt x="48065" y="54426"/>
                  </a:lnTo>
                  <a:lnTo>
                    <a:pt x="49235" y="53512"/>
                  </a:lnTo>
                  <a:lnTo>
                    <a:pt x="50368" y="52525"/>
                  </a:lnTo>
                  <a:lnTo>
                    <a:pt x="51465" y="51502"/>
                  </a:lnTo>
                  <a:lnTo>
                    <a:pt x="52488" y="50405"/>
                  </a:lnTo>
                  <a:lnTo>
                    <a:pt x="53475" y="49272"/>
                  </a:lnTo>
                  <a:lnTo>
                    <a:pt x="54389" y="48103"/>
                  </a:lnTo>
                  <a:lnTo>
                    <a:pt x="55266" y="46897"/>
                  </a:lnTo>
                  <a:lnTo>
                    <a:pt x="56033" y="45654"/>
                  </a:lnTo>
                  <a:lnTo>
                    <a:pt x="56765" y="44374"/>
                  </a:lnTo>
                  <a:lnTo>
                    <a:pt x="57422" y="43059"/>
                  </a:lnTo>
                  <a:lnTo>
                    <a:pt x="58007" y="41706"/>
                  </a:lnTo>
                  <a:lnTo>
                    <a:pt x="58556" y="40354"/>
                  </a:lnTo>
                  <a:lnTo>
                    <a:pt x="58994" y="38965"/>
                  </a:lnTo>
                  <a:lnTo>
                    <a:pt x="59396" y="37539"/>
                  </a:lnTo>
                  <a:lnTo>
                    <a:pt x="59725" y="36114"/>
                  </a:lnTo>
                  <a:lnTo>
                    <a:pt x="59981" y="34652"/>
                  </a:lnTo>
                  <a:lnTo>
                    <a:pt x="60164" y="33153"/>
                  </a:lnTo>
                  <a:lnTo>
                    <a:pt x="60273" y="31691"/>
                  </a:lnTo>
                  <a:lnTo>
                    <a:pt x="60310" y="30156"/>
                  </a:lnTo>
                  <a:lnTo>
                    <a:pt x="60273" y="28657"/>
                  </a:lnTo>
                  <a:lnTo>
                    <a:pt x="60164" y="27159"/>
                  </a:lnTo>
                  <a:lnTo>
                    <a:pt x="59981" y="25697"/>
                  </a:lnTo>
                  <a:lnTo>
                    <a:pt x="59725" y="24235"/>
                  </a:lnTo>
                  <a:lnTo>
                    <a:pt x="59396" y="22809"/>
                  </a:lnTo>
                  <a:lnTo>
                    <a:pt x="58994" y="21384"/>
                  </a:lnTo>
                  <a:lnTo>
                    <a:pt x="58556" y="19995"/>
                  </a:lnTo>
                  <a:lnTo>
                    <a:pt x="58007" y="18606"/>
                  </a:lnTo>
                  <a:lnTo>
                    <a:pt x="57422" y="17290"/>
                  </a:lnTo>
                  <a:lnTo>
                    <a:pt x="56765" y="15974"/>
                  </a:lnTo>
                  <a:lnTo>
                    <a:pt x="56033" y="14695"/>
                  </a:lnTo>
                  <a:lnTo>
                    <a:pt x="55266" y="13452"/>
                  </a:lnTo>
                  <a:lnTo>
                    <a:pt x="54389" y="12246"/>
                  </a:lnTo>
                  <a:lnTo>
                    <a:pt x="53475" y="11076"/>
                  </a:lnTo>
                  <a:lnTo>
                    <a:pt x="52488" y="9943"/>
                  </a:lnTo>
                  <a:lnTo>
                    <a:pt x="51465" y="8846"/>
                  </a:lnTo>
                  <a:lnTo>
                    <a:pt x="50368" y="7823"/>
                  </a:lnTo>
                  <a:lnTo>
                    <a:pt x="49235" y="6836"/>
                  </a:lnTo>
                  <a:lnTo>
                    <a:pt x="48065" y="5922"/>
                  </a:lnTo>
                  <a:lnTo>
                    <a:pt x="46859" y="5082"/>
                  </a:lnTo>
                  <a:lnTo>
                    <a:pt x="45616" y="4277"/>
                  </a:lnTo>
                  <a:lnTo>
                    <a:pt x="44337" y="3546"/>
                  </a:lnTo>
                  <a:lnTo>
                    <a:pt x="43021" y="2888"/>
                  </a:lnTo>
                  <a:lnTo>
                    <a:pt x="41705" y="2304"/>
                  </a:lnTo>
                  <a:lnTo>
                    <a:pt x="40316" y="1755"/>
                  </a:lnTo>
                  <a:lnTo>
                    <a:pt x="38927" y="1317"/>
                  </a:lnTo>
                  <a:lnTo>
                    <a:pt x="37502" y="915"/>
                  </a:lnTo>
                  <a:lnTo>
                    <a:pt x="36076" y="586"/>
                  </a:lnTo>
                  <a:lnTo>
                    <a:pt x="34614" y="330"/>
                  </a:lnTo>
                  <a:lnTo>
                    <a:pt x="33152" y="147"/>
                  </a:lnTo>
                  <a:lnTo>
                    <a:pt x="31654" y="37"/>
                  </a:lnTo>
                  <a:lnTo>
                    <a:pt x="301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1258250" y="1035850"/>
              <a:ext cx="1132200" cy="1132200"/>
            </a:xfrm>
            <a:custGeom>
              <a:avLst/>
              <a:gdLst/>
              <a:ahLst/>
              <a:cxnLst/>
              <a:rect l="l" t="t" r="r" b="b"/>
              <a:pathLst>
                <a:path w="45288" h="45288" extrusionOk="0">
                  <a:moveTo>
                    <a:pt x="22662" y="147"/>
                  </a:moveTo>
                  <a:lnTo>
                    <a:pt x="23795" y="183"/>
                  </a:lnTo>
                  <a:lnTo>
                    <a:pt x="24928" y="256"/>
                  </a:lnTo>
                  <a:lnTo>
                    <a:pt x="26061" y="403"/>
                  </a:lnTo>
                  <a:lnTo>
                    <a:pt x="27158" y="622"/>
                  </a:lnTo>
                  <a:lnTo>
                    <a:pt x="28254" y="878"/>
                  </a:lnTo>
                  <a:lnTo>
                    <a:pt x="29314" y="1170"/>
                  </a:lnTo>
                  <a:lnTo>
                    <a:pt x="30374" y="1536"/>
                  </a:lnTo>
                  <a:lnTo>
                    <a:pt x="31398" y="1938"/>
                  </a:lnTo>
                  <a:lnTo>
                    <a:pt x="32385" y="2376"/>
                  </a:lnTo>
                  <a:lnTo>
                    <a:pt x="33372" y="2852"/>
                  </a:lnTo>
                  <a:lnTo>
                    <a:pt x="34285" y="3400"/>
                  </a:lnTo>
                  <a:lnTo>
                    <a:pt x="35199" y="3985"/>
                  </a:lnTo>
                  <a:lnTo>
                    <a:pt x="36113" y="4643"/>
                  </a:lnTo>
                  <a:lnTo>
                    <a:pt x="36954" y="5300"/>
                  </a:lnTo>
                  <a:lnTo>
                    <a:pt x="37758" y="5995"/>
                  </a:lnTo>
                  <a:lnTo>
                    <a:pt x="38525" y="6763"/>
                  </a:lnTo>
                  <a:lnTo>
                    <a:pt x="39293" y="7530"/>
                  </a:lnTo>
                  <a:lnTo>
                    <a:pt x="39987" y="8334"/>
                  </a:lnTo>
                  <a:lnTo>
                    <a:pt x="40682" y="9211"/>
                  </a:lnTo>
                  <a:lnTo>
                    <a:pt x="41303" y="10089"/>
                  </a:lnTo>
                  <a:lnTo>
                    <a:pt x="41888" y="11003"/>
                  </a:lnTo>
                  <a:lnTo>
                    <a:pt x="42436" y="11916"/>
                  </a:lnTo>
                  <a:lnTo>
                    <a:pt x="42912" y="12903"/>
                  </a:lnTo>
                  <a:lnTo>
                    <a:pt x="43350" y="13890"/>
                  </a:lnTo>
                  <a:lnTo>
                    <a:pt x="43789" y="14914"/>
                  </a:lnTo>
                  <a:lnTo>
                    <a:pt x="44118" y="15974"/>
                  </a:lnTo>
                  <a:lnTo>
                    <a:pt x="44447" y="17034"/>
                  </a:lnTo>
                  <a:lnTo>
                    <a:pt x="44666" y="18130"/>
                  </a:lnTo>
                  <a:lnTo>
                    <a:pt x="44885" y="19227"/>
                  </a:lnTo>
                  <a:lnTo>
                    <a:pt x="45032" y="20360"/>
                  </a:lnTo>
                  <a:lnTo>
                    <a:pt x="45105" y="21493"/>
                  </a:lnTo>
                  <a:lnTo>
                    <a:pt x="45141" y="22626"/>
                  </a:lnTo>
                  <a:lnTo>
                    <a:pt x="45105" y="23796"/>
                  </a:lnTo>
                  <a:lnTo>
                    <a:pt x="45032" y="24929"/>
                  </a:lnTo>
                  <a:lnTo>
                    <a:pt x="44885" y="26062"/>
                  </a:lnTo>
                  <a:lnTo>
                    <a:pt x="44666" y="27158"/>
                  </a:lnTo>
                  <a:lnTo>
                    <a:pt x="44447" y="28255"/>
                  </a:lnTo>
                  <a:lnTo>
                    <a:pt x="44118" y="29315"/>
                  </a:lnTo>
                  <a:lnTo>
                    <a:pt x="43789" y="30375"/>
                  </a:lnTo>
                  <a:lnTo>
                    <a:pt x="43350" y="31398"/>
                  </a:lnTo>
                  <a:lnTo>
                    <a:pt x="42912" y="32385"/>
                  </a:lnTo>
                  <a:lnTo>
                    <a:pt x="42436" y="33336"/>
                  </a:lnTo>
                  <a:lnTo>
                    <a:pt x="41888" y="34286"/>
                  </a:lnTo>
                  <a:lnTo>
                    <a:pt x="41303" y="35200"/>
                  </a:lnTo>
                  <a:lnTo>
                    <a:pt x="40682" y="36077"/>
                  </a:lnTo>
                  <a:lnTo>
                    <a:pt x="39987" y="36954"/>
                  </a:lnTo>
                  <a:lnTo>
                    <a:pt x="39293" y="37758"/>
                  </a:lnTo>
                  <a:lnTo>
                    <a:pt x="38525" y="38526"/>
                  </a:lnTo>
                  <a:lnTo>
                    <a:pt x="37758" y="39293"/>
                  </a:lnTo>
                  <a:lnTo>
                    <a:pt x="36954" y="39988"/>
                  </a:lnTo>
                  <a:lnTo>
                    <a:pt x="36113" y="40646"/>
                  </a:lnTo>
                  <a:lnTo>
                    <a:pt x="35199" y="41304"/>
                  </a:lnTo>
                  <a:lnTo>
                    <a:pt x="34285" y="41889"/>
                  </a:lnTo>
                  <a:lnTo>
                    <a:pt x="33372" y="42400"/>
                  </a:lnTo>
                  <a:lnTo>
                    <a:pt x="32385" y="42912"/>
                  </a:lnTo>
                  <a:lnTo>
                    <a:pt x="31398" y="43351"/>
                  </a:lnTo>
                  <a:lnTo>
                    <a:pt x="30374" y="43753"/>
                  </a:lnTo>
                  <a:lnTo>
                    <a:pt x="29314" y="44118"/>
                  </a:lnTo>
                  <a:lnTo>
                    <a:pt x="28254" y="44411"/>
                  </a:lnTo>
                  <a:lnTo>
                    <a:pt x="27158" y="44666"/>
                  </a:lnTo>
                  <a:lnTo>
                    <a:pt x="26061" y="44886"/>
                  </a:lnTo>
                  <a:lnTo>
                    <a:pt x="24928" y="45032"/>
                  </a:lnTo>
                  <a:lnTo>
                    <a:pt x="23795" y="45105"/>
                  </a:lnTo>
                  <a:lnTo>
                    <a:pt x="22662" y="45142"/>
                  </a:lnTo>
                  <a:lnTo>
                    <a:pt x="21492" y="45105"/>
                  </a:lnTo>
                  <a:lnTo>
                    <a:pt x="20359" y="45032"/>
                  </a:lnTo>
                  <a:lnTo>
                    <a:pt x="19226" y="44886"/>
                  </a:lnTo>
                  <a:lnTo>
                    <a:pt x="18130" y="44666"/>
                  </a:lnTo>
                  <a:lnTo>
                    <a:pt x="17033" y="44411"/>
                  </a:lnTo>
                  <a:lnTo>
                    <a:pt x="15973" y="44118"/>
                  </a:lnTo>
                  <a:lnTo>
                    <a:pt x="14913" y="43753"/>
                  </a:lnTo>
                  <a:lnTo>
                    <a:pt x="13890" y="43351"/>
                  </a:lnTo>
                  <a:lnTo>
                    <a:pt x="12903" y="42912"/>
                  </a:lnTo>
                  <a:lnTo>
                    <a:pt x="11953" y="42400"/>
                  </a:lnTo>
                  <a:lnTo>
                    <a:pt x="11002" y="41889"/>
                  </a:lnTo>
                  <a:lnTo>
                    <a:pt x="10088" y="41304"/>
                  </a:lnTo>
                  <a:lnTo>
                    <a:pt x="9211" y="40646"/>
                  </a:lnTo>
                  <a:lnTo>
                    <a:pt x="8334" y="39988"/>
                  </a:lnTo>
                  <a:lnTo>
                    <a:pt x="7530" y="39293"/>
                  </a:lnTo>
                  <a:lnTo>
                    <a:pt x="6762" y="38526"/>
                  </a:lnTo>
                  <a:lnTo>
                    <a:pt x="5995" y="37758"/>
                  </a:lnTo>
                  <a:lnTo>
                    <a:pt x="5300" y="36954"/>
                  </a:lnTo>
                  <a:lnTo>
                    <a:pt x="4642" y="36077"/>
                  </a:lnTo>
                  <a:lnTo>
                    <a:pt x="3984" y="35200"/>
                  </a:lnTo>
                  <a:lnTo>
                    <a:pt x="3399" y="34286"/>
                  </a:lnTo>
                  <a:lnTo>
                    <a:pt x="2888" y="33336"/>
                  </a:lnTo>
                  <a:lnTo>
                    <a:pt x="2376" y="32385"/>
                  </a:lnTo>
                  <a:lnTo>
                    <a:pt x="1937" y="31398"/>
                  </a:lnTo>
                  <a:lnTo>
                    <a:pt x="1535" y="30375"/>
                  </a:lnTo>
                  <a:lnTo>
                    <a:pt x="1170" y="29315"/>
                  </a:lnTo>
                  <a:lnTo>
                    <a:pt x="877" y="28255"/>
                  </a:lnTo>
                  <a:lnTo>
                    <a:pt x="622" y="27158"/>
                  </a:lnTo>
                  <a:lnTo>
                    <a:pt x="402" y="26062"/>
                  </a:lnTo>
                  <a:lnTo>
                    <a:pt x="256" y="24929"/>
                  </a:lnTo>
                  <a:lnTo>
                    <a:pt x="183" y="23796"/>
                  </a:lnTo>
                  <a:lnTo>
                    <a:pt x="146" y="22626"/>
                  </a:lnTo>
                  <a:lnTo>
                    <a:pt x="183" y="21493"/>
                  </a:lnTo>
                  <a:lnTo>
                    <a:pt x="256" y="20360"/>
                  </a:lnTo>
                  <a:lnTo>
                    <a:pt x="402" y="19227"/>
                  </a:lnTo>
                  <a:lnTo>
                    <a:pt x="622" y="18130"/>
                  </a:lnTo>
                  <a:lnTo>
                    <a:pt x="877" y="17034"/>
                  </a:lnTo>
                  <a:lnTo>
                    <a:pt x="1170" y="15974"/>
                  </a:lnTo>
                  <a:lnTo>
                    <a:pt x="1535" y="14914"/>
                  </a:lnTo>
                  <a:lnTo>
                    <a:pt x="1937" y="13890"/>
                  </a:lnTo>
                  <a:lnTo>
                    <a:pt x="2376" y="12903"/>
                  </a:lnTo>
                  <a:lnTo>
                    <a:pt x="2888" y="11916"/>
                  </a:lnTo>
                  <a:lnTo>
                    <a:pt x="3399" y="11003"/>
                  </a:lnTo>
                  <a:lnTo>
                    <a:pt x="3984" y="10089"/>
                  </a:lnTo>
                  <a:lnTo>
                    <a:pt x="4642" y="9211"/>
                  </a:lnTo>
                  <a:lnTo>
                    <a:pt x="5300" y="8334"/>
                  </a:lnTo>
                  <a:lnTo>
                    <a:pt x="5995" y="7530"/>
                  </a:lnTo>
                  <a:lnTo>
                    <a:pt x="6762" y="6763"/>
                  </a:lnTo>
                  <a:lnTo>
                    <a:pt x="7530" y="5995"/>
                  </a:lnTo>
                  <a:lnTo>
                    <a:pt x="8334" y="5300"/>
                  </a:lnTo>
                  <a:lnTo>
                    <a:pt x="9211" y="4643"/>
                  </a:lnTo>
                  <a:lnTo>
                    <a:pt x="10088" y="3985"/>
                  </a:lnTo>
                  <a:lnTo>
                    <a:pt x="11002" y="3400"/>
                  </a:lnTo>
                  <a:lnTo>
                    <a:pt x="11953" y="2852"/>
                  </a:lnTo>
                  <a:lnTo>
                    <a:pt x="12903" y="2376"/>
                  </a:lnTo>
                  <a:lnTo>
                    <a:pt x="13890" y="1938"/>
                  </a:lnTo>
                  <a:lnTo>
                    <a:pt x="14913" y="1536"/>
                  </a:lnTo>
                  <a:lnTo>
                    <a:pt x="15973" y="1170"/>
                  </a:lnTo>
                  <a:lnTo>
                    <a:pt x="17033" y="878"/>
                  </a:lnTo>
                  <a:lnTo>
                    <a:pt x="18130" y="622"/>
                  </a:lnTo>
                  <a:lnTo>
                    <a:pt x="19226" y="403"/>
                  </a:lnTo>
                  <a:lnTo>
                    <a:pt x="20359" y="256"/>
                  </a:lnTo>
                  <a:lnTo>
                    <a:pt x="21492" y="183"/>
                  </a:lnTo>
                  <a:lnTo>
                    <a:pt x="22662" y="147"/>
                  </a:lnTo>
                  <a:close/>
                  <a:moveTo>
                    <a:pt x="22662" y="0"/>
                  </a:moveTo>
                  <a:lnTo>
                    <a:pt x="21492" y="37"/>
                  </a:lnTo>
                  <a:lnTo>
                    <a:pt x="20323" y="110"/>
                  </a:lnTo>
                  <a:lnTo>
                    <a:pt x="19190" y="256"/>
                  </a:lnTo>
                  <a:lnTo>
                    <a:pt x="18093" y="476"/>
                  </a:lnTo>
                  <a:lnTo>
                    <a:pt x="16997" y="732"/>
                  </a:lnTo>
                  <a:lnTo>
                    <a:pt x="15937" y="1024"/>
                  </a:lnTo>
                  <a:lnTo>
                    <a:pt x="14877" y="1389"/>
                  </a:lnTo>
                  <a:lnTo>
                    <a:pt x="13853" y="1792"/>
                  </a:lnTo>
                  <a:lnTo>
                    <a:pt x="12830" y="2230"/>
                  </a:lnTo>
                  <a:lnTo>
                    <a:pt x="11879" y="2742"/>
                  </a:lnTo>
                  <a:lnTo>
                    <a:pt x="10929" y="3290"/>
                  </a:lnTo>
                  <a:lnTo>
                    <a:pt x="10015" y="3875"/>
                  </a:lnTo>
                  <a:lnTo>
                    <a:pt x="9102" y="4496"/>
                  </a:lnTo>
                  <a:lnTo>
                    <a:pt x="8261" y="5191"/>
                  </a:lnTo>
                  <a:lnTo>
                    <a:pt x="7420" y="5885"/>
                  </a:lnTo>
                  <a:lnTo>
                    <a:pt x="6653" y="6653"/>
                  </a:lnTo>
                  <a:lnTo>
                    <a:pt x="5885" y="7420"/>
                  </a:lnTo>
                  <a:lnTo>
                    <a:pt x="5191" y="8261"/>
                  </a:lnTo>
                  <a:lnTo>
                    <a:pt x="4533" y="9102"/>
                  </a:lnTo>
                  <a:lnTo>
                    <a:pt x="3875" y="9979"/>
                  </a:lnTo>
                  <a:lnTo>
                    <a:pt x="3290" y="10929"/>
                  </a:lnTo>
                  <a:lnTo>
                    <a:pt x="2742" y="11880"/>
                  </a:lnTo>
                  <a:lnTo>
                    <a:pt x="2266" y="12830"/>
                  </a:lnTo>
                  <a:lnTo>
                    <a:pt x="1791" y="13854"/>
                  </a:lnTo>
                  <a:lnTo>
                    <a:pt x="1389" y="14877"/>
                  </a:lnTo>
                  <a:lnTo>
                    <a:pt x="1024" y="15900"/>
                  </a:lnTo>
                  <a:lnTo>
                    <a:pt x="731" y="16997"/>
                  </a:lnTo>
                  <a:lnTo>
                    <a:pt x="475" y="18094"/>
                  </a:lnTo>
                  <a:lnTo>
                    <a:pt x="293" y="19190"/>
                  </a:lnTo>
                  <a:lnTo>
                    <a:pt x="146" y="20323"/>
                  </a:lnTo>
                  <a:lnTo>
                    <a:pt x="37" y="21493"/>
                  </a:lnTo>
                  <a:lnTo>
                    <a:pt x="0" y="22626"/>
                  </a:lnTo>
                  <a:lnTo>
                    <a:pt x="37" y="23796"/>
                  </a:lnTo>
                  <a:lnTo>
                    <a:pt x="146" y="24965"/>
                  </a:lnTo>
                  <a:lnTo>
                    <a:pt x="293" y="26098"/>
                  </a:lnTo>
                  <a:lnTo>
                    <a:pt x="475" y="27195"/>
                  </a:lnTo>
                  <a:lnTo>
                    <a:pt x="731" y="28291"/>
                  </a:lnTo>
                  <a:lnTo>
                    <a:pt x="1024" y="29351"/>
                  </a:lnTo>
                  <a:lnTo>
                    <a:pt x="1389" y="30411"/>
                  </a:lnTo>
                  <a:lnTo>
                    <a:pt x="1791" y="31435"/>
                  </a:lnTo>
                  <a:lnTo>
                    <a:pt x="2266" y="32458"/>
                  </a:lnTo>
                  <a:lnTo>
                    <a:pt x="2742" y="33409"/>
                  </a:lnTo>
                  <a:lnTo>
                    <a:pt x="3290" y="34359"/>
                  </a:lnTo>
                  <a:lnTo>
                    <a:pt x="3875" y="35273"/>
                  </a:lnTo>
                  <a:lnTo>
                    <a:pt x="4533" y="36187"/>
                  </a:lnTo>
                  <a:lnTo>
                    <a:pt x="5191" y="37027"/>
                  </a:lnTo>
                  <a:lnTo>
                    <a:pt x="5885" y="37868"/>
                  </a:lnTo>
                  <a:lnTo>
                    <a:pt x="6653" y="38635"/>
                  </a:lnTo>
                  <a:lnTo>
                    <a:pt x="7420" y="39403"/>
                  </a:lnTo>
                  <a:lnTo>
                    <a:pt x="8261" y="40098"/>
                  </a:lnTo>
                  <a:lnTo>
                    <a:pt x="9102" y="40755"/>
                  </a:lnTo>
                  <a:lnTo>
                    <a:pt x="10015" y="41413"/>
                  </a:lnTo>
                  <a:lnTo>
                    <a:pt x="10929" y="41998"/>
                  </a:lnTo>
                  <a:lnTo>
                    <a:pt x="11879" y="42546"/>
                  </a:lnTo>
                  <a:lnTo>
                    <a:pt x="12830" y="43058"/>
                  </a:lnTo>
                  <a:lnTo>
                    <a:pt x="13853" y="43497"/>
                  </a:lnTo>
                  <a:lnTo>
                    <a:pt x="14877" y="43899"/>
                  </a:lnTo>
                  <a:lnTo>
                    <a:pt x="15937" y="44264"/>
                  </a:lnTo>
                  <a:lnTo>
                    <a:pt x="16997" y="44557"/>
                  </a:lnTo>
                  <a:lnTo>
                    <a:pt x="18093" y="44813"/>
                  </a:lnTo>
                  <a:lnTo>
                    <a:pt x="19190" y="45032"/>
                  </a:lnTo>
                  <a:lnTo>
                    <a:pt x="20323" y="45142"/>
                  </a:lnTo>
                  <a:lnTo>
                    <a:pt x="21492" y="45251"/>
                  </a:lnTo>
                  <a:lnTo>
                    <a:pt x="22662" y="45288"/>
                  </a:lnTo>
                  <a:lnTo>
                    <a:pt x="23795" y="45251"/>
                  </a:lnTo>
                  <a:lnTo>
                    <a:pt x="24965" y="45142"/>
                  </a:lnTo>
                  <a:lnTo>
                    <a:pt x="26098" y="45032"/>
                  </a:lnTo>
                  <a:lnTo>
                    <a:pt x="27194" y="44813"/>
                  </a:lnTo>
                  <a:lnTo>
                    <a:pt x="28291" y="44557"/>
                  </a:lnTo>
                  <a:lnTo>
                    <a:pt x="29388" y="44264"/>
                  </a:lnTo>
                  <a:lnTo>
                    <a:pt x="30411" y="43899"/>
                  </a:lnTo>
                  <a:lnTo>
                    <a:pt x="31434" y="43497"/>
                  </a:lnTo>
                  <a:lnTo>
                    <a:pt x="32458" y="43058"/>
                  </a:lnTo>
                  <a:lnTo>
                    <a:pt x="33445" y="42546"/>
                  </a:lnTo>
                  <a:lnTo>
                    <a:pt x="34359" y="41998"/>
                  </a:lnTo>
                  <a:lnTo>
                    <a:pt x="35309" y="41413"/>
                  </a:lnTo>
                  <a:lnTo>
                    <a:pt x="36186" y="40755"/>
                  </a:lnTo>
                  <a:lnTo>
                    <a:pt x="37027" y="40098"/>
                  </a:lnTo>
                  <a:lnTo>
                    <a:pt x="37867" y="39403"/>
                  </a:lnTo>
                  <a:lnTo>
                    <a:pt x="38635" y="38635"/>
                  </a:lnTo>
                  <a:lnTo>
                    <a:pt x="39403" y="37868"/>
                  </a:lnTo>
                  <a:lnTo>
                    <a:pt x="40097" y="37027"/>
                  </a:lnTo>
                  <a:lnTo>
                    <a:pt x="40792" y="36187"/>
                  </a:lnTo>
                  <a:lnTo>
                    <a:pt x="41413" y="35273"/>
                  </a:lnTo>
                  <a:lnTo>
                    <a:pt x="41998" y="34359"/>
                  </a:lnTo>
                  <a:lnTo>
                    <a:pt x="42546" y="33409"/>
                  </a:lnTo>
                  <a:lnTo>
                    <a:pt x="43058" y="32458"/>
                  </a:lnTo>
                  <a:lnTo>
                    <a:pt x="43496" y="31435"/>
                  </a:lnTo>
                  <a:lnTo>
                    <a:pt x="43898" y="30411"/>
                  </a:lnTo>
                  <a:lnTo>
                    <a:pt x="44264" y="29351"/>
                  </a:lnTo>
                  <a:lnTo>
                    <a:pt x="44556" y="28291"/>
                  </a:lnTo>
                  <a:lnTo>
                    <a:pt x="44812" y="27195"/>
                  </a:lnTo>
                  <a:lnTo>
                    <a:pt x="45032" y="26098"/>
                  </a:lnTo>
                  <a:lnTo>
                    <a:pt x="45178" y="24965"/>
                  </a:lnTo>
                  <a:lnTo>
                    <a:pt x="45251" y="23796"/>
                  </a:lnTo>
                  <a:lnTo>
                    <a:pt x="45287" y="22626"/>
                  </a:lnTo>
                  <a:lnTo>
                    <a:pt x="45251" y="21493"/>
                  </a:lnTo>
                  <a:lnTo>
                    <a:pt x="45178" y="20323"/>
                  </a:lnTo>
                  <a:lnTo>
                    <a:pt x="45032" y="19190"/>
                  </a:lnTo>
                  <a:lnTo>
                    <a:pt x="44812" y="18094"/>
                  </a:lnTo>
                  <a:lnTo>
                    <a:pt x="44556" y="16997"/>
                  </a:lnTo>
                  <a:lnTo>
                    <a:pt x="44264" y="15900"/>
                  </a:lnTo>
                  <a:lnTo>
                    <a:pt x="43898" y="14877"/>
                  </a:lnTo>
                  <a:lnTo>
                    <a:pt x="43496" y="13854"/>
                  </a:lnTo>
                  <a:lnTo>
                    <a:pt x="43058" y="12830"/>
                  </a:lnTo>
                  <a:lnTo>
                    <a:pt x="42546" y="11880"/>
                  </a:lnTo>
                  <a:lnTo>
                    <a:pt x="41998" y="10929"/>
                  </a:lnTo>
                  <a:lnTo>
                    <a:pt x="41413" y="9979"/>
                  </a:lnTo>
                  <a:lnTo>
                    <a:pt x="40792" y="9102"/>
                  </a:lnTo>
                  <a:lnTo>
                    <a:pt x="40097" y="8261"/>
                  </a:lnTo>
                  <a:lnTo>
                    <a:pt x="39403" y="7420"/>
                  </a:lnTo>
                  <a:lnTo>
                    <a:pt x="38635" y="6653"/>
                  </a:lnTo>
                  <a:lnTo>
                    <a:pt x="37867" y="5885"/>
                  </a:lnTo>
                  <a:lnTo>
                    <a:pt x="37027" y="5191"/>
                  </a:lnTo>
                  <a:lnTo>
                    <a:pt x="36186" y="4496"/>
                  </a:lnTo>
                  <a:lnTo>
                    <a:pt x="35309" y="3875"/>
                  </a:lnTo>
                  <a:lnTo>
                    <a:pt x="34359" y="3290"/>
                  </a:lnTo>
                  <a:lnTo>
                    <a:pt x="33445" y="2742"/>
                  </a:lnTo>
                  <a:lnTo>
                    <a:pt x="32458" y="2230"/>
                  </a:lnTo>
                  <a:lnTo>
                    <a:pt x="31434" y="1792"/>
                  </a:lnTo>
                  <a:lnTo>
                    <a:pt x="30411" y="1389"/>
                  </a:lnTo>
                  <a:lnTo>
                    <a:pt x="29388" y="1024"/>
                  </a:lnTo>
                  <a:lnTo>
                    <a:pt x="28291" y="732"/>
                  </a:lnTo>
                  <a:lnTo>
                    <a:pt x="27194" y="476"/>
                  </a:lnTo>
                  <a:lnTo>
                    <a:pt x="26098" y="256"/>
                  </a:lnTo>
                  <a:lnTo>
                    <a:pt x="24965" y="110"/>
                  </a:lnTo>
                  <a:lnTo>
                    <a:pt x="23795" y="37"/>
                  </a:lnTo>
                  <a:lnTo>
                    <a:pt x="226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1446475" y="1224100"/>
              <a:ext cx="755725" cy="755725"/>
            </a:xfrm>
            <a:custGeom>
              <a:avLst/>
              <a:gdLst/>
              <a:ahLst/>
              <a:cxnLst/>
              <a:rect l="l" t="t" r="r" b="b"/>
              <a:pathLst>
                <a:path w="30229" h="30229" extrusionOk="0">
                  <a:moveTo>
                    <a:pt x="15901" y="146"/>
                  </a:moveTo>
                  <a:lnTo>
                    <a:pt x="16632" y="219"/>
                  </a:lnTo>
                  <a:lnTo>
                    <a:pt x="17399" y="329"/>
                  </a:lnTo>
                  <a:lnTo>
                    <a:pt x="18130" y="439"/>
                  </a:lnTo>
                  <a:lnTo>
                    <a:pt x="18861" y="621"/>
                  </a:lnTo>
                  <a:lnTo>
                    <a:pt x="19556" y="804"/>
                  </a:lnTo>
                  <a:lnTo>
                    <a:pt x="20250" y="1060"/>
                  </a:lnTo>
                  <a:lnTo>
                    <a:pt x="20945" y="1316"/>
                  </a:lnTo>
                  <a:lnTo>
                    <a:pt x="21603" y="1608"/>
                  </a:lnTo>
                  <a:lnTo>
                    <a:pt x="22261" y="1937"/>
                  </a:lnTo>
                  <a:lnTo>
                    <a:pt x="22882" y="2303"/>
                  </a:lnTo>
                  <a:lnTo>
                    <a:pt x="23467" y="2705"/>
                  </a:lnTo>
                  <a:lnTo>
                    <a:pt x="24052" y="3107"/>
                  </a:lnTo>
                  <a:lnTo>
                    <a:pt x="24636" y="3582"/>
                  </a:lnTo>
                  <a:lnTo>
                    <a:pt x="25185" y="4021"/>
                  </a:lnTo>
                  <a:lnTo>
                    <a:pt x="25696" y="4533"/>
                  </a:lnTo>
                  <a:lnTo>
                    <a:pt x="26208" y="5044"/>
                  </a:lnTo>
                  <a:lnTo>
                    <a:pt x="26683" y="5593"/>
                  </a:lnTo>
                  <a:lnTo>
                    <a:pt x="27122" y="6177"/>
                  </a:lnTo>
                  <a:lnTo>
                    <a:pt x="27524" y="6762"/>
                  </a:lnTo>
                  <a:lnTo>
                    <a:pt x="27926" y="7347"/>
                  </a:lnTo>
                  <a:lnTo>
                    <a:pt x="28292" y="7968"/>
                  </a:lnTo>
                  <a:lnTo>
                    <a:pt x="28621" y="8626"/>
                  </a:lnTo>
                  <a:lnTo>
                    <a:pt x="28913" y="9284"/>
                  </a:lnTo>
                  <a:lnTo>
                    <a:pt x="29169" y="9979"/>
                  </a:lnTo>
                  <a:lnTo>
                    <a:pt x="29425" y="10673"/>
                  </a:lnTo>
                  <a:lnTo>
                    <a:pt x="29607" y="11368"/>
                  </a:lnTo>
                  <a:lnTo>
                    <a:pt x="29790" y="12099"/>
                  </a:lnTo>
                  <a:lnTo>
                    <a:pt x="29900" y="12830"/>
                  </a:lnTo>
                  <a:lnTo>
                    <a:pt x="30010" y="13597"/>
                  </a:lnTo>
                  <a:lnTo>
                    <a:pt x="30083" y="14328"/>
                  </a:lnTo>
                  <a:lnTo>
                    <a:pt x="30083" y="15096"/>
                  </a:lnTo>
                  <a:lnTo>
                    <a:pt x="30083" y="15863"/>
                  </a:lnTo>
                  <a:lnTo>
                    <a:pt x="30010" y="16631"/>
                  </a:lnTo>
                  <a:lnTo>
                    <a:pt x="29900" y="17399"/>
                  </a:lnTo>
                  <a:lnTo>
                    <a:pt x="29790" y="18130"/>
                  </a:lnTo>
                  <a:lnTo>
                    <a:pt x="29607" y="18861"/>
                  </a:lnTo>
                  <a:lnTo>
                    <a:pt x="29425" y="19555"/>
                  </a:lnTo>
                  <a:lnTo>
                    <a:pt x="29169" y="20250"/>
                  </a:lnTo>
                  <a:lnTo>
                    <a:pt x="28913" y="20944"/>
                  </a:lnTo>
                  <a:lnTo>
                    <a:pt x="28621" y="21602"/>
                  </a:lnTo>
                  <a:lnTo>
                    <a:pt x="28292" y="22223"/>
                  </a:lnTo>
                  <a:lnTo>
                    <a:pt x="27926" y="22881"/>
                  </a:lnTo>
                  <a:lnTo>
                    <a:pt x="27524" y="23466"/>
                  </a:lnTo>
                  <a:lnTo>
                    <a:pt x="27122" y="24051"/>
                  </a:lnTo>
                  <a:lnTo>
                    <a:pt x="26683" y="24636"/>
                  </a:lnTo>
                  <a:lnTo>
                    <a:pt x="26208" y="25184"/>
                  </a:lnTo>
                  <a:lnTo>
                    <a:pt x="25696" y="25696"/>
                  </a:lnTo>
                  <a:lnTo>
                    <a:pt x="25185" y="26171"/>
                  </a:lnTo>
                  <a:lnTo>
                    <a:pt x="24636" y="26646"/>
                  </a:lnTo>
                  <a:lnTo>
                    <a:pt x="24052" y="27121"/>
                  </a:lnTo>
                  <a:lnTo>
                    <a:pt x="23467" y="27523"/>
                  </a:lnTo>
                  <a:lnTo>
                    <a:pt x="22882" y="27925"/>
                  </a:lnTo>
                  <a:lnTo>
                    <a:pt x="22261" y="28254"/>
                  </a:lnTo>
                  <a:lnTo>
                    <a:pt x="21603" y="28620"/>
                  </a:lnTo>
                  <a:lnTo>
                    <a:pt x="20945" y="28912"/>
                  </a:lnTo>
                  <a:lnTo>
                    <a:pt x="20250" y="29168"/>
                  </a:lnTo>
                  <a:lnTo>
                    <a:pt x="19556" y="29424"/>
                  </a:lnTo>
                  <a:lnTo>
                    <a:pt x="18861" y="29607"/>
                  </a:lnTo>
                  <a:lnTo>
                    <a:pt x="18130" y="29790"/>
                  </a:lnTo>
                  <a:lnTo>
                    <a:pt x="17399" y="29899"/>
                  </a:lnTo>
                  <a:lnTo>
                    <a:pt x="16632" y="30009"/>
                  </a:lnTo>
                  <a:lnTo>
                    <a:pt x="15901" y="30045"/>
                  </a:lnTo>
                  <a:lnTo>
                    <a:pt x="15133" y="30082"/>
                  </a:lnTo>
                  <a:lnTo>
                    <a:pt x="14366" y="30045"/>
                  </a:lnTo>
                  <a:lnTo>
                    <a:pt x="13598" y="30009"/>
                  </a:lnTo>
                  <a:lnTo>
                    <a:pt x="12830" y="29899"/>
                  </a:lnTo>
                  <a:lnTo>
                    <a:pt x="12099" y="29790"/>
                  </a:lnTo>
                  <a:lnTo>
                    <a:pt x="11368" y="29607"/>
                  </a:lnTo>
                  <a:lnTo>
                    <a:pt x="10674" y="29424"/>
                  </a:lnTo>
                  <a:lnTo>
                    <a:pt x="9979" y="29168"/>
                  </a:lnTo>
                  <a:lnTo>
                    <a:pt x="9285" y="28912"/>
                  </a:lnTo>
                  <a:lnTo>
                    <a:pt x="8627" y="28620"/>
                  </a:lnTo>
                  <a:lnTo>
                    <a:pt x="8006" y="28254"/>
                  </a:lnTo>
                  <a:lnTo>
                    <a:pt x="7348" y="27925"/>
                  </a:lnTo>
                  <a:lnTo>
                    <a:pt x="6763" y="27523"/>
                  </a:lnTo>
                  <a:lnTo>
                    <a:pt x="6178" y="27121"/>
                  </a:lnTo>
                  <a:lnTo>
                    <a:pt x="5593" y="26646"/>
                  </a:lnTo>
                  <a:lnTo>
                    <a:pt x="5045" y="26171"/>
                  </a:lnTo>
                  <a:lnTo>
                    <a:pt x="4533" y="25696"/>
                  </a:lnTo>
                  <a:lnTo>
                    <a:pt x="4058" y="25184"/>
                  </a:lnTo>
                  <a:lnTo>
                    <a:pt x="3583" y="24636"/>
                  </a:lnTo>
                  <a:lnTo>
                    <a:pt x="3108" y="24051"/>
                  </a:lnTo>
                  <a:lnTo>
                    <a:pt x="2706" y="23466"/>
                  </a:lnTo>
                  <a:lnTo>
                    <a:pt x="2304" y="22881"/>
                  </a:lnTo>
                  <a:lnTo>
                    <a:pt x="1975" y="22223"/>
                  </a:lnTo>
                  <a:lnTo>
                    <a:pt x="1609" y="21602"/>
                  </a:lnTo>
                  <a:lnTo>
                    <a:pt x="1317" y="20944"/>
                  </a:lnTo>
                  <a:lnTo>
                    <a:pt x="1061" y="20250"/>
                  </a:lnTo>
                  <a:lnTo>
                    <a:pt x="805" y="19555"/>
                  </a:lnTo>
                  <a:lnTo>
                    <a:pt x="622" y="18861"/>
                  </a:lnTo>
                  <a:lnTo>
                    <a:pt x="439" y="18130"/>
                  </a:lnTo>
                  <a:lnTo>
                    <a:pt x="330" y="17399"/>
                  </a:lnTo>
                  <a:lnTo>
                    <a:pt x="220" y="16631"/>
                  </a:lnTo>
                  <a:lnTo>
                    <a:pt x="184" y="15863"/>
                  </a:lnTo>
                  <a:lnTo>
                    <a:pt x="147" y="15096"/>
                  </a:lnTo>
                  <a:lnTo>
                    <a:pt x="184" y="14328"/>
                  </a:lnTo>
                  <a:lnTo>
                    <a:pt x="220" y="13597"/>
                  </a:lnTo>
                  <a:lnTo>
                    <a:pt x="330" y="12830"/>
                  </a:lnTo>
                  <a:lnTo>
                    <a:pt x="439" y="12099"/>
                  </a:lnTo>
                  <a:lnTo>
                    <a:pt x="622" y="11368"/>
                  </a:lnTo>
                  <a:lnTo>
                    <a:pt x="805" y="10673"/>
                  </a:lnTo>
                  <a:lnTo>
                    <a:pt x="1061" y="9979"/>
                  </a:lnTo>
                  <a:lnTo>
                    <a:pt x="1317" y="9284"/>
                  </a:lnTo>
                  <a:lnTo>
                    <a:pt x="1609" y="8626"/>
                  </a:lnTo>
                  <a:lnTo>
                    <a:pt x="1975" y="7968"/>
                  </a:lnTo>
                  <a:lnTo>
                    <a:pt x="2304" y="7347"/>
                  </a:lnTo>
                  <a:lnTo>
                    <a:pt x="2706" y="6762"/>
                  </a:lnTo>
                  <a:lnTo>
                    <a:pt x="3108" y="6177"/>
                  </a:lnTo>
                  <a:lnTo>
                    <a:pt x="3583" y="5593"/>
                  </a:lnTo>
                  <a:lnTo>
                    <a:pt x="4058" y="5044"/>
                  </a:lnTo>
                  <a:lnTo>
                    <a:pt x="4533" y="4533"/>
                  </a:lnTo>
                  <a:lnTo>
                    <a:pt x="5045" y="4021"/>
                  </a:lnTo>
                  <a:lnTo>
                    <a:pt x="5593" y="3582"/>
                  </a:lnTo>
                  <a:lnTo>
                    <a:pt x="6178" y="3107"/>
                  </a:lnTo>
                  <a:lnTo>
                    <a:pt x="6763" y="2705"/>
                  </a:lnTo>
                  <a:lnTo>
                    <a:pt x="7348" y="2303"/>
                  </a:lnTo>
                  <a:lnTo>
                    <a:pt x="8006" y="1937"/>
                  </a:lnTo>
                  <a:lnTo>
                    <a:pt x="8627" y="1608"/>
                  </a:lnTo>
                  <a:lnTo>
                    <a:pt x="9285" y="1316"/>
                  </a:lnTo>
                  <a:lnTo>
                    <a:pt x="9979" y="1060"/>
                  </a:lnTo>
                  <a:lnTo>
                    <a:pt x="10674" y="804"/>
                  </a:lnTo>
                  <a:lnTo>
                    <a:pt x="11368" y="621"/>
                  </a:lnTo>
                  <a:lnTo>
                    <a:pt x="12099" y="439"/>
                  </a:lnTo>
                  <a:lnTo>
                    <a:pt x="12830" y="329"/>
                  </a:lnTo>
                  <a:lnTo>
                    <a:pt x="13598" y="219"/>
                  </a:lnTo>
                  <a:lnTo>
                    <a:pt x="14366" y="146"/>
                  </a:lnTo>
                  <a:close/>
                  <a:moveTo>
                    <a:pt x="15133" y="0"/>
                  </a:moveTo>
                  <a:lnTo>
                    <a:pt x="14329" y="37"/>
                  </a:lnTo>
                  <a:lnTo>
                    <a:pt x="13561" y="73"/>
                  </a:lnTo>
                  <a:lnTo>
                    <a:pt x="12830" y="183"/>
                  </a:lnTo>
                  <a:lnTo>
                    <a:pt x="12063" y="293"/>
                  </a:lnTo>
                  <a:lnTo>
                    <a:pt x="11332" y="475"/>
                  </a:lnTo>
                  <a:lnTo>
                    <a:pt x="10637" y="695"/>
                  </a:lnTo>
                  <a:lnTo>
                    <a:pt x="9943" y="914"/>
                  </a:lnTo>
                  <a:lnTo>
                    <a:pt x="9248" y="1206"/>
                  </a:lnTo>
                  <a:lnTo>
                    <a:pt x="8554" y="1499"/>
                  </a:lnTo>
                  <a:lnTo>
                    <a:pt x="7932" y="1828"/>
                  </a:lnTo>
                  <a:lnTo>
                    <a:pt x="7275" y="2193"/>
                  </a:lnTo>
                  <a:lnTo>
                    <a:pt x="6690" y="2595"/>
                  </a:lnTo>
                  <a:lnTo>
                    <a:pt x="6068" y="2997"/>
                  </a:lnTo>
                  <a:lnTo>
                    <a:pt x="5520" y="3473"/>
                  </a:lnTo>
                  <a:lnTo>
                    <a:pt x="4972" y="3948"/>
                  </a:lnTo>
                  <a:lnTo>
                    <a:pt x="4424" y="4423"/>
                  </a:lnTo>
                  <a:lnTo>
                    <a:pt x="3948" y="4971"/>
                  </a:lnTo>
                  <a:lnTo>
                    <a:pt x="3473" y="5519"/>
                  </a:lnTo>
                  <a:lnTo>
                    <a:pt x="2998" y="6068"/>
                  </a:lnTo>
                  <a:lnTo>
                    <a:pt x="2596" y="6652"/>
                  </a:lnTo>
                  <a:lnTo>
                    <a:pt x="2194" y="7274"/>
                  </a:lnTo>
                  <a:lnTo>
                    <a:pt x="1828" y="7932"/>
                  </a:lnTo>
                  <a:lnTo>
                    <a:pt x="1499" y="8553"/>
                  </a:lnTo>
                  <a:lnTo>
                    <a:pt x="1207" y="9248"/>
                  </a:lnTo>
                  <a:lnTo>
                    <a:pt x="915" y="9906"/>
                  </a:lnTo>
                  <a:lnTo>
                    <a:pt x="695" y="10637"/>
                  </a:lnTo>
                  <a:lnTo>
                    <a:pt x="476" y="11331"/>
                  </a:lnTo>
                  <a:lnTo>
                    <a:pt x="330" y="12062"/>
                  </a:lnTo>
                  <a:lnTo>
                    <a:pt x="184" y="12830"/>
                  </a:lnTo>
                  <a:lnTo>
                    <a:pt x="74" y="13561"/>
                  </a:lnTo>
                  <a:lnTo>
                    <a:pt x="37" y="14328"/>
                  </a:lnTo>
                  <a:lnTo>
                    <a:pt x="1" y="15096"/>
                  </a:lnTo>
                  <a:lnTo>
                    <a:pt x="37" y="15900"/>
                  </a:lnTo>
                  <a:lnTo>
                    <a:pt x="74" y="16668"/>
                  </a:lnTo>
                  <a:lnTo>
                    <a:pt x="184" y="17399"/>
                  </a:lnTo>
                  <a:lnTo>
                    <a:pt x="330" y="18166"/>
                  </a:lnTo>
                  <a:lnTo>
                    <a:pt x="476" y="18897"/>
                  </a:lnTo>
                  <a:lnTo>
                    <a:pt x="695" y="19592"/>
                  </a:lnTo>
                  <a:lnTo>
                    <a:pt x="915" y="20286"/>
                  </a:lnTo>
                  <a:lnTo>
                    <a:pt x="1207" y="20981"/>
                  </a:lnTo>
                  <a:lnTo>
                    <a:pt x="1499" y="21675"/>
                  </a:lnTo>
                  <a:lnTo>
                    <a:pt x="1828" y="22297"/>
                  </a:lnTo>
                  <a:lnTo>
                    <a:pt x="2194" y="22954"/>
                  </a:lnTo>
                  <a:lnTo>
                    <a:pt x="2596" y="23539"/>
                  </a:lnTo>
                  <a:lnTo>
                    <a:pt x="2998" y="24161"/>
                  </a:lnTo>
                  <a:lnTo>
                    <a:pt x="3473" y="24709"/>
                  </a:lnTo>
                  <a:lnTo>
                    <a:pt x="3948" y="25257"/>
                  </a:lnTo>
                  <a:lnTo>
                    <a:pt x="4424" y="25806"/>
                  </a:lnTo>
                  <a:lnTo>
                    <a:pt x="4972" y="26281"/>
                  </a:lnTo>
                  <a:lnTo>
                    <a:pt x="5520" y="26756"/>
                  </a:lnTo>
                  <a:lnTo>
                    <a:pt x="6068" y="27231"/>
                  </a:lnTo>
                  <a:lnTo>
                    <a:pt x="6690" y="27633"/>
                  </a:lnTo>
                  <a:lnTo>
                    <a:pt x="7275" y="28035"/>
                  </a:lnTo>
                  <a:lnTo>
                    <a:pt x="7932" y="28401"/>
                  </a:lnTo>
                  <a:lnTo>
                    <a:pt x="8554" y="28730"/>
                  </a:lnTo>
                  <a:lnTo>
                    <a:pt x="9248" y="29022"/>
                  </a:lnTo>
                  <a:lnTo>
                    <a:pt x="9943" y="29314"/>
                  </a:lnTo>
                  <a:lnTo>
                    <a:pt x="10637" y="29534"/>
                  </a:lnTo>
                  <a:lnTo>
                    <a:pt x="11332" y="29753"/>
                  </a:lnTo>
                  <a:lnTo>
                    <a:pt x="12063" y="29899"/>
                  </a:lnTo>
                  <a:lnTo>
                    <a:pt x="12830" y="30045"/>
                  </a:lnTo>
                  <a:lnTo>
                    <a:pt x="13561" y="30155"/>
                  </a:lnTo>
                  <a:lnTo>
                    <a:pt x="14329" y="30192"/>
                  </a:lnTo>
                  <a:lnTo>
                    <a:pt x="15133" y="30228"/>
                  </a:lnTo>
                  <a:lnTo>
                    <a:pt x="15901" y="30192"/>
                  </a:lnTo>
                  <a:lnTo>
                    <a:pt x="16668" y="30155"/>
                  </a:lnTo>
                  <a:lnTo>
                    <a:pt x="17399" y="30045"/>
                  </a:lnTo>
                  <a:lnTo>
                    <a:pt x="18167" y="29899"/>
                  </a:lnTo>
                  <a:lnTo>
                    <a:pt x="18898" y="29753"/>
                  </a:lnTo>
                  <a:lnTo>
                    <a:pt x="19592" y="29534"/>
                  </a:lnTo>
                  <a:lnTo>
                    <a:pt x="20323" y="29314"/>
                  </a:lnTo>
                  <a:lnTo>
                    <a:pt x="20981" y="29022"/>
                  </a:lnTo>
                  <a:lnTo>
                    <a:pt x="21676" y="28730"/>
                  </a:lnTo>
                  <a:lnTo>
                    <a:pt x="22334" y="28401"/>
                  </a:lnTo>
                  <a:lnTo>
                    <a:pt x="22955" y="28035"/>
                  </a:lnTo>
                  <a:lnTo>
                    <a:pt x="23576" y="27633"/>
                  </a:lnTo>
                  <a:lnTo>
                    <a:pt x="24161" y="27231"/>
                  </a:lnTo>
                  <a:lnTo>
                    <a:pt x="24710" y="26756"/>
                  </a:lnTo>
                  <a:lnTo>
                    <a:pt x="25258" y="26281"/>
                  </a:lnTo>
                  <a:lnTo>
                    <a:pt x="25806" y="25806"/>
                  </a:lnTo>
                  <a:lnTo>
                    <a:pt x="26318" y="25257"/>
                  </a:lnTo>
                  <a:lnTo>
                    <a:pt x="26793" y="24709"/>
                  </a:lnTo>
                  <a:lnTo>
                    <a:pt x="27232" y="24161"/>
                  </a:lnTo>
                  <a:lnTo>
                    <a:pt x="27634" y="23539"/>
                  </a:lnTo>
                  <a:lnTo>
                    <a:pt x="28036" y="22954"/>
                  </a:lnTo>
                  <a:lnTo>
                    <a:pt x="28401" y="22297"/>
                  </a:lnTo>
                  <a:lnTo>
                    <a:pt x="28730" y="21675"/>
                  </a:lnTo>
                  <a:lnTo>
                    <a:pt x="29059" y="20981"/>
                  </a:lnTo>
                  <a:lnTo>
                    <a:pt x="29315" y="20286"/>
                  </a:lnTo>
                  <a:lnTo>
                    <a:pt x="29534" y="19592"/>
                  </a:lnTo>
                  <a:lnTo>
                    <a:pt x="29754" y="18897"/>
                  </a:lnTo>
                  <a:lnTo>
                    <a:pt x="29936" y="18166"/>
                  </a:lnTo>
                  <a:lnTo>
                    <a:pt x="30046" y="17399"/>
                  </a:lnTo>
                  <a:lnTo>
                    <a:pt x="30156" y="16668"/>
                  </a:lnTo>
                  <a:lnTo>
                    <a:pt x="30229" y="15900"/>
                  </a:lnTo>
                  <a:lnTo>
                    <a:pt x="30229" y="15096"/>
                  </a:lnTo>
                  <a:lnTo>
                    <a:pt x="30229" y="14328"/>
                  </a:lnTo>
                  <a:lnTo>
                    <a:pt x="30156" y="13561"/>
                  </a:lnTo>
                  <a:lnTo>
                    <a:pt x="30046" y="12830"/>
                  </a:lnTo>
                  <a:lnTo>
                    <a:pt x="29936" y="12062"/>
                  </a:lnTo>
                  <a:lnTo>
                    <a:pt x="29754" y="11331"/>
                  </a:lnTo>
                  <a:lnTo>
                    <a:pt x="29534" y="10637"/>
                  </a:lnTo>
                  <a:lnTo>
                    <a:pt x="29315" y="9906"/>
                  </a:lnTo>
                  <a:lnTo>
                    <a:pt x="29059" y="9248"/>
                  </a:lnTo>
                  <a:lnTo>
                    <a:pt x="28730" y="8553"/>
                  </a:lnTo>
                  <a:lnTo>
                    <a:pt x="28401" y="7932"/>
                  </a:lnTo>
                  <a:lnTo>
                    <a:pt x="28036" y="7274"/>
                  </a:lnTo>
                  <a:lnTo>
                    <a:pt x="27634" y="6652"/>
                  </a:lnTo>
                  <a:lnTo>
                    <a:pt x="27232" y="6068"/>
                  </a:lnTo>
                  <a:lnTo>
                    <a:pt x="26793" y="5519"/>
                  </a:lnTo>
                  <a:lnTo>
                    <a:pt x="26318" y="4971"/>
                  </a:lnTo>
                  <a:lnTo>
                    <a:pt x="25806" y="4423"/>
                  </a:lnTo>
                  <a:lnTo>
                    <a:pt x="25258" y="3948"/>
                  </a:lnTo>
                  <a:lnTo>
                    <a:pt x="24710" y="3473"/>
                  </a:lnTo>
                  <a:lnTo>
                    <a:pt x="24161" y="2997"/>
                  </a:lnTo>
                  <a:lnTo>
                    <a:pt x="23576" y="2595"/>
                  </a:lnTo>
                  <a:lnTo>
                    <a:pt x="22955" y="2193"/>
                  </a:lnTo>
                  <a:lnTo>
                    <a:pt x="22334" y="1828"/>
                  </a:lnTo>
                  <a:lnTo>
                    <a:pt x="21676" y="1499"/>
                  </a:lnTo>
                  <a:lnTo>
                    <a:pt x="20981" y="1206"/>
                  </a:lnTo>
                  <a:lnTo>
                    <a:pt x="20323" y="914"/>
                  </a:lnTo>
                  <a:lnTo>
                    <a:pt x="19592" y="695"/>
                  </a:lnTo>
                  <a:lnTo>
                    <a:pt x="18898" y="475"/>
                  </a:lnTo>
                  <a:lnTo>
                    <a:pt x="18167" y="293"/>
                  </a:lnTo>
                  <a:lnTo>
                    <a:pt x="17399" y="183"/>
                  </a:lnTo>
                  <a:lnTo>
                    <a:pt x="16668" y="73"/>
                  </a:lnTo>
                  <a:lnTo>
                    <a:pt x="15901" y="37"/>
                  </a:lnTo>
                  <a:lnTo>
                    <a:pt x="151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1634725" y="1412325"/>
              <a:ext cx="379250" cy="379250"/>
            </a:xfrm>
            <a:custGeom>
              <a:avLst/>
              <a:gdLst/>
              <a:ahLst/>
              <a:cxnLst/>
              <a:rect l="l" t="t" r="r" b="b"/>
              <a:pathLst>
                <a:path w="15170" h="15170" extrusionOk="0">
                  <a:moveTo>
                    <a:pt x="7603" y="147"/>
                  </a:moveTo>
                  <a:lnTo>
                    <a:pt x="8334" y="183"/>
                  </a:lnTo>
                  <a:lnTo>
                    <a:pt x="9102" y="293"/>
                  </a:lnTo>
                  <a:lnTo>
                    <a:pt x="9796" y="476"/>
                  </a:lnTo>
                  <a:lnTo>
                    <a:pt x="10491" y="732"/>
                  </a:lnTo>
                  <a:lnTo>
                    <a:pt x="11149" y="1024"/>
                  </a:lnTo>
                  <a:lnTo>
                    <a:pt x="11733" y="1390"/>
                  </a:lnTo>
                  <a:lnTo>
                    <a:pt x="12318" y="1828"/>
                  </a:lnTo>
                  <a:lnTo>
                    <a:pt x="12866" y="2303"/>
                  </a:lnTo>
                  <a:lnTo>
                    <a:pt x="13342" y="2852"/>
                  </a:lnTo>
                  <a:lnTo>
                    <a:pt x="13780" y="3437"/>
                  </a:lnTo>
                  <a:lnTo>
                    <a:pt x="14146" y="4021"/>
                  </a:lnTo>
                  <a:lnTo>
                    <a:pt x="14438" y="4679"/>
                  </a:lnTo>
                  <a:lnTo>
                    <a:pt x="14694" y="5374"/>
                  </a:lnTo>
                  <a:lnTo>
                    <a:pt x="14877" y="6068"/>
                  </a:lnTo>
                  <a:lnTo>
                    <a:pt x="14986" y="6836"/>
                  </a:lnTo>
                  <a:lnTo>
                    <a:pt x="15023" y="7567"/>
                  </a:lnTo>
                  <a:lnTo>
                    <a:pt x="14986" y="8334"/>
                  </a:lnTo>
                  <a:lnTo>
                    <a:pt x="14877" y="9066"/>
                  </a:lnTo>
                  <a:lnTo>
                    <a:pt x="14694" y="9797"/>
                  </a:lnTo>
                  <a:lnTo>
                    <a:pt x="14438" y="10491"/>
                  </a:lnTo>
                  <a:lnTo>
                    <a:pt x="14146" y="11149"/>
                  </a:lnTo>
                  <a:lnTo>
                    <a:pt x="13780" y="11734"/>
                  </a:lnTo>
                  <a:lnTo>
                    <a:pt x="13342" y="12319"/>
                  </a:lnTo>
                  <a:lnTo>
                    <a:pt x="12866" y="12830"/>
                  </a:lnTo>
                  <a:lnTo>
                    <a:pt x="12318" y="13342"/>
                  </a:lnTo>
                  <a:lnTo>
                    <a:pt x="11733" y="13744"/>
                  </a:lnTo>
                  <a:lnTo>
                    <a:pt x="11149" y="14146"/>
                  </a:lnTo>
                  <a:lnTo>
                    <a:pt x="10491" y="14439"/>
                  </a:lnTo>
                  <a:lnTo>
                    <a:pt x="9796" y="14694"/>
                  </a:lnTo>
                  <a:lnTo>
                    <a:pt x="9102" y="14877"/>
                  </a:lnTo>
                  <a:lnTo>
                    <a:pt x="8334" y="14987"/>
                  </a:lnTo>
                  <a:lnTo>
                    <a:pt x="7603" y="15023"/>
                  </a:lnTo>
                  <a:lnTo>
                    <a:pt x="6836" y="14987"/>
                  </a:lnTo>
                  <a:lnTo>
                    <a:pt x="6104" y="14877"/>
                  </a:lnTo>
                  <a:lnTo>
                    <a:pt x="5373" y="14694"/>
                  </a:lnTo>
                  <a:lnTo>
                    <a:pt x="4679" y="14439"/>
                  </a:lnTo>
                  <a:lnTo>
                    <a:pt x="4058" y="14146"/>
                  </a:lnTo>
                  <a:lnTo>
                    <a:pt x="3436" y="13744"/>
                  </a:lnTo>
                  <a:lnTo>
                    <a:pt x="2851" y="13342"/>
                  </a:lnTo>
                  <a:lnTo>
                    <a:pt x="2340" y="12830"/>
                  </a:lnTo>
                  <a:lnTo>
                    <a:pt x="1828" y="12319"/>
                  </a:lnTo>
                  <a:lnTo>
                    <a:pt x="1426" y="11734"/>
                  </a:lnTo>
                  <a:lnTo>
                    <a:pt x="1024" y="11149"/>
                  </a:lnTo>
                  <a:lnTo>
                    <a:pt x="731" y="10491"/>
                  </a:lnTo>
                  <a:lnTo>
                    <a:pt x="476" y="9797"/>
                  </a:lnTo>
                  <a:lnTo>
                    <a:pt x="293" y="9066"/>
                  </a:lnTo>
                  <a:lnTo>
                    <a:pt x="183" y="8334"/>
                  </a:lnTo>
                  <a:lnTo>
                    <a:pt x="147" y="7567"/>
                  </a:lnTo>
                  <a:lnTo>
                    <a:pt x="183" y="6836"/>
                  </a:lnTo>
                  <a:lnTo>
                    <a:pt x="293" y="6068"/>
                  </a:lnTo>
                  <a:lnTo>
                    <a:pt x="476" y="5374"/>
                  </a:lnTo>
                  <a:lnTo>
                    <a:pt x="731" y="4679"/>
                  </a:lnTo>
                  <a:lnTo>
                    <a:pt x="1024" y="4021"/>
                  </a:lnTo>
                  <a:lnTo>
                    <a:pt x="1426" y="3437"/>
                  </a:lnTo>
                  <a:lnTo>
                    <a:pt x="1828" y="2852"/>
                  </a:lnTo>
                  <a:lnTo>
                    <a:pt x="2340" y="2303"/>
                  </a:lnTo>
                  <a:lnTo>
                    <a:pt x="2851" y="1828"/>
                  </a:lnTo>
                  <a:lnTo>
                    <a:pt x="3436" y="1390"/>
                  </a:lnTo>
                  <a:lnTo>
                    <a:pt x="4058" y="1024"/>
                  </a:lnTo>
                  <a:lnTo>
                    <a:pt x="4679" y="732"/>
                  </a:lnTo>
                  <a:lnTo>
                    <a:pt x="5373" y="476"/>
                  </a:lnTo>
                  <a:lnTo>
                    <a:pt x="6104" y="293"/>
                  </a:lnTo>
                  <a:lnTo>
                    <a:pt x="6836" y="183"/>
                  </a:lnTo>
                  <a:lnTo>
                    <a:pt x="7603" y="147"/>
                  </a:lnTo>
                  <a:close/>
                  <a:moveTo>
                    <a:pt x="7603" y="1"/>
                  </a:moveTo>
                  <a:lnTo>
                    <a:pt x="6799" y="37"/>
                  </a:lnTo>
                  <a:lnTo>
                    <a:pt x="6068" y="147"/>
                  </a:lnTo>
                  <a:lnTo>
                    <a:pt x="5337" y="330"/>
                  </a:lnTo>
                  <a:lnTo>
                    <a:pt x="4642" y="586"/>
                  </a:lnTo>
                  <a:lnTo>
                    <a:pt x="3984" y="915"/>
                  </a:lnTo>
                  <a:lnTo>
                    <a:pt x="3363" y="1280"/>
                  </a:lnTo>
                  <a:lnTo>
                    <a:pt x="2778" y="1719"/>
                  </a:lnTo>
                  <a:lnTo>
                    <a:pt x="2230" y="2230"/>
                  </a:lnTo>
                  <a:lnTo>
                    <a:pt x="1718" y="2742"/>
                  </a:lnTo>
                  <a:lnTo>
                    <a:pt x="1280" y="3327"/>
                  </a:lnTo>
                  <a:lnTo>
                    <a:pt x="914" y="3985"/>
                  </a:lnTo>
                  <a:lnTo>
                    <a:pt x="585" y="4643"/>
                  </a:lnTo>
                  <a:lnTo>
                    <a:pt x="329" y="5337"/>
                  </a:lnTo>
                  <a:lnTo>
                    <a:pt x="147" y="6068"/>
                  </a:lnTo>
                  <a:lnTo>
                    <a:pt x="37" y="6799"/>
                  </a:lnTo>
                  <a:lnTo>
                    <a:pt x="0" y="7567"/>
                  </a:lnTo>
                  <a:lnTo>
                    <a:pt x="37" y="8371"/>
                  </a:lnTo>
                  <a:lnTo>
                    <a:pt x="147" y="9102"/>
                  </a:lnTo>
                  <a:lnTo>
                    <a:pt x="329" y="9833"/>
                  </a:lnTo>
                  <a:lnTo>
                    <a:pt x="585" y="10528"/>
                  </a:lnTo>
                  <a:lnTo>
                    <a:pt x="914" y="11186"/>
                  </a:lnTo>
                  <a:lnTo>
                    <a:pt x="1280" y="11807"/>
                  </a:lnTo>
                  <a:lnTo>
                    <a:pt x="1718" y="12392"/>
                  </a:lnTo>
                  <a:lnTo>
                    <a:pt x="2230" y="12940"/>
                  </a:lnTo>
                  <a:lnTo>
                    <a:pt x="2778" y="13452"/>
                  </a:lnTo>
                  <a:lnTo>
                    <a:pt x="3363" y="13890"/>
                  </a:lnTo>
                  <a:lnTo>
                    <a:pt x="3984" y="14256"/>
                  </a:lnTo>
                  <a:lnTo>
                    <a:pt x="4642" y="14585"/>
                  </a:lnTo>
                  <a:lnTo>
                    <a:pt x="5337" y="14841"/>
                  </a:lnTo>
                  <a:lnTo>
                    <a:pt x="6068" y="15023"/>
                  </a:lnTo>
                  <a:lnTo>
                    <a:pt x="6799" y="15133"/>
                  </a:lnTo>
                  <a:lnTo>
                    <a:pt x="7603" y="15170"/>
                  </a:lnTo>
                  <a:lnTo>
                    <a:pt x="8371" y="15133"/>
                  </a:lnTo>
                  <a:lnTo>
                    <a:pt x="9102" y="15023"/>
                  </a:lnTo>
                  <a:lnTo>
                    <a:pt x="9833" y="14841"/>
                  </a:lnTo>
                  <a:lnTo>
                    <a:pt x="10527" y="14585"/>
                  </a:lnTo>
                  <a:lnTo>
                    <a:pt x="11222" y="14256"/>
                  </a:lnTo>
                  <a:lnTo>
                    <a:pt x="11843" y="13890"/>
                  </a:lnTo>
                  <a:lnTo>
                    <a:pt x="12428" y="13452"/>
                  </a:lnTo>
                  <a:lnTo>
                    <a:pt x="12940" y="12940"/>
                  </a:lnTo>
                  <a:lnTo>
                    <a:pt x="13451" y="12392"/>
                  </a:lnTo>
                  <a:lnTo>
                    <a:pt x="13890" y="11807"/>
                  </a:lnTo>
                  <a:lnTo>
                    <a:pt x="14255" y="11186"/>
                  </a:lnTo>
                  <a:lnTo>
                    <a:pt x="14584" y="10528"/>
                  </a:lnTo>
                  <a:lnTo>
                    <a:pt x="14840" y="9833"/>
                  </a:lnTo>
                  <a:lnTo>
                    <a:pt x="15023" y="9102"/>
                  </a:lnTo>
                  <a:lnTo>
                    <a:pt x="15133" y="8371"/>
                  </a:lnTo>
                  <a:lnTo>
                    <a:pt x="15169" y="7567"/>
                  </a:lnTo>
                  <a:lnTo>
                    <a:pt x="15133" y="6799"/>
                  </a:lnTo>
                  <a:lnTo>
                    <a:pt x="15023" y="6068"/>
                  </a:lnTo>
                  <a:lnTo>
                    <a:pt x="14840" y="5337"/>
                  </a:lnTo>
                  <a:lnTo>
                    <a:pt x="14584" y="4643"/>
                  </a:lnTo>
                  <a:lnTo>
                    <a:pt x="14255" y="3985"/>
                  </a:lnTo>
                  <a:lnTo>
                    <a:pt x="13890" y="3327"/>
                  </a:lnTo>
                  <a:lnTo>
                    <a:pt x="13451" y="2742"/>
                  </a:lnTo>
                  <a:lnTo>
                    <a:pt x="12940" y="2230"/>
                  </a:lnTo>
                  <a:lnTo>
                    <a:pt x="12428" y="1719"/>
                  </a:lnTo>
                  <a:lnTo>
                    <a:pt x="11843" y="1280"/>
                  </a:lnTo>
                  <a:lnTo>
                    <a:pt x="11222" y="915"/>
                  </a:lnTo>
                  <a:lnTo>
                    <a:pt x="10527" y="586"/>
                  </a:lnTo>
                  <a:lnTo>
                    <a:pt x="9833" y="330"/>
                  </a:lnTo>
                  <a:lnTo>
                    <a:pt x="9102" y="147"/>
                  </a:lnTo>
                  <a:lnTo>
                    <a:pt x="8371" y="37"/>
                  </a:lnTo>
                  <a:lnTo>
                    <a:pt x="76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1822950" y="1601475"/>
              <a:ext cx="3700" cy="1128575"/>
            </a:xfrm>
            <a:custGeom>
              <a:avLst/>
              <a:gdLst/>
              <a:ahLst/>
              <a:cxnLst/>
              <a:rect l="l" t="t" r="r" b="b"/>
              <a:pathLst>
                <a:path w="148" h="45143" extrusionOk="0">
                  <a:moveTo>
                    <a:pt x="1" y="1"/>
                  </a:moveTo>
                  <a:lnTo>
                    <a:pt x="1" y="45142"/>
                  </a:lnTo>
                  <a:lnTo>
                    <a:pt x="147" y="45142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1823875" y="1600575"/>
              <a:ext cx="1073725" cy="351825"/>
            </a:xfrm>
            <a:custGeom>
              <a:avLst/>
              <a:gdLst/>
              <a:ahLst/>
              <a:cxnLst/>
              <a:rect l="l" t="t" r="r" b="b"/>
              <a:pathLst>
                <a:path w="42949" h="14073" extrusionOk="0">
                  <a:moveTo>
                    <a:pt x="37" y="0"/>
                  </a:moveTo>
                  <a:lnTo>
                    <a:pt x="1" y="110"/>
                  </a:lnTo>
                  <a:lnTo>
                    <a:pt x="42912" y="14073"/>
                  </a:lnTo>
                  <a:lnTo>
                    <a:pt x="42948" y="1392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1822950" y="688600"/>
              <a:ext cx="666175" cy="914750"/>
            </a:xfrm>
            <a:custGeom>
              <a:avLst/>
              <a:gdLst/>
              <a:ahLst/>
              <a:cxnLst/>
              <a:rect l="l" t="t" r="r" b="b"/>
              <a:pathLst>
                <a:path w="26647" h="36590" extrusionOk="0">
                  <a:moveTo>
                    <a:pt x="26537" y="1"/>
                  </a:moveTo>
                  <a:lnTo>
                    <a:pt x="1" y="36479"/>
                  </a:lnTo>
                  <a:lnTo>
                    <a:pt x="111" y="36589"/>
                  </a:lnTo>
                  <a:lnTo>
                    <a:pt x="26647" y="74"/>
                  </a:lnTo>
                  <a:lnTo>
                    <a:pt x="26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1159550" y="688600"/>
              <a:ext cx="666175" cy="914750"/>
            </a:xfrm>
            <a:custGeom>
              <a:avLst/>
              <a:gdLst/>
              <a:ahLst/>
              <a:cxnLst/>
              <a:rect l="l" t="t" r="r" b="b"/>
              <a:pathLst>
                <a:path w="26647" h="36590" extrusionOk="0">
                  <a:moveTo>
                    <a:pt x="147" y="1"/>
                  </a:moveTo>
                  <a:lnTo>
                    <a:pt x="1" y="74"/>
                  </a:lnTo>
                  <a:lnTo>
                    <a:pt x="26537" y="36589"/>
                  </a:lnTo>
                  <a:lnTo>
                    <a:pt x="26647" y="36479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751100" y="1600575"/>
              <a:ext cx="1073725" cy="351825"/>
            </a:xfrm>
            <a:custGeom>
              <a:avLst/>
              <a:gdLst/>
              <a:ahLst/>
              <a:cxnLst/>
              <a:rect l="l" t="t" r="r" b="b"/>
              <a:pathLst>
                <a:path w="42949" h="14073" extrusionOk="0">
                  <a:moveTo>
                    <a:pt x="42912" y="0"/>
                  </a:moveTo>
                  <a:lnTo>
                    <a:pt x="0" y="13926"/>
                  </a:lnTo>
                  <a:lnTo>
                    <a:pt x="37" y="14073"/>
                  </a:lnTo>
                  <a:lnTo>
                    <a:pt x="42948" y="110"/>
                  </a:lnTo>
                  <a:lnTo>
                    <a:pt x="429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" name="Google Shape;728;p37"/>
          <p:cNvGrpSpPr/>
          <p:nvPr/>
        </p:nvGrpSpPr>
        <p:grpSpPr>
          <a:xfrm>
            <a:off x="7610639" y="1888637"/>
            <a:ext cx="6311945" cy="3719969"/>
            <a:chOff x="2686500" y="2978575"/>
            <a:chExt cx="4239050" cy="2498300"/>
          </a:xfrm>
        </p:grpSpPr>
        <p:sp>
          <p:nvSpPr>
            <p:cNvPr id="729" name="Google Shape;729;p37"/>
            <p:cNvSpPr/>
            <p:nvPr/>
          </p:nvSpPr>
          <p:spPr>
            <a:xfrm>
              <a:off x="4461975" y="3136650"/>
              <a:ext cx="2214125" cy="1964675"/>
            </a:xfrm>
            <a:custGeom>
              <a:avLst/>
              <a:gdLst/>
              <a:ahLst/>
              <a:cxnLst/>
              <a:rect l="l" t="t" r="r" b="b"/>
              <a:pathLst>
                <a:path w="88565" h="78587" extrusionOk="0">
                  <a:moveTo>
                    <a:pt x="46786" y="4752"/>
                  </a:moveTo>
                  <a:lnTo>
                    <a:pt x="46786" y="4935"/>
                  </a:lnTo>
                  <a:lnTo>
                    <a:pt x="46384" y="4935"/>
                  </a:lnTo>
                  <a:lnTo>
                    <a:pt x="46348" y="4789"/>
                  </a:lnTo>
                  <a:lnTo>
                    <a:pt x="46786" y="4752"/>
                  </a:lnTo>
                  <a:close/>
                  <a:moveTo>
                    <a:pt x="41742" y="10637"/>
                  </a:moveTo>
                  <a:lnTo>
                    <a:pt x="41779" y="10893"/>
                  </a:lnTo>
                  <a:lnTo>
                    <a:pt x="41596" y="10929"/>
                  </a:lnTo>
                  <a:lnTo>
                    <a:pt x="41559" y="10637"/>
                  </a:lnTo>
                  <a:close/>
                  <a:moveTo>
                    <a:pt x="24088" y="21822"/>
                  </a:moveTo>
                  <a:lnTo>
                    <a:pt x="24124" y="21858"/>
                  </a:lnTo>
                  <a:lnTo>
                    <a:pt x="24161" y="21895"/>
                  </a:lnTo>
                  <a:lnTo>
                    <a:pt x="24161" y="22041"/>
                  </a:lnTo>
                  <a:lnTo>
                    <a:pt x="24088" y="22260"/>
                  </a:lnTo>
                  <a:lnTo>
                    <a:pt x="23868" y="21822"/>
                  </a:lnTo>
                  <a:close/>
                  <a:moveTo>
                    <a:pt x="22297" y="22333"/>
                  </a:moveTo>
                  <a:lnTo>
                    <a:pt x="22480" y="22370"/>
                  </a:lnTo>
                  <a:lnTo>
                    <a:pt x="22626" y="22480"/>
                  </a:lnTo>
                  <a:lnTo>
                    <a:pt x="22772" y="22589"/>
                  </a:lnTo>
                  <a:lnTo>
                    <a:pt x="22845" y="22699"/>
                  </a:lnTo>
                  <a:lnTo>
                    <a:pt x="22882" y="22809"/>
                  </a:lnTo>
                  <a:lnTo>
                    <a:pt x="22882" y="22955"/>
                  </a:lnTo>
                  <a:lnTo>
                    <a:pt x="22845" y="23138"/>
                  </a:lnTo>
                  <a:lnTo>
                    <a:pt x="22735" y="23284"/>
                  </a:lnTo>
                  <a:lnTo>
                    <a:pt x="22626" y="23503"/>
                  </a:lnTo>
                  <a:lnTo>
                    <a:pt x="22297" y="23101"/>
                  </a:lnTo>
                  <a:lnTo>
                    <a:pt x="22041" y="22736"/>
                  </a:lnTo>
                  <a:lnTo>
                    <a:pt x="22041" y="22662"/>
                  </a:lnTo>
                  <a:lnTo>
                    <a:pt x="22077" y="22553"/>
                  </a:lnTo>
                  <a:lnTo>
                    <a:pt x="22151" y="22370"/>
                  </a:lnTo>
                  <a:lnTo>
                    <a:pt x="22187" y="22333"/>
                  </a:lnTo>
                  <a:close/>
                  <a:moveTo>
                    <a:pt x="59470" y="24198"/>
                  </a:moveTo>
                  <a:lnTo>
                    <a:pt x="59616" y="24563"/>
                  </a:lnTo>
                  <a:lnTo>
                    <a:pt x="59725" y="24892"/>
                  </a:lnTo>
                  <a:lnTo>
                    <a:pt x="59762" y="25185"/>
                  </a:lnTo>
                  <a:lnTo>
                    <a:pt x="59762" y="25513"/>
                  </a:lnTo>
                  <a:lnTo>
                    <a:pt x="59725" y="25806"/>
                  </a:lnTo>
                  <a:lnTo>
                    <a:pt x="59579" y="26098"/>
                  </a:lnTo>
                  <a:lnTo>
                    <a:pt x="59433" y="26391"/>
                  </a:lnTo>
                  <a:lnTo>
                    <a:pt x="59177" y="26647"/>
                  </a:lnTo>
                  <a:lnTo>
                    <a:pt x="59104" y="26464"/>
                  </a:lnTo>
                  <a:lnTo>
                    <a:pt x="59067" y="26318"/>
                  </a:lnTo>
                  <a:lnTo>
                    <a:pt x="59104" y="26171"/>
                  </a:lnTo>
                  <a:lnTo>
                    <a:pt x="59141" y="26025"/>
                  </a:lnTo>
                  <a:lnTo>
                    <a:pt x="59287" y="25733"/>
                  </a:lnTo>
                  <a:lnTo>
                    <a:pt x="59323" y="25587"/>
                  </a:lnTo>
                  <a:lnTo>
                    <a:pt x="59360" y="25440"/>
                  </a:lnTo>
                  <a:lnTo>
                    <a:pt x="59470" y="24198"/>
                  </a:lnTo>
                  <a:close/>
                  <a:moveTo>
                    <a:pt x="58629" y="27305"/>
                  </a:moveTo>
                  <a:lnTo>
                    <a:pt x="58629" y="27378"/>
                  </a:lnTo>
                  <a:lnTo>
                    <a:pt x="58336" y="27451"/>
                  </a:lnTo>
                  <a:lnTo>
                    <a:pt x="58336" y="27305"/>
                  </a:lnTo>
                  <a:close/>
                  <a:moveTo>
                    <a:pt x="13232" y="27853"/>
                  </a:moveTo>
                  <a:lnTo>
                    <a:pt x="13671" y="27889"/>
                  </a:lnTo>
                  <a:lnTo>
                    <a:pt x="13671" y="28036"/>
                  </a:lnTo>
                  <a:lnTo>
                    <a:pt x="13232" y="28072"/>
                  </a:lnTo>
                  <a:lnTo>
                    <a:pt x="13232" y="27853"/>
                  </a:lnTo>
                  <a:close/>
                  <a:moveTo>
                    <a:pt x="18569" y="18788"/>
                  </a:moveTo>
                  <a:lnTo>
                    <a:pt x="18715" y="18825"/>
                  </a:lnTo>
                  <a:lnTo>
                    <a:pt x="18861" y="18861"/>
                  </a:lnTo>
                  <a:lnTo>
                    <a:pt x="18934" y="18934"/>
                  </a:lnTo>
                  <a:lnTo>
                    <a:pt x="19007" y="19007"/>
                  </a:lnTo>
                  <a:lnTo>
                    <a:pt x="19044" y="19117"/>
                  </a:lnTo>
                  <a:lnTo>
                    <a:pt x="19044" y="19227"/>
                  </a:lnTo>
                  <a:lnTo>
                    <a:pt x="19007" y="19373"/>
                  </a:lnTo>
                  <a:lnTo>
                    <a:pt x="18934" y="19519"/>
                  </a:lnTo>
                  <a:lnTo>
                    <a:pt x="18495" y="20214"/>
                  </a:lnTo>
                  <a:lnTo>
                    <a:pt x="18240" y="20542"/>
                  </a:lnTo>
                  <a:lnTo>
                    <a:pt x="17984" y="20871"/>
                  </a:lnTo>
                  <a:lnTo>
                    <a:pt x="17838" y="21091"/>
                  </a:lnTo>
                  <a:lnTo>
                    <a:pt x="17728" y="21310"/>
                  </a:lnTo>
                  <a:lnTo>
                    <a:pt x="17691" y="21529"/>
                  </a:lnTo>
                  <a:lnTo>
                    <a:pt x="17764" y="21785"/>
                  </a:lnTo>
                  <a:lnTo>
                    <a:pt x="17801" y="22005"/>
                  </a:lnTo>
                  <a:lnTo>
                    <a:pt x="17838" y="22224"/>
                  </a:lnTo>
                  <a:lnTo>
                    <a:pt x="17838" y="22626"/>
                  </a:lnTo>
                  <a:lnTo>
                    <a:pt x="17874" y="22845"/>
                  </a:lnTo>
                  <a:lnTo>
                    <a:pt x="17947" y="23065"/>
                  </a:lnTo>
                  <a:lnTo>
                    <a:pt x="18057" y="23247"/>
                  </a:lnTo>
                  <a:lnTo>
                    <a:pt x="18203" y="23430"/>
                  </a:lnTo>
                  <a:lnTo>
                    <a:pt x="18386" y="23540"/>
                  </a:lnTo>
                  <a:lnTo>
                    <a:pt x="18569" y="23649"/>
                  </a:lnTo>
                  <a:lnTo>
                    <a:pt x="18788" y="23686"/>
                  </a:lnTo>
                  <a:lnTo>
                    <a:pt x="18971" y="23722"/>
                  </a:lnTo>
                  <a:lnTo>
                    <a:pt x="19226" y="23686"/>
                  </a:lnTo>
                  <a:lnTo>
                    <a:pt x="19482" y="23613"/>
                  </a:lnTo>
                  <a:lnTo>
                    <a:pt x="19738" y="23503"/>
                  </a:lnTo>
                  <a:lnTo>
                    <a:pt x="19994" y="23430"/>
                  </a:lnTo>
                  <a:lnTo>
                    <a:pt x="20286" y="23393"/>
                  </a:lnTo>
                  <a:lnTo>
                    <a:pt x="20542" y="23357"/>
                  </a:lnTo>
                  <a:lnTo>
                    <a:pt x="20981" y="23393"/>
                  </a:lnTo>
                  <a:lnTo>
                    <a:pt x="21420" y="23467"/>
                  </a:lnTo>
                  <a:lnTo>
                    <a:pt x="21273" y="23686"/>
                  </a:lnTo>
                  <a:lnTo>
                    <a:pt x="21127" y="23869"/>
                  </a:lnTo>
                  <a:lnTo>
                    <a:pt x="20981" y="23978"/>
                  </a:lnTo>
                  <a:lnTo>
                    <a:pt x="20762" y="24015"/>
                  </a:lnTo>
                  <a:lnTo>
                    <a:pt x="20615" y="24015"/>
                  </a:lnTo>
                  <a:lnTo>
                    <a:pt x="20213" y="23978"/>
                  </a:lnTo>
                  <a:lnTo>
                    <a:pt x="19921" y="23978"/>
                  </a:lnTo>
                  <a:lnTo>
                    <a:pt x="19702" y="24051"/>
                  </a:lnTo>
                  <a:lnTo>
                    <a:pt x="19446" y="24161"/>
                  </a:lnTo>
                  <a:lnTo>
                    <a:pt x="19226" y="24271"/>
                  </a:lnTo>
                  <a:lnTo>
                    <a:pt x="19044" y="24453"/>
                  </a:lnTo>
                  <a:lnTo>
                    <a:pt x="18824" y="24636"/>
                  </a:lnTo>
                  <a:lnTo>
                    <a:pt x="18495" y="25075"/>
                  </a:lnTo>
                  <a:lnTo>
                    <a:pt x="18605" y="25148"/>
                  </a:lnTo>
                  <a:lnTo>
                    <a:pt x="18788" y="25185"/>
                  </a:lnTo>
                  <a:lnTo>
                    <a:pt x="19117" y="25185"/>
                  </a:lnTo>
                  <a:lnTo>
                    <a:pt x="19263" y="25221"/>
                  </a:lnTo>
                  <a:lnTo>
                    <a:pt x="19373" y="25331"/>
                  </a:lnTo>
                  <a:lnTo>
                    <a:pt x="19409" y="25404"/>
                  </a:lnTo>
                  <a:lnTo>
                    <a:pt x="19446" y="25513"/>
                  </a:lnTo>
                  <a:lnTo>
                    <a:pt x="19446" y="25769"/>
                  </a:lnTo>
                  <a:lnTo>
                    <a:pt x="19007" y="25769"/>
                  </a:lnTo>
                  <a:lnTo>
                    <a:pt x="18751" y="25733"/>
                  </a:lnTo>
                  <a:lnTo>
                    <a:pt x="18495" y="25769"/>
                  </a:lnTo>
                  <a:lnTo>
                    <a:pt x="18422" y="25806"/>
                  </a:lnTo>
                  <a:lnTo>
                    <a:pt x="18313" y="25879"/>
                  </a:lnTo>
                  <a:lnTo>
                    <a:pt x="18203" y="26062"/>
                  </a:lnTo>
                  <a:lnTo>
                    <a:pt x="18130" y="26354"/>
                  </a:lnTo>
                  <a:lnTo>
                    <a:pt x="18130" y="26610"/>
                  </a:lnTo>
                  <a:lnTo>
                    <a:pt x="18130" y="26902"/>
                  </a:lnTo>
                  <a:lnTo>
                    <a:pt x="18130" y="27414"/>
                  </a:lnTo>
                  <a:lnTo>
                    <a:pt x="17435" y="27962"/>
                  </a:lnTo>
                  <a:lnTo>
                    <a:pt x="17253" y="27889"/>
                  </a:lnTo>
                  <a:lnTo>
                    <a:pt x="17070" y="27816"/>
                  </a:lnTo>
                  <a:lnTo>
                    <a:pt x="16924" y="27780"/>
                  </a:lnTo>
                  <a:lnTo>
                    <a:pt x="16741" y="27743"/>
                  </a:lnTo>
                  <a:lnTo>
                    <a:pt x="16558" y="27780"/>
                  </a:lnTo>
                  <a:lnTo>
                    <a:pt x="16375" y="27816"/>
                  </a:lnTo>
                  <a:lnTo>
                    <a:pt x="16193" y="27889"/>
                  </a:lnTo>
                  <a:lnTo>
                    <a:pt x="15973" y="27999"/>
                  </a:lnTo>
                  <a:lnTo>
                    <a:pt x="15608" y="28255"/>
                  </a:lnTo>
                  <a:lnTo>
                    <a:pt x="15425" y="28365"/>
                  </a:lnTo>
                  <a:lnTo>
                    <a:pt x="15206" y="28401"/>
                  </a:lnTo>
                  <a:lnTo>
                    <a:pt x="15060" y="28401"/>
                  </a:lnTo>
                  <a:lnTo>
                    <a:pt x="14950" y="28328"/>
                  </a:lnTo>
                  <a:lnTo>
                    <a:pt x="14804" y="28255"/>
                  </a:lnTo>
                  <a:lnTo>
                    <a:pt x="14658" y="28109"/>
                  </a:lnTo>
                  <a:lnTo>
                    <a:pt x="14621" y="28072"/>
                  </a:lnTo>
                  <a:lnTo>
                    <a:pt x="14511" y="28036"/>
                  </a:lnTo>
                  <a:lnTo>
                    <a:pt x="14073" y="28072"/>
                  </a:lnTo>
                  <a:lnTo>
                    <a:pt x="14073" y="28072"/>
                  </a:lnTo>
                  <a:lnTo>
                    <a:pt x="14109" y="27743"/>
                  </a:lnTo>
                  <a:lnTo>
                    <a:pt x="14146" y="27633"/>
                  </a:lnTo>
                  <a:lnTo>
                    <a:pt x="14219" y="27560"/>
                  </a:lnTo>
                  <a:lnTo>
                    <a:pt x="14292" y="27487"/>
                  </a:lnTo>
                  <a:lnTo>
                    <a:pt x="14402" y="27451"/>
                  </a:lnTo>
                  <a:lnTo>
                    <a:pt x="14731" y="27378"/>
                  </a:lnTo>
                  <a:lnTo>
                    <a:pt x="14913" y="27305"/>
                  </a:lnTo>
                  <a:lnTo>
                    <a:pt x="15023" y="27268"/>
                  </a:lnTo>
                  <a:lnTo>
                    <a:pt x="15096" y="27195"/>
                  </a:lnTo>
                  <a:lnTo>
                    <a:pt x="15206" y="27049"/>
                  </a:lnTo>
                  <a:lnTo>
                    <a:pt x="15315" y="26976"/>
                  </a:lnTo>
                  <a:lnTo>
                    <a:pt x="15608" y="26939"/>
                  </a:lnTo>
                  <a:lnTo>
                    <a:pt x="15791" y="26866"/>
                  </a:lnTo>
                  <a:lnTo>
                    <a:pt x="15900" y="26829"/>
                  </a:lnTo>
                  <a:lnTo>
                    <a:pt x="16010" y="26720"/>
                  </a:lnTo>
                  <a:lnTo>
                    <a:pt x="16120" y="26647"/>
                  </a:lnTo>
                  <a:lnTo>
                    <a:pt x="16156" y="26537"/>
                  </a:lnTo>
                  <a:lnTo>
                    <a:pt x="16193" y="26391"/>
                  </a:lnTo>
                  <a:lnTo>
                    <a:pt x="16193" y="26245"/>
                  </a:lnTo>
                  <a:lnTo>
                    <a:pt x="16156" y="26098"/>
                  </a:lnTo>
                  <a:lnTo>
                    <a:pt x="16083" y="25660"/>
                  </a:lnTo>
                  <a:lnTo>
                    <a:pt x="16120" y="25477"/>
                  </a:lnTo>
                  <a:lnTo>
                    <a:pt x="16156" y="25294"/>
                  </a:lnTo>
                  <a:lnTo>
                    <a:pt x="16193" y="25111"/>
                  </a:lnTo>
                  <a:lnTo>
                    <a:pt x="16302" y="24965"/>
                  </a:lnTo>
                  <a:lnTo>
                    <a:pt x="16412" y="24782"/>
                  </a:lnTo>
                  <a:lnTo>
                    <a:pt x="16595" y="24636"/>
                  </a:lnTo>
                  <a:lnTo>
                    <a:pt x="16741" y="24490"/>
                  </a:lnTo>
                  <a:lnTo>
                    <a:pt x="16851" y="24344"/>
                  </a:lnTo>
                  <a:lnTo>
                    <a:pt x="16924" y="24198"/>
                  </a:lnTo>
                  <a:lnTo>
                    <a:pt x="16960" y="24051"/>
                  </a:lnTo>
                  <a:lnTo>
                    <a:pt x="16924" y="23905"/>
                  </a:lnTo>
                  <a:lnTo>
                    <a:pt x="16851" y="23759"/>
                  </a:lnTo>
                  <a:lnTo>
                    <a:pt x="16741" y="23613"/>
                  </a:lnTo>
                  <a:lnTo>
                    <a:pt x="16595" y="23430"/>
                  </a:lnTo>
                  <a:lnTo>
                    <a:pt x="16412" y="23247"/>
                  </a:lnTo>
                  <a:lnTo>
                    <a:pt x="16266" y="23101"/>
                  </a:lnTo>
                  <a:lnTo>
                    <a:pt x="16156" y="22882"/>
                  </a:lnTo>
                  <a:lnTo>
                    <a:pt x="16120" y="22772"/>
                  </a:lnTo>
                  <a:lnTo>
                    <a:pt x="16120" y="22626"/>
                  </a:lnTo>
                  <a:lnTo>
                    <a:pt x="16156" y="22297"/>
                  </a:lnTo>
                  <a:lnTo>
                    <a:pt x="16193" y="21968"/>
                  </a:lnTo>
                  <a:lnTo>
                    <a:pt x="16302" y="21676"/>
                  </a:lnTo>
                  <a:lnTo>
                    <a:pt x="16485" y="21420"/>
                  </a:lnTo>
                  <a:lnTo>
                    <a:pt x="16668" y="21237"/>
                  </a:lnTo>
                  <a:lnTo>
                    <a:pt x="16851" y="21054"/>
                  </a:lnTo>
                  <a:lnTo>
                    <a:pt x="17180" y="20762"/>
                  </a:lnTo>
                  <a:lnTo>
                    <a:pt x="17326" y="20616"/>
                  </a:lnTo>
                  <a:lnTo>
                    <a:pt x="17435" y="20469"/>
                  </a:lnTo>
                  <a:lnTo>
                    <a:pt x="17509" y="20250"/>
                  </a:lnTo>
                  <a:lnTo>
                    <a:pt x="17582" y="20067"/>
                  </a:lnTo>
                  <a:lnTo>
                    <a:pt x="17655" y="19848"/>
                  </a:lnTo>
                  <a:lnTo>
                    <a:pt x="17655" y="19629"/>
                  </a:lnTo>
                  <a:lnTo>
                    <a:pt x="17691" y="19409"/>
                  </a:lnTo>
                  <a:lnTo>
                    <a:pt x="17728" y="19263"/>
                  </a:lnTo>
                  <a:lnTo>
                    <a:pt x="17801" y="19117"/>
                  </a:lnTo>
                  <a:lnTo>
                    <a:pt x="17874" y="18971"/>
                  </a:lnTo>
                  <a:lnTo>
                    <a:pt x="17984" y="18898"/>
                  </a:lnTo>
                  <a:lnTo>
                    <a:pt x="18130" y="18825"/>
                  </a:lnTo>
                  <a:lnTo>
                    <a:pt x="18276" y="18788"/>
                  </a:lnTo>
                  <a:close/>
                  <a:moveTo>
                    <a:pt x="44666" y="32604"/>
                  </a:moveTo>
                  <a:lnTo>
                    <a:pt x="44666" y="32933"/>
                  </a:lnTo>
                  <a:lnTo>
                    <a:pt x="44520" y="32933"/>
                  </a:lnTo>
                  <a:lnTo>
                    <a:pt x="44557" y="32604"/>
                  </a:lnTo>
                  <a:close/>
                  <a:moveTo>
                    <a:pt x="37868" y="33409"/>
                  </a:moveTo>
                  <a:lnTo>
                    <a:pt x="38050" y="33445"/>
                  </a:lnTo>
                  <a:lnTo>
                    <a:pt x="38014" y="34213"/>
                  </a:lnTo>
                  <a:lnTo>
                    <a:pt x="37283" y="34213"/>
                  </a:lnTo>
                  <a:lnTo>
                    <a:pt x="37246" y="33847"/>
                  </a:lnTo>
                  <a:lnTo>
                    <a:pt x="37283" y="33701"/>
                  </a:lnTo>
                  <a:lnTo>
                    <a:pt x="37319" y="33591"/>
                  </a:lnTo>
                  <a:lnTo>
                    <a:pt x="37393" y="33518"/>
                  </a:lnTo>
                  <a:lnTo>
                    <a:pt x="37502" y="33445"/>
                  </a:lnTo>
                  <a:lnTo>
                    <a:pt x="37648" y="33445"/>
                  </a:lnTo>
                  <a:lnTo>
                    <a:pt x="37868" y="33409"/>
                  </a:lnTo>
                  <a:close/>
                  <a:moveTo>
                    <a:pt x="26793" y="32933"/>
                  </a:moveTo>
                  <a:lnTo>
                    <a:pt x="26866" y="33153"/>
                  </a:lnTo>
                  <a:lnTo>
                    <a:pt x="26902" y="33372"/>
                  </a:lnTo>
                  <a:lnTo>
                    <a:pt x="26829" y="33591"/>
                  </a:lnTo>
                  <a:lnTo>
                    <a:pt x="26756" y="33774"/>
                  </a:lnTo>
                  <a:lnTo>
                    <a:pt x="26610" y="34067"/>
                  </a:lnTo>
                  <a:lnTo>
                    <a:pt x="26573" y="34140"/>
                  </a:lnTo>
                  <a:lnTo>
                    <a:pt x="26610" y="34249"/>
                  </a:lnTo>
                  <a:lnTo>
                    <a:pt x="26646" y="34322"/>
                  </a:lnTo>
                  <a:lnTo>
                    <a:pt x="26720" y="34396"/>
                  </a:lnTo>
                  <a:lnTo>
                    <a:pt x="26975" y="34578"/>
                  </a:lnTo>
                  <a:lnTo>
                    <a:pt x="27816" y="35127"/>
                  </a:lnTo>
                  <a:lnTo>
                    <a:pt x="28657" y="35675"/>
                  </a:lnTo>
                  <a:lnTo>
                    <a:pt x="28803" y="35821"/>
                  </a:lnTo>
                  <a:lnTo>
                    <a:pt x="28913" y="36004"/>
                  </a:lnTo>
                  <a:lnTo>
                    <a:pt x="28949" y="36223"/>
                  </a:lnTo>
                  <a:lnTo>
                    <a:pt x="28913" y="36406"/>
                  </a:lnTo>
                  <a:lnTo>
                    <a:pt x="28803" y="36589"/>
                  </a:lnTo>
                  <a:lnTo>
                    <a:pt x="28657" y="36735"/>
                  </a:lnTo>
                  <a:lnTo>
                    <a:pt x="28474" y="36808"/>
                  </a:lnTo>
                  <a:lnTo>
                    <a:pt x="28255" y="36844"/>
                  </a:lnTo>
                  <a:lnTo>
                    <a:pt x="27926" y="36881"/>
                  </a:lnTo>
                  <a:lnTo>
                    <a:pt x="27560" y="36844"/>
                  </a:lnTo>
                  <a:lnTo>
                    <a:pt x="27195" y="36771"/>
                  </a:lnTo>
                  <a:lnTo>
                    <a:pt x="26829" y="36698"/>
                  </a:lnTo>
                  <a:lnTo>
                    <a:pt x="26500" y="36552"/>
                  </a:lnTo>
                  <a:lnTo>
                    <a:pt x="26208" y="36406"/>
                  </a:lnTo>
                  <a:lnTo>
                    <a:pt x="25915" y="36333"/>
                  </a:lnTo>
                  <a:lnTo>
                    <a:pt x="25623" y="36296"/>
                  </a:lnTo>
                  <a:lnTo>
                    <a:pt x="25331" y="36260"/>
                  </a:lnTo>
                  <a:lnTo>
                    <a:pt x="25002" y="36296"/>
                  </a:lnTo>
                  <a:lnTo>
                    <a:pt x="24636" y="36369"/>
                  </a:lnTo>
                  <a:lnTo>
                    <a:pt x="24307" y="36479"/>
                  </a:lnTo>
                  <a:lnTo>
                    <a:pt x="23978" y="36698"/>
                  </a:lnTo>
                  <a:lnTo>
                    <a:pt x="23868" y="36735"/>
                  </a:lnTo>
                  <a:lnTo>
                    <a:pt x="23722" y="36771"/>
                  </a:lnTo>
                  <a:lnTo>
                    <a:pt x="23430" y="36808"/>
                  </a:lnTo>
                  <a:lnTo>
                    <a:pt x="23174" y="36808"/>
                  </a:lnTo>
                  <a:lnTo>
                    <a:pt x="22918" y="36735"/>
                  </a:lnTo>
                  <a:lnTo>
                    <a:pt x="22735" y="36625"/>
                  </a:lnTo>
                  <a:lnTo>
                    <a:pt x="22553" y="36515"/>
                  </a:lnTo>
                  <a:lnTo>
                    <a:pt x="22406" y="36333"/>
                  </a:lnTo>
                  <a:lnTo>
                    <a:pt x="22297" y="36113"/>
                  </a:lnTo>
                  <a:lnTo>
                    <a:pt x="22260" y="36004"/>
                  </a:lnTo>
                  <a:lnTo>
                    <a:pt x="22260" y="35894"/>
                  </a:lnTo>
                  <a:lnTo>
                    <a:pt x="22297" y="35784"/>
                  </a:lnTo>
                  <a:lnTo>
                    <a:pt x="22333" y="35638"/>
                  </a:lnTo>
                  <a:lnTo>
                    <a:pt x="22406" y="35456"/>
                  </a:lnTo>
                  <a:lnTo>
                    <a:pt x="22480" y="35273"/>
                  </a:lnTo>
                  <a:lnTo>
                    <a:pt x="22516" y="35090"/>
                  </a:lnTo>
                  <a:lnTo>
                    <a:pt x="22589" y="34907"/>
                  </a:lnTo>
                  <a:lnTo>
                    <a:pt x="22991" y="34249"/>
                  </a:lnTo>
                  <a:lnTo>
                    <a:pt x="23430" y="33591"/>
                  </a:lnTo>
                  <a:lnTo>
                    <a:pt x="23503" y="33518"/>
                  </a:lnTo>
                  <a:lnTo>
                    <a:pt x="23576" y="33482"/>
                  </a:lnTo>
                  <a:lnTo>
                    <a:pt x="23795" y="33445"/>
                  </a:lnTo>
                  <a:lnTo>
                    <a:pt x="23832" y="33445"/>
                  </a:lnTo>
                  <a:lnTo>
                    <a:pt x="23905" y="33518"/>
                  </a:lnTo>
                  <a:lnTo>
                    <a:pt x="24015" y="33555"/>
                  </a:lnTo>
                  <a:lnTo>
                    <a:pt x="24271" y="33664"/>
                  </a:lnTo>
                  <a:lnTo>
                    <a:pt x="24417" y="33701"/>
                  </a:lnTo>
                  <a:lnTo>
                    <a:pt x="24490" y="33811"/>
                  </a:lnTo>
                  <a:lnTo>
                    <a:pt x="24563" y="33920"/>
                  </a:lnTo>
                  <a:lnTo>
                    <a:pt x="24563" y="34103"/>
                  </a:lnTo>
                  <a:lnTo>
                    <a:pt x="24600" y="34213"/>
                  </a:lnTo>
                  <a:lnTo>
                    <a:pt x="24709" y="34359"/>
                  </a:lnTo>
                  <a:lnTo>
                    <a:pt x="25002" y="34651"/>
                  </a:lnTo>
                  <a:lnTo>
                    <a:pt x="26354" y="34140"/>
                  </a:lnTo>
                  <a:lnTo>
                    <a:pt x="26244" y="34030"/>
                  </a:lnTo>
                  <a:lnTo>
                    <a:pt x="26135" y="33993"/>
                  </a:lnTo>
                  <a:lnTo>
                    <a:pt x="25842" y="33957"/>
                  </a:lnTo>
                  <a:lnTo>
                    <a:pt x="25733" y="33884"/>
                  </a:lnTo>
                  <a:lnTo>
                    <a:pt x="25623" y="33811"/>
                  </a:lnTo>
                  <a:lnTo>
                    <a:pt x="25550" y="33701"/>
                  </a:lnTo>
                  <a:lnTo>
                    <a:pt x="25550" y="33482"/>
                  </a:lnTo>
                  <a:lnTo>
                    <a:pt x="26793" y="32933"/>
                  </a:lnTo>
                  <a:close/>
                  <a:moveTo>
                    <a:pt x="33555" y="32787"/>
                  </a:moveTo>
                  <a:lnTo>
                    <a:pt x="33920" y="32824"/>
                  </a:lnTo>
                  <a:lnTo>
                    <a:pt x="34030" y="32860"/>
                  </a:lnTo>
                  <a:lnTo>
                    <a:pt x="34103" y="32933"/>
                  </a:lnTo>
                  <a:lnTo>
                    <a:pt x="34139" y="33007"/>
                  </a:lnTo>
                  <a:lnTo>
                    <a:pt x="34176" y="33153"/>
                  </a:lnTo>
                  <a:lnTo>
                    <a:pt x="34176" y="33518"/>
                  </a:lnTo>
                  <a:lnTo>
                    <a:pt x="33774" y="33738"/>
                  </a:lnTo>
                  <a:lnTo>
                    <a:pt x="33628" y="33847"/>
                  </a:lnTo>
                  <a:lnTo>
                    <a:pt x="33482" y="33957"/>
                  </a:lnTo>
                  <a:lnTo>
                    <a:pt x="33372" y="34103"/>
                  </a:lnTo>
                  <a:lnTo>
                    <a:pt x="33299" y="34286"/>
                  </a:lnTo>
                  <a:lnTo>
                    <a:pt x="33299" y="34432"/>
                  </a:lnTo>
                  <a:lnTo>
                    <a:pt x="33299" y="34615"/>
                  </a:lnTo>
                  <a:lnTo>
                    <a:pt x="33335" y="34798"/>
                  </a:lnTo>
                  <a:lnTo>
                    <a:pt x="33445" y="34944"/>
                  </a:lnTo>
                  <a:lnTo>
                    <a:pt x="33591" y="35127"/>
                  </a:lnTo>
                  <a:lnTo>
                    <a:pt x="33774" y="35273"/>
                  </a:lnTo>
                  <a:lnTo>
                    <a:pt x="34030" y="35492"/>
                  </a:lnTo>
                  <a:lnTo>
                    <a:pt x="34249" y="35784"/>
                  </a:lnTo>
                  <a:lnTo>
                    <a:pt x="34395" y="36077"/>
                  </a:lnTo>
                  <a:lnTo>
                    <a:pt x="34505" y="36406"/>
                  </a:lnTo>
                  <a:lnTo>
                    <a:pt x="34578" y="36735"/>
                  </a:lnTo>
                  <a:lnTo>
                    <a:pt x="34688" y="37064"/>
                  </a:lnTo>
                  <a:lnTo>
                    <a:pt x="34834" y="37393"/>
                  </a:lnTo>
                  <a:lnTo>
                    <a:pt x="34944" y="37539"/>
                  </a:lnTo>
                  <a:lnTo>
                    <a:pt x="35090" y="37685"/>
                  </a:lnTo>
                  <a:lnTo>
                    <a:pt x="35199" y="37831"/>
                  </a:lnTo>
                  <a:lnTo>
                    <a:pt x="35273" y="38014"/>
                  </a:lnTo>
                  <a:lnTo>
                    <a:pt x="35346" y="38197"/>
                  </a:lnTo>
                  <a:lnTo>
                    <a:pt x="35382" y="38380"/>
                  </a:lnTo>
                  <a:lnTo>
                    <a:pt x="35419" y="38745"/>
                  </a:lnTo>
                  <a:lnTo>
                    <a:pt x="35455" y="38928"/>
                  </a:lnTo>
                  <a:lnTo>
                    <a:pt x="35528" y="39111"/>
                  </a:lnTo>
                  <a:lnTo>
                    <a:pt x="35309" y="39257"/>
                  </a:lnTo>
                  <a:lnTo>
                    <a:pt x="35126" y="39367"/>
                  </a:lnTo>
                  <a:lnTo>
                    <a:pt x="34907" y="39403"/>
                  </a:lnTo>
                  <a:lnTo>
                    <a:pt x="34688" y="39440"/>
                  </a:lnTo>
                  <a:lnTo>
                    <a:pt x="34395" y="39403"/>
                  </a:lnTo>
                  <a:lnTo>
                    <a:pt x="34103" y="39293"/>
                  </a:lnTo>
                  <a:lnTo>
                    <a:pt x="33701" y="39111"/>
                  </a:lnTo>
                  <a:lnTo>
                    <a:pt x="33299" y="38891"/>
                  </a:lnTo>
                  <a:lnTo>
                    <a:pt x="33153" y="38782"/>
                  </a:lnTo>
                  <a:lnTo>
                    <a:pt x="33043" y="38635"/>
                  </a:lnTo>
                  <a:lnTo>
                    <a:pt x="33043" y="38489"/>
                  </a:lnTo>
                  <a:lnTo>
                    <a:pt x="33043" y="38307"/>
                  </a:lnTo>
                  <a:lnTo>
                    <a:pt x="33153" y="37685"/>
                  </a:lnTo>
                  <a:lnTo>
                    <a:pt x="33335" y="36991"/>
                  </a:lnTo>
                  <a:lnTo>
                    <a:pt x="32787" y="36442"/>
                  </a:lnTo>
                  <a:lnTo>
                    <a:pt x="32495" y="36113"/>
                  </a:lnTo>
                  <a:lnTo>
                    <a:pt x="32239" y="35821"/>
                  </a:lnTo>
                  <a:lnTo>
                    <a:pt x="32056" y="35492"/>
                  </a:lnTo>
                  <a:lnTo>
                    <a:pt x="31837" y="35127"/>
                  </a:lnTo>
                  <a:lnTo>
                    <a:pt x="31690" y="34761"/>
                  </a:lnTo>
                  <a:lnTo>
                    <a:pt x="31544" y="34396"/>
                  </a:lnTo>
                  <a:lnTo>
                    <a:pt x="31508" y="34176"/>
                  </a:lnTo>
                  <a:lnTo>
                    <a:pt x="31544" y="33993"/>
                  </a:lnTo>
                  <a:lnTo>
                    <a:pt x="31581" y="33884"/>
                  </a:lnTo>
                  <a:lnTo>
                    <a:pt x="31654" y="33774"/>
                  </a:lnTo>
                  <a:lnTo>
                    <a:pt x="31727" y="33701"/>
                  </a:lnTo>
                  <a:lnTo>
                    <a:pt x="31873" y="33628"/>
                  </a:lnTo>
                  <a:lnTo>
                    <a:pt x="32056" y="33518"/>
                  </a:lnTo>
                  <a:lnTo>
                    <a:pt x="32275" y="33372"/>
                  </a:lnTo>
                  <a:lnTo>
                    <a:pt x="32641" y="33043"/>
                  </a:lnTo>
                  <a:lnTo>
                    <a:pt x="32824" y="32933"/>
                  </a:lnTo>
                  <a:lnTo>
                    <a:pt x="33006" y="32824"/>
                  </a:lnTo>
                  <a:lnTo>
                    <a:pt x="33226" y="32787"/>
                  </a:lnTo>
                  <a:close/>
                  <a:moveTo>
                    <a:pt x="14694" y="34176"/>
                  </a:moveTo>
                  <a:lnTo>
                    <a:pt x="15352" y="34542"/>
                  </a:lnTo>
                  <a:lnTo>
                    <a:pt x="15644" y="34761"/>
                  </a:lnTo>
                  <a:lnTo>
                    <a:pt x="15900" y="34980"/>
                  </a:lnTo>
                  <a:lnTo>
                    <a:pt x="16156" y="35236"/>
                  </a:lnTo>
                  <a:lnTo>
                    <a:pt x="16449" y="35456"/>
                  </a:lnTo>
                  <a:lnTo>
                    <a:pt x="16704" y="35638"/>
                  </a:lnTo>
                  <a:lnTo>
                    <a:pt x="17033" y="35784"/>
                  </a:lnTo>
                  <a:lnTo>
                    <a:pt x="17289" y="35894"/>
                  </a:lnTo>
                  <a:lnTo>
                    <a:pt x="17472" y="36004"/>
                  </a:lnTo>
                  <a:lnTo>
                    <a:pt x="17691" y="36150"/>
                  </a:lnTo>
                  <a:lnTo>
                    <a:pt x="17838" y="36333"/>
                  </a:lnTo>
                  <a:lnTo>
                    <a:pt x="17984" y="36515"/>
                  </a:lnTo>
                  <a:lnTo>
                    <a:pt x="18057" y="36735"/>
                  </a:lnTo>
                  <a:lnTo>
                    <a:pt x="18130" y="36954"/>
                  </a:lnTo>
                  <a:lnTo>
                    <a:pt x="18130" y="37247"/>
                  </a:lnTo>
                  <a:lnTo>
                    <a:pt x="18130" y="37429"/>
                  </a:lnTo>
                  <a:lnTo>
                    <a:pt x="18166" y="37575"/>
                  </a:lnTo>
                  <a:lnTo>
                    <a:pt x="18788" y="38562"/>
                  </a:lnTo>
                  <a:lnTo>
                    <a:pt x="19080" y="39038"/>
                  </a:lnTo>
                  <a:lnTo>
                    <a:pt x="19409" y="39476"/>
                  </a:lnTo>
                  <a:lnTo>
                    <a:pt x="19629" y="39695"/>
                  </a:lnTo>
                  <a:lnTo>
                    <a:pt x="19702" y="39769"/>
                  </a:lnTo>
                  <a:lnTo>
                    <a:pt x="19775" y="39769"/>
                  </a:lnTo>
                  <a:lnTo>
                    <a:pt x="19884" y="39732"/>
                  </a:lnTo>
                  <a:lnTo>
                    <a:pt x="19994" y="39695"/>
                  </a:lnTo>
                  <a:lnTo>
                    <a:pt x="20177" y="39403"/>
                  </a:lnTo>
                  <a:lnTo>
                    <a:pt x="20469" y="39111"/>
                  </a:lnTo>
                  <a:lnTo>
                    <a:pt x="20762" y="38782"/>
                  </a:lnTo>
                  <a:lnTo>
                    <a:pt x="19921" y="37831"/>
                  </a:lnTo>
                  <a:lnTo>
                    <a:pt x="20140" y="37612"/>
                  </a:lnTo>
                  <a:lnTo>
                    <a:pt x="20360" y="37393"/>
                  </a:lnTo>
                  <a:lnTo>
                    <a:pt x="20615" y="37283"/>
                  </a:lnTo>
                  <a:lnTo>
                    <a:pt x="20871" y="37173"/>
                  </a:lnTo>
                  <a:lnTo>
                    <a:pt x="21091" y="37137"/>
                  </a:lnTo>
                  <a:lnTo>
                    <a:pt x="21310" y="37173"/>
                  </a:lnTo>
                  <a:lnTo>
                    <a:pt x="21383" y="37210"/>
                  </a:lnTo>
                  <a:lnTo>
                    <a:pt x="21420" y="37283"/>
                  </a:lnTo>
                  <a:lnTo>
                    <a:pt x="21529" y="37466"/>
                  </a:lnTo>
                  <a:lnTo>
                    <a:pt x="21566" y="37722"/>
                  </a:lnTo>
                  <a:lnTo>
                    <a:pt x="21566" y="37978"/>
                  </a:lnTo>
                  <a:lnTo>
                    <a:pt x="21566" y="38270"/>
                  </a:lnTo>
                  <a:lnTo>
                    <a:pt x="21675" y="38562"/>
                  </a:lnTo>
                  <a:lnTo>
                    <a:pt x="21749" y="38818"/>
                  </a:lnTo>
                  <a:lnTo>
                    <a:pt x="21895" y="39074"/>
                  </a:lnTo>
                  <a:lnTo>
                    <a:pt x="22041" y="39293"/>
                  </a:lnTo>
                  <a:lnTo>
                    <a:pt x="22224" y="39476"/>
                  </a:lnTo>
                  <a:lnTo>
                    <a:pt x="22443" y="39659"/>
                  </a:lnTo>
                  <a:lnTo>
                    <a:pt x="22735" y="39769"/>
                  </a:lnTo>
                  <a:lnTo>
                    <a:pt x="23028" y="39878"/>
                  </a:lnTo>
                  <a:lnTo>
                    <a:pt x="23320" y="39951"/>
                  </a:lnTo>
                  <a:lnTo>
                    <a:pt x="23576" y="39988"/>
                  </a:lnTo>
                  <a:lnTo>
                    <a:pt x="23722" y="39951"/>
                  </a:lnTo>
                  <a:lnTo>
                    <a:pt x="23905" y="39878"/>
                  </a:lnTo>
                  <a:lnTo>
                    <a:pt x="24051" y="39842"/>
                  </a:lnTo>
                  <a:lnTo>
                    <a:pt x="24234" y="39805"/>
                  </a:lnTo>
                  <a:lnTo>
                    <a:pt x="24490" y="39842"/>
                  </a:lnTo>
                  <a:lnTo>
                    <a:pt x="24709" y="39915"/>
                  </a:lnTo>
                  <a:lnTo>
                    <a:pt x="24965" y="40061"/>
                  </a:lnTo>
                  <a:lnTo>
                    <a:pt x="25221" y="40098"/>
                  </a:lnTo>
                  <a:lnTo>
                    <a:pt x="25331" y="40061"/>
                  </a:lnTo>
                  <a:lnTo>
                    <a:pt x="25477" y="40024"/>
                  </a:lnTo>
                  <a:lnTo>
                    <a:pt x="25586" y="39988"/>
                  </a:lnTo>
                  <a:lnTo>
                    <a:pt x="25733" y="39878"/>
                  </a:lnTo>
                  <a:lnTo>
                    <a:pt x="25879" y="39805"/>
                  </a:lnTo>
                  <a:lnTo>
                    <a:pt x="26062" y="39769"/>
                  </a:lnTo>
                  <a:lnTo>
                    <a:pt x="26171" y="39769"/>
                  </a:lnTo>
                  <a:lnTo>
                    <a:pt x="26354" y="39805"/>
                  </a:lnTo>
                  <a:lnTo>
                    <a:pt x="26464" y="39878"/>
                  </a:lnTo>
                  <a:lnTo>
                    <a:pt x="26537" y="40024"/>
                  </a:lnTo>
                  <a:lnTo>
                    <a:pt x="26610" y="40207"/>
                  </a:lnTo>
                  <a:lnTo>
                    <a:pt x="26646" y="40427"/>
                  </a:lnTo>
                  <a:lnTo>
                    <a:pt x="26610" y="40609"/>
                  </a:lnTo>
                  <a:lnTo>
                    <a:pt x="26537" y="41011"/>
                  </a:lnTo>
                  <a:lnTo>
                    <a:pt x="26427" y="41413"/>
                  </a:lnTo>
                  <a:lnTo>
                    <a:pt x="26281" y="41779"/>
                  </a:lnTo>
                  <a:lnTo>
                    <a:pt x="26098" y="42254"/>
                  </a:lnTo>
                  <a:lnTo>
                    <a:pt x="26025" y="42437"/>
                  </a:lnTo>
                  <a:lnTo>
                    <a:pt x="25915" y="42583"/>
                  </a:lnTo>
                  <a:lnTo>
                    <a:pt x="25842" y="42656"/>
                  </a:lnTo>
                  <a:lnTo>
                    <a:pt x="25696" y="42729"/>
                  </a:lnTo>
                  <a:lnTo>
                    <a:pt x="25550" y="42766"/>
                  </a:lnTo>
                  <a:lnTo>
                    <a:pt x="25367" y="42766"/>
                  </a:lnTo>
                  <a:lnTo>
                    <a:pt x="24709" y="42729"/>
                  </a:lnTo>
                  <a:lnTo>
                    <a:pt x="24307" y="42693"/>
                  </a:lnTo>
                  <a:lnTo>
                    <a:pt x="24088" y="42729"/>
                  </a:lnTo>
                  <a:lnTo>
                    <a:pt x="23613" y="42802"/>
                  </a:lnTo>
                  <a:lnTo>
                    <a:pt x="23174" y="42839"/>
                  </a:lnTo>
                  <a:lnTo>
                    <a:pt x="22772" y="42802"/>
                  </a:lnTo>
                  <a:lnTo>
                    <a:pt x="22406" y="42766"/>
                  </a:lnTo>
                  <a:lnTo>
                    <a:pt x="22004" y="42693"/>
                  </a:lnTo>
                  <a:lnTo>
                    <a:pt x="21639" y="42583"/>
                  </a:lnTo>
                  <a:lnTo>
                    <a:pt x="20908" y="42327"/>
                  </a:lnTo>
                  <a:lnTo>
                    <a:pt x="20177" y="42035"/>
                  </a:lnTo>
                  <a:lnTo>
                    <a:pt x="19884" y="41925"/>
                  </a:lnTo>
                  <a:lnTo>
                    <a:pt x="19592" y="41889"/>
                  </a:lnTo>
                  <a:lnTo>
                    <a:pt x="19409" y="41889"/>
                  </a:lnTo>
                  <a:lnTo>
                    <a:pt x="19190" y="41962"/>
                  </a:lnTo>
                  <a:lnTo>
                    <a:pt x="18971" y="42108"/>
                  </a:lnTo>
                  <a:lnTo>
                    <a:pt x="18824" y="42254"/>
                  </a:lnTo>
                  <a:lnTo>
                    <a:pt x="18715" y="42437"/>
                  </a:lnTo>
                  <a:lnTo>
                    <a:pt x="18678" y="42729"/>
                  </a:lnTo>
                  <a:lnTo>
                    <a:pt x="18642" y="42985"/>
                  </a:lnTo>
                  <a:lnTo>
                    <a:pt x="18605" y="43204"/>
                  </a:lnTo>
                  <a:lnTo>
                    <a:pt x="18495" y="43314"/>
                  </a:lnTo>
                  <a:lnTo>
                    <a:pt x="18349" y="43351"/>
                  </a:lnTo>
                  <a:lnTo>
                    <a:pt x="18093" y="43314"/>
                  </a:lnTo>
                  <a:lnTo>
                    <a:pt x="17801" y="43168"/>
                  </a:lnTo>
                  <a:lnTo>
                    <a:pt x="17362" y="42985"/>
                  </a:lnTo>
                  <a:lnTo>
                    <a:pt x="16924" y="42802"/>
                  </a:lnTo>
                  <a:lnTo>
                    <a:pt x="16668" y="42693"/>
                  </a:lnTo>
                  <a:lnTo>
                    <a:pt x="16558" y="42656"/>
                  </a:lnTo>
                  <a:lnTo>
                    <a:pt x="16485" y="42583"/>
                  </a:lnTo>
                  <a:lnTo>
                    <a:pt x="16375" y="42364"/>
                  </a:lnTo>
                  <a:lnTo>
                    <a:pt x="16229" y="42218"/>
                  </a:lnTo>
                  <a:lnTo>
                    <a:pt x="16046" y="42108"/>
                  </a:lnTo>
                  <a:lnTo>
                    <a:pt x="15864" y="42035"/>
                  </a:lnTo>
                  <a:lnTo>
                    <a:pt x="15498" y="41925"/>
                  </a:lnTo>
                  <a:lnTo>
                    <a:pt x="15096" y="41852"/>
                  </a:lnTo>
                  <a:lnTo>
                    <a:pt x="14840" y="41815"/>
                  </a:lnTo>
                  <a:lnTo>
                    <a:pt x="14621" y="41742"/>
                  </a:lnTo>
                  <a:lnTo>
                    <a:pt x="14182" y="41560"/>
                  </a:lnTo>
                  <a:lnTo>
                    <a:pt x="14036" y="41487"/>
                  </a:lnTo>
                  <a:lnTo>
                    <a:pt x="13927" y="41340"/>
                  </a:lnTo>
                  <a:lnTo>
                    <a:pt x="13890" y="41194"/>
                  </a:lnTo>
                  <a:lnTo>
                    <a:pt x="13963" y="41048"/>
                  </a:lnTo>
                  <a:lnTo>
                    <a:pt x="14036" y="40865"/>
                  </a:lnTo>
                  <a:lnTo>
                    <a:pt x="14073" y="40682"/>
                  </a:lnTo>
                  <a:lnTo>
                    <a:pt x="14073" y="40500"/>
                  </a:lnTo>
                  <a:lnTo>
                    <a:pt x="14073" y="40317"/>
                  </a:lnTo>
                  <a:lnTo>
                    <a:pt x="14000" y="39951"/>
                  </a:lnTo>
                  <a:lnTo>
                    <a:pt x="14000" y="39769"/>
                  </a:lnTo>
                  <a:lnTo>
                    <a:pt x="14036" y="39586"/>
                  </a:lnTo>
                  <a:lnTo>
                    <a:pt x="13598" y="39513"/>
                  </a:lnTo>
                  <a:lnTo>
                    <a:pt x="13232" y="39476"/>
                  </a:lnTo>
                  <a:lnTo>
                    <a:pt x="13195" y="39476"/>
                  </a:lnTo>
                  <a:lnTo>
                    <a:pt x="11989" y="39513"/>
                  </a:lnTo>
                  <a:lnTo>
                    <a:pt x="10783" y="39622"/>
                  </a:lnTo>
                  <a:lnTo>
                    <a:pt x="10198" y="39695"/>
                  </a:lnTo>
                  <a:lnTo>
                    <a:pt x="9650" y="39805"/>
                  </a:lnTo>
                  <a:lnTo>
                    <a:pt x="9102" y="39951"/>
                  </a:lnTo>
                  <a:lnTo>
                    <a:pt x="8590" y="40171"/>
                  </a:lnTo>
                  <a:lnTo>
                    <a:pt x="8115" y="40463"/>
                  </a:lnTo>
                  <a:lnTo>
                    <a:pt x="7896" y="40573"/>
                  </a:lnTo>
                  <a:lnTo>
                    <a:pt x="7749" y="40609"/>
                  </a:lnTo>
                  <a:lnTo>
                    <a:pt x="7274" y="40609"/>
                  </a:lnTo>
                  <a:lnTo>
                    <a:pt x="6909" y="40536"/>
                  </a:lnTo>
                  <a:lnTo>
                    <a:pt x="6141" y="40353"/>
                  </a:lnTo>
                  <a:lnTo>
                    <a:pt x="6214" y="40171"/>
                  </a:lnTo>
                  <a:lnTo>
                    <a:pt x="6287" y="40061"/>
                  </a:lnTo>
                  <a:lnTo>
                    <a:pt x="6397" y="39951"/>
                  </a:lnTo>
                  <a:lnTo>
                    <a:pt x="6507" y="39878"/>
                  </a:lnTo>
                  <a:lnTo>
                    <a:pt x="6762" y="39805"/>
                  </a:lnTo>
                  <a:lnTo>
                    <a:pt x="7018" y="39769"/>
                  </a:lnTo>
                  <a:lnTo>
                    <a:pt x="7311" y="39769"/>
                  </a:lnTo>
                  <a:lnTo>
                    <a:pt x="7567" y="39695"/>
                  </a:lnTo>
                  <a:lnTo>
                    <a:pt x="7786" y="39622"/>
                  </a:lnTo>
                  <a:lnTo>
                    <a:pt x="8005" y="39513"/>
                  </a:lnTo>
                  <a:lnTo>
                    <a:pt x="8188" y="39367"/>
                  </a:lnTo>
                  <a:lnTo>
                    <a:pt x="8371" y="39184"/>
                  </a:lnTo>
                  <a:lnTo>
                    <a:pt x="8517" y="38964"/>
                  </a:lnTo>
                  <a:lnTo>
                    <a:pt x="8627" y="38745"/>
                  </a:lnTo>
                  <a:lnTo>
                    <a:pt x="8736" y="38489"/>
                  </a:lnTo>
                  <a:lnTo>
                    <a:pt x="8773" y="38343"/>
                  </a:lnTo>
                  <a:lnTo>
                    <a:pt x="8773" y="38233"/>
                  </a:lnTo>
                  <a:lnTo>
                    <a:pt x="8773" y="38051"/>
                  </a:lnTo>
                  <a:lnTo>
                    <a:pt x="8773" y="37868"/>
                  </a:lnTo>
                  <a:lnTo>
                    <a:pt x="8846" y="37722"/>
                  </a:lnTo>
                  <a:lnTo>
                    <a:pt x="8919" y="37575"/>
                  </a:lnTo>
                  <a:lnTo>
                    <a:pt x="8992" y="37466"/>
                  </a:lnTo>
                  <a:lnTo>
                    <a:pt x="9102" y="37356"/>
                  </a:lnTo>
                  <a:lnTo>
                    <a:pt x="9394" y="37173"/>
                  </a:lnTo>
                  <a:lnTo>
                    <a:pt x="9723" y="36954"/>
                  </a:lnTo>
                  <a:lnTo>
                    <a:pt x="9869" y="36808"/>
                  </a:lnTo>
                  <a:lnTo>
                    <a:pt x="10016" y="36698"/>
                  </a:lnTo>
                  <a:lnTo>
                    <a:pt x="10125" y="36552"/>
                  </a:lnTo>
                  <a:lnTo>
                    <a:pt x="10198" y="36369"/>
                  </a:lnTo>
                  <a:lnTo>
                    <a:pt x="10235" y="36150"/>
                  </a:lnTo>
                  <a:lnTo>
                    <a:pt x="10271" y="35931"/>
                  </a:lnTo>
                  <a:lnTo>
                    <a:pt x="10271" y="35784"/>
                  </a:lnTo>
                  <a:lnTo>
                    <a:pt x="10381" y="35638"/>
                  </a:lnTo>
                  <a:lnTo>
                    <a:pt x="10527" y="35565"/>
                  </a:lnTo>
                  <a:lnTo>
                    <a:pt x="10710" y="35529"/>
                  </a:lnTo>
                  <a:lnTo>
                    <a:pt x="10820" y="35529"/>
                  </a:lnTo>
                  <a:lnTo>
                    <a:pt x="10929" y="35565"/>
                  </a:lnTo>
                  <a:lnTo>
                    <a:pt x="11185" y="35675"/>
                  </a:lnTo>
                  <a:lnTo>
                    <a:pt x="11660" y="35675"/>
                  </a:lnTo>
                  <a:lnTo>
                    <a:pt x="11843" y="35602"/>
                  </a:lnTo>
                  <a:lnTo>
                    <a:pt x="12062" y="35492"/>
                  </a:lnTo>
                  <a:lnTo>
                    <a:pt x="12282" y="35346"/>
                  </a:lnTo>
                  <a:lnTo>
                    <a:pt x="12684" y="35090"/>
                  </a:lnTo>
                  <a:lnTo>
                    <a:pt x="12830" y="35017"/>
                  </a:lnTo>
                  <a:lnTo>
                    <a:pt x="12976" y="35017"/>
                  </a:lnTo>
                  <a:lnTo>
                    <a:pt x="13159" y="35053"/>
                  </a:lnTo>
                  <a:lnTo>
                    <a:pt x="13342" y="35163"/>
                  </a:lnTo>
                  <a:lnTo>
                    <a:pt x="13488" y="35346"/>
                  </a:lnTo>
                  <a:lnTo>
                    <a:pt x="13671" y="35602"/>
                  </a:lnTo>
                  <a:lnTo>
                    <a:pt x="14000" y="36004"/>
                  </a:lnTo>
                  <a:lnTo>
                    <a:pt x="14329" y="36369"/>
                  </a:lnTo>
                  <a:lnTo>
                    <a:pt x="14694" y="36662"/>
                  </a:lnTo>
                  <a:lnTo>
                    <a:pt x="15133" y="36954"/>
                  </a:lnTo>
                  <a:lnTo>
                    <a:pt x="15425" y="37100"/>
                  </a:lnTo>
                  <a:lnTo>
                    <a:pt x="15681" y="37283"/>
                  </a:lnTo>
                  <a:lnTo>
                    <a:pt x="15937" y="37502"/>
                  </a:lnTo>
                  <a:lnTo>
                    <a:pt x="16193" y="37722"/>
                  </a:lnTo>
                  <a:lnTo>
                    <a:pt x="16302" y="37795"/>
                  </a:lnTo>
                  <a:lnTo>
                    <a:pt x="16375" y="37868"/>
                  </a:lnTo>
                  <a:lnTo>
                    <a:pt x="16449" y="38051"/>
                  </a:lnTo>
                  <a:lnTo>
                    <a:pt x="16449" y="38270"/>
                  </a:lnTo>
                  <a:lnTo>
                    <a:pt x="16412" y="38453"/>
                  </a:lnTo>
                  <a:lnTo>
                    <a:pt x="16302" y="38562"/>
                  </a:lnTo>
                  <a:lnTo>
                    <a:pt x="16156" y="38709"/>
                  </a:lnTo>
                  <a:lnTo>
                    <a:pt x="15973" y="38782"/>
                  </a:lnTo>
                  <a:lnTo>
                    <a:pt x="15827" y="38855"/>
                  </a:lnTo>
                  <a:lnTo>
                    <a:pt x="15608" y="38891"/>
                  </a:lnTo>
                  <a:lnTo>
                    <a:pt x="15389" y="38928"/>
                  </a:lnTo>
                  <a:lnTo>
                    <a:pt x="14877" y="38964"/>
                  </a:lnTo>
                  <a:lnTo>
                    <a:pt x="14987" y="39147"/>
                  </a:lnTo>
                  <a:lnTo>
                    <a:pt x="15096" y="39293"/>
                  </a:lnTo>
                  <a:lnTo>
                    <a:pt x="15206" y="39403"/>
                  </a:lnTo>
                  <a:lnTo>
                    <a:pt x="15352" y="39476"/>
                  </a:lnTo>
                  <a:lnTo>
                    <a:pt x="15644" y="39622"/>
                  </a:lnTo>
                  <a:lnTo>
                    <a:pt x="15791" y="39695"/>
                  </a:lnTo>
                  <a:lnTo>
                    <a:pt x="15900" y="39805"/>
                  </a:lnTo>
                  <a:lnTo>
                    <a:pt x="16375" y="39293"/>
                  </a:lnTo>
                  <a:lnTo>
                    <a:pt x="16595" y="39038"/>
                  </a:lnTo>
                  <a:lnTo>
                    <a:pt x="16814" y="38782"/>
                  </a:lnTo>
                  <a:lnTo>
                    <a:pt x="16887" y="38635"/>
                  </a:lnTo>
                  <a:lnTo>
                    <a:pt x="16924" y="38453"/>
                  </a:lnTo>
                  <a:lnTo>
                    <a:pt x="16997" y="38087"/>
                  </a:lnTo>
                  <a:lnTo>
                    <a:pt x="16997" y="37795"/>
                  </a:lnTo>
                  <a:lnTo>
                    <a:pt x="16997" y="37502"/>
                  </a:lnTo>
                  <a:lnTo>
                    <a:pt x="17655" y="37502"/>
                  </a:lnTo>
                  <a:lnTo>
                    <a:pt x="17472" y="37283"/>
                  </a:lnTo>
                  <a:lnTo>
                    <a:pt x="17326" y="37137"/>
                  </a:lnTo>
                  <a:lnTo>
                    <a:pt x="16631" y="36735"/>
                  </a:lnTo>
                  <a:lnTo>
                    <a:pt x="15937" y="36296"/>
                  </a:lnTo>
                  <a:lnTo>
                    <a:pt x="15718" y="36077"/>
                  </a:lnTo>
                  <a:lnTo>
                    <a:pt x="15498" y="35858"/>
                  </a:lnTo>
                  <a:lnTo>
                    <a:pt x="15242" y="35492"/>
                  </a:lnTo>
                  <a:lnTo>
                    <a:pt x="14913" y="35163"/>
                  </a:lnTo>
                  <a:lnTo>
                    <a:pt x="14767" y="34980"/>
                  </a:lnTo>
                  <a:lnTo>
                    <a:pt x="14658" y="34798"/>
                  </a:lnTo>
                  <a:lnTo>
                    <a:pt x="14658" y="34578"/>
                  </a:lnTo>
                  <a:lnTo>
                    <a:pt x="14694" y="34176"/>
                  </a:lnTo>
                  <a:close/>
                  <a:moveTo>
                    <a:pt x="26391" y="44740"/>
                  </a:moveTo>
                  <a:lnTo>
                    <a:pt x="26537" y="44776"/>
                  </a:lnTo>
                  <a:lnTo>
                    <a:pt x="26646" y="44849"/>
                  </a:lnTo>
                  <a:lnTo>
                    <a:pt x="26756" y="44922"/>
                  </a:lnTo>
                  <a:lnTo>
                    <a:pt x="26829" y="45032"/>
                  </a:lnTo>
                  <a:lnTo>
                    <a:pt x="27451" y="45946"/>
                  </a:lnTo>
                  <a:lnTo>
                    <a:pt x="27779" y="46494"/>
                  </a:lnTo>
                  <a:lnTo>
                    <a:pt x="27999" y="46750"/>
                  </a:lnTo>
                  <a:lnTo>
                    <a:pt x="28255" y="46969"/>
                  </a:lnTo>
                  <a:lnTo>
                    <a:pt x="28328" y="47042"/>
                  </a:lnTo>
                  <a:lnTo>
                    <a:pt x="28401" y="47152"/>
                  </a:lnTo>
                  <a:lnTo>
                    <a:pt x="28511" y="47371"/>
                  </a:lnTo>
                  <a:lnTo>
                    <a:pt x="28584" y="47627"/>
                  </a:lnTo>
                  <a:lnTo>
                    <a:pt x="28657" y="47883"/>
                  </a:lnTo>
                  <a:lnTo>
                    <a:pt x="28693" y="48212"/>
                  </a:lnTo>
                  <a:lnTo>
                    <a:pt x="28803" y="48468"/>
                  </a:lnTo>
                  <a:lnTo>
                    <a:pt x="28949" y="48687"/>
                  </a:lnTo>
                  <a:lnTo>
                    <a:pt x="29168" y="48906"/>
                  </a:lnTo>
                  <a:lnTo>
                    <a:pt x="29424" y="49089"/>
                  </a:lnTo>
                  <a:lnTo>
                    <a:pt x="29607" y="49309"/>
                  </a:lnTo>
                  <a:lnTo>
                    <a:pt x="29790" y="49564"/>
                  </a:lnTo>
                  <a:lnTo>
                    <a:pt x="29936" y="49820"/>
                  </a:lnTo>
                  <a:lnTo>
                    <a:pt x="30265" y="50332"/>
                  </a:lnTo>
                  <a:lnTo>
                    <a:pt x="30448" y="50588"/>
                  </a:lnTo>
                  <a:lnTo>
                    <a:pt x="30667" y="50807"/>
                  </a:lnTo>
                  <a:lnTo>
                    <a:pt x="30667" y="51026"/>
                  </a:lnTo>
                  <a:lnTo>
                    <a:pt x="30740" y="51282"/>
                  </a:lnTo>
                  <a:lnTo>
                    <a:pt x="30886" y="51721"/>
                  </a:lnTo>
                  <a:lnTo>
                    <a:pt x="30923" y="51977"/>
                  </a:lnTo>
                  <a:lnTo>
                    <a:pt x="30996" y="52233"/>
                  </a:lnTo>
                  <a:lnTo>
                    <a:pt x="30996" y="52489"/>
                  </a:lnTo>
                  <a:lnTo>
                    <a:pt x="30959" y="52781"/>
                  </a:lnTo>
                  <a:lnTo>
                    <a:pt x="30484" y="52379"/>
                  </a:lnTo>
                  <a:lnTo>
                    <a:pt x="30338" y="52233"/>
                  </a:lnTo>
                  <a:lnTo>
                    <a:pt x="30155" y="52050"/>
                  </a:lnTo>
                  <a:lnTo>
                    <a:pt x="29680" y="51757"/>
                  </a:lnTo>
                  <a:lnTo>
                    <a:pt x="29497" y="51575"/>
                  </a:lnTo>
                  <a:lnTo>
                    <a:pt x="29315" y="51392"/>
                  </a:lnTo>
                  <a:lnTo>
                    <a:pt x="29168" y="51209"/>
                  </a:lnTo>
                  <a:lnTo>
                    <a:pt x="29022" y="50953"/>
                  </a:lnTo>
                  <a:lnTo>
                    <a:pt x="28949" y="50697"/>
                  </a:lnTo>
                  <a:lnTo>
                    <a:pt x="28876" y="50442"/>
                  </a:lnTo>
                  <a:lnTo>
                    <a:pt x="28803" y="50295"/>
                  </a:lnTo>
                  <a:lnTo>
                    <a:pt x="28693" y="50222"/>
                  </a:lnTo>
                  <a:lnTo>
                    <a:pt x="28474" y="50040"/>
                  </a:lnTo>
                  <a:lnTo>
                    <a:pt x="28328" y="49857"/>
                  </a:lnTo>
                  <a:lnTo>
                    <a:pt x="28182" y="49674"/>
                  </a:lnTo>
                  <a:lnTo>
                    <a:pt x="28108" y="49418"/>
                  </a:lnTo>
                  <a:lnTo>
                    <a:pt x="27962" y="48980"/>
                  </a:lnTo>
                  <a:lnTo>
                    <a:pt x="27816" y="48468"/>
                  </a:lnTo>
                  <a:lnTo>
                    <a:pt x="27743" y="48249"/>
                  </a:lnTo>
                  <a:lnTo>
                    <a:pt x="27670" y="48029"/>
                  </a:lnTo>
                  <a:lnTo>
                    <a:pt x="27524" y="47846"/>
                  </a:lnTo>
                  <a:lnTo>
                    <a:pt x="27341" y="47700"/>
                  </a:lnTo>
                  <a:lnTo>
                    <a:pt x="27195" y="47554"/>
                  </a:lnTo>
                  <a:lnTo>
                    <a:pt x="27085" y="47408"/>
                  </a:lnTo>
                  <a:lnTo>
                    <a:pt x="27012" y="47225"/>
                  </a:lnTo>
                  <a:lnTo>
                    <a:pt x="26939" y="47006"/>
                  </a:lnTo>
                  <a:lnTo>
                    <a:pt x="26829" y="46750"/>
                  </a:lnTo>
                  <a:lnTo>
                    <a:pt x="26720" y="46531"/>
                  </a:lnTo>
                  <a:lnTo>
                    <a:pt x="26427" y="46019"/>
                  </a:lnTo>
                  <a:lnTo>
                    <a:pt x="26281" y="45763"/>
                  </a:lnTo>
                  <a:lnTo>
                    <a:pt x="26135" y="45471"/>
                  </a:lnTo>
                  <a:lnTo>
                    <a:pt x="26098" y="45324"/>
                  </a:lnTo>
                  <a:lnTo>
                    <a:pt x="26062" y="45178"/>
                  </a:lnTo>
                  <a:lnTo>
                    <a:pt x="26025" y="45032"/>
                  </a:lnTo>
                  <a:lnTo>
                    <a:pt x="26062" y="44849"/>
                  </a:lnTo>
                  <a:lnTo>
                    <a:pt x="26244" y="44776"/>
                  </a:lnTo>
                  <a:lnTo>
                    <a:pt x="26391" y="44740"/>
                  </a:lnTo>
                  <a:close/>
                  <a:moveTo>
                    <a:pt x="26317" y="59762"/>
                  </a:moveTo>
                  <a:lnTo>
                    <a:pt x="26354" y="59945"/>
                  </a:lnTo>
                  <a:lnTo>
                    <a:pt x="26354" y="60128"/>
                  </a:lnTo>
                  <a:lnTo>
                    <a:pt x="26317" y="60274"/>
                  </a:lnTo>
                  <a:lnTo>
                    <a:pt x="26281" y="60384"/>
                  </a:lnTo>
                  <a:lnTo>
                    <a:pt x="26098" y="60640"/>
                  </a:lnTo>
                  <a:lnTo>
                    <a:pt x="25952" y="60859"/>
                  </a:lnTo>
                  <a:lnTo>
                    <a:pt x="25842" y="60932"/>
                  </a:lnTo>
                  <a:lnTo>
                    <a:pt x="25696" y="60968"/>
                  </a:lnTo>
                  <a:lnTo>
                    <a:pt x="25623" y="60968"/>
                  </a:lnTo>
                  <a:lnTo>
                    <a:pt x="25513" y="60895"/>
                  </a:lnTo>
                  <a:lnTo>
                    <a:pt x="25440" y="60822"/>
                  </a:lnTo>
                  <a:lnTo>
                    <a:pt x="25367" y="60749"/>
                  </a:lnTo>
                  <a:lnTo>
                    <a:pt x="25331" y="60530"/>
                  </a:lnTo>
                  <a:lnTo>
                    <a:pt x="25331" y="60347"/>
                  </a:lnTo>
                  <a:lnTo>
                    <a:pt x="25367" y="60164"/>
                  </a:lnTo>
                  <a:lnTo>
                    <a:pt x="25440" y="60018"/>
                  </a:lnTo>
                  <a:lnTo>
                    <a:pt x="25550" y="59908"/>
                  </a:lnTo>
                  <a:lnTo>
                    <a:pt x="25696" y="59835"/>
                  </a:lnTo>
                  <a:lnTo>
                    <a:pt x="25842" y="59762"/>
                  </a:lnTo>
                  <a:close/>
                  <a:moveTo>
                    <a:pt x="26500" y="65830"/>
                  </a:moveTo>
                  <a:lnTo>
                    <a:pt x="26537" y="66268"/>
                  </a:lnTo>
                  <a:lnTo>
                    <a:pt x="26391" y="66268"/>
                  </a:lnTo>
                  <a:lnTo>
                    <a:pt x="26427" y="65830"/>
                  </a:lnTo>
                  <a:close/>
                  <a:moveTo>
                    <a:pt x="44959" y="1"/>
                  </a:moveTo>
                  <a:lnTo>
                    <a:pt x="44776" y="110"/>
                  </a:lnTo>
                  <a:lnTo>
                    <a:pt x="44630" y="220"/>
                  </a:lnTo>
                  <a:lnTo>
                    <a:pt x="44557" y="403"/>
                  </a:lnTo>
                  <a:lnTo>
                    <a:pt x="44520" y="732"/>
                  </a:lnTo>
                  <a:lnTo>
                    <a:pt x="44483" y="1097"/>
                  </a:lnTo>
                  <a:lnTo>
                    <a:pt x="44520" y="1426"/>
                  </a:lnTo>
                  <a:lnTo>
                    <a:pt x="44593" y="1755"/>
                  </a:lnTo>
                  <a:lnTo>
                    <a:pt x="44666" y="1974"/>
                  </a:lnTo>
                  <a:lnTo>
                    <a:pt x="44739" y="2157"/>
                  </a:lnTo>
                  <a:lnTo>
                    <a:pt x="44703" y="2230"/>
                  </a:lnTo>
                  <a:lnTo>
                    <a:pt x="44666" y="2303"/>
                  </a:lnTo>
                  <a:lnTo>
                    <a:pt x="44593" y="2413"/>
                  </a:lnTo>
                  <a:lnTo>
                    <a:pt x="44520" y="2486"/>
                  </a:lnTo>
                  <a:lnTo>
                    <a:pt x="44447" y="2559"/>
                  </a:lnTo>
                  <a:lnTo>
                    <a:pt x="44374" y="2632"/>
                  </a:lnTo>
                  <a:lnTo>
                    <a:pt x="44301" y="2852"/>
                  </a:lnTo>
                  <a:lnTo>
                    <a:pt x="44155" y="3107"/>
                  </a:lnTo>
                  <a:lnTo>
                    <a:pt x="44081" y="3217"/>
                  </a:lnTo>
                  <a:lnTo>
                    <a:pt x="44045" y="3254"/>
                  </a:lnTo>
                  <a:lnTo>
                    <a:pt x="43899" y="3254"/>
                  </a:lnTo>
                  <a:lnTo>
                    <a:pt x="43752" y="3217"/>
                  </a:lnTo>
                  <a:lnTo>
                    <a:pt x="43643" y="3144"/>
                  </a:lnTo>
                  <a:lnTo>
                    <a:pt x="43387" y="2998"/>
                  </a:lnTo>
                  <a:lnTo>
                    <a:pt x="43241" y="3107"/>
                  </a:lnTo>
                  <a:lnTo>
                    <a:pt x="43058" y="3217"/>
                  </a:lnTo>
                  <a:lnTo>
                    <a:pt x="42729" y="3400"/>
                  </a:lnTo>
                  <a:lnTo>
                    <a:pt x="42583" y="3509"/>
                  </a:lnTo>
                  <a:lnTo>
                    <a:pt x="42437" y="3656"/>
                  </a:lnTo>
                  <a:lnTo>
                    <a:pt x="42364" y="3838"/>
                  </a:lnTo>
                  <a:lnTo>
                    <a:pt x="42327" y="4058"/>
                  </a:lnTo>
                  <a:lnTo>
                    <a:pt x="42254" y="4131"/>
                  </a:lnTo>
                  <a:lnTo>
                    <a:pt x="42181" y="4167"/>
                  </a:lnTo>
                  <a:lnTo>
                    <a:pt x="41961" y="4314"/>
                  </a:lnTo>
                  <a:lnTo>
                    <a:pt x="41742" y="4460"/>
                  </a:lnTo>
                  <a:lnTo>
                    <a:pt x="41559" y="4606"/>
                  </a:lnTo>
                  <a:lnTo>
                    <a:pt x="41413" y="4789"/>
                  </a:lnTo>
                  <a:lnTo>
                    <a:pt x="41121" y="5191"/>
                  </a:lnTo>
                  <a:lnTo>
                    <a:pt x="40828" y="5556"/>
                  </a:lnTo>
                  <a:lnTo>
                    <a:pt x="40719" y="5666"/>
                  </a:lnTo>
                  <a:lnTo>
                    <a:pt x="40646" y="5812"/>
                  </a:lnTo>
                  <a:lnTo>
                    <a:pt x="40646" y="5958"/>
                  </a:lnTo>
                  <a:lnTo>
                    <a:pt x="40646" y="6068"/>
                  </a:lnTo>
                  <a:lnTo>
                    <a:pt x="40682" y="6214"/>
                  </a:lnTo>
                  <a:lnTo>
                    <a:pt x="40719" y="6324"/>
                  </a:lnTo>
                  <a:lnTo>
                    <a:pt x="40828" y="6434"/>
                  </a:lnTo>
                  <a:lnTo>
                    <a:pt x="40938" y="6543"/>
                  </a:lnTo>
                  <a:lnTo>
                    <a:pt x="41194" y="6726"/>
                  </a:lnTo>
                  <a:lnTo>
                    <a:pt x="41486" y="6909"/>
                  </a:lnTo>
                  <a:lnTo>
                    <a:pt x="41304" y="7055"/>
                  </a:lnTo>
                  <a:lnTo>
                    <a:pt x="41121" y="7201"/>
                  </a:lnTo>
                  <a:lnTo>
                    <a:pt x="40572" y="7420"/>
                  </a:lnTo>
                  <a:lnTo>
                    <a:pt x="39988" y="7640"/>
                  </a:lnTo>
                  <a:lnTo>
                    <a:pt x="39805" y="7713"/>
                  </a:lnTo>
                  <a:lnTo>
                    <a:pt x="39659" y="7786"/>
                  </a:lnTo>
                  <a:lnTo>
                    <a:pt x="39549" y="7932"/>
                  </a:lnTo>
                  <a:lnTo>
                    <a:pt x="39476" y="8005"/>
                  </a:lnTo>
                  <a:lnTo>
                    <a:pt x="39476" y="8115"/>
                  </a:lnTo>
                  <a:lnTo>
                    <a:pt x="39476" y="8261"/>
                  </a:lnTo>
                  <a:lnTo>
                    <a:pt x="39549" y="8444"/>
                  </a:lnTo>
                  <a:lnTo>
                    <a:pt x="39622" y="8627"/>
                  </a:lnTo>
                  <a:lnTo>
                    <a:pt x="39768" y="8846"/>
                  </a:lnTo>
                  <a:lnTo>
                    <a:pt x="39915" y="9029"/>
                  </a:lnTo>
                  <a:lnTo>
                    <a:pt x="40061" y="9211"/>
                  </a:lnTo>
                  <a:lnTo>
                    <a:pt x="40207" y="9321"/>
                  </a:lnTo>
                  <a:lnTo>
                    <a:pt x="40353" y="9394"/>
                  </a:lnTo>
                  <a:lnTo>
                    <a:pt x="40572" y="9467"/>
                  </a:lnTo>
                  <a:lnTo>
                    <a:pt x="40719" y="9577"/>
                  </a:lnTo>
                  <a:lnTo>
                    <a:pt x="41011" y="9869"/>
                  </a:lnTo>
                  <a:lnTo>
                    <a:pt x="40865" y="9943"/>
                  </a:lnTo>
                  <a:lnTo>
                    <a:pt x="40719" y="9943"/>
                  </a:lnTo>
                  <a:lnTo>
                    <a:pt x="40536" y="9906"/>
                  </a:lnTo>
                  <a:lnTo>
                    <a:pt x="40353" y="9833"/>
                  </a:lnTo>
                  <a:lnTo>
                    <a:pt x="40061" y="9650"/>
                  </a:lnTo>
                  <a:lnTo>
                    <a:pt x="39768" y="9504"/>
                  </a:lnTo>
                  <a:lnTo>
                    <a:pt x="39476" y="9394"/>
                  </a:lnTo>
                  <a:lnTo>
                    <a:pt x="39147" y="9358"/>
                  </a:lnTo>
                  <a:lnTo>
                    <a:pt x="38891" y="9394"/>
                  </a:lnTo>
                  <a:lnTo>
                    <a:pt x="38635" y="9431"/>
                  </a:lnTo>
                  <a:lnTo>
                    <a:pt x="38855" y="9943"/>
                  </a:lnTo>
                  <a:lnTo>
                    <a:pt x="38599" y="10125"/>
                  </a:lnTo>
                  <a:lnTo>
                    <a:pt x="38489" y="10198"/>
                  </a:lnTo>
                  <a:lnTo>
                    <a:pt x="38343" y="10235"/>
                  </a:lnTo>
                  <a:lnTo>
                    <a:pt x="38306" y="10235"/>
                  </a:lnTo>
                  <a:lnTo>
                    <a:pt x="38197" y="10198"/>
                  </a:lnTo>
                  <a:lnTo>
                    <a:pt x="38124" y="10162"/>
                  </a:lnTo>
                  <a:lnTo>
                    <a:pt x="38050" y="10052"/>
                  </a:lnTo>
                  <a:lnTo>
                    <a:pt x="38050" y="9943"/>
                  </a:lnTo>
                  <a:lnTo>
                    <a:pt x="37977" y="9723"/>
                  </a:lnTo>
                  <a:lnTo>
                    <a:pt x="37904" y="9614"/>
                  </a:lnTo>
                  <a:lnTo>
                    <a:pt x="37795" y="9540"/>
                  </a:lnTo>
                  <a:lnTo>
                    <a:pt x="37758" y="9943"/>
                  </a:lnTo>
                  <a:lnTo>
                    <a:pt x="37758" y="10125"/>
                  </a:lnTo>
                  <a:lnTo>
                    <a:pt x="37685" y="10235"/>
                  </a:lnTo>
                  <a:lnTo>
                    <a:pt x="37575" y="10454"/>
                  </a:lnTo>
                  <a:lnTo>
                    <a:pt x="37502" y="10674"/>
                  </a:lnTo>
                  <a:lnTo>
                    <a:pt x="37502" y="10856"/>
                  </a:lnTo>
                  <a:lnTo>
                    <a:pt x="37539" y="11039"/>
                  </a:lnTo>
                  <a:lnTo>
                    <a:pt x="37612" y="11185"/>
                  </a:lnTo>
                  <a:lnTo>
                    <a:pt x="37721" y="11331"/>
                  </a:lnTo>
                  <a:lnTo>
                    <a:pt x="38014" y="11660"/>
                  </a:lnTo>
                  <a:lnTo>
                    <a:pt x="38197" y="11880"/>
                  </a:lnTo>
                  <a:lnTo>
                    <a:pt x="38270" y="12026"/>
                  </a:lnTo>
                  <a:lnTo>
                    <a:pt x="38270" y="12172"/>
                  </a:lnTo>
                  <a:lnTo>
                    <a:pt x="38306" y="12501"/>
                  </a:lnTo>
                  <a:lnTo>
                    <a:pt x="38416" y="12830"/>
                  </a:lnTo>
                  <a:lnTo>
                    <a:pt x="38526" y="13159"/>
                  </a:lnTo>
                  <a:lnTo>
                    <a:pt x="38708" y="13451"/>
                  </a:lnTo>
                  <a:lnTo>
                    <a:pt x="39366" y="13525"/>
                  </a:lnTo>
                  <a:lnTo>
                    <a:pt x="39257" y="13963"/>
                  </a:lnTo>
                  <a:lnTo>
                    <a:pt x="39220" y="14146"/>
                  </a:lnTo>
                  <a:lnTo>
                    <a:pt x="39220" y="14219"/>
                  </a:lnTo>
                  <a:lnTo>
                    <a:pt x="39257" y="14256"/>
                  </a:lnTo>
                  <a:lnTo>
                    <a:pt x="39403" y="14511"/>
                  </a:lnTo>
                  <a:lnTo>
                    <a:pt x="39476" y="14767"/>
                  </a:lnTo>
                  <a:lnTo>
                    <a:pt x="39512" y="15023"/>
                  </a:lnTo>
                  <a:lnTo>
                    <a:pt x="39512" y="15242"/>
                  </a:lnTo>
                  <a:lnTo>
                    <a:pt x="39439" y="15462"/>
                  </a:lnTo>
                  <a:lnTo>
                    <a:pt x="39366" y="15718"/>
                  </a:lnTo>
                  <a:lnTo>
                    <a:pt x="39184" y="16156"/>
                  </a:lnTo>
                  <a:lnTo>
                    <a:pt x="39110" y="16266"/>
                  </a:lnTo>
                  <a:lnTo>
                    <a:pt x="39074" y="16339"/>
                  </a:lnTo>
                  <a:lnTo>
                    <a:pt x="39001" y="16376"/>
                  </a:lnTo>
                  <a:lnTo>
                    <a:pt x="38928" y="16412"/>
                  </a:lnTo>
                  <a:lnTo>
                    <a:pt x="38818" y="16376"/>
                  </a:lnTo>
                  <a:lnTo>
                    <a:pt x="38672" y="16302"/>
                  </a:lnTo>
                  <a:lnTo>
                    <a:pt x="38855" y="15864"/>
                  </a:lnTo>
                  <a:lnTo>
                    <a:pt x="38928" y="15389"/>
                  </a:lnTo>
                  <a:lnTo>
                    <a:pt x="38928" y="14914"/>
                  </a:lnTo>
                  <a:lnTo>
                    <a:pt x="38891" y="14475"/>
                  </a:lnTo>
                  <a:lnTo>
                    <a:pt x="38818" y="14219"/>
                  </a:lnTo>
                  <a:lnTo>
                    <a:pt x="38745" y="14073"/>
                  </a:lnTo>
                  <a:lnTo>
                    <a:pt x="38672" y="14000"/>
                  </a:lnTo>
                  <a:lnTo>
                    <a:pt x="38453" y="13707"/>
                  </a:lnTo>
                  <a:lnTo>
                    <a:pt x="38270" y="13415"/>
                  </a:lnTo>
                  <a:lnTo>
                    <a:pt x="38124" y="13086"/>
                  </a:lnTo>
                  <a:lnTo>
                    <a:pt x="38014" y="12720"/>
                  </a:lnTo>
                  <a:lnTo>
                    <a:pt x="37795" y="12136"/>
                  </a:lnTo>
                  <a:lnTo>
                    <a:pt x="37648" y="11843"/>
                  </a:lnTo>
                  <a:lnTo>
                    <a:pt x="37502" y="11624"/>
                  </a:lnTo>
                  <a:lnTo>
                    <a:pt x="37319" y="11368"/>
                  </a:lnTo>
                  <a:lnTo>
                    <a:pt x="37210" y="11149"/>
                  </a:lnTo>
                  <a:lnTo>
                    <a:pt x="37173" y="10893"/>
                  </a:lnTo>
                  <a:lnTo>
                    <a:pt x="37137" y="10600"/>
                  </a:lnTo>
                  <a:lnTo>
                    <a:pt x="37100" y="10308"/>
                  </a:lnTo>
                  <a:lnTo>
                    <a:pt x="37027" y="10089"/>
                  </a:lnTo>
                  <a:lnTo>
                    <a:pt x="36954" y="9869"/>
                  </a:lnTo>
                  <a:lnTo>
                    <a:pt x="36844" y="9723"/>
                  </a:lnTo>
                  <a:lnTo>
                    <a:pt x="36698" y="9577"/>
                  </a:lnTo>
                  <a:lnTo>
                    <a:pt x="36515" y="9467"/>
                  </a:lnTo>
                  <a:lnTo>
                    <a:pt x="36296" y="9394"/>
                  </a:lnTo>
                  <a:lnTo>
                    <a:pt x="36004" y="9321"/>
                  </a:lnTo>
                  <a:lnTo>
                    <a:pt x="35894" y="8773"/>
                  </a:lnTo>
                  <a:lnTo>
                    <a:pt x="35382" y="8846"/>
                  </a:lnTo>
                  <a:lnTo>
                    <a:pt x="35382" y="10966"/>
                  </a:lnTo>
                  <a:lnTo>
                    <a:pt x="35382" y="11112"/>
                  </a:lnTo>
                  <a:lnTo>
                    <a:pt x="35346" y="11185"/>
                  </a:lnTo>
                  <a:lnTo>
                    <a:pt x="35346" y="11258"/>
                  </a:lnTo>
                  <a:lnTo>
                    <a:pt x="35199" y="11441"/>
                  </a:lnTo>
                  <a:lnTo>
                    <a:pt x="35163" y="11587"/>
                  </a:lnTo>
                  <a:lnTo>
                    <a:pt x="35163" y="11770"/>
                  </a:lnTo>
                  <a:lnTo>
                    <a:pt x="35163" y="11916"/>
                  </a:lnTo>
                  <a:lnTo>
                    <a:pt x="35273" y="12245"/>
                  </a:lnTo>
                  <a:lnTo>
                    <a:pt x="35419" y="12574"/>
                  </a:lnTo>
                  <a:lnTo>
                    <a:pt x="35492" y="12830"/>
                  </a:lnTo>
                  <a:lnTo>
                    <a:pt x="35601" y="13086"/>
                  </a:lnTo>
                  <a:lnTo>
                    <a:pt x="35748" y="13269"/>
                  </a:lnTo>
                  <a:lnTo>
                    <a:pt x="35894" y="13488"/>
                  </a:lnTo>
                  <a:lnTo>
                    <a:pt x="36040" y="13671"/>
                  </a:lnTo>
                  <a:lnTo>
                    <a:pt x="36223" y="13817"/>
                  </a:lnTo>
                  <a:lnTo>
                    <a:pt x="36442" y="13963"/>
                  </a:lnTo>
                  <a:lnTo>
                    <a:pt x="36661" y="14109"/>
                  </a:lnTo>
                  <a:lnTo>
                    <a:pt x="36735" y="14146"/>
                  </a:lnTo>
                  <a:lnTo>
                    <a:pt x="36771" y="14256"/>
                  </a:lnTo>
                  <a:lnTo>
                    <a:pt x="36844" y="14548"/>
                  </a:lnTo>
                  <a:lnTo>
                    <a:pt x="35784" y="14109"/>
                  </a:lnTo>
                  <a:lnTo>
                    <a:pt x="34834" y="13707"/>
                  </a:lnTo>
                  <a:lnTo>
                    <a:pt x="34395" y="13561"/>
                  </a:lnTo>
                  <a:lnTo>
                    <a:pt x="34176" y="13525"/>
                  </a:lnTo>
                  <a:lnTo>
                    <a:pt x="33957" y="13488"/>
                  </a:lnTo>
                  <a:lnTo>
                    <a:pt x="33810" y="13488"/>
                  </a:lnTo>
                  <a:lnTo>
                    <a:pt x="33482" y="13451"/>
                  </a:lnTo>
                  <a:lnTo>
                    <a:pt x="33153" y="13378"/>
                  </a:lnTo>
                  <a:lnTo>
                    <a:pt x="32860" y="13269"/>
                  </a:lnTo>
                  <a:lnTo>
                    <a:pt x="32568" y="13123"/>
                  </a:lnTo>
                  <a:lnTo>
                    <a:pt x="32239" y="12867"/>
                  </a:lnTo>
                  <a:lnTo>
                    <a:pt x="32166" y="13086"/>
                  </a:lnTo>
                  <a:lnTo>
                    <a:pt x="32166" y="13269"/>
                  </a:lnTo>
                  <a:lnTo>
                    <a:pt x="32166" y="13342"/>
                  </a:lnTo>
                  <a:lnTo>
                    <a:pt x="32202" y="13378"/>
                  </a:lnTo>
                  <a:lnTo>
                    <a:pt x="32348" y="13525"/>
                  </a:lnTo>
                  <a:lnTo>
                    <a:pt x="32787" y="13780"/>
                  </a:lnTo>
                  <a:lnTo>
                    <a:pt x="33153" y="14073"/>
                  </a:lnTo>
                  <a:lnTo>
                    <a:pt x="33299" y="14219"/>
                  </a:lnTo>
                  <a:lnTo>
                    <a:pt x="33335" y="14365"/>
                  </a:lnTo>
                  <a:lnTo>
                    <a:pt x="33372" y="14438"/>
                  </a:lnTo>
                  <a:lnTo>
                    <a:pt x="33335" y="14511"/>
                  </a:lnTo>
                  <a:lnTo>
                    <a:pt x="33226" y="14731"/>
                  </a:lnTo>
                  <a:lnTo>
                    <a:pt x="33006" y="14658"/>
                  </a:lnTo>
                  <a:lnTo>
                    <a:pt x="32750" y="14621"/>
                  </a:lnTo>
                  <a:lnTo>
                    <a:pt x="32422" y="14658"/>
                  </a:lnTo>
                  <a:lnTo>
                    <a:pt x="32093" y="14767"/>
                  </a:lnTo>
                  <a:lnTo>
                    <a:pt x="31471" y="15060"/>
                  </a:lnTo>
                  <a:lnTo>
                    <a:pt x="31215" y="15169"/>
                  </a:lnTo>
                  <a:lnTo>
                    <a:pt x="31033" y="15206"/>
                  </a:lnTo>
                  <a:lnTo>
                    <a:pt x="30886" y="15206"/>
                  </a:lnTo>
                  <a:lnTo>
                    <a:pt x="30777" y="15133"/>
                  </a:lnTo>
                  <a:lnTo>
                    <a:pt x="30704" y="15023"/>
                  </a:lnTo>
                  <a:lnTo>
                    <a:pt x="30594" y="14877"/>
                  </a:lnTo>
                  <a:lnTo>
                    <a:pt x="30155" y="15133"/>
                  </a:lnTo>
                  <a:lnTo>
                    <a:pt x="29753" y="15352"/>
                  </a:lnTo>
                  <a:lnTo>
                    <a:pt x="29388" y="15608"/>
                  </a:lnTo>
                  <a:lnTo>
                    <a:pt x="29095" y="15864"/>
                  </a:lnTo>
                  <a:lnTo>
                    <a:pt x="28839" y="16120"/>
                  </a:lnTo>
                  <a:lnTo>
                    <a:pt x="28584" y="16376"/>
                  </a:lnTo>
                  <a:lnTo>
                    <a:pt x="28401" y="16631"/>
                  </a:lnTo>
                  <a:lnTo>
                    <a:pt x="28255" y="16924"/>
                  </a:lnTo>
                  <a:lnTo>
                    <a:pt x="27999" y="16997"/>
                  </a:lnTo>
                  <a:lnTo>
                    <a:pt x="27853" y="16960"/>
                  </a:lnTo>
                  <a:lnTo>
                    <a:pt x="27706" y="16887"/>
                  </a:lnTo>
                  <a:lnTo>
                    <a:pt x="27597" y="16778"/>
                  </a:lnTo>
                  <a:lnTo>
                    <a:pt x="27487" y="16595"/>
                  </a:lnTo>
                  <a:lnTo>
                    <a:pt x="27597" y="16412"/>
                  </a:lnTo>
                  <a:lnTo>
                    <a:pt x="27706" y="16229"/>
                  </a:lnTo>
                  <a:lnTo>
                    <a:pt x="27779" y="16156"/>
                  </a:lnTo>
                  <a:lnTo>
                    <a:pt x="27779" y="16047"/>
                  </a:lnTo>
                  <a:lnTo>
                    <a:pt x="27743" y="15937"/>
                  </a:lnTo>
                  <a:lnTo>
                    <a:pt x="27670" y="15827"/>
                  </a:lnTo>
                  <a:lnTo>
                    <a:pt x="27524" y="15681"/>
                  </a:lnTo>
                  <a:lnTo>
                    <a:pt x="27377" y="15571"/>
                  </a:lnTo>
                  <a:lnTo>
                    <a:pt x="27231" y="15535"/>
                  </a:lnTo>
                  <a:lnTo>
                    <a:pt x="27048" y="15498"/>
                  </a:lnTo>
                  <a:lnTo>
                    <a:pt x="26829" y="15535"/>
                  </a:lnTo>
                  <a:lnTo>
                    <a:pt x="26610" y="15608"/>
                  </a:lnTo>
                  <a:lnTo>
                    <a:pt x="27085" y="17472"/>
                  </a:lnTo>
                  <a:lnTo>
                    <a:pt x="26939" y="17545"/>
                  </a:lnTo>
                  <a:lnTo>
                    <a:pt x="26756" y="17582"/>
                  </a:lnTo>
                  <a:lnTo>
                    <a:pt x="26537" y="17582"/>
                  </a:lnTo>
                  <a:lnTo>
                    <a:pt x="26391" y="17618"/>
                  </a:lnTo>
                  <a:lnTo>
                    <a:pt x="26135" y="17765"/>
                  </a:lnTo>
                  <a:lnTo>
                    <a:pt x="25915" y="17947"/>
                  </a:lnTo>
                  <a:lnTo>
                    <a:pt x="25696" y="18167"/>
                  </a:lnTo>
                  <a:lnTo>
                    <a:pt x="25586" y="18276"/>
                  </a:lnTo>
                  <a:lnTo>
                    <a:pt x="25513" y="18422"/>
                  </a:lnTo>
                  <a:lnTo>
                    <a:pt x="25477" y="18569"/>
                  </a:lnTo>
                  <a:lnTo>
                    <a:pt x="25477" y="18715"/>
                  </a:lnTo>
                  <a:lnTo>
                    <a:pt x="25513" y="18971"/>
                  </a:lnTo>
                  <a:lnTo>
                    <a:pt x="25660" y="19263"/>
                  </a:lnTo>
                  <a:lnTo>
                    <a:pt x="25513" y="19300"/>
                  </a:lnTo>
                  <a:lnTo>
                    <a:pt x="25367" y="19336"/>
                  </a:lnTo>
                  <a:lnTo>
                    <a:pt x="25184" y="19300"/>
                  </a:lnTo>
                  <a:lnTo>
                    <a:pt x="25002" y="19263"/>
                  </a:lnTo>
                  <a:lnTo>
                    <a:pt x="24709" y="19080"/>
                  </a:lnTo>
                  <a:lnTo>
                    <a:pt x="24600" y="19080"/>
                  </a:lnTo>
                  <a:lnTo>
                    <a:pt x="24380" y="19117"/>
                  </a:lnTo>
                  <a:lnTo>
                    <a:pt x="24124" y="19190"/>
                  </a:lnTo>
                  <a:lnTo>
                    <a:pt x="24234" y="19446"/>
                  </a:lnTo>
                  <a:lnTo>
                    <a:pt x="24307" y="19556"/>
                  </a:lnTo>
                  <a:lnTo>
                    <a:pt x="24380" y="19629"/>
                  </a:lnTo>
                  <a:lnTo>
                    <a:pt x="24490" y="19738"/>
                  </a:lnTo>
                  <a:lnTo>
                    <a:pt x="24563" y="19848"/>
                  </a:lnTo>
                  <a:lnTo>
                    <a:pt x="24600" y="19994"/>
                  </a:lnTo>
                  <a:lnTo>
                    <a:pt x="24636" y="20140"/>
                  </a:lnTo>
                  <a:lnTo>
                    <a:pt x="24015" y="19848"/>
                  </a:lnTo>
                  <a:lnTo>
                    <a:pt x="23832" y="19738"/>
                  </a:lnTo>
                  <a:lnTo>
                    <a:pt x="23686" y="19592"/>
                  </a:lnTo>
                  <a:lnTo>
                    <a:pt x="23576" y="19482"/>
                  </a:lnTo>
                  <a:lnTo>
                    <a:pt x="23503" y="19300"/>
                  </a:lnTo>
                  <a:lnTo>
                    <a:pt x="23320" y="18751"/>
                  </a:lnTo>
                  <a:lnTo>
                    <a:pt x="23247" y="18532"/>
                  </a:lnTo>
                  <a:lnTo>
                    <a:pt x="23174" y="18349"/>
                  </a:lnTo>
                  <a:lnTo>
                    <a:pt x="22918" y="17874"/>
                  </a:lnTo>
                  <a:lnTo>
                    <a:pt x="23284" y="17947"/>
                  </a:lnTo>
                  <a:lnTo>
                    <a:pt x="23649" y="18020"/>
                  </a:lnTo>
                  <a:lnTo>
                    <a:pt x="24161" y="18094"/>
                  </a:lnTo>
                  <a:lnTo>
                    <a:pt x="24673" y="18130"/>
                  </a:lnTo>
                  <a:lnTo>
                    <a:pt x="24892" y="18130"/>
                  </a:lnTo>
                  <a:lnTo>
                    <a:pt x="25184" y="18057"/>
                  </a:lnTo>
                  <a:lnTo>
                    <a:pt x="25331" y="17984"/>
                  </a:lnTo>
                  <a:lnTo>
                    <a:pt x="25477" y="17911"/>
                  </a:lnTo>
                  <a:lnTo>
                    <a:pt x="25550" y="17801"/>
                  </a:lnTo>
                  <a:lnTo>
                    <a:pt x="25660" y="17655"/>
                  </a:lnTo>
                  <a:lnTo>
                    <a:pt x="25733" y="17509"/>
                  </a:lnTo>
                  <a:lnTo>
                    <a:pt x="25769" y="17326"/>
                  </a:lnTo>
                  <a:lnTo>
                    <a:pt x="25806" y="17034"/>
                  </a:lnTo>
                  <a:lnTo>
                    <a:pt x="25769" y="16887"/>
                  </a:lnTo>
                  <a:lnTo>
                    <a:pt x="25733" y="16778"/>
                  </a:lnTo>
                  <a:lnTo>
                    <a:pt x="25660" y="16668"/>
                  </a:lnTo>
                  <a:lnTo>
                    <a:pt x="25550" y="16558"/>
                  </a:lnTo>
                  <a:lnTo>
                    <a:pt x="25294" y="16376"/>
                  </a:lnTo>
                  <a:lnTo>
                    <a:pt x="24526" y="15937"/>
                  </a:lnTo>
                  <a:lnTo>
                    <a:pt x="23759" y="15462"/>
                  </a:lnTo>
                  <a:lnTo>
                    <a:pt x="23466" y="15279"/>
                  </a:lnTo>
                  <a:lnTo>
                    <a:pt x="23137" y="15133"/>
                  </a:lnTo>
                  <a:lnTo>
                    <a:pt x="22772" y="15060"/>
                  </a:lnTo>
                  <a:lnTo>
                    <a:pt x="22406" y="15023"/>
                  </a:lnTo>
                  <a:lnTo>
                    <a:pt x="22151" y="14987"/>
                  </a:lnTo>
                  <a:lnTo>
                    <a:pt x="22041" y="14950"/>
                  </a:lnTo>
                  <a:lnTo>
                    <a:pt x="21968" y="14877"/>
                  </a:lnTo>
                  <a:lnTo>
                    <a:pt x="21822" y="14767"/>
                  </a:lnTo>
                  <a:lnTo>
                    <a:pt x="21712" y="14694"/>
                  </a:lnTo>
                  <a:lnTo>
                    <a:pt x="21566" y="14658"/>
                  </a:lnTo>
                  <a:lnTo>
                    <a:pt x="21456" y="14658"/>
                  </a:lnTo>
                  <a:lnTo>
                    <a:pt x="21200" y="14694"/>
                  </a:lnTo>
                  <a:lnTo>
                    <a:pt x="21127" y="14694"/>
                  </a:lnTo>
                  <a:lnTo>
                    <a:pt x="20944" y="14658"/>
                  </a:lnTo>
                  <a:lnTo>
                    <a:pt x="20689" y="14585"/>
                  </a:lnTo>
                  <a:lnTo>
                    <a:pt x="21091" y="14073"/>
                  </a:lnTo>
                  <a:lnTo>
                    <a:pt x="20360" y="13780"/>
                  </a:lnTo>
                  <a:lnTo>
                    <a:pt x="20140" y="13744"/>
                  </a:lnTo>
                  <a:lnTo>
                    <a:pt x="20031" y="13707"/>
                  </a:lnTo>
                  <a:lnTo>
                    <a:pt x="19957" y="13671"/>
                  </a:lnTo>
                  <a:lnTo>
                    <a:pt x="19775" y="13525"/>
                  </a:lnTo>
                  <a:lnTo>
                    <a:pt x="19665" y="13525"/>
                  </a:lnTo>
                  <a:lnTo>
                    <a:pt x="19592" y="13488"/>
                  </a:lnTo>
                  <a:lnTo>
                    <a:pt x="19482" y="13525"/>
                  </a:lnTo>
                  <a:lnTo>
                    <a:pt x="19336" y="13561"/>
                  </a:lnTo>
                  <a:lnTo>
                    <a:pt x="19153" y="13744"/>
                  </a:lnTo>
                  <a:lnTo>
                    <a:pt x="18569" y="13488"/>
                  </a:lnTo>
                  <a:lnTo>
                    <a:pt x="16997" y="14402"/>
                  </a:lnTo>
                  <a:lnTo>
                    <a:pt x="16851" y="14475"/>
                  </a:lnTo>
                  <a:lnTo>
                    <a:pt x="16704" y="14621"/>
                  </a:lnTo>
                  <a:lnTo>
                    <a:pt x="16595" y="14731"/>
                  </a:lnTo>
                  <a:lnTo>
                    <a:pt x="16449" y="14804"/>
                  </a:lnTo>
                  <a:lnTo>
                    <a:pt x="16046" y="14914"/>
                  </a:lnTo>
                  <a:lnTo>
                    <a:pt x="15864" y="15023"/>
                  </a:lnTo>
                  <a:lnTo>
                    <a:pt x="15681" y="15133"/>
                  </a:lnTo>
                  <a:lnTo>
                    <a:pt x="15535" y="15279"/>
                  </a:lnTo>
                  <a:lnTo>
                    <a:pt x="15425" y="15425"/>
                  </a:lnTo>
                  <a:lnTo>
                    <a:pt x="15315" y="15645"/>
                  </a:lnTo>
                  <a:lnTo>
                    <a:pt x="15279" y="15864"/>
                  </a:lnTo>
                  <a:lnTo>
                    <a:pt x="15060" y="15864"/>
                  </a:lnTo>
                  <a:lnTo>
                    <a:pt x="14950" y="15827"/>
                  </a:lnTo>
                  <a:lnTo>
                    <a:pt x="14840" y="15791"/>
                  </a:lnTo>
                  <a:lnTo>
                    <a:pt x="14731" y="15754"/>
                  </a:lnTo>
                  <a:lnTo>
                    <a:pt x="14658" y="15791"/>
                  </a:lnTo>
                  <a:lnTo>
                    <a:pt x="14621" y="15827"/>
                  </a:lnTo>
                  <a:lnTo>
                    <a:pt x="14548" y="15864"/>
                  </a:lnTo>
                  <a:lnTo>
                    <a:pt x="14511" y="15974"/>
                  </a:lnTo>
                  <a:lnTo>
                    <a:pt x="14475" y="16120"/>
                  </a:lnTo>
                  <a:lnTo>
                    <a:pt x="14475" y="16229"/>
                  </a:lnTo>
                  <a:lnTo>
                    <a:pt x="14511" y="16302"/>
                  </a:lnTo>
                  <a:lnTo>
                    <a:pt x="14584" y="16339"/>
                  </a:lnTo>
                  <a:lnTo>
                    <a:pt x="14767" y="16449"/>
                  </a:lnTo>
                  <a:lnTo>
                    <a:pt x="14877" y="16522"/>
                  </a:lnTo>
                  <a:lnTo>
                    <a:pt x="14694" y="17070"/>
                  </a:lnTo>
                  <a:lnTo>
                    <a:pt x="14584" y="17289"/>
                  </a:lnTo>
                  <a:lnTo>
                    <a:pt x="14438" y="17509"/>
                  </a:lnTo>
                  <a:lnTo>
                    <a:pt x="14182" y="17874"/>
                  </a:lnTo>
                  <a:lnTo>
                    <a:pt x="13963" y="18276"/>
                  </a:lnTo>
                  <a:lnTo>
                    <a:pt x="13817" y="18678"/>
                  </a:lnTo>
                  <a:lnTo>
                    <a:pt x="13744" y="19154"/>
                  </a:lnTo>
                  <a:lnTo>
                    <a:pt x="13707" y="19263"/>
                  </a:lnTo>
                  <a:lnTo>
                    <a:pt x="13671" y="19373"/>
                  </a:lnTo>
                  <a:lnTo>
                    <a:pt x="13524" y="19556"/>
                  </a:lnTo>
                  <a:lnTo>
                    <a:pt x="13269" y="19885"/>
                  </a:lnTo>
                  <a:lnTo>
                    <a:pt x="13122" y="20031"/>
                  </a:lnTo>
                  <a:lnTo>
                    <a:pt x="13013" y="20177"/>
                  </a:lnTo>
                  <a:lnTo>
                    <a:pt x="12720" y="20542"/>
                  </a:lnTo>
                  <a:lnTo>
                    <a:pt x="12391" y="20871"/>
                  </a:lnTo>
                  <a:lnTo>
                    <a:pt x="12026" y="21164"/>
                  </a:lnTo>
                  <a:lnTo>
                    <a:pt x="11624" y="21420"/>
                  </a:lnTo>
                  <a:lnTo>
                    <a:pt x="11404" y="21602"/>
                  </a:lnTo>
                  <a:lnTo>
                    <a:pt x="11149" y="21785"/>
                  </a:lnTo>
                  <a:lnTo>
                    <a:pt x="10966" y="22005"/>
                  </a:lnTo>
                  <a:lnTo>
                    <a:pt x="10893" y="22114"/>
                  </a:lnTo>
                  <a:lnTo>
                    <a:pt x="10820" y="22260"/>
                  </a:lnTo>
                  <a:lnTo>
                    <a:pt x="10783" y="22553"/>
                  </a:lnTo>
                  <a:lnTo>
                    <a:pt x="10783" y="22882"/>
                  </a:lnTo>
                  <a:lnTo>
                    <a:pt x="10893" y="23540"/>
                  </a:lnTo>
                  <a:lnTo>
                    <a:pt x="10929" y="23796"/>
                  </a:lnTo>
                  <a:lnTo>
                    <a:pt x="10966" y="23942"/>
                  </a:lnTo>
                  <a:lnTo>
                    <a:pt x="10929" y="24088"/>
                  </a:lnTo>
                  <a:lnTo>
                    <a:pt x="10929" y="24344"/>
                  </a:lnTo>
                  <a:lnTo>
                    <a:pt x="10966" y="24600"/>
                  </a:lnTo>
                  <a:lnTo>
                    <a:pt x="11039" y="24856"/>
                  </a:lnTo>
                  <a:lnTo>
                    <a:pt x="11112" y="25111"/>
                  </a:lnTo>
                  <a:lnTo>
                    <a:pt x="11258" y="25258"/>
                  </a:lnTo>
                  <a:lnTo>
                    <a:pt x="11404" y="25404"/>
                  </a:lnTo>
                  <a:lnTo>
                    <a:pt x="11587" y="25477"/>
                  </a:lnTo>
                  <a:lnTo>
                    <a:pt x="11953" y="25477"/>
                  </a:lnTo>
                  <a:lnTo>
                    <a:pt x="12135" y="25440"/>
                  </a:lnTo>
                  <a:lnTo>
                    <a:pt x="12318" y="25331"/>
                  </a:lnTo>
                  <a:lnTo>
                    <a:pt x="12464" y="25221"/>
                  </a:lnTo>
                  <a:lnTo>
                    <a:pt x="13342" y="24527"/>
                  </a:lnTo>
                  <a:lnTo>
                    <a:pt x="14255" y="26756"/>
                  </a:lnTo>
                  <a:lnTo>
                    <a:pt x="13488" y="27414"/>
                  </a:lnTo>
                  <a:lnTo>
                    <a:pt x="13415" y="27012"/>
                  </a:lnTo>
                  <a:lnTo>
                    <a:pt x="13378" y="26647"/>
                  </a:lnTo>
                  <a:lnTo>
                    <a:pt x="13342" y="26245"/>
                  </a:lnTo>
                  <a:lnTo>
                    <a:pt x="13269" y="25879"/>
                  </a:lnTo>
                  <a:lnTo>
                    <a:pt x="13049" y="25916"/>
                  </a:lnTo>
                  <a:lnTo>
                    <a:pt x="12867" y="25952"/>
                  </a:lnTo>
                  <a:lnTo>
                    <a:pt x="12720" y="26025"/>
                  </a:lnTo>
                  <a:lnTo>
                    <a:pt x="12574" y="26135"/>
                  </a:lnTo>
                  <a:lnTo>
                    <a:pt x="12464" y="26245"/>
                  </a:lnTo>
                  <a:lnTo>
                    <a:pt x="12391" y="26391"/>
                  </a:lnTo>
                  <a:lnTo>
                    <a:pt x="12318" y="26537"/>
                  </a:lnTo>
                  <a:lnTo>
                    <a:pt x="12318" y="26720"/>
                  </a:lnTo>
                  <a:lnTo>
                    <a:pt x="12318" y="27012"/>
                  </a:lnTo>
                  <a:lnTo>
                    <a:pt x="12355" y="27268"/>
                  </a:lnTo>
                  <a:lnTo>
                    <a:pt x="12501" y="27816"/>
                  </a:lnTo>
                  <a:lnTo>
                    <a:pt x="12538" y="28145"/>
                  </a:lnTo>
                  <a:lnTo>
                    <a:pt x="12538" y="28291"/>
                  </a:lnTo>
                  <a:lnTo>
                    <a:pt x="12501" y="28401"/>
                  </a:lnTo>
                  <a:lnTo>
                    <a:pt x="12464" y="28474"/>
                  </a:lnTo>
                  <a:lnTo>
                    <a:pt x="12355" y="28547"/>
                  </a:lnTo>
                  <a:lnTo>
                    <a:pt x="12209" y="28620"/>
                  </a:lnTo>
                  <a:lnTo>
                    <a:pt x="12026" y="28693"/>
                  </a:lnTo>
                  <a:lnTo>
                    <a:pt x="11551" y="28840"/>
                  </a:lnTo>
                  <a:lnTo>
                    <a:pt x="11039" y="29022"/>
                  </a:lnTo>
                  <a:lnTo>
                    <a:pt x="10747" y="29169"/>
                  </a:lnTo>
                  <a:lnTo>
                    <a:pt x="10637" y="29278"/>
                  </a:lnTo>
                  <a:lnTo>
                    <a:pt x="10600" y="29388"/>
                  </a:lnTo>
                  <a:lnTo>
                    <a:pt x="10527" y="29644"/>
                  </a:lnTo>
                  <a:lnTo>
                    <a:pt x="10418" y="29863"/>
                  </a:lnTo>
                  <a:lnTo>
                    <a:pt x="10271" y="30046"/>
                  </a:lnTo>
                  <a:lnTo>
                    <a:pt x="10125" y="30192"/>
                  </a:lnTo>
                  <a:lnTo>
                    <a:pt x="9796" y="30484"/>
                  </a:lnTo>
                  <a:lnTo>
                    <a:pt x="9394" y="30740"/>
                  </a:lnTo>
                  <a:lnTo>
                    <a:pt x="9321" y="30923"/>
                  </a:lnTo>
                  <a:lnTo>
                    <a:pt x="9211" y="31106"/>
                  </a:lnTo>
                  <a:lnTo>
                    <a:pt x="9102" y="31252"/>
                  </a:lnTo>
                  <a:lnTo>
                    <a:pt x="8956" y="31362"/>
                  </a:lnTo>
                  <a:lnTo>
                    <a:pt x="8809" y="31435"/>
                  </a:lnTo>
                  <a:lnTo>
                    <a:pt x="8627" y="31508"/>
                  </a:lnTo>
                  <a:lnTo>
                    <a:pt x="8444" y="31544"/>
                  </a:lnTo>
                  <a:lnTo>
                    <a:pt x="8005" y="31544"/>
                  </a:lnTo>
                  <a:lnTo>
                    <a:pt x="7749" y="31983"/>
                  </a:lnTo>
                  <a:lnTo>
                    <a:pt x="7384" y="31947"/>
                  </a:lnTo>
                  <a:lnTo>
                    <a:pt x="7165" y="31983"/>
                  </a:lnTo>
                  <a:lnTo>
                    <a:pt x="6872" y="32093"/>
                  </a:lnTo>
                  <a:lnTo>
                    <a:pt x="6762" y="32202"/>
                  </a:lnTo>
                  <a:lnTo>
                    <a:pt x="6689" y="32312"/>
                  </a:lnTo>
                  <a:lnTo>
                    <a:pt x="6653" y="32385"/>
                  </a:lnTo>
                  <a:lnTo>
                    <a:pt x="6689" y="32458"/>
                  </a:lnTo>
                  <a:lnTo>
                    <a:pt x="6762" y="32604"/>
                  </a:lnTo>
                  <a:lnTo>
                    <a:pt x="6872" y="32714"/>
                  </a:lnTo>
                  <a:lnTo>
                    <a:pt x="7055" y="32824"/>
                  </a:lnTo>
                  <a:lnTo>
                    <a:pt x="7347" y="33007"/>
                  </a:lnTo>
                  <a:lnTo>
                    <a:pt x="7640" y="33226"/>
                  </a:lnTo>
                  <a:lnTo>
                    <a:pt x="7859" y="33445"/>
                  </a:lnTo>
                  <a:lnTo>
                    <a:pt x="8005" y="33664"/>
                  </a:lnTo>
                  <a:lnTo>
                    <a:pt x="8115" y="33920"/>
                  </a:lnTo>
                  <a:lnTo>
                    <a:pt x="8151" y="34213"/>
                  </a:lnTo>
                  <a:lnTo>
                    <a:pt x="8151" y="34505"/>
                  </a:lnTo>
                  <a:lnTo>
                    <a:pt x="8115" y="34798"/>
                  </a:lnTo>
                  <a:lnTo>
                    <a:pt x="8042" y="35090"/>
                  </a:lnTo>
                  <a:lnTo>
                    <a:pt x="8005" y="35200"/>
                  </a:lnTo>
                  <a:lnTo>
                    <a:pt x="7932" y="35273"/>
                  </a:lnTo>
                  <a:lnTo>
                    <a:pt x="7859" y="35346"/>
                  </a:lnTo>
                  <a:lnTo>
                    <a:pt x="7749" y="35382"/>
                  </a:lnTo>
                  <a:lnTo>
                    <a:pt x="7457" y="35419"/>
                  </a:lnTo>
                  <a:lnTo>
                    <a:pt x="7347" y="35419"/>
                  </a:lnTo>
                  <a:lnTo>
                    <a:pt x="6324" y="35346"/>
                  </a:lnTo>
                  <a:lnTo>
                    <a:pt x="5264" y="35273"/>
                  </a:lnTo>
                  <a:lnTo>
                    <a:pt x="5154" y="35273"/>
                  </a:lnTo>
                  <a:lnTo>
                    <a:pt x="4971" y="35309"/>
                  </a:lnTo>
                  <a:lnTo>
                    <a:pt x="4789" y="35346"/>
                  </a:lnTo>
                  <a:lnTo>
                    <a:pt x="4679" y="35382"/>
                  </a:lnTo>
                  <a:lnTo>
                    <a:pt x="4569" y="35492"/>
                  </a:lnTo>
                  <a:lnTo>
                    <a:pt x="4496" y="35602"/>
                  </a:lnTo>
                  <a:lnTo>
                    <a:pt x="4423" y="35748"/>
                  </a:lnTo>
                  <a:lnTo>
                    <a:pt x="4387" y="35931"/>
                  </a:lnTo>
                  <a:lnTo>
                    <a:pt x="4387" y="36150"/>
                  </a:lnTo>
                  <a:lnTo>
                    <a:pt x="4387" y="36625"/>
                  </a:lnTo>
                  <a:lnTo>
                    <a:pt x="4387" y="37100"/>
                  </a:lnTo>
                  <a:lnTo>
                    <a:pt x="4313" y="37575"/>
                  </a:lnTo>
                  <a:lnTo>
                    <a:pt x="4277" y="37795"/>
                  </a:lnTo>
                  <a:lnTo>
                    <a:pt x="4167" y="38051"/>
                  </a:lnTo>
                  <a:lnTo>
                    <a:pt x="4131" y="38233"/>
                  </a:lnTo>
                  <a:lnTo>
                    <a:pt x="4131" y="38380"/>
                  </a:lnTo>
                  <a:lnTo>
                    <a:pt x="4167" y="38562"/>
                  </a:lnTo>
                  <a:lnTo>
                    <a:pt x="4240" y="38709"/>
                  </a:lnTo>
                  <a:lnTo>
                    <a:pt x="4387" y="39074"/>
                  </a:lnTo>
                  <a:lnTo>
                    <a:pt x="4533" y="39403"/>
                  </a:lnTo>
                  <a:lnTo>
                    <a:pt x="4606" y="39476"/>
                  </a:lnTo>
                  <a:lnTo>
                    <a:pt x="4752" y="39513"/>
                  </a:lnTo>
                  <a:lnTo>
                    <a:pt x="4789" y="39513"/>
                  </a:lnTo>
                  <a:lnTo>
                    <a:pt x="4971" y="39476"/>
                  </a:lnTo>
                  <a:lnTo>
                    <a:pt x="5118" y="39513"/>
                  </a:lnTo>
                  <a:lnTo>
                    <a:pt x="5264" y="39549"/>
                  </a:lnTo>
                  <a:lnTo>
                    <a:pt x="5410" y="39622"/>
                  </a:lnTo>
                  <a:lnTo>
                    <a:pt x="5520" y="39732"/>
                  </a:lnTo>
                  <a:lnTo>
                    <a:pt x="5702" y="39951"/>
                  </a:lnTo>
                  <a:lnTo>
                    <a:pt x="5885" y="40244"/>
                  </a:lnTo>
                  <a:lnTo>
                    <a:pt x="5739" y="40682"/>
                  </a:lnTo>
                  <a:lnTo>
                    <a:pt x="5666" y="40902"/>
                  </a:lnTo>
                  <a:lnTo>
                    <a:pt x="5520" y="41084"/>
                  </a:lnTo>
                  <a:lnTo>
                    <a:pt x="5373" y="41231"/>
                  </a:lnTo>
                  <a:lnTo>
                    <a:pt x="5154" y="41377"/>
                  </a:lnTo>
                  <a:lnTo>
                    <a:pt x="4752" y="41633"/>
                  </a:lnTo>
                  <a:lnTo>
                    <a:pt x="4533" y="41779"/>
                  </a:lnTo>
                  <a:lnTo>
                    <a:pt x="4350" y="41925"/>
                  </a:lnTo>
                  <a:lnTo>
                    <a:pt x="4204" y="42108"/>
                  </a:lnTo>
                  <a:lnTo>
                    <a:pt x="4094" y="42291"/>
                  </a:lnTo>
                  <a:lnTo>
                    <a:pt x="3985" y="42510"/>
                  </a:lnTo>
                  <a:lnTo>
                    <a:pt x="3911" y="42729"/>
                  </a:lnTo>
                  <a:lnTo>
                    <a:pt x="3875" y="42949"/>
                  </a:lnTo>
                  <a:lnTo>
                    <a:pt x="3838" y="43168"/>
                  </a:lnTo>
                  <a:lnTo>
                    <a:pt x="3838" y="43424"/>
                  </a:lnTo>
                  <a:lnTo>
                    <a:pt x="3765" y="43643"/>
                  </a:lnTo>
                  <a:lnTo>
                    <a:pt x="3692" y="43826"/>
                  </a:lnTo>
                  <a:lnTo>
                    <a:pt x="3582" y="44009"/>
                  </a:lnTo>
                  <a:lnTo>
                    <a:pt x="3473" y="44155"/>
                  </a:lnTo>
                  <a:lnTo>
                    <a:pt x="3327" y="44301"/>
                  </a:lnTo>
                  <a:lnTo>
                    <a:pt x="3144" y="44411"/>
                  </a:lnTo>
                  <a:lnTo>
                    <a:pt x="2961" y="44520"/>
                  </a:lnTo>
                  <a:lnTo>
                    <a:pt x="2596" y="44703"/>
                  </a:lnTo>
                  <a:lnTo>
                    <a:pt x="2449" y="44813"/>
                  </a:lnTo>
                  <a:lnTo>
                    <a:pt x="2303" y="44922"/>
                  </a:lnTo>
                  <a:lnTo>
                    <a:pt x="1974" y="45288"/>
                  </a:lnTo>
                  <a:lnTo>
                    <a:pt x="1645" y="45690"/>
                  </a:lnTo>
                  <a:lnTo>
                    <a:pt x="1316" y="46129"/>
                  </a:lnTo>
                  <a:lnTo>
                    <a:pt x="1024" y="46531"/>
                  </a:lnTo>
                  <a:lnTo>
                    <a:pt x="512" y="47444"/>
                  </a:lnTo>
                  <a:lnTo>
                    <a:pt x="37" y="48358"/>
                  </a:lnTo>
                  <a:lnTo>
                    <a:pt x="220" y="48797"/>
                  </a:lnTo>
                  <a:lnTo>
                    <a:pt x="329" y="49199"/>
                  </a:lnTo>
                  <a:lnTo>
                    <a:pt x="439" y="49564"/>
                  </a:lnTo>
                  <a:lnTo>
                    <a:pt x="476" y="49930"/>
                  </a:lnTo>
                  <a:lnTo>
                    <a:pt x="439" y="50295"/>
                  </a:lnTo>
                  <a:lnTo>
                    <a:pt x="402" y="50661"/>
                  </a:lnTo>
                  <a:lnTo>
                    <a:pt x="293" y="51026"/>
                  </a:lnTo>
                  <a:lnTo>
                    <a:pt x="110" y="51465"/>
                  </a:lnTo>
                  <a:lnTo>
                    <a:pt x="37" y="51721"/>
                  </a:lnTo>
                  <a:lnTo>
                    <a:pt x="0" y="52013"/>
                  </a:lnTo>
                  <a:lnTo>
                    <a:pt x="0" y="52306"/>
                  </a:lnTo>
                  <a:lnTo>
                    <a:pt x="74" y="52562"/>
                  </a:lnTo>
                  <a:lnTo>
                    <a:pt x="147" y="52854"/>
                  </a:lnTo>
                  <a:lnTo>
                    <a:pt x="256" y="53110"/>
                  </a:lnTo>
                  <a:lnTo>
                    <a:pt x="439" y="53329"/>
                  </a:lnTo>
                  <a:lnTo>
                    <a:pt x="622" y="53549"/>
                  </a:lnTo>
                  <a:lnTo>
                    <a:pt x="1060" y="53951"/>
                  </a:lnTo>
                  <a:lnTo>
                    <a:pt x="1499" y="54353"/>
                  </a:lnTo>
                  <a:lnTo>
                    <a:pt x="1718" y="54572"/>
                  </a:lnTo>
                  <a:lnTo>
                    <a:pt x="1865" y="54828"/>
                  </a:lnTo>
                  <a:lnTo>
                    <a:pt x="2011" y="55084"/>
                  </a:lnTo>
                  <a:lnTo>
                    <a:pt x="2120" y="55376"/>
                  </a:lnTo>
                  <a:lnTo>
                    <a:pt x="2194" y="55559"/>
                  </a:lnTo>
                  <a:lnTo>
                    <a:pt x="2303" y="55705"/>
                  </a:lnTo>
                  <a:lnTo>
                    <a:pt x="2449" y="55851"/>
                  </a:lnTo>
                  <a:lnTo>
                    <a:pt x="2596" y="55961"/>
                  </a:lnTo>
                  <a:lnTo>
                    <a:pt x="3436" y="56582"/>
                  </a:lnTo>
                  <a:lnTo>
                    <a:pt x="4277" y="57167"/>
                  </a:lnTo>
                  <a:lnTo>
                    <a:pt x="4460" y="57277"/>
                  </a:lnTo>
                  <a:lnTo>
                    <a:pt x="4642" y="57350"/>
                  </a:lnTo>
                  <a:lnTo>
                    <a:pt x="4825" y="57423"/>
                  </a:lnTo>
                  <a:lnTo>
                    <a:pt x="5008" y="57423"/>
                  </a:lnTo>
                  <a:lnTo>
                    <a:pt x="5264" y="57386"/>
                  </a:lnTo>
                  <a:lnTo>
                    <a:pt x="5556" y="57277"/>
                  </a:lnTo>
                  <a:lnTo>
                    <a:pt x="5812" y="57167"/>
                  </a:lnTo>
                  <a:lnTo>
                    <a:pt x="6031" y="57131"/>
                  </a:lnTo>
                  <a:lnTo>
                    <a:pt x="6287" y="57094"/>
                  </a:lnTo>
                  <a:lnTo>
                    <a:pt x="6543" y="57094"/>
                  </a:lnTo>
                  <a:lnTo>
                    <a:pt x="7384" y="57131"/>
                  </a:lnTo>
                  <a:lnTo>
                    <a:pt x="8042" y="57131"/>
                  </a:lnTo>
                  <a:lnTo>
                    <a:pt x="8261" y="57094"/>
                  </a:lnTo>
                  <a:lnTo>
                    <a:pt x="8553" y="56984"/>
                  </a:lnTo>
                  <a:lnTo>
                    <a:pt x="8846" y="56875"/>
                  </a:lnTo>
                  <a:lnTo>
                    <a:pt x="9138" y="56729"/>
                  </a:lnTo>
                  <a:lnTo>
                    <a:pt x="9431" y="56655"/>
                  </a:lnTo>
                  <a:lnTo>
                    <a:pt x="9979" y="56546"/>
                  </a:lnTo>
                  <a:lnTo>
                    <a:pt x="10564" y="56473"/>
                  </a:lnTo>
                  <a:lnTo>
                    <a:pt x="10783" y="56509"/>
                  </a:lnTo>
                  <a:lnTo>
                    <a:pt x="10929" y="56509"/>
                  </a:lnTo>
                  <a:lnTo>
                    <a:pt x="11039" y="56582"/>
                  </a:lnTo>
                  <a:lnTo>
                    <a:pt x="11112" y="56655"/>
                  </a:lnTo>
                  <a:lnTo>
                    <a:pt x="11222" y="56765"/>
                  </a:lnTo>
                  <a:lnTo>
                    <a:pt x="11331" y="56984"/>
                  </a:lnTo>
                  <a:lnTo>
                    <a:pt x="11441" y="57240"/>
                  </a:lnTo>
                  <a:lnTo>
                    <a:pt x="11587" y="57423"/>
                  </a:lnTo>
                  <a:lnTo>
                    <a:pt x="11733" y="57533"/>
                  </a:lnTo>
                  <a:lnTo>
                    <a:pt x="11880" y="57606"/>
                  </a:lnTo>
                  <a:lnTo>
                    <a:pt x="12099" y="57642"/>
                  </a:lnTo>
                  <a:lnTo>
                    <a:pt x="12318" y="57606"/>
                  </a:lnTo>
                  <a:lnTo>
                    <a:pt x="12574" y="57533"/>
                  </a:lnTo>
                  <a:lnTo>
                    <a:pt x="12720" y="57496"/>
                  </a:lnTo>
                  <a:lnTo>
                    <a:pt x="12903" y="57460"/>
                  </a:lnTo>
                  <a:lnTo>
                    <a:pt x="13159" y="57496"/>
                  </a:lnTo>
                  <a:lnTo>
                    <a:pt x="13415" y="57606"/>
                  </a:lnTo>
                  <a:lnTo>
                    <a:pt x="13598" y="57752"/>
                  </a:lnTo>
                  <a:lnTo>
                    <a:pt x="13634" y="57862"/>
                  </a:lnTo>
                  <a:lnTo>
                    <a:pt x="13707" y="57971"/>
                  </a:lnTo>
                  <a:lnTo>
                    <a:pt x="13744" y="58191"/>
                  </a:lnTo>
                  <a:lnTo>
                    <a:pt x="13744" y="58410"/>
                  </a:lnTo>
                  <a:lnTo>
                    <a:pt x="13707" y="58629"/>
                  </a:lnTo>
                  <a:lnTo>
                    <a:pt x="13634" y="58848"/>
                  </a:lnTo>
                  <a:lnTo>
                    <a:pt x="13524" y="59287"/>
                  </a:lnTo>
                  <a:lnTo>
                    <a:pt x="13415" y="59689"/>
                  </a:lnTo>
                  <a:lnTo>
                    <a:pt x="13415" y="60091"/>
                  </a:lnTo>
                  <a:lnTo>
                    <a:pt x="13415" y="60457"/>
                  </a:lnTo>
                  <a:lnTo>
                    <a:pt x="13524" y="60822"/>
                  </a:lnTo>
                  <a:lnTo>
                    <a:pt x="13707" y="61151"/>
                  </a:lnTo>
                  <a:lnTo>
                    <a:pt x="13963" y="61517"/>
                  </a:lnTo>
                  <a:lnTo>
                    <a:pt x="14329" y="61846"/>
                  </a:lnTo>
                  <a:lnTo>
                    <a:pt x="14584" y="62065"/>
                  </a:lnTo>
                  <a:lnTo>
                    <a:pt x="14804" y="62357"/>
                  </a:lnTo>
                  <a:lnTo>
                    <a:pt x="14987" y="62650"/>
                  </a:lnTo>
                  <a:lnTo>
                    <a:pt x="15096" y="62979"/>
                  </a:lnTo>
                  <a:lnTo>
                    <a:pt x="15242" y="63308"/>
                  </a:lnTo>
                  <a:lnTo>
                    <a:pt x="15315" y="63673"/>
                  </a:lnTo>
                  <a:lnTo>
                    <a:pt x="15462" y="64368"/>
                  </a:lnTo>
                  <a:lnTo>
                    <a:pt x="15535" y="64843"/>
                  </a:lnTo>
                  <a:lnTo>
                    <a:pt x="15644" y="65318"/>
                  </a:lnTo>
                  <a:lnTo>
                    <a:pt x="15718" y="65537"/>
                  </a:lnTo>
                  <a:lnTo>
                    <a:pt x="15754" y="65757"/>
                  </a:lnTo>
                  <a:lnTo>
                    <a:pt x="15718" y="65866"/>
                  </a:lnTo>
                  <a:lnTo>
                    <a:pt x="15681" y="65976"/>
                  </a:lnTo>
                  <a:lnTo>
                    <a:pt x="15644" y="66086"/>
                  </a:lnTo>
                  <a:lnTo>
                    <a:pt x="15571" y="66159"/>
                  </a:lnTo>
                  <a:lnTo>
                    <a:pt x="15389" y="66342"/>
                  </a:lnTo>
                  <a:lnTo>
                    <a:pt x="15242" y="66561"/>
                  </a:lnTo>
                  <a:lnTo>
                    <a:pt x="15096" y="66744"/>
                  </a:lnTo>
                  <a:lnTo>
                    <a:pt x="14987" y="66963"/>
                  </a:lnTo>
                  <a:lnTo>
                    <a:pt x="14840" y="67438"/>
                  </a:lnTo>
                  <a:lnTo>
                    <a:pt x="14694" y="67877"/>
                  </a:lnTo>
                  <a:lnTo>
                    <a:pt x="14584" y="68352"/>
                  </a:lnTo>
                  <a:lnTo>
                    <a:pt x="14584" y="68571"/>
                  </a:lnTo>
                  <a:lnTo>
                    <a:pt x="14584" y="68791"/>
                  </a:lnTo>
                  <a:lnTo>
                    <a:pt x="14621" y="69010"/>
                  </a:lnTo>
                  <a:lnTo>
                    <a:pt x="14658" y="69229"/>
                  </a:lnTo>
                  <a:lnTo>
                    <a:pt x="14731" y="69485"/>
                  </a:lnTo>
                  <a:lnTo>
                    <a:pt x="14877" y="69704"/>
                  </a:lnTo>
                  <a:lnTo>
                    <a:pt x="15133" y="70106"/>
                  </a:lnTo>
                  <a:lnTo>
                    <a:pt x="15352" y="70508"/>
                  </a:lnTo>
                  <a:lnTo>
                    <a:pt x="15535" y="70947"/>
                  </a:lnTo>
                  <a:lnTo>
                    <a:pt x="15681" y="71386"/>
                  </a:lnTo>
                  <a:lnTo>
                    <a:pt x="15827" y="71824"/>
                  </a:lnTo>
                  <a:lnTo>
                    <a:pt x="15937" y="72299"/>
                  </a:lnTo>
                  <a:lnTo>
                    <a:pt x="16010" y="72738"/>
                  </a:lnTo>
                  <a:lnTo>
                    <a:pt x="16083" y="73213"/>
                  </a:lnTo>
                  <a:lnTo>
                    <a:pt x="16156" y="73688"/>
                  </a:lnTo>
                  <a:lnTo>
                    <a:pt x="16302" y="74127"/>
                  </a:lnTo>
                  <a:lnTo>
                    <a:pt x="16485" y="74566"/>
                  </a:lnTo>
                  <a:lnTo>
                    <a:pt x="16704" y="74968"/>
                  </a:lnTo>
                  <a:lnTo>
                    <a:pt x="17070" y="75553"/>
                  </a:lnTo>
                  <a:lnTo>
                    <a:pt x="17216" y="75882"/>
                  </a:lnTo>
                  <a:lnTo>
                    <a:pt x="17362" y="76174"/>
                  </a:lnTo>
                  <a:lnTo>
                    <a:pt x="17435" y="76503"/>
                  </a:lnTo>
                  <a:lnTo>
                    <a:pt x="17509" y="76832"/>
                  </a:lnTo>
                  <a:lnTo>
                    <a:pt x="17545" y="77197"/>
                  </a:lnTo>
                  <a:lnTo>
                    <a:pt x="17545" y="77563"/>
                  </a:lnTo>
                  <a:lnTo>
                    <a:pt x="17545" y="77746"/>
                  </a:lnTo>
                  <a:lnTo>
                    <a:pt x="17582" y="77892"/>
                  </a:lnTo>
                  <a:lnTo>
                    <a:pt x="17618" y="78038"/>
                  </a:lnTo>
                  <a:lnTo>
                    <a:pt x="17691" y="78184"/>
                  </a:lnTo>
                  <a:lnTo>
                    <a:pt x="17801" y="78294"/>
                  </a:lnTo>
                  <a:lnTo>
                    <a:pt x="17911" y="78404"/>
                  </a:lnTo>
                  <a:lnTo>
                    <a:pt x="18020" y="78477"/>
                  </a:lnTo>
                  <a:lnTo>
                    <a:pt x="18166" y="78550"/>
                  </a:lnTo>
                  <a:lnTo>
                    <a:pt x="18349" y="78586"/>
                  </a:lnTo>
                  <a:lnTo>
                    <a:pt x="18678" y="78586"/>
                  </a:lnTo>
                  <a:lnTo>
                    <a:pt x="19555" y="78404"/>
                  </a:lnTo>
                  <a:lnTo>
                    <a:pt x="20031" y="78367"/>
                  </a:lnTo>
                  <a:lnTo>
                    <a:pt x="20469" y="78330"/>
                  </a:lnTo>
                  <a:lnTo>
                    <a:pt x="21054" y="78257"/>
                  </a:lnTo>
                  <a:lnTo>
                    <a:pt x="21602" y="78148"/>
                  </a:lnTo>
                  <a:lnTo>
                    <a:pt x="21858" y="78038"/>
                  </a:lnTo>
                  <a:lnTo>
                    <a:pt x="22114" y="77928"/>
                  </a:lnTo>
                  <a:lnTo>
                    <a:pt x="22370" y="77782"/>
                  </a:lnTo>
                  <a:lnTo>
                    <a:pt x="22626" y="77599"/>
                  </a:lnTo>
                  <a:lnTo>
                    <a:pt x="22991" y="77307"/>
                  </a:lnTo>
                  <a:lnTo>
                    <a:pt x="23320" y="76942"/>
                  </a:lnTo>
                  <a:lnTo>
                    <a:pt x="24015" y="76247"/>
                  </a:lnTo>
                  <a:lnTo>
                    <a:pt x="24161" y="76064"/>
                  </a:lnTo>
                  <a:lnTo>
                    <a:pt x="24307" y="75845"/>
                  </a:lnTo>
                  <a:lnTo>
                    <a:pt x="24490" y="75626"/>
                  </a:lnTo>
                  <a:lnTo>
                    <a:pt x="24636" y="75443"/>
                  </a:lnTo>
                  <a:lnTo>
                    <a:pt x="24819" y="75297"/>
                  </a:lnTo>
                  <a:lnTo>
                    <a:pt x="24965" y="75114"/>
                  </a:lnTo>
                  <a:lnTo>
                    <a:pt x="25075" y="74931"/>
                  </a:lnTo>
                  <a:lnTo>
                    <a:pt x="25184" y="74712"/>
                  </a:lnTo>
                  <a:lnTo>
                    <a:pt x="25294" y="74310"/>
                  </a:lnTo>
                  <a:lnTo>
                    <a:pt x="25367" y="73871"/>
                  </a:lnTo>
                  <a:lnTo>
                    <a:pt x="25440" y="73579"/>
                  </a:lnTo>
                  <a:lnTo>
                    <a:pt x="25550" y="73359"/>
                  </a:lnTo>
                  <a:lnTo>
                    <a:pt x="25696" y="73213"/>
                  </a:lnTo>
                  <a:lnTo>
                    <a:pt x="25952" y="73104"/>
                  </a:lnTo>
                  <a:lnTo>
                    <a:pt x="26171" y="73030"/>
                  </a:lnTo>
                  <a:lnTo>
                    <a:pt x="26391" y="72884"/>
                  </a:lnTo>
                  <a:lnTo>
                    <a:pt x="26573" y="72738"/>
                  </a:lnTo>
                  <a:lnTo>
                    <a:pt x="26683" y="72555"/>
                  </a:lnTo>
                  <a:lnTo>
                    <a:pt x="26793" y="72373"/>
                  </a:lnTo>
                  <a:lnTo>
                    <a:pt x="26866" y="72153"/>
                  </a:lnTo>
                  <a:lnTo>
                    <a:pt x="26902" y="71897"/>
                  </a:lnTo>
                  <a:lnTo>
                    <a:pt x="26866" y="71678"/>
                  </a:lnTo>
                  <a:lnTo>
                    <a:pt x="26829" y="71459"/>
                  </a:lnTo>
                  <a:lnTo>
                    <a:pt x="26720" y="71203"/>
                  </a:lnTo>
                  <a:lnTo>
                    <a:pt x="26610" y="70801"/>
                  </a:lnTo>
                  <a:lnTo>
                    <a:pt x="26610" y="70618"/>
                  </a:lnTo>
                  <a:lnTo>
                    <a:pt x="26646" y="70472"/>
                  </a:lnTo>
                  <a:lnTo>
                    <a:pt x="26683" y="70362"/>
                  </a:lnTo>
                  <a:lnTo>
                    <a:pt x="26793" y="70216"/>
                  </a:lnTo>
                  <a:lnTo>
                    <a:pt x="27122" y="69887"/>
                  </a:lnTo>
                  <a:lnTo>
                    <a:pt x="27524" y="69558"/>
                  </a:lnTo>
                  <a:lnTo>
                    <a:pt x="27926" y="69266"/>
                  </a:lnTo>
                  <a:lnTo>
                    <a:pt x="28364" y="68973"/>
                  </a:lnTo>
                  <a:lnTo>
                    <a:pt x="28839" y="68717"/>
                  </a:lnTo>
                  <a:lnTo>
                    <a:pt x="29059" y="68571"/>
                  </a:lnTo>
                  <a:lnTo>
                    <a:pt x="29278" y="68425"/>
                  </a:lnTo>
                  <a:lnTo>
                    <a:pt x="29424" y="68242"/>
                  </a:lnTo>
                  <a:lnTo>
                    <a:pt x="29571" y="68023"/>
                  </a:lnTo>
                  <a:lnTo>
                    <a:pt x="29680" y="67804"/>
                  </a:lnTo>
                  <a:lnTo>
                    <a:pt x="29753" y="67548"/>
                  </a:lnTo>
                  <a:lnTo>
                    <a:pt x="29790" y="67292"/>
                  </a:lnTo>
                  <a:lnTo>
                    <a:pt x="29826" y="66999"/>
                  </a:lnTo>
                  <a:lnTo>
                    <a:pt x="29790" y="66415"/>
                  </a:lnTo>
                  <a:lnTo>
                    <a:pt x="29790" y="66122"/>
                  </a:lnTo>
                  <a:lnTo>
                    <a:pt x="29826" y="65830"/>
                  </a:lnTo>
                  <a:lnTo>
                    <a:pt x="29826" y="65574"/>
                  </a:lnTo>
                  <a:lnTo>
                    <a:pt x="29790" y="65391"/>
                  </a:lnTo>
                  <a:lnTo>
                    <a:pt x="29680" y="65172"/>
                  </a:lnTo>
                  <a:lnTo>
                    <a:pt x="29571" y="64989"/>
                  </a:lnTo>
                  <a:lnTo>
                    <a:pt x="29388" y="64770"/>
                  </a:lnTo>
                  <a:lnTo>
                    <a:pt x="29315" y="64514"/>
                  </a:lnTo>
                  <a:lnTo>
                    <a:pt x="29242" y="64222"/>
                  </a:lnTo>
                  <a:lnTo>
                    <a:pt x="29242" y="63966"/>
                  </a:lnTo>
                  <a:lnTo>
                    <a:pt x="29205" y="63491"/>
                  </a:lnTo>
                  <a:lnTo>
                    <a:pt x="29168" y="63271"/>
                  </a:lnTo>
                  <a:lnTo>
                    <a:pt x="29095" y="63052"/>
                  </a:lnTo>
                  <a:lnTo>
                    <a:pt x="29059" y="62906"/>
                  </a:lnTo>
                  <a:lnTo>
                    <a:pt x="29059" y="62723"/>
                  </a:lnTo>
                  <a:lnTo>
                    <a:pt x="29095" y="62577"/>
                  </a:lnTo>
                  <a:lnTo>
                    <a:pt x="29132" y="62431"/>
                  </a:lnTo>
                  <a:lnTo>
                    <a:pt x="29278" y="62102"/>
                  </a:lnTo>
                  <a:lnTo>
                    <a:pt x="29461" y="61773"/>
                  </a:lnTo>
                  <a:lnTo>
                    <a:pt x="29680" y="61480"/>
                  </a:lnTo>
                  <a:lnTo>
                    <a:pt x="29899" y="61224"/>
                  </a:lnTo>
                  <a:lnTo>
                    <a:pt x="30375" y="60713"/>
                  </a:lnTo>
                  <a:lnTo>
                    <a:pt x="30886" y="60201"/>
                  </a:lnTo>
                  <a:lnTo>
                    <a:pt x="31288" y="59762"/>
                  </a:lnTo>
                  <a:lnTo>
                    <a:pt x="31764" y="59360"/>
                  </a:lnTo>
                  <a:lnTo>
                    <a:pt x="32641" y="58556"/>
                  </a:lnTo>
                  <a:lnTo>
                    <a:pt x="33189" y="58081"/>
                  </a:lnTo>
                  <a:lnTo>
                    <a:pt x="33445" y="57825"/>
                  </a:lnTo>
                  <a:lnTo>
                    <a:pt x="33701" y="57569"/>
                  </a:lnTo>
                  <a:lnTo>
                    <a:pt x="33957" y="57240"/>
                  </a:lnTo>
                  <a:lnTo>
                    <a:pt x="34176" y="56911"/>
                  </a:lnTo>
                  <a:lnTo>
                    <a:pt x="34542" y="56180"/>
                  </a:lnTo>
                  <a:lnTo>
                    <a:pt x="34907" y="55449"/>
                  </a:lnTo>
                  <a:lnTo>
                    <a:pt x="35273" y="54718"/>
                  </a:lnTo>
                  <a:lnTo>
                    <a:pt x="35382" y="54462"/>
                  </a:lnTo>
                  <a:lnTo>
                    <a:pt x="35419" y="54170"/>
                  </a:lnTo>
                  <a:lnTo>
                    <a:pt x="35382" y="53877"/>
                  </a:lnTo>
                  <a:lnTo>
                    <a:pt x="35273" y="53549"/>
                  </a:lnTo>
                  <a:lnTo>
                    <a:pt x="35017" y="53585"/>
                  </a:lnTo>
                  <a:lnTo>
                    <a:pt x="34797" y="53622"/>
                  </a:lnTo>
                  <a:lnTo>
                    <a:pt x="33482" y="53877"/>
                  </a:lnTo>
                  <a:lnTo>
                    <a:pt x="32860" y="54024"/>
                  </a:lnTo>
                  <a:lnTo>
                    <a:pt x="32202" y="54133"/>
                  </a:lnTo>
                  <a:lnTo>
                    <a:pt x="31946" y="54170"/>
                  </a:lnTo>
                  <a:lnTo>
                    <a:pt x="31764" y="54170"/>
                  </a:lnTo>
                  <a:lnTo>
                    <a:pt x="31617" y="54097"/>
                  </a:lnTo>
                  <a:lnTo>
                    <a:pt x="31471" y="54024"/>
                  </a:lnTo>
                  <a:lnTo>
                    <a:pt x="31398" y="53914"/>
                  </a:lnTo>
                  <a:lnTo>
                    <a:pt x="31362" y="53768"/>
                  </a:lnTo>
                  <a:lnTo>
                    <a:pt x="31325" y="53622"/>
                  </a:lnTo>
                  <a:lnTo>
                    <a:pt x="31325" y="53402"/>
                  </a:lnTo>
                  <a:lnTo>
                    <a:pt x="31362" y="53183"/>
                  </a:lnTo>
                  <a:lnTo>
                    <a:pt x="32056" y="52927"/>
                  </a:lnTo>
                  <a:lnTo>
                    <a:pt x="32750" y="52708"/>
                  </a:lnTo>
                  <a:lnTo>
                    <a:pt x="33628" y="52452"/>
                  </a:lnTo>
                  <a:lnTo>
                    <a:pt x="34066" y="52269"/>
                  </a:lnTo>
                  <a:lnTo>
                    <a:pt x="34505" y="52123"/>
                  </a:lnTo>
                  <a:lnTo>
                    <a:pt x="34907" y="51904"/>
                  </a:lnTo>
                  <a:lnTo>
                    <a:pt x="35309" y="51684"/>
                  </a:lnTo>
                  <a:lnTo>
                    <a:pt x="35711" y="51429"/>
                  </a:lnTo>
                  <a:lnTo>
                    <a:pt x="36077" y="51136"/>
                  </a:lnTo>
                  <a:lnTo>
                    <a:pt x="36186" y="51026"/>
                  </a:lnTo>
                  <a:lnTo>
                    <a:pt x="36296" y="50990"/>
                  </a:lnTo>
                  <a:lnTo>
                    <a:pt x="36369" y="50953"/>
                  </a:lnTo>
                  <a:lnTo>
                    <a:pt x="36625" y="50917"/>
                  </a:lnTo>
                  <a:lnTo>
                    <a:pt x="36844" y="50880"/>
                  </a:lnTo>
                  <a:lnTo>
                    <a:pt x="37064" y="50771"/>
                  </a:lnTo>
                  <a:lnTo>
                    <a:pt x="37246" y="50624"/>
                  </a:lnTo>
                  <a:lnTo>
                    <a:pt x="37612" y="50295"/>
                  </a:lnTo>
                  <a:lnTo>
                    <a:pt x="37977" y="50003"/>
                  </a:lnTo>
                  <a:lnTo>
                    <a:pt x="38343" y="49784"/>
                  </a:lnTo>
                  <a:lnTo>
                    <a:pt x="38453" y="49638"/>
                  </a:lnTo>
                  <a:lnTo>
                    <a:pt x="38526" y="49564"/>
                  </a:lnTo>
                  <a:lnTo>
                    <a:pt x="38526" y="49491"/>
                  </a:lnTo>
                  <a:lnTo>
                    <a:pt x="38562" y="49345"/>
                  </a:lnTo>
                  <a:lnTo>
                    <a:pt x="38635" y="49162"/>
                  </a:lnTo>
                  <a:lnTo>
                    <a:pt x="38781" y="48906"/>
                  </a:lnTo>
                  <a:lnTo>
                    <a:pt x="39001" y="48651"/>
                  </a:lnTo>
                  <a:lnTo>
                    <a:pt x="39220" y="48395"/>
                  </a:lnTo>
                  <a:lnTo>
                    <a:pt x="39403" y="48066"/>
                  </a:lnTo>
                  <a:lnTo>
                    <a:pt x="39439" y="47956"/>
                  </a:lnTo>
                  <a:lnTo>
                    <a:pt x="39439" y="47810"/>
                  </a:lnTo>
                  <a:lnTo>
                    <a:pt x="39439" y="47700"/>
                  </a:lnTo>
                  <a:lnTo>
                    <a:pt x="39366" y="47591"/>
                  </a:lnTo>
                  <a:lnTo>
                    <a:pt x="39147" y="47298"/>
                  </a:lnTo>
                  <a:lnTo>
                    <a:pt x="38855" y="47079"/>
                  </a:lnTo>
                  <a:lnTo>
                    <a:pt x="38672" y="46969"/>
                  </a:lnTo>
                  <a:lnTo>
                    <a:pt x="38526" y="46896"/>
                  </a:lnTo>
                  <a:lnTo>
                    <a:pt x="38160" y="46823"/>
                  </a:lnTo>
                  <a:lnTo>
                    <a:pt x="38050" y="46750"/>
                  </a:lnTo>
                  <a:lnTo>
                    <a:pt x="37941" y="46640"/>
                  </a:lnTo>
                  <a:lnTo>
                    <a:pt x="37831" y="46531"/>
                  </a:lnTo>
                  <a:lnTo>
                    <a:pt x="37758" y="46384"/>
                  </a:lnTo>
                  <a:lnTo>
                    <a:pt x="37721" y="46238"/>
                  </a:lnTo>
                  <a:lnTo>
                    <a:pt x="37685" y="46055"/>
                  </a:lnTo>
                  <a:lnTo>
                    <a:pt x="37648" y="45909"/>
                  </a:lnTo>
                  <a:lnTo>
                    <a:pt x="37612" y="45800"/>
                  </a:lnTo>
                  <a:lnTo>
                    <a:pt x="37539" y="45726"/>
                  </a:lnTo>
                  <a:lnTo>
                    <a:pt x="37466" y="45726"/>
                  </a:lnTo>
                  <a:lnTo>
                    <a:pt x="37283" y="45763"/>
                  </a:lnTo>
                  <a:lnTo>
                    <a:pt x="37100" y="45909"/>
                  </a:lnTo>
                  <a:lnTo>
                    <a:pt x="36917" y="46129"/>
                  </a:lnTo>
                  <a:lnTo>
                    <a:pt x="36698" y="46384"/>
                  </a:lnTo>
                  <a:lnTo>
                    <a:pt x="36515" y="46567"/>
                  </a:lnTo>
                  <a:lnTo>
                    <a:pt x="36259" y="46677"/>
                  </a:lnTo>
                  <a:lnTo>
                    <a:pt x="36004" y="46786"/>
                  </a:lnTo>
                  <a:lnTo>
                    <a:pt x="35492" y="46786"/>
                  </a:lnTo>
                  <a:lnTo>
                    <a:pt x="35346" y="46713"/>
                  </a:lnTo>
                  <a:lnTo>
                    <a:pt x="35236" y="46640"/>
                  </a:lnTo>
                  <a:lnTo>
                    <a:pt x="35163" y="46567"/>
                  </a:lnTo>
                  <a:lnTo>
                    <a:pt x="35126" y="46421"/>
                  </a:lnTo>
                  <a:lnTo>
                    <a:pt x="35090" y="46165"/>
                  </a:lnTo>
                  <a:lnTo>
                    <a:pt x="35053" y="45909"/>
                  </a:lnTo>
                  <a:lnTo>
                    <a:pt x="35017" y="45836"/>
                  </a:lnTo>
                  <a:lnTo>
                    <a:pt x="34980" y="45763"/>
                  </a:lnTo>
                  <a:lnTo>
                    <a:pt x="34761" y="45800"/>
                  </a:lnTo>
                  <a:lnTo>
                    <a:pt x="34615" y="45800"/>
                  </a:lnTo>
                  <a:lnTo>
                    <a:pt x="34468" y="45726"/>
                  </a:lnTo>
                  <a:lnTo>
                    <a:pt x="34359" y="45580"/>
                  </a:lnTo>
                  <a:lnTo>
                    <a:pt x="34249" y="45434"/>
                  </a:lnTo>
                  <a:lnTo>
                    <a:pt x="34030" y="45069"/>
                  </a:lnTo>
                  <a:lnTo>
                    <a:pt x="33737" y="44740"/>
                  </a:lnTo>
                  <a:lnTo>
                    <a:pt x="33518" y="44411"/>
                  </a:lnTo>
                  <a:lnTo>
                    <a:pt x="33372" y="44082"/>
                  </a:lnTo>
                  <a:lnTo>
                    <a:pt x="33299" y="43899"/>
                  </a:lnTo>
                  <a:lnTo>
                    <a:pt x="33299" y="43716"/>
                  </a:lnTo>
                  <a:lnTo>
                    <a:pt x="33335" y="43643"/>
                  </a:lnTo>
                  <a:lnTo>
                    <a:pt x="33372" y="43570"/>
                  </a:lnTo>
                  <a:lnTo>
                    <a:pt x="33408" y="43533"/>
                  </a:lnTo>
                  <a:lnTo>
                    <a:pt x="33518" y="43460"/>
                  </a:lnTo>
                  <a:lnTo>
                    <a:pt x="33737" y="43460"/>
                  </a:lnTo>
                  <a:lnTo>
                    <a:pt x="33884" y="43497"/>
                  </a:lnTo>
                  <a:lnTo>
                    <a:pt x="34139" y="43643"/>
                  </a:lnTo>
                  <a:lnTo>
                    <a:pt x="34249" y="43753"/>
                  </a:lnTo>
                  <a:lnTo>
                    <a:pt x="34322" y="43899"/>
                  </a:lnTo>
                  <a:lnTo>
                    <a:pt x="34432" y="44045"/>
                  </a:lnTo>
                  <a:lnTo>
                    <a:pt x="34542" y="44191"/>
                  </a:lnTo>
                  <a:lnTo>
                    <a:pt x="34834" y="44484"/>
                  </a:lnTo>
                  <a:lnTo>
                    <a:pt x="35163" y="44740"/>
                  </a:lnTo>
                  <a:lnTo>
                    <a:pt x="35455" y="44922"/>
                  </a:lnTo>
                  <a:lnTo>
                    <a:pt x="35711" y="45069"/>
                  </a:lnTo>
                  <a:lnTo>
                    <a:pt x="35930" y="45215"/>
                  </a:lnTo>
                  <a:lnTo>
                    <a:pt x="36150" y="45288"/>
                  </a:lnTo>
                  <a:lnTo>
                    <a:pt x="36369" y="45361"/>
                  </a:lnTo>
                  <a:lnTo>
                    <a:pt x="36881" y="45361"/>
                  </a:lnTo>
                  <a:lnTo>
                    <a:pt x="37173" y="45251"/>
                  </a:lnTo>
                  <a:lnTo>
                    <a:pt x="37283" y="45215"/>
                  </a:lnTo>
                  <a:lnTo>
                    <a:pt x="37429" y="45178"/>
                  </a:lnTo>
                  <a:lnTo>
                    <a:pt x="37502" y="45215"/>
                  </a:lnTo>
                  <a:lnTo>
                    <a:pt x="37612" y="45251"/>
                  </a:lnTo>
                  <a:lnTo>
                    <a:pt x="37685" y="45324"/>
                  </a:lnTo>
                  <a:lnTo>
                    <a:pt x="37795" y="45471"/>
                  </a:lnTo>
                  <a:lnTo>
                    <a:pt x="37904" y="45617"/>
                  </a:lnTo>
                  <a:lnTo>
                    <a:pt x="38050" y="45726"/>
                  </a:lnTo>
                  <a:lnTo>
                    <a:pt x="38197" y="45836"/>
                  </a:lnTo>
                  <a:lnTo>
                    <a:pt x="38343" y="45909"/>
                  </a:lnTo>
                  <a:lnTo>
                    <a:pt x="39549" y="46129"/>
                  </a:lnTo>
                  <a:lnTo>
                    <a:pt x="40134" y="46165"/>
                  </a:lnTo>
                  <a:lnTo>
                    <a:pt x="40719" y="46202"/>
                  </a:lnTo>
                  <a:lnTo>
                    <a:pt x="41413" y="46165"/>
                  </a:lnTo>
                  <a:lnTo>
                    <a:pt x="41742" y="46129"/>
                  </a:lnTo>
                  <a:lnTo>
                    <a:pt x="42108" y="46055"/>
                  </a:lnTo>
                  <a:lnTo>
                    <a:pt x="42364" y="46019"/>
                  </a:lnTo>
                  <a:lnTo>
                    <a:pt x="42546" y="46055"/>
                  </a:lnTo>
                  <a:lnTo>
                    <a:pt x="42729" y="46092"/>
                  </a:lnTo>
                  <a:lnTo>
                    <a:pt x="42875" y="46238"/>
                  </a:lnTo>
                  <a:lnTo>
                    <a:pt x="43021" y="46384"/>
                  </a:lnTo>
                  <a:lnTo>
                    <a:pt x="43277" y="46677"/>
                  </a:lnTo>
                  <a:lnTo>
                    <a:pt x="43570" y="46969"/>
                  </a:lnTo>
                  <a:lnTo>
                    <a:pt x="44191" y="47444"/>
                  </a:lnTo>
                  <a:lnTo>
                    <a:pt x="44301" y="47554"/>
                  </a:lnTo>
                  <a:lnTo>
                    <a:pt x="44374" y="47664"/>
                  </a:lnTo>
                  <a:lnTo>
                    <a:pt x="44410" y="47883"/>
                  </a:lnTo>
                  <a:lnTo>
                    <a:pt x="44483" y="48066"/>
                  </a:lnTo>
                  <a:lnTo>
                    <a:pt x="44557" y="48212"/>
                  </a:lnTo>
                  <a:lnTo>
                    <a:pt x="44666" y="48358"/>
                  </a:lnTo>
                  <a:lnTo>
                    <a:pt x="44812" y="48468"/>
                  </a:lnTo>
                  <a:lnTo>
                    <a:pt x="44959" y="48541"/>
                  </a:lnTo>
                  <a:lnTo>
                    <a:pt x="45105" y="48578"/>
                  </a:lnTo>
                  <a:lnTo>
                    <a:pt x="45470" y="48578"/>
                  </a:lnTo>
                  <a:lnTo>
                    <a:pt x="45690" y="48541"/>
                  </a:lnTo>
                  <a:lnTo>
                    <a:pt x="45872" y="48431"/>
                  </a:lnTo>
                  <a:lnTo>
                    <a:pt x="46128" y="48322"/>
                  </a:lnTo>
                  <a:lnTo>
                    <a:pt x="46311" y="49455"/>
                  </a:lnTo>
                  <a:lnTo>
                    <a:pt x="46421" y="49893"/>
                  </a:lnTo>
                  <a:lnTo>
                    <a:pt x="46530" y="50295"/>
                  </a:lnTo>
                  <a:lnTo>
                    <a:pt x="46823" y="51136"/>
                  </a:lnTo>
                  <a:lnTo>
                    <a:pt x="47188" y="51940"/>
                  </a:lnTo>
                  <a:lnTo>
                    <a:pt x="47590" y="52744"/>
                  </a:lnTo>
                  <a:lnTo>
                    <a:pt x="47700" y="53073"/>
                  </a:lnTo>
                  <a:lnTo>
                    <a:pt x="47883" y="53366"/>
                  </a:lnTo>
                  <a:lnTo>
                    <a:pt x="48066" y="53731"/>
                  </a:lnTo>
                  <a:lnTo>
                    <a:pt x="48285" y="54097"/>
                  </a:lnTo>
                  <a:lnTo>
                    <a:pt x="48431" y="54462"/>
                  </a:lnTo>
                  <a:lnTo>
                    <a:pt x="48577" y="54864"/>
                  </a:lnTo>
                  <a:lnTo>
                    <a:pt x="48650" y="55084"/>
                  </a:lnTo>
                  <a:lnTo>
                    <a:pt x="48797" y="55303"/>
                  </a:lnTo>
                  <a:lnTo>
                    <a:pt x="48870" y="55376"/>
                  </a:lnTo>
                  <a:lnTo>
                    <a:pt x="48979" y="55449"/>
                  </a:lnTo>
                  <a:lnTo>
                    <a:pt x="49126" y="55486"/>
                  </a:lnTo>
                  <a:lnTo>
                    <a:pt x="49272" y="55522"/>
                  </a:lnTo>
                  <a:lnTo>
                    <a:pt x="49528" y="55266"/>
                  </a:lnTo>
                  <a:lnTo>
                    <a:pt x="49747" y="55011"/>
                  </a:lnTo>
                  <a:lnTo>
                    <a:pt x="50112" y="54645"/>
                  </a:lnTo>
                  <a:lnTo>
                    <a:pt x="50259" y="54462"/>
                  </a:lnTo>
                  <a:lnTo>
                    <a:pt x="50295" y="54353"/>
                  </a:lnTo>
                  <a:lnTo>
                    <a:pt x="50332" y="54243"/>
                  </a:lnTo>
                  <a:lnTo>
                    <a:pt x="50332" y="54024"/>
                  </a:lnTo>
                  <a:lnTo>
                    <a:pt x="50368" y="53768"/>
                  </a:lnTo>
                  <a:lnTo>
                    <a:pt x="50478" y="53293"/>
                  </a:lnTo>
                  <a:lnTo>
                    <a:pt x="50551" y="53073"/>
                  </a:lnTo>
                  <a:lnTo>
                    <a:pt x="50588" y="52817"/>
                  </a:lnTo>
                  <a:lnTo>
                    <a:pt x="50551" y="52598"/>
                  </a:lnTo>
                  <a:lnTo>
                    <a:pt x="50514" y="52342"/>
                  </a:lnTo>
                  <a:lnTo>
                    <a:pt x="50478" y="52160"/>
                  </a:lnTo>
                  <a:lnTo>
                    <a:pt x="50478" y="51977"/>
                  </a:lnTo>
                  <a:lnTo>
                    <a:pt x="50478" y="51831"/>
                  </a:lnTo>
                  <a:lnTo>
                    <a:pt x="50514" y="51648"/>
                  </a:lnTo>
                  <a:lnTo>
                    <a:pt x="50624" y="51538"/>
                  </a:lnTo>
                  <a:lnTo>
                    <a:pt x="50734" y="51392"/>
                  </a:lnTo>
                  <a:lnTo>
                    <a:pt x="50843" y="51282"/>
                  </a:lnTo>
                  <a:lnTo>
                    <a:pt x="51026" y="51173"/>
                  </a:lnTo>
                  <a:lnTo>
                    <a:pt x="51172" y="51063"/>
                  </a:lnTo>
                  <a:lnTo>
                    <a:pt x="51282" y="50953"/>
                  </a:lnTo>
                  <a:lnTo>
                    <a:pt x="51538" y="50697"/>
                  </a:lnTo>
                  <a:lnTo>
                    <a:pt x="53073" y="49126"/>
                  </a:lnTo>
                  <a:lnTo>
                    <a:pt x="53329" y="48870"/>
                  </a:lnTo>
                  <a:lnTo>
                    <a:pt x="53585" y="48578"/>
                  </a:lnTo>
                  <a:lnTo>
                    <a:pt x="53768" y="48322"/>
                  </a:lnTo>
                  <a:lnTo>
                    <a:pt x="53950" y="48029"/>
                  </a:lnTo>
                  <a:lnTo>
                    <a:pt x="54316" y="47993"/>
                  </a:lnTo>
                  <a:lnTo>
                    <a:pt x="54681" y="47993"/>
                  </a:lnTo>
                  <a:lnTo>
                    <a:pt x="55047" y="47920"/>
                  </a:lnTo>
                  <a:lnTo>
                    <a:pt x="55230" y="47846"/>
                  </a:lnTo>
                  <a:lnTo>
                    <a:pt x="55412" y="47737"/>
                  </a:lnTo>
                  <a:lnTo>
                    <a:pt x="55522" y="47664"/>
                  </a:lnTo>
                  <a:lnTo>
                    <a:pt x="55632" y="47664"/>
                  </a:lnTo>
                  <a:lnTo>
                    <a:pt x="55741" y="47700"/>
                  </a:lnTo>
                  <a:lnTo>
                    <a:pt x="55888" y="47773"/>
                  </a:lnTo>
                  <a:lnTo>
                    <a:pt x="55997" y="47883"/>
                  </a:lnTo>
                  <a:lnTo>
                    <a:pt x="56107" y="48066"/>
                  </a:lnTo>
                  <a:lnTo>
                    <a:pt x="56363" y="48468"/>
                  </a:lnTo>
                  <a:lnTo>
                    <a:pt x="56472" y="48614"/>
                  </a:lnTo>
                  <a:lnTo>
                    <a:pt x="56619" y="48797"/>
                  </a:lnTo>
                  <a:lnTo>
                    <a:pt x="56765" y="48906"/>
                  </a:lnTo>
                  <a:lnTo>
                    <a:pt x="56874" y="49053"/>
                  </a:lnTo>
                  <a:lnTo>
                    <a:pt x="56948" y="49162"/>
                  </a:lnTo>
                  <a:lnTo>
                    <a:pt x="57057" y="49309"/>
                  </a:lnTo>
                  <a:lnTo>
                    <a:pt x="57240" y="49491"/>
                  </a:lnTo>
                  <a:lnTo>
                    <a:pt x="57386" y="49674"/>
                  </a:lnTo>
                  <a:lnTo>
                    <a:pt x="57496" y="49893"/>
                  </a:lnTo>
                  <a:lnTo>
                    <a:pt x="57569" y="50113"/>
                  </a:lnTo>
                  <a:lnTo>
                    <a:pt x="57642" y="50588"/>
                  </a:lnTo>
                  <a:lnTo>
                    <a:pt x="57715" y="51063"/>
                  </a:lnTo>
                  <a:lnTo>
                    <a:pt x="57715" y="51100"/>
                  </a:lnTo>
                  <a:lnTo>
                    <a:pt x="57752" y="51136"/>
                  </a:lnTo>
                  <a:lnTo>
                    <a:pt x="57898" y="51209"/>
                  </a:lnTo>
                  <a:lnTo>
                    <a:pt x="58154" y="51209"/>
                  </a:lnTo>
                  <a:lnTo>
                    <a:pt x="58300" y="51173"/>
                  </a:lnTo>
                  <a:lnTo>
                    <a:pt x="58519" y="51026"/>
                  </a:lnTo>
                  <a:lnTo>
                    <a:pt x="58739" y="50917"/>
                  </a:lnTo>
                  <a:lnTo>
                    <a:pt x="58848" y="50880"/>
                  </a:lnTo>
                  <a:lnTo>
                    <a:pt x="59104" y="50880"/>
                  </a:lnTo>
                  <a:lnTo>
                    <a:pt x="59250" y="50990"/>
                  </a:lnTo>
                  <a:lnTo>
                    <a:pt x="59872" y="52598"/>
                  </a:lnTo>
                  <a:lnTo>
                    <a:pt x="59945" y="52854"/>
                  </a:lnTo>
                  <a:lnTo>
                    <a:pt x="60018" y="53146"/>
                  </a:lnTo>
                  <a:lnTo>
                    <a:pt x="60018" y="53658"/>
                  </a:lnTo>
                  <a:lnTo>
                    <a:pt x="59981" y="54170"/>
                  </a:lnTo>
                  <a:lnTo>
                    <a:pt x="59945" y="54682"/>
                  </a:lnTo>
                  <a:lnTo>
                    <a:pt x="59981" y="54974"/>
                  </a:lnTo>
                  <a:lnTo>
                    <a:pt x="60018" y="55230"/>
                  </a:lnTo>
                  <a:lnTo>
                    <a:pt x="60164" y="55449"/>
                  </a:lnTo>
                  <a:lnTo>
                    <a:pt x="60347" y="55669"/>
                  </a:lnTo>
                  <a:lnTo>
                    <a:pt x="60639" y="56034"/>
                  </a:lnTo>
                  <a:lnTo>
                    <a:pt x="60932" y="56400"/>
                  </a:lnTo>
                  <a:lnTo>
                    <a:pt x="61041" y="56582"/>
                  </a:lnTo>
                  <a:lnTo>
                    <a:pt x="61114" y="56802"/>
                  </a:lnTo>
                  <a:lnTo>
                    <a:pt x="61187" y="57057"/>
                  </a:lnTo>
                  <a:lnTo>
                    <a:pt x="61187" y="57313"/>
                  </a:lnTo>
                  <a:lnTo>
                    <a:pt x="61224" y="57460"/>
                  </a:lnTo>
                  <a:lnTo>
                    <a:pt x="61297" y="57606"/>
                  </a:lnTo>
                  <a:lnTo>
                    <a:pt x="61480" y="57935"/>
                  </a:lnTo>
                  <a:lnTo>
                    <a:pt x="61772" y="58556"/>
                  </a:lnTo>
                  <a:lnTo>
                    <a:pt x="61992" y="58739"/>
                  </a:lnTo>
                  <a:lnTo>
                    <a:pt x="62576" y="59068"/>
                  </a:lnTo>
                  <a:lnTo>
                    <a:pt x="63234" y="59251"/>
                  </a:lnTo>
                  <a:lnTo>
                    <a:pt x="63198" y="58995"/>
                  </a:lnTo>
                  <a:lnTo>
                    <a:pt x="63125" y="58739"/>
                  </a:lnTo>
                  <a:lnTo>
                    <a:pt x="62978" y="58264"/>
                  </a:lnTo>
                  <a:lnTo>
                    <a:pt x="62832" y="57788"/>
                  </a:lnTo>
                  <a:lnTo>
                    <a:pt x="62796" y="57569"/>
                  </a:lnTo>
                  <a:lnTo>
                    <a:pt x="62796" y="57313"/>
                  </a:lnTo>
                  <a:lnTo>
                    <a:pt x="62759" y="57167"/>
                  </a:lnTo>
                  <a:lnTo>
                    <a:pt x="62686" y="57057"/>
                  </a:lnTo>
                  <a:lnTo>
                    <a:pt x="62467" y="56802"/>
                  </a:lnTo>
                  <a:lnTo>
                    <a:pt x="62138" y="56546"/>
                  </a:lnTo>
                  <a:lnTo>
                    <a:pt x="61809" y="56290"/>
                  </a:lnTo>
                  <a:lnTo>
                    <a:pt x="61590" y="56107"/>
                  </a:lnTo>
                  <a:lnTo>
                    <a:pt x="61407" y="55924"/>
                  </a:lnTo>
                  <a:lnTo>
                    <a:pt x="61224" y="55705"/>
                  </a:lnTo>
                  <a:lnTo>
                    <a:pt x="61114" y="55449"/>
                  </a:lnTo>
                  <a:lnTo>
                    <a:pt x="61078" y="55266"/>
                  </a:lnTo>
                  <a:lnTo>
                    <a:pt x="60968" y="55120"/>
                  </a:lnTo>
                  <a:lnTo>
                    <a:pt x="60895" y="54974"/>
                  </a:lnTo>
                  <a:lnTo>
                    <a:pt x="60749" y="54828"/>
                  </a:lnTo>
                  <a:lnTo>
                    <a:pt x="60603" y="54645"/>
                  </a:lnTo>
                  <a:lnTo>
                    <a:pt x="60530" y="54462"/>
                  </a:lnTo>
                  <a:lnTo>
                    <a:pt x="60530" y="54243"/>
                  </a:lnTo>
                  <a:lnTo>
                    <a:pt x="60566" y="54024"/>
                  </a:lnTo>
                  <a:lnTo>
                    <a:pt x="60749" y="53402"/>
                  </a:lnTo>
                  <a:lnTo>
                    <a:pt x="60932" y="52781"/>
                  </a:lnTo>
                  <a:lnTo>
                    <a:pt x="61407" y="53000"/>
                  </a:lnTo>
                  <a:lnTo>
                    <a:pt x="61882" y="53293"/>
                  </a:lnTo>
                  <a:lnTo>
                    <a:pt x="62101" y="53439"/>
                  </a:lnTo>
                  <a:lnTo>
                    <a:pt x="62284" y="53622"/>
                  </a:lnTo>
                  <a:lnTo>
                    <a:pt x="62467" y="53841"/>
                  </a:lnTo>
                  <a:lnTo>
                    <a:pt x="62613" y="54060"/>
                  </a:lnTo>
                  <a:lnTo>
                    <a:pt x="62686" y="54133"/>
                  </a:lnTo>
                  <a:lnTo>
                    <a:pt x="62796" y="54170"/>
                  </a:lnTo>
                  <a:lnTo>
                    <a:pt x="63052" y="54316"/>
                  </a:lnTo>
                  <a:lnTo>
                    <a:pt x="63271" y="54499"/>
                  </a:lnTo>
                  <a:lnTo>
                    <a:pt x="63381" y="54645"/>
                  </a:lnTo>
                  <a:lnTo>
                    <a:pt x="63454" y="54755"/>
                  </a:lnTo>
                  <a:lnTo>
                    <a:pt x="63490" y="54901"/>
                  </a:lnTo>
                  <a:lnTo>
                    <a:pt x="63490" y="55084"/>
                  </a:lnTo>
                  <a:lnTo>
                    <a:pt x="63636" y="55047"/>
                  </a:lnTo>
                  <a:lnTo>
                    <a:pt x="63746" y="55011"/>
                  </a:lnTo>
                  <a:lnTo>
                    <a:pt x="64441" y="54535"/>
                  </a:lnTo>
                  <a:lnTo>
                    <a:pt x="65135" y="54024"/>
                  </a:lnTo>
                  <a:lnTo>
                    <a:pt x="65391" y="53768"/>
                  </a:lnTo>
                  <a:lnTo>
                    <a:pt x="65610" y="53475"/>
                  </a:lnTo>
                  <a:lnTo>
                    <a:pt x="65683" y="53293"/>
                  </a:lnTo>
                  <a:lnTo>
                    <a:pt x="65720" y="53146"/>
                  </a:lnTo>
                  <a:lnTo>
                    <a:pt x="65720" y="52964"/>
                  </a:lnTo>
                  <a:lnTo>
                    <a:pt x="65720" y="52817"/>
                  </a:lnTo>
                  <a:lnTo>
                    <a:pt x="65574" y="52160"/>
                  </a:lnTo>
                  <a:lnTo>
                    <a:pt x="65464" y="51867"/>
                  </a:lnTo>
                  <a:lnTo>
                    <a:pt x="65354" y="51575"/>
                  </a:lnTo>
                  <a:lnTo>
                    <a:pt x="65208" y="51282"/>
                  </a:lnTo>
                  <a:lnTo>
                    <a:pt x="64989" y="51026"/>
                  </a:lnTo>
                  <a:lnTo>
                    <a:pt x="64770" y="50771"/>
                  </a:lnTo>
                  <a:lnTo>
                    <a:pt x="64477" y="50551"/>
                  </a:lnTo>
                  <a:lnTo>
                    <a:pt x="64221" y="50332"/>
                  </a:lnTo>
                  <a:lnTo>
                    <a:pt x="64002" y="50076"/>
                  </a:lnTo>
                  <a:lnTo>
                    <a:pt x="63600" y="49528"/>
                  </a:lnTo>
                  <a:lnTo>
                    <a:pt x="63527" y="49345"/>
                  </a:lnTo>
                  <a:lnTo>
                    <a:pt x="63490" y="49199"/>
                  </a:lnTo>
                  <a:lnTo>
                    <a:pt x="63563" y="48943"/>
                  </a:lnTo>
                  <a:lnTo>
                    <a:pt x="63673" y="48760"/>
                  </a:lnTo>
                  <a:lnTo>
                    <a:pt x="63819" y="48541"/>
                  </a:lnTo>
                  <a:lnTo>
                    <a:pt x="64002" y="48395"/>
                  </a:lnTo>
                  <a:lnTo>
                    <a:pt x="64221" y="48249"/>
                  </a:lnTo>
                  <a:lnTo>
                    <a:pt x="64477" y="48139"/>
                  </a:lnTo>
                  <a:lnTo>
                    <a:pt x="64733" y="48066"/>
                  </a:lnTo>
                  <a:lnTo>
                    <a:pt x="64989" y="48029"/>
                  </a:lnTo>
                  <a:lnTo>
                    <a:pt x="65172" y="48066"/>
                  </a:lnTo>
                  <a:lnTo>
                    <a:pt x="65501" y="48724"/>
                  </a:lnTo>
                  <a:lnTo>
                    <a:pt x="65172" y="48906"/>
                  </a:lnTo>
                  <a:lnTo>
                    <a:pt x="65025" y="49053"/>
                  </a:lnTo>
                  <a:lnTo>
                    <a:pt x="64952" y="49235"/>
                  </a:lnTo>
                  <a:lnTo>
                    <a:pt x="64952" y="49418"/>
                  </a:lnTo>
                  <a:lnTo>
                    <a:pt x="65062" y="49601"/>
                  </a:lnTo>
                  <a:lnTo>
                    <a:pt x="65135" y="49674"/>
                  </a:lnTo>
                  <a:lnTo>
                    <a:pt x="65245" y="49747"/>
                  </a:lnTo>
                  <a:lnTo>
                    <a:pt x="65318" y="49747"/>
                  </a:lnTo>
                  <a:lnTo>
                    <a:pt x="65427" y="49784"/>
                  </a:lnTo>
                  <a:lnTo>
                    <a:pt x="65610" y="49747"/>
                  </a:lnTo>
                  <a:lnTo>
                    <a:pt x="65756" y="49674"/>
                  </a:lnTo>
                  <a:lnTo>
                    <a:pt x="65866" y="49601"/>
                  </a:lnTo>
                  <a:lnTo>
                    <a:pt x="65976" y="49528"/>
                  </a:lnTo>
                  <a:lnTo>
                    <a:pt x="66049" y="49418"/>
                  </a:lnTo>
                  <a:lnTo>
                    <a:pt x="66085" y="49309"/>
                  </a:lnTo>
                  <a:lnTo>
                    <a:pt x="66085" y="49199"/>
                  </a:lnTo>
                  <a:lnTo>
                    <a:pt x="66085" y="49053"/>
                  </a:lnTo>
                  <a:lnTo>
                    <a:pt x="66049" y="48943"/>
                  </a:lnTo>
                  <a:lnTo>
                    <a:pt x="65976" y="48797"/>
                  </a:lnTo>
                  <a:lnTo>
                    <a:pt x="65903" y="48614"/>
                  </a:lnTo>
                  <a:lnTo>
                    <a:pt x="65830" y="48468"/>
                  </a:lnTo>
                  <a:lnTo>
                    <a:pt x="65830" y="48285"/>
                  </a:lnTo>
                  <a:lnTo>
                    <a:pt x="65903" y="48102"/>
                  </a:lnTo>
                  <a:lnTo>
                    <a:pt x="66816" y="47737"/>
                  </a:lnTo>
                  <a:lnTo>
                    <a:pt x="67840" y="47335"/>
                  </a:lnTo>
                  <a:lnTo>
                    <a:pt x="68278" y="47152"/>
                  </a:lnTo>
                  <a:lnTo>
                    <a:pt x="68681" y="46933"/>
                  </a:lnTo>
                  <a:lnTo>
                    <a:pt x="69046" y="46713"/>
                  </a:lnTo>
                  <a:lnTo>
                    <a:pt x="69375" y="46421"/>
                  </a:lnTo>
                  <a:lnTo>
                    <a:pt x="69667" y="46092"/>
                  </a:lnTo>
                  <a:lnTo>
                    <a:pt x="69923" y="45726"/>
                  </a:lnTo>
                  <a:lnTo>
                    <a:pt x="70069" y="45288"/>
                  </a:lnTo>
                  <a:lnTo>
                    <a:pt x="70179" y="44813"/>
                  </a:lnTo>
                  <a:lnTo>
                    <a:pt x="70252" y="44666"/>
                  </a:lnTo>
                  <a:lnTo>
                    <a:pt x="70325" y="44520"/>
                  </a:lnTo>
                  <a:lnTo>
                    <a:pt x="70837" y="43460"/>
                  </a:lnTo>
                  <a:lnTo>
                    <a:pt x="70947" y="43131"/>
                  </a:lnTo>
                  <a:lnTo>
                    <a:pt x="70983" y="42949"/>
                  </a:lnTo>
                  <a:lnTo>
                    <a:pt x="70983" y="42839"/>
                  </a:lnTo>
                  <a:lnTo>
                    <a:pt x="70947" y="42693"/>
                  </a:lnTo>
                  <a:lnTo>
                    <a:pt x="70910" y="42583"/>
                  </a:lnTo>
                  <a:lnTo>
                    <a:pt x="70800" y="42473"/>
                  </a:lnTo>
                  <a:lnTo>
                    <a:pt x="70691" y="42400"/>
                  </a:lnTo>
                  <a:lnTo>
                    <a:pt x="70654" y="41852"/>
                  </a:lnTo>
                  <a:lnTo>
                    <a:pt x="70618" y="41596"/>
                  </a:lnTo>
                  <a:lnTo>
                    <a:pt x="70545" y="41377"/>
                  </a:lnTo>
                  <a:lnTo>
                    <a:pt x="70325" y="40938"/>
                  </a:lnTo>
                  <a:lnTo>
                    <a:pt x="70069" y="40463"/>
                  </a:lnTo>
                  <a:lnTo>
                    <a:pt x="69485" y="39622"/>
                  </a:lnTo>
                  <a:lnTo>
                    <a:pt x="69412" y="39586"/>
                  </a:lnTo>
                  <a:lnTo>
                    <a:pt x="69375" y="39549"/>
                  </a:lnTo>
                  <a:lnTo>
                    <a:pt x="69119" y="39330"/>
                  </a:lnTo>
                  <a:lnTo>
                    <a:pt x="69046" y="39257"/>
                  </a:lnTo>
                  <a:lnTo>
                    <a:pt x="69009" y="39147"/>
                  </a:lnTo>
                  <a:lnTo>
                    <a:pt x="69009" y="39038"/>
                  </a:lnTo>
                  <a:lnTo>
                    <a:pt x="69046" y="38928"/>
                  </a:lnTo>
                  <a:lnTo>
                    <a:pt x="69192" y="38635"/>
                  </a:lnTo>
                  <a:lnTo>
                    <a:pt x="69302" y="38416"/>
                  </a:lnTo>
                  <a:lnTo>
                    <a:pt x="69448" y="38233"/>
                  </a:lnTo>
                  <a:lnTo>
                    <a:pt x="69631" y="38087"/>
                  </a:lnTo>
                  <a:lnTo>
                    <a:pt x="69887" y="37978"/>
                  </a:lnTo>
                  <a:lnTo>
                    <a:pt x="69996" y="37941"/>
                  </a:lnTo>
                  <a:lnTo>
                    <a:pt x="70106" y="37831"/>
                  </a:lnTo>
                  <a:lnTo>
                    <a:pt x="70362" y="37539"/>
                  </a:lnTo>
                  <a:lnTo>
                    <a:pt x="69814" y="37320"/>
                  </a:lnTo>
                  <a:lnTo>
                    <a:pt x="69594" y="37247"/>
                  </a:lnTo>
                  <a:lnTo>
                    <a:pt x="69338" y="37210"/>
                  </a:lnTo>
                  <a:lnTo>
                    <a:pt x="69229" y="37210"/>
                  </a:lnTo>
                  <a:lnTo>
                    <a:pt x="69083" y="37247"/>
                  </a:lnTo>
                  <a:lnTo>
                    <a:pt x="68973" y="37320"/>
                  </a:lnTo>
                  <a:lnTo>
                    <a:pt x="68827" y="37429"/>
                  </a:lnTo>
                  <a:lnTo>
                    <a:pt x="68754" y="37466"/>
                  </a:lnTo>
                  <a:lnTo>
                    <a:pt x="68461" y="37466"/>
                  </a:lnTo>
                  <a:lnTo>
                    <a:pt x="68315" y="37393"/>
                  </a:lnTo>
                  <a:lnTo>
                    <a:pt x="68132" y="37247"/>
                  </a:lnTo>
                  <a:lnTo>
                    <a:pt x="67949" y="37100"/>
                  </a:lnTo>
                  <a:lnTo>
                    <a:pt x="67584" y="36771"/>
                  </a:lnTo>
                  <a:lnTo>
                    <a:pt x="68169" y="36077"/>
                  </a:lnTo>
                  <a:lnTo>
                    <a:pt x="68717" y="35382"/>
                  </a:lnTo>
                  <a:lnTo>
                    <a:pt x="68863" y="35163"/>
                  </a:lnTo>
                  <a:lnTo>
                    <a:pt x="68973" y="35127"/>
                  </a:lnTo>
                  <a:lnTo>
                    <a:pt x="69083" y="35090"/>
                  </a:lnTo>
                  <a:lnTo>
                    <a:pt x="69302" y="35127"/>
                  </a:lnTo>
                  <a:lnTo>
                    <a:pt x="69375" y="36515"/>
                  </a:lnTo>
                  <a:lnTo>
                    <a:pt x="69814" y="36150"/>
                  </a:lnTo>
                  <a:lnTo>
                    <a:pt x="70216" y="35894"/>
                  </a:lnTo>
                  <a:lnTo>
                    <a:pt x="70472" y="35784"/>
                  </a:lnTo>
                  <a:lnTo>
                    <a:pt x="70691" y="35748"/>
                  </a:lnTo>
                  <a:lnTo>
                    <a:pt x="70800" y="35748"/>
                  </a:lnTo>
                  <a:lnTo>
                    <a:pt x="70874" y="35784"/>
                  </a:lnTo>
                  <a:lnTo>
                    <a:pt x="70983" y="35821"/>
                  </a:lnTo>
                  <a:lnTo>
                    <a:pt x="71056" y="35894"/>
                  </a:lnTo>
                  <a:lnTo>
                    <a:pt x="71166" y="36113"/>
                  </a:lnTo>
                  <a:lnTo>
                    <a:pt x="71276" y="36406"/>
                  </a:lnTo>
                  <a:lnTo>
                    <a:pt x="71422" y="37100"/>
                  </a:lnTo>
                  <a:lnTo>
                    <a:pt x="72153" y="37247"/>
                  </a:lnTo>
                  <a:lnTo>
                    <a:pt x="72628" y="39293"/>
                  </a:lnTo>
                  <a:lnTo>
                    <a:pt x="72920" y="39220"/>
                  </a:lnTo>
                  <a:lnTo>
                    <a:pt x="73176" y="39147"/>
                  </a:lnTo>
                  <a:lnTo>
                    <a:pt x="73469" y="39111"/>
                  </a:lnTo>
                  <a:lnTo>
                    <a:pt x="73688" y="39038"/>
                  </a:lnTo>
                  <a:lnTo>
                    <a:pt x="73834" y="38928"/>
                  </a:lnTo>
                  <a:lnTo>
                    <a:pt x="73944" y="38782"/>
                  </a:lnTo>
                  <a:lnTo>
                    <a:pt x="73980" y="38599"/>
                  </a:lnTo>
                  <a:lnTo>
                    <a:pt x="73980" y="38416"/>
                  </a:lnTo>
                  <a:lnTo>
                    <a:pt x="73980" y="38160"/>
                  </a:lnTo>
                  <a:lnTo>
                    <a:pt x="73944" y="37868"/>
                  </a:lnTo>
                  <a:lnTo>
                    <a:pt x="73834" y="37612"/>
                  </a:lnTo>
                  <a:lnTo>
                    <a:pt x="73725" y="37429"/>
                  </a:lnTo>
                  <a:lnTo>
                    <a:pt x="73249" y="36771"/>
                  </a:lnTo>
                  <a:lnTo>
                    <a:pt x="72774" y="36150"/>
                  </a:lnTo>
                  <a:lnTo>
                    <a:pt x="72555" y="35894"/>
                  </a:lnTo>
                  <a:lnTo>
                    <a:pt x="72482" y="35784"/>
                  </a:lnTo>
                  <a:lnTo>
                    <a:pt x="72445" y="35711"/>
                  </a:lnTo>
                  <a:lnTo>
                    <a:pt x="72482" y="35602"/>
                  </a:lnTo>
                  <a:lnTo>
                    <a:pt x="72518" y="35529"/>
                  </a:lnTo>
                  <a:lnTo>
                    <a:pt x="72701" y="35236"/>
                  </a:lnTo>
                  <a:lnTo>
                    <a:pt x="72884" y="34980"/>
                  </a:lnTo>
                  <a:lnTo>
                    <a:pt x="73030" y="34724"/>
                  </a:lnTo>
                  <a:lnTo>
                    <a:pt x="73067" y="34578"/>
                  </a:lnTo>
                  <a:lnTo>
                    <a:pt x="73103" y="34432"/>
                  </a:lnTo>
                  <a:lnTo>
                    <a:pt x="73103" y="34249"/>
                  </a:lnTo>
                  <a:lnTo>
                    <a:pt x="73103" y="34103"/>
                  </a:lnTo>
                  <a:lnTo>
                    <a:pt x="73067" y="33884"/>
                  </a:lnTo>
                  <a:lnTo>
                    <a:pt x="73140" y="33701"/>
                  </a:lnTo>
                  <a:lnTo>
                    <a:pt x="73213" y="33518"/>
                  </a:lnTo>
                  <a:lnTo>
                    <a:pt x="73396" y="33336"/>
                  </a:lnTo>
                  <a:lnTo>
                    <a:pt x="73615" y="33116"/>
                  </a:lnTo>
                  <a:lnTo>
                    <a:pt x="73834" y="32860"/>
                  </a:lnTo>
                  <a:lnTo>
                    <a:pt x="74200" y="32933"/>
                  </a:lnTo>
                  <a:lnTo>
                    <a:pt x="74492" y="32970"/>
                  </a:lnTo>
                  <a:lnTo>
                    <a:pt x="74711" y="32933"/>
                  </a:lnTo>
                  <a:lnTo>
                    <a:pt x="74858" y="32824"/>
                  </a:lnTo>
                  <a:lnTo>
                    <a:pt x="75040" y="32604"/>
                  </a:lnTo>
                  <a:lnTo>
                    <a:pt x="75223" y="32276"/>
                  </a:lnTo>
                  <a:lnTo>
                    <a:pt x="75552" y="31618"/>
                  </a:lnTo>
                  <a:lnTo>
                    <a:pt x="75845" y="30923"/>
                  </a:lnTo>
                  <a:lnTo>
                    <a:pt x="76100" y="30229"/>
                  </a:lnTo>
                  <a:lnTo>
                    <a:pt x="76247" y="29498"/>
                  </a:lnTo>
                  <a:lnTo>
                    <a:pt x="76356" y="28913"/>
                  </a:lnTo>
                  <a:lnTo>
                    <a:pt x="76503" y="28328"/>
                  </a:lnTo>
                  <a:lnTo>
                    <a:pt x="76503" y="28036"/>
                  </a:lnTo>
                  <a:lnTo>
                    <a:pt x="76503" y="27707"/>
                  </a:lnTo>
                  <a:lnTo>
                    <a:pt x="76466" y="27414"/>
                  </a:lnTo>
                  <a:lnTo>
                    <a:pt x="76356" y="27122"/>
                  </a:lnTo>
                  <a:lnTo>
                    <a:pt x="76137" y="26610"/>
                  </a:lnTo>
                  <a:lnTo>
                    <a:pt x="76064" y="26281"/>
                  </a:lnTo>
                  <a:lnTo>
                    <a:pt x="76027" y="25916"/>
                  </a:lnTo>
                  <a:lnTo>
                    <a:pt x="76064" y="25550"/>
                  </a:lnTo>
                  <a:lnTo>
                    <a:pt x="76174" y="25075"/>
                  </a:lnTo>
                  <a:lnTo>
                    <a:pt x="76356" y="25367"/>
                  </a:lnTo>
                  <a:lnTo>
                    <a:pt x="76466" y="25550"/>
                  </a:lnTo>
                  <a:lnTo>
                    <a:pt x="77965" y="29863"/>
                  </a:lnTo>
                  <a:lnTo>
                    <a:pt x="78732" y="29461"/>
                  </a:lnTo>
                  <a:lnTo>
                    <a:pt x="78330" y="28949"/>
                  </a:lnTo>
                  <a:lnTo>
                    <a:pt x="78147" y="28693"/>
                  </a:lnTo>
                  <a:lnTo>
                    <a:pt x="77965" y="28438"/>
                  </a:lnTo>
                  <a:lnTo>
                    <a:pt x="77891" y="28218"/>
                  </a:lnTo>
                  <a:lnTo>
                    <a:pt x="77818" y="28036"/>
                  </a:lnTo>
                  <a:lnTo>
                    <a:pt x="77782" y="27853"/>
                  </a:lnTo>
                  <a:lnTo>
                    <a:pt x="77782" y="27670"/>
                  </a:lnTo>
                  <a:lnTo>
                    <a:pt x="77818" y="27487"/>
                  </a:lnTo>
                  <a:lnTo>
                    <a:pt x="77928" y="27341"/>
                  </a:lnTo>
                  <a:lnTo>
                    <a:pt x="78038" y="27158"/>
                  </a:lnTo>
                  <a:lnTo>
                    <a:pt x="78184" y="26976"/>
                  </a:lnTo>
                  <a:lnTo>
                    <a:pt x="77672" y="26025"/>
                  </a:lnTo>
                  <a:lnTo>
                    <a:pt x="77343" y="25513"/>
                  </a:lnTo>
                  <a:lnTo>
                    <a:pt x="77014" y="25002"/>
                  </a:lnTo>
                  <a:lnTo>
                    <a:pt x="76868" y="24746"/>
                  </a:lnTo>
                  <a:lnTo>
                    <a:pt x="76722" y="24453"/>
                  </a:lnTo>
                  <a:lnTo>
                    <a:pt x="76612" y="24198"/>
                  </a:lnTo>
                  <a:lnTo>
                    <a:pt x="76539" y="23869"/>
                  </a:lnTo>
                  <a:lnTo>
                    <a:pt x="76466" y="23576"/>
                  </a:lnTo>
                  <a:lnTo>
                    <a:pt x="76283" y="23320"/>
                  </a:lnTo>
                  <a:lnTo>
                    <a:pt x="76064" y="23065"/>
                  </a:lnTo>
                  <a:lnTo>
                    <a:pt x="75808" y="22845"/>
                  </a:lnTo>
                  <a:lnTo>
                    <a:pt x="75698" y="23138"/>
                  </a:lnTo>
                  <a:lnTo>
                    <a:pt x="75625" y="23320"/>
                  </a:lnTo>
                  <a:lnTo>
                    <a:pt x="75516" y="23430"/>
                  </a:lnTo>
                  <a:lnTo>
                    <a:pt x="75369" y="23467"/>
                  </a:lnTo>
                  <a:lnTo>
                    <a:pt x="75296" y="23467"/>
                  </a:lnTo>
                  <a:lnTo>
                    <a:pt x="75150" y="23430"/>
                  </a:lnTo>
                  <a:lnTo>
                    <a:pt x="74821" y="23247"/>
                  </a:lnTo>
                  <a:lnTo>
                    <a:pt x="74529" y="23101"/>
                  </a:lnTo>
                  <a:lnTo>
                    <a:pt x="74236" y="23065"/>
                  </a:lnTo>
                  <a:lnTo>
                    <a:pt x="74054" y="23101"/>
                  </a:lnTo>
                  <a:lnTo>
                    <a:pt x="73871" y="23138"/>
                  </a:lnTo>
                  <a:lnTo>
                    <a:pt x="73725" y="23211"/>
                  </a:lnTo>
                  <a:lnTo>
                    <a:pt x="73578" y="23320"/>
                  </a:lnTo>
                  <a:lnTo>
                    <a:pt x="72043" y="22699"/>
                  </a:lnTo>
                  <a:lnTo>
                    <a:pt x="72299" y="21858"/>
                  </a:lnTo>
                  <a:lnTo>
                    <a:pt x="72445" y="21420"/>
                  </a:lnTo>
                  <a:lnTo>
                    <a:pt x="72628" y="20981"/>
                  </a:lnTo>
                  <a:lnTo>
                    <a:pt x="72774" y="20689"/>
                  </a:lnTo>
                  <a:lnTo>
                    <a:pt x="72884" y="20360"/>
                  </a:lnTo>
                  <a:lnTo>
                    <a:pt x="73030" y="19738"/>
                  </a:lnTo>
                  <a:lnTo>
                    <a:pt x="73176" y="19117"/>
                  </a:lnTo>
                  <a:lnTo>
                    <a:pt x="73323" y="18459"/>
                  </a:lnTo>
                  <a:lnTo>
                    <a:pt x="73396" y="18203"/>
                  </a:lnTo>
                  <a:lnTo>
                    <a:pt x="73505" y="18020"/>
                  </a:lnTo>
                  <a:lnTo>
                    <a:pt x="73578" y="17947"/>
                  </a:lnTo>
                  <a:lnTo>
                    <a:pt x="73652" y="17874"/>
                  </a:lnTo>
                  <a:lnTo>
                    <a:pt x="73761" y="17801"/>
                  </a:lnTo>
                  <a:lnTo>
                    <a:pt x="73871" y="17765"/>
                  </a:lnTo>
                  <a:lnTo>
                    <a:pt x="74273" y="17691"/>
                  </a:lnTo>
                  <a:lnTo>
                    <a:pt x="74675" y="17545"/>
                  </a:lnTo>
                  <a:lnTo>
                    <a:pt x="74894" y="17472"/>
                  </a:lnTo>
                  <a:lnTo>
                    <a:pt x="75150" y="17399"/>
                  </a:lnTo>
                  <a:lnTo>
                    <a:pt x="75625" y="17326"/>
                  </a:lnTo>
                  <a:lnTo>
                    <a:pt x="75845" y="17253"/>
                  </a:lnTo>
                  <a:lnTo>
                    <a:pt x="76064" y="17143"/>
                  </a:lnTo>
                  <a:lnTo>
                    <a:pt x="76247" y="16960"/>
                  </a:lnTo>
                  <a:lnTo>
                    <a:pt x="76393" y="16741"/>
                  </a:lnTo>
                  <a:lnTo>
                    <a:pt x="77343" y="16741"/>
                  </a:lnTo>
                  <a:lnTo>
                    <a:pt x="77599" y="17289"/>
                  </a:lnTo>
                  <a:lnTo>
                    <a:pt x="77965" y="17180"/>
                  </a:lnTo>
                  <a:lnTo>
                    <a:pt x="78330" y="16997"/>
                  </a:lnTo>
                  <a:lnTo>
                    <a:pt x="78696" y="16778"/>
                  </a:lnTo>
                  <a:lnTo>
                    <a:pt x="79061" y="16522"/>
                  </a:lnTo>
                  <a:lnTo>
                    <a:pt x="78659" y="16229"/>
                  </a:lnTo>
                  <a:lnTo>
                    <a:pt x="78513" y="16083"/>
                  </a:lnTo>
                  <a:lnTo>
                    <a:pt x="78440" y="15937"/>
                  </a:lnTo>
                  <a:lnTo>
                    <a:pt x="78440" y="15754"/>
                  </a:lnTo>
                  <a:lnTo>
                    <a:pt x="78476" y="15571"/>
                  </a:lnTo>
                  <a:lnTo>
                    <a:pt x="78586" y="14950"/>
                  </a:lnTo>
                  <a:lnTo>
                    <a:pt x="78622" y="14621"/>
                  </a:lnTo>
                  <a:lnTo>
                    <a:pt x="78659" y="14329"/>
                  </a:lnTo>
                  <a:lnTo>
                    <a:pt x="78659" y="14183"/>
                  </a:lnTo>
                  <a:lnTo>
                    <a:pt x="78696" y="14036"/>
                  </a:lnTo>
                  <a:lnTo>
                    <a:pt x="78732" y="13927"/>
                  </a:lnTo>
                  <a:lnTo>
                    <a:pt x="78805" y="13817"/>
                  </a:lnTo>
                  <a:lnTo>
                    <a:pt x="78988" y="13671"/>
                  </a:lnTo>
                  <a:lnTo>
                    <a:pt x="79207" y="13561"/>
                  </a:lnTo>
                  <a:lnTo>
                    <a:pt x="79390" y="13525"/>
                  </a:lnTo>
                  <a:lnTo>
                    <a:pt x="79609" y="13525"/>
                  </a:lnTo>
                  <a:lnTo>
                    <a:pt x="80011" y="13488"/>
                  </a:lnTo>
                  <a:lnTo>
                    <a:pt x="80085" y="13817"/>
                  </a:lnTo>
                  <a:lnTo>
                    <a:pt x="80158" y="14036"/>
                  </a:lnTo>
                  <a:lnTo>
                    <a:pt x="80267" y="14183"/>
                  </a:lnTo>
                  <a:lnTo>
                    <a:pt x="80377" y="14256"/>
                  </a:lnTo>
                  <a:lnTo>
                    <a:pt x="80560" y="14292"/>
                  </a:lnTo>
                  <a:lnTo>
                    <a:pt x="80706" y="14292"/>
                  </a:lnTo>
                  <a:lnTo>
                    <a:pt x="80779" y="14256"/>
                  </a:lnTo>
                  <a:lnTo>
                    <a:pt x="80889" y="14146"/>
                  </a:lnTo>
                  <a:lnTo>
                    <a:pt x="80962" y="13963"/>
                  </a:lnTo>
                  <a:lnTo>
                    <a:pt x="80998" y="13780"/>
                  </a:lnTo>
                  <a:lnTo>
                    <a:pt x="81108" y="13378"/>
                  </a:lnTo>
                  <a:lnTo>
                    <a:pt x="81254" y="12940"/>
                  </a:lnTo>
                  <a:lnTo>
                    <a:pt x="81071" y="12611"/>
                  </a:lnTo>
                  <a:lnTo>
                    <a:pt x="81035" y="12391"/>
                  </a:lnTo>
                  <a:lnTo>
                    <a:pt x="81035" y="12282"/>
                  </a:lnTo>
                  <a:lnTo>
                    <a:pt x="81071" y="12209"/>
                  </a:lnTo>
                  <a:lnTo>
                    <a:pt x="81181" y="11953"/>
                  </a:lnTo>
                  <a:lnTo>
                    <a:pt x="81510" y="12794"/>
                  </a:lnTo>
                  <a:lnTo>
                    <a:pt x="81802" y="13634"/>
                  </a:lnTo>
                  <a:lnTo>
                    <a:pt x="81839" y="13744"/>
                  </a:lnTo>
                  <a:lnTo>
                    <a:pt x="81802" y="13890"/>
                  </a:lnTo>
                  <a:lnTo>
                    <a:pt x="81729" y="14109"/>
                  </a:lnTo>
                  <a:lnTo>
                    <a:pt x="81547" y="14621"/>
                  </a:lnTo>
                  <a:lnTo>
                    <a:pt x="81400" y="15133"/>
                  </a:lnTo>
                  <a:lnTo>
                    <a:pt x="81364" y="15681"/>
                  </a:lnTo>
                  <a:lnTo>
                    <a:pt x="81327" y="16193"/>
                  </a:lnTo>
                  <a:lnTo>
                    <a:pt x="81327" y="16558"/>
                  </a:lnTo>
                  <a:lnTo>
                    <a:pt x="81254" y="16924"/>
                  </a:lnTo>
                  <a:lnTo>
                    <a:pt x="81071" y="17618"/>
                  </a:lnTo>
                  <a:lnTo>
                    <a:pt x="80889" y="18313"/>
                  </a:lnTo>
                  <a:lnTo>
                    <a:pt x="80852" y="18678"/>
                  </a:lnTo>
                  <a:lnTo>
                    <a:pt x="80852" y="19007"/>
                  </a:lnTo>
                  <a:lnTo>
                    <a:pt x="80816" y="19080"/>
                  </a:lnTo>
                  <a:lnTo>
                    <a:pt x="80779" y="19263"/>
                  </a:lnTo>
                  <a:lnTo>
                    <a:pt x="80779" y="19409"/>
                  </a:lnTo>
                  <a:lnTo>
                    <a:pt x="80962" y="19994"/>
                  </a:lnTo>
                  <a:lnTo>
                    <a:pt x="81181" y="20579"/>
                  </a:lnTo>
                  <a:lnTo>
                    <a:pt x="81437" y="21127"/>
                  </a:lnTo>
                  <a:lnTo>
                    <a:pt x="81729" y="21676"/>
                  </a:lnTo>
                  <a:lnTo>
                    <a:pt x="82533" y="22918"/>
                  </a:lnTo>
                  <a:lnTo>
                    <a:pt x="83301" y="24161"/>
                  </a:lnTo>
                  <a:lnTo>
                    <a:pt x="83374" y="24307"/>
                  </a:lnTo>
                  <a:lnTo>
                    <a:pt x="83484" y="24380"/>
                  </a:lnTo>
                  <a:lnTo>
                    <a:pt x="83557" y="24453"/>
                  </a:lnTo>
                  <a:lnTo>
                    <a:pt x="83703" y="24490"/>
                  </a:lnTo>
                  <a:lnTo>
                    <a:pt x="83849" y="24453"/>
                  </a:lnTo>
                  <a:lnTo>
                    <a:pt x="84032" y="24125"/>
                  </a:lnTo>
                  <a:lnTo>
                    <a:pt x="84105" y="23942"/>
                  </a:lnTo>
                  <a:lnTo>
                    <a:pt x="84142" y="23759"/>
                  </a:lnTo>
                  <a:lnTo>
                    <a:pt x="84142" y="23540"/>
                  </a:lnTo>
                  <a:lnTo>
                    <a:pt x="84069" y="23357"/>
                  </a:lnTo>
                  <a:lnTo>
                    <a:pt x="83996" y="23138"/>
                  </a:lnTo>
                  <a:lnTo>
                    <a:pt x="83996" y="22955"/>
                  </a:lnTo>
                  <a:lnTo>
                    <a:pt x="84032" y="22736"/>
                  </a:lnTo>
                  <a:lnTo>
                    <a:pt x="84142" y="22516"/>
                  </a:lnTo>
                  <a:lnTo>
                    <a:pt x="84215" y="22333"/>
                  </a:lnTo>
                  <a:lnTo>
                    <a:pt x="84251" y="22224"/>
                  </a:lnTo>
                  <a:lnTo>
                    <a:pt x="84251" y="22151"/>
                  </a:lnTo>
                  <a:lnTo>
                    <a:pt x="84178" y="21676"/>
                  </a:lnTo>
                  <a:lnTo>
                    <a:pt x="84215" y="21493"/>
                  </a:lnTo>
                  <a:lnTo>
                    <a:pt x="84251" y="21274"/>
                  </a:lnTo>
                  <a:lnTo>
                    <a:pt x="84325" y="21091"/>
                  </a:lnTo>
                  <a:lnTo>
                    <a:pt x="84434" y="20908"/>
                  </a:lnTo>
                  <a:lnTo>
                    <a:pt x="84580" y="20762"/>
                  </a:lnTo>
                  <a:lnTo>
                    <a:pt x="84763" y="20616"/>
                  </a:lnTo>
                  <a:lnTo>
                    <a:pt x="84434" y="20104"/>
                  </a:lnTo>
                  <a:lnTo>
                    <a:pt x="84251" y="19848"/>
                  </a:lnTo>
                  <a:lnTo>
                    <a:pt x="84215" y="19702"/>
                  </a:lnTo>
                  <a:lnTo>
                    <a:pt x="84178" y="19592"/>
                  </a:lnTo>
                  <a:lnTo>
                    <a:pt x="84178" y="19446"/>
                  </a:lnTo>
                  <a:lnTo>
                    <a:pt x="84215" y="19336"/>
                  </a:lnTo>
                  <a:lnTo>
                    <a:pt x="84288" y="19190"/>
                  </a:lnTo>
                  <a:lnTo>
                    <a:pt x="84398" y="19044"/>
                  </a:lnTo>
                  <a:lnTo>
                    <a:pt x="84471" y="18971"/>
                  </a:lnTo>
                  <a:lnTo>
                    <a:pt x="84507" y="18898"/>
                  </a:lnTo>
                  <a:lnTo>
                    <a:pt x="84507" y="18825"/>
                  </a:lnTo>
                  <a:lnTo>
                    <a:pt x="84507" y="18751"/>
                  </a:lnTo>
                  <a:lnTo>
                    <a:pt x="84434" y="18605"/>
                  </a:lnTo>
                  <a:lnTo>
                    <a:pt x="84325" y="18459"/>
                  </a:lnTo>
                  <a:lnTo>
                    <a:pt x="84069" y="18167"/>
                  </a:lnTo>
                  <a:lnTo>
                    <a:pt x="83959" y="18057"/>
                  </a:lnTo>
                  <a:lnTo>
                    <a:pt x="83922" y="17911"/>
                  </a:lnTo>
                  <a:lnTo>
                    <a:pt x="83922" y="17728"/>
                  </a:lnTo>
                  <a:lnTo>
                    <a:pt x="83886" y="17582"/>
                  </a:lnTo>
                  <a:lnTo>
                    <a:pt x="83849" y="17472"/>
                  </a:lnTo>
                  <a:lnTo>
                    <a:pt x="83776" y="17362"/>
                  </a:lnTo>
                  <a:lnTo>
                    <a:pt x="83667" y="17289"/>
                  </a:lnTo>
                  <a:lnTo>
                    <a:pt x="83557" y="17253"/>
                  </a:lnTo>
                  <a:lnTo>
                    <a:pt x="83411" y="17216"/>
                  </a:lnTo>
                  <a:lnTo>
                    <a:pt x="83082" y="17216"/>
                  </a:lnTo>
                  <a:lnTo>
                    <a:pt x="82899" y="16229"/>
                  </a:lnTo>
                  <a:lnTo>
                    <a:pt x="82753" y="15242"/>
                  </a:lnTo>
                  <a:lnTo>
                    <a:pt x="82753" y="15169"/>
                  </a:lnTo>
                  <a:lnTo>
                    <a:pt x="82789" y="15060"/>
                  </a:lnTo>
                  <a:lnTo>
                    <a:pt x="82826" y="14950"/>
                  </a:lnTo>
                  <a:lnTo>
                    <a:pt x="82899" y="14877"/>
                  </a:lnTo>
                  <a:lnTo>
                    <a:pt x="83265" y="14621"/>
                  </a:lnTo>
                  <a:lnTo>
                    <a:pt x="83447" y="14548"/>
                  </a:lnTo>
                  <a:lnTo>
                    <a:pt x="83667" y="14511"/>
                  </a:lnTo>
                  <a:lnTo>
                    <a:pt x="83849" y="14511"/>
                  </a:lnTo>
                  <a:lnTo>
                    <a:pt x="83996" y="14183"/>
                  </a:lnTo>
                  <a:lnTo>
                    <a:pt x="84142" y="13927"/>
                  </a:lnTo>
                  <a:lnTo>
                    <a:pt x="84215" y="13854"/>
                  </a:lnTo>
                  <a:lnTo>
                    <a:pt x="84325" y="13780"/>
                  </a:lnTo>
                  <a:lnTo>
                    <a:pt x="84398" y="13744"/>
                  </a:lnTo>
                  <a:lnTo>
                    <a:pt x="84507" y="13744"/>
                  </a:lnTo>
                  <a:lnTo>
                    <a:pt x="84800" y="13780"/>
                  </a:lnTo>
                  <a:lnTo>
                    <a:pt x="85129" y="13927"/>
                  </a:lnTo>
                  <a:lnTo>
                    <a:pt x="85238" y="13963"/>
                  </a:lnTo>
                  <a:lnTo>
                    <a:pt x="85385" y="14000"/>
                  </a:lnTo>
                  <a:lnTo>
                    <a:pt x="85640" y="14036"/>
                  </a:lnTo>
                  <a:lnTo>
                    <a:pt x="85677" y="13378"/>
                  </a:lnTo>
                  <a:lnTo>
                    <a:pt x="85713" y="13013"/>
                  </a:lnTo>
                  <a:lnTo>
                    <a:pt x="85750" y="12684"/>
                  </a:lnTo>
                  <a:lnTo>
                    <a:pt x="85860" y="12355"/>
                  </a:lnTo>
                  <a:lnTo>
                    <a:pt x="85933" y="12026"/>
                  </a:lnTo>
                  <a:lnTo>
                    <a:pt x="86079" y="11697"/>
                  </a:lnTo>
                  <a:lnTo>
                    <a:pt x="86225" y="11405"/>
                  </a:lnTo>
                  <a:lnTo>
                    <a:pt x="86554" y="10783"/>
                  </a:lnTo>
                  <a:lnTo>
                    <a:pt x="86700" y="10564"/>
                  </a:lnTo>
                  <a:lnTo>
                    <a:pt x="86883" y="10418"/>
                  </a:lnTo>
                  <a:lnTo>
                    <a:pt x="87102" y="10308"/>
                  </a:lnTo>
                  <a:lnTo>
                    <a:pt x="87322" y="10271"/>
                  </a:lnTo>
                  <a:lnTo>
                    <a:pt x="87431" y="10271"/>
                  </a:lnTo>
                  <a:lnTo>
                    <a:pt x="87578" y="10235"/>
                  </a:lnTo>
                  <a:lnTo>
                    <a:pt x="87724" y="10198"/>
                  </a:lnTo>
                  <a:lnTo>
                    <a:pt x="87760" y="9979"/>
                  </a:lnTo>
                  <a:lnTo>
                    <a:pt x="87760" y="9723"/>
                  </a:lnTo>
                  <a:lnTo>
                    <a:pt x="87687" y="9540"/>
                  </a:lnTo>
                  <a:lnTo>
                    <a:pt x="87614" y="9431"/>
                  </a:lnTo>
                  <a:lnTo>
                    <a:pt x="87504" y="9358"/>
                  </a:lnTo>
                  <a:lnTo>
                    <a:pt x="87066" y="8919"/>
                  </a:lnTo>
                  <a:lnTo>
                    <a:pt x="86591" y="8480"/>
                  </a:lnTo>
                  <a:lnTo>
                    <a:pt x="86371" y="8261"/>
                  </a:lnTo>
                  <a:lnTo>
                    <a:pt x="86116" y="8078"/>
                  </a:lnTo>
                  <a:lnTo>
                    <a:pt x="85823" y="7932"/>
                  </a:lnTo>
                  <a:lnTo>
                    <a:pt x="85494" y="7823"/>
                  </a:lnTo>
                  <a:lnTo>
                    <a:pt x="85640" y="7603"/>
                  </a:lnTo>
                  <a:lnTo>
                    <a:pt x="85823" y="7347"/>
                  </a:lnTo>
                  <a:lnTo>
                    <a:pt x="85969" y="7092"/>
                  </a:lnTo>
                  <a:lnTo>
                    <a:pt x="86042" y="6799"/>
                  </a:lnTo>
                  <a:lnTo>
                    <a:pt x="86042" y="6543"/>
                  </a:lnTo>
                  <a:lnTo>
                    <a:pt x="86006" y="6251"/>
                  </a:lnTo>
                  <a:lnTo>
                    <a:pt x="85896" y="5995"/>
                  </a:lnTo>
                  <a:lnTo>
                    <a:pt x="85750" y="5739"/>
                  </a:lnTo>
                  <a:lnTo>
                    <a:pt x="85494" y="5520"/>
                  </a:lnTo>
                  <a:lnTo>
                    <a:pt x="85348" y="5337"/>
                  </a:lnTo>
                  <a:lnTo>
                    <a:pt x="85165" y="5081"/>
                  </a:lnTo>
                  <a:lnTo>
                    <a:pt x="85348" y="5081"/>
                  </a:lnTo>
                  <a:lnTo>
                    <a:pt x="85421" y="5118"/>
                  </a:lnTo>
                  <a:lnTo>
                    <a:pt x="85677" y="5227"/>
                  </a:lnTo>
                  <a:lnTo>
                    <a:pt x="85860" y="5264"/>
                  </a:lnTo>
                  <a:lnTo>
                    <a:pt x="85969" y="5264"/>
                  </a:lnTo>
                  <a:lnTo>
                    <a:pt x="86079" y="5191"/>
                  </a:lnTo>
                  <a:lnTo>
                    <a:pt x="86371" y="4935"/>
                  </a:lnTo>
                  <a:lnTo>
                    <a:pt x="86518" y="4825"/>
                  </a:lnTo>
                  <a:lnTo>
                    <a:pt x="86700" y="4789"/>
                  </a:lnTo>
                  <a:lnTo>
                    <a:pt x="86773" y="4825"/>
                  </a:lnTo>
                  <a:lnTo>
                    <a:pt x="86920" y="4935"/>
                  </a:lnTo>
                  <a:lnTo>
                    <a:pt x="87066" y="5008"/>
                  </a:lnTo>
                  <a:lnTo>
                    <a:pt x="87249" y="5081"/>
                  </a:lnTo>
                  <a:lnTo>
                    <a:pt x="87395" y="5081"/>
                  </a:lnTo>
                  <a:lnTo>
                    <a:pt x="87797" y="5045"/>
                  </a:lnTo>
                  <a:lnTo>
                    <a:pt x="88162" y="5008"/>
                  </a:lnTo>
                  <a:lnTo>
                    <a:pt x="88309" y="5008"/>
                  </a:lnTo>
                  <a:lnTo>
                    <a:pt x="88418" y="4972"/>
                  </a:lnTo>
                  <a:lnTo>
                    <a:pt x="88491" y="4898"/>
                  </a:lnTo>
                  <a:lnTo>
                    <a:pt x="88528" y="4862"/>
                  </a:lnTo>
                  <a:lnTo>
                    <a:pt x="88564" y="4752"/>
                  </a:lnTo>
                  <a:lnTo>
                    <a:pt x="88564" y="4679"/>
                  </a:lnTo>
                  <a:lnTo>
                    <a:pt x="88455" y="4460"/>
                  </a:lnTo>
                  <a:lnTo>
                    <a:pt x="88199" y="3985"/>
                  </a:lnTo>
                  <a:lnTo>
                    <a:pt x="88089" y="3765"/>
                  </a:lnTo>
                  <a:lnTo>
                    <a:pt x="87907" y="3546"/>
                  </a:lnTo>
                  <a:lnTo>
                    <a:pt x="87797" y="3400"/>
                  </a:lnTo>
                  <a:lnTo>
                    <a:pt x="87760" y="3254"/>
                  </a:lnTo>
                  <a:lnTo>
                    <a:pt x="87797" y="3071"/>
                  </a:lnTo>
                  <a:lnTo>
                    <a:pt x="87907" y="2888"/>
                  </a:lnTo>
                  <a:lnTo>
                    <a:pt x="87943" y="2778"/>
                  </a:lnTo>
                  <a:lnTo>
                    <a:pt x="87943" y="2596"/>
                  </a:lnTo>
                  <a:lnTo>
                    <a:pt x="87943" y="2413"/>
                  </a:lnTo>
                  <a:lnTo>
                    <a:pt x="87870" y="2194"/>
                  </a:lnTo>
                  <a:lnTo>
                    <a:pt x="87797" y="2011"/>
                  </a:lnTo>
                  <a:lnTo>
                    <a:pt x="87687" y="1828"/>
                  </a:lnTo>
                  <a:lnTo>
                    <a:pt x="87578" y="1718"/>
                  </a:lnTo>
                  <a:lnTo>
                    <a:pt x="87468" y="1609"/>
                  </a:lnTo>
                  <a:lnTo>
                    <a:pt x="87249" y="1536"/>
                  </a:lnTo>
                  <a:lnTo>
                    <a:pt x="87066" y="1463"/>
                  </a:lnTo>
                  <a:lnTo>
                    <a:pt x="86883" y="1426"/>
                  </a:lnTo>
                  <a:lnTo>
                    <a:pt x="86700" y="1389"/>
                  </a:lnTo>
                  <a:lnTo>
                    <a:pt x="86518" y="1426"/>
                  </a:lnTo>
                  <a:lnTo>
                    <a:pt x="86371" y="1463"/>
                  </a:lnTo>
                  <a:lnTo>
                    <a:pt x="86225" y="1536"/>
                  </a:lnTo>
                  <a:lnTo>
                    <a:pt x="86079" y="1609"/>
                  </a:lnTo>
                  <a:lnTo>
                    <a:pt x="85933" y="1755"/>
                  </a:lnTo>
                  <a:lnTo>
                    <a:pt x="85787" y="1901"/>
                  </a:lnTo>
                  <a:lnTo>
                    <a:pt x="85640" y="2084"/>
                  </a:lnTo>
                  <a:lnTo>
                    <a:pt x="85531" y="2303"/>
                  </a:lnTo>
                  <a:lnTo>
                    <a:pt x="85385" y="2047"/>
                  </a:lnTo>
                  <a:lnTo>
                    <a:pt x="85165" y="1865"/>
                  </a:lnTo>
                  <a:lnTo>
                    <a:pt x="84982" y="1755"/>
                  </a:lnTo>
                  <a:lnTo>
                    <a:pt x="84763" y="1645"/>
                  </a:lnTo>
                  <a:lnTo>
                    <a:pt x="84507" y="1609"/>
                  </a:lnTo>
                  <a:lnTo>
                    <a:pt x="84251" y="1572"/>
                  </a:lnTo>
                  <a:lnTo>
                    <a:pt x="83740" y="1536"/>
                  </a:lnTo>
                  <a:lnTo>
                    <a:pt x="83630" y="1536"/>
                  </a:lnTo>
                  <a:lnTo>
                    <a:pt x="83082" y="1499"/>
                  </a:lnTo>
                  <a:lnTo>
                    <a:pt x="82533" y="1426"/>
                  </a:lnTo>
                  <a:lnTo>
                    <a:pt x="82022" y="1389"/>
                  </a:lnTo>
                  <a:lnTo>
                    <a:pt x="81474" y="1243"/>
                  </a:lnTo>
                  <a:lnTo>
                    <a:pt x="81108" y="1134"/>
                  </a:lnTo>
                  <a:lnTo>
                    <a:pt x="80706" y="1060"/>
                  </a:lnTo>
                  <a:lnTo>
                    <a:pt x="80304" y="1024"/>
                  </a:lnTo>
                  <a:lnTo>
                    <a:pt x="79427" y="1024"/>
                  </a:lnTo>
                  <a:lnTo>
                    <a:pt x="78915" y="1134"/>
                  </a:lnTo>
                  <a:lnTo>
                    <a:pt x="78440" y="1280"/>
                  </a:lnTo>
                  <a:lnTo>
                    <a:pt x="77453" y="1609"/>
                  </a:lnTo>
                  <a:lnTo>
                    <a:pt x="77453" y="1865"/>
                  </a:lnTo>
                  <a:lnTo>
                    <a:pt x="77526" y="2084"/>
                  </a:lnTo>
                  <a:lnTo>
                    <a:pt x="77563" y="2194"/>
                  </a:lnTo>
                  <a:lnTo>
                    <a:pt x="77636" y="2267"/>
                  </a:lnTo>
                  <a:lnTo>
                    <a:pt x="77745" y="2376"/>
                  </a:lnTo>
                  <a:lnTo>
                    <a:pt x="77891" y="2413"/>
                  </a:lnTo>
                  <a:lnTo>
                    <a:pt x="78111" y="2523"/>
                  </a:lnTo>
                  <a:lnTo>
                    <a:pt x="78257" y="2705"/>
                  </a:lnTo>
                  <a:lnTo>
                    <a:pt x="78330" y="2778"/>
                  </a:lnTo>
                  <a:lnTo>
                    <a:pt x="78367" y="2925"/>
                  </a:lnTo>
                  <a:lnTo>
                    <a:pt x="78367" y="3034"/>
                  </a:lnTo>
                  <a:lnTo>
                    <a:pt x="78367" y="3180"/>
                  </a:lnTo>
                  <a:lnTo>
                    <a:pt x="78257" y="3217"/>
                  </a:lnTo>
                  <a:lnTo>
                    <a:pt x="78147" y="3254"/>
                  </a:lnTo>
                  <a:lnTo>
                    <a:pt x="78038" y="3217"/>
                  </a:lnTo>
                  <a:lnTo>
                    <a:pt x="77928" y="3180"/>
                  </a:lnTo>
                  <a:lnTo>
                    <a:pt x="77709" y="3071"/>
                  </a:lnTo>
                  <a:lnTo>
                    <a:pt x="77526" y="2961"/>
                  </a:lnTo>
                  <a:lnTo>
                    <a:pt x="77416" y="2925"/>
                  </a:lnTo>
                  <a:lnTo>
                    <a:pt x="77307" y="2888"/>
                  </a:lnTo>
                  <a:lnTo>
                    <a:pt x="77234" y="2925"/>
                  </a:lnTo>
                  <a:lnTo>
                    <a:pt x="77160" y="2669"/>
                  </a:lnTo>
                  <a:lnTo>
                    <a:pt x="77087" y="2449"/>
                  </a:lnTo>
                  <a:lnTo>
                    <a:pt x="77087" y="2303"/>
                  </a:lnTo>
                  <a:lnTo>
                    <a:pt x="77014" y="2157"/>
                  </a:lnTo>
                  <a:lnTo>
                    <a:pt x="76905" y="2084"/>
                  </a:lnTo>
                  <a:lnTo>
                    <a:pt x="76722" y="2047"/>
                  </a:lnTo>
                  <a:lnTo>
                    <a:pt x="76576" y="2084"/>
                  </a:lnTo>
                  <a:lnTo>
                    <a:pt x="76503" y="2157"/>
                  </a:lnTo>
                  <a:lnTo>
                    <a:pt x="76429" y="2267"/>
                  </a:lnTo>
                  <a:lnTo>
                    <a:pt x="76356" y="2413"/>
                  </a:lnTo>
                  <a:lnTo>
                    <a:pt x="76247" y="2925"/>
                  </a:lnTo>
                  <a:lnTo>
                    <a:pt x="76174" y="2925"/>
                  </a:lnTo>
                  <a:lnTo>
                    <a:pt x="75625" y="2961"/>
                  </a:lnTo>
                  <a:lnTo>
                    <a:pt x="75114" y="3071"/>
                  </a:lnTo>
                  <a:lnTo>
                    <a:pt x="74602" y="3254"/>
                  </a:lnTo>
                  <a:lnTo>
                    <a:pt x="74127" y="3509"/>
                  </a:lnTo>
                  <a:lnTo>
                    <a:pt x="73834" y="3619"/>
                  </a:lnTo>
                  <a:lnTo>
                    <a:pt x="73615" y="3656"/>
                  </a:lnTo>
                  <a:lnTo>
                    <a:pt x="73432" y="3619"/>
                  </a:lnTo>
                  <a:lnTo>
                    <a:pt x="73249" y="3546"/>
                  </a:lnTo>
                  <a:lnTo>
                    <a:pt x="73103" y="3363"/>
                  </a:lnTo>
                  <a:lnTo>
                    <a:pt x="72920" y="3144"/>
                  </a:lnTo>
                  <a:lnTo>
                    <a:pt x="72811" y="2961"/>
                  </a:lnTo>
                  <a:lnTo>
                    <a:pt x="72628" y="2778"/>
                  </a:lnTo>
                  <a:lnTo>
                    <a:pt x="72482" y="2632"/>
                  </a:lnTo>
                  <a:lnTo>
                    <a:pt x="72299" y="2523"/>
                  </a:lnTo>
                  <a:lnTo>
                    <a:pt x="72153" y="2449"/>
                  </a:lnTo>
                  <a:lnTo>
                    <a:pt x="71970" y="2376"/>
                  </a:lnTo>
                  <a:lnTo>
                    <a:pt x="71751" y="2340"/>
                  </a:lnTo>
                  <a:lnTo>
                    <a:pt x="71349" y="2340"/>
                  </a:lnTo>
                  <a:lnTo>
                    <a:pt x="71129" y="2376"/>
                  </a:lnTo>
                  <a:lnTo>
                    <a:pt x="70910" y="2449"/>
                  </a:lnTo>
                  <a:lnTo>
                    <a:pt x="70727" y="2559"/>
                  </a:lnTo>
                  <a:lnTo>
                    <a:pt x="69338" y="3254"/>
                  </a:lnTo>
                  <a:lnTo>
                    <a:pt x="69192" y="3071"/>
                  </a:lnTo>
                  <a:lnTo>
                    <a:pt x="69009" y="2961"/>
                  </a:lnTo>
                  <a:lnTo>
                    <a:pt x="68790" y="2852"/>
                  </a:lnTo>
                  <a:lnTo>
                    <a:pt x="68607" y="2778"/>
                  </a:lnTo>
                  <a:lnTo>
                    <a:pt x="68388" y="2705"/>
                  </a:lnTo>
                  <a:lnTo>
                    <a:pt x="68132" y="2669"/>
                  </a:lnTo>
                  <a:lnTo>
                    <a:pt x="67621" y="2669"/>
                  </a:lnTo>
                  <a:lnTo>
                    <a:pt x="67511" y="2559"/>
                  </a:lnTo>
                  <a:lnTo>
                    <a:pt x="67474" y="2523"/>
                  </a:lnTo>
                  <a:lnTo>
                    <a:pt x="67365" y="2194"/>
                  </a:lnTo>
                  <a:lnTo>
                    <a:pt x="67182" y="1974"/>
                  </a:lnTo>
                  <a:lnTo>
                    <a:pt x="67109" y="1901"/>
                  </a:lnTo>
                  <a:lnTo>
                    <a:pt x="66999" y="1865"/>
                  </a:lnTo>
                  <a:lnTo>
                    <a:pt x="66889" y="1828"/>
                  </a:lnTo>
                  <a:lnTo>
                    <a:pt x="66743" y="1828"/>
                  </a:lnTo>
                  <a:lnTo>
                    <a:pt x="66451" y="1865"/>
                  </a:lnTo>
                  <a:lnTo>
                    <a:pt x="66122" y="1974"/>
                  </a:lnTo>
                  <a:lnTo>
                    <a:pt x="65976" y="2047"/>
                  </a:lnTo>
                  <a:lnTo>
                    <a:pt x="65793" y="2084"/>
                  </a:lnTo>
                  <a:lnTo>
                    <a:pt x="65464" y="2157"/>
                  </a:lnTo>
                  <a:lnTo>
                    <a:pt x="63234" y="2303"/>
                  </a:lnTo>
                  <a:lnTo>
                    <a:pt x="62905" y="3144"/>
                  </a:lnTo>
                  <a:lnTo>
                    <a:pt x="63673" y="4094"/>
                  </a:lnTo>
                  <a:lnTo>
                    <a:pt x="62905" y="4277"/>
                  </a:lnTo>
                  <a:lnTo>
                    <a:pt x="62247" y="4496"/>
                  </a:lnTo>
                  <a:lnTo>
                    <a:pt x="62065" y="4606"/>
                  </a:lnTo>
                  <a:lnTo>
                    <a:pt x="61919" y="4752"/>
                  </a:lnTo>
                  <a:lnTo>
                    <a:pt x="61736" y="4862"/>
                  </a:lnTo>
                  <a:lnTo>
                    <a:pt x="61590" y="4935"/>
                  </a:lnTo>
                  <a:lnTo>
                    <a:pt x="61443" y="4972"/>
                  </a:lnTo>
                  <a:lnTo>
                    <a:pt x="61261" y="4935"/>
                  </a:lnTo>
                  <a:lnTo>
                    <a:pt x="61114" y="4898"/>
                  </a:lnTo>
                  <a:lnTo>
                    <a:pt x="60749" y="4825"/>
                  </a:lnTo>
                  <a:lnTo>
                    <a:pt x="60712" y="4972"/>
                  </a:lnTo>
                  <a:lnTo>
                    <a:pt x="60749" y="5154"/>
                  </a:lnTo>
                  <a:lnTo>
                    <a:pt x="60822" y="5483"/>
                  </a:lnTo>
                  <a:lnTo>
                    <a:pt x="60859" y="5629"/>
                  </a:lnTo>
                  <a:lnTo>
                    <a:pt x="60859" y="5776"/>
                  </a:lnTo>
                  <a:lnTo>
                    <a:pt x="60785" y="5958"/>
                  </a:lnTo>
                  <a:lnTo>
                    <a:pt x="60639" y="6105"/>
                  </a:lnTo>
                  <a:lnTo>
                    <a:pt x="59360" y="5264"/>
                  </a:lnTo>
                  <a:lnTo>
                    <a:pt x="59214" y="4862"/>
                  </a:lnTo>
                  <a:lnTo>
                    <a:pt x="59104" y="4569"/>
                  </a:lnTo>
                  <a:lnTo>
                    <a:pt x="59031" y="4496"/>
                  </a:lnTo>
                  <a:lnTo>
                    <a:pt x="58921" y="4387"/>
                  </a:lnTo>
                  <a:lnTo>
                    <a:pt x="58848" y="4314"/>
                  </a:lnTo>
                  <a:lnTo>
                    <a:pt x="58775" y="4240"/>
                  </a:lnTo>
                  <a:lnTo>
                    <a:pt x="58592" y="3985"/>
                  </a:lnTo>
                  <a:lnTo>
                    <a:pt x="58410" y="3802"/>
                  </a:lnTo>
                  <a:lnTo>
                    <a:pt x="58227" y="3619"/>
                  </a:lnTo>
                  <a:lnTo>
                    <a:pt x="58008" y="3509"/>
                  </a:lnTo>
                  <a:lnTo>
                    <a:pt x="57752" y="3400"/>
                  </a:lnTo>
                  <a:lnTo>
                    <a:pt x="57496" y="3327"/>
                  </a:lnTo>
                  <a:lnTo>
                    <a:pt x="57240" y="3290"/>
                  </a:lnTo>
                  <a:lnTo>
                    <a:pt x="56874" y="3290"/>
                  </a:lnTo>
                  <a:lnTo>
                    <a:pt x="56290" y="3327"/>
                  </a:lnTo>
                  <a:lnTo>
                    <a:pt x="56107" y="3363"/>
                  </a:lnTo>
                  <a:lnTo>
                    <a:pt x="55961" y="3436"/>
                  </a:lnTo>
                  <a:lnTo>
                    <a:pt x="55888" y="3546"/>
                  </a:lnTo>
                  <a:lnTo>
                    <a:pt x="55851" y="3729"/>
                  </a:lnTo>
                  <a:lnTo>
                    <a:pt x="55851" y="3985"/>
                  </a:lnTo>
                  <a:lnTo>
                    <a:pt x="55888" y="4314"/>
                  </a:lnTo>
                  <a:lnTo>
                    <a:pt x="55705" y="4496"/>
                  </a:lnTo>
                  <a:lnTo>
                    <a:pt x="55485" y="4606"/>
                  </a:lnTo>
                  <a:lnTo>
                    <a:pt x="55266" y="4679"/>
                  </a:lnTo>
                  <a:lnTo>
                    <a:pt x="54279" y="4679"/>
                  </a:lnTo>
                  <a:lnTo>
                    <a:pt x="54060" y="4423"/>
                  </a:lnTo>
                  <a:lnTo>
                    <a:pt x="53914" y="4277"/>
                  </a:lnTo>
                  <a:lnTo>
                    <a:pt x="53731" y="4167"/>
                  </a:lnTo>
                  <a:lnTo>
                    <a:pt x="53548" y="4131"/>
                  </a:lnTo>
                  <a:lnTo>
                    <a:pt x="53292" y="4167"/>
                  </a:lnTo>
                  <a:lnTo>
                    <a:pt x="52963" y="4277"/>
                  </a:lnTo>
                  <a:lnTo>
                    <a:pt x="52598" y="4423"/>
                  </a:lnTo>
                  <a:lnTo>
                    <a:pt x="52379" y="4496"/>
                  </a:lnTo>
                  <a:lnTo>
                    <a:pt x="52123" y="4496"/>
                  </a:lnTo>
                  <a:lnTo>
                    <a:pt x="51903" y="4533"/>
                  </a:lnTo>
                  <a:lnTo>
                    <a:pt x="51721" y="4606"/>
                  </a:lnTo>
                  <a:lnTo>
                    <a:pt x="51501" y="4679"/>
                  </a:lnTo>
                  <a:lnTo>
                    <a:pt x="51282" y="4716"/>
                  </a:lnTo>
                  <a:lnTo>
                    <a:pt x="51099" y="4679"/>
                  </a:lnTo>
                  <a:lnTo>
                    <a:pt x="50917" y="4606"/>
                  </a:lnTo>
                  <a:lnTo>
                    <a:pt x="50734" y="4496"/>
                  </a:lnTo>
                  <a:lnTo>
                    <a:pt x="50588" y="4460"/>
                  </a:lnTo>
                  <a:lnTo>
                    <a:pt x="50441" y="4496"/>
                  </a:lnTo>
                  <a:lnTo>
                    <a:pt x="50368" y="4606"/>
                  </a:lnTo>
                  <a:lnTo>
                    <a:pt x="50332" y="4825"/>
                  </a:lnTo>
                  <a:lnTo>
                    <a:pt x="50332" y="5081"/>
                  </a:lnTo>
                  <a:lnTo>
                    <a:pt x="50368" y="5227"/>
                  </a:lnTo>
                  <a:lnTo>
                    <a:pt x="50332" y="5374"/>
                  </a:lnTo>
                  <a:lnTo>
                    <a:pt x="50295" y="5483"/>
                  </a:lnTo>
                  <a:lnTo>
                    <a:pt x="50222" y="5593"/>
                  </a:lnTo>
                  <a:lnTo>
                    <a:pt x="50112" y="5666"/>
                  </a:lnTo>
                  <a:lnTo>
                    <a:pt x="50003" y="5739"/>
                  </a:lnTo>
                  <a:lnTo>
                    <a:pt x="49820" y="5812"/>
                  </a:lnTo>
                  <a:lnTo>
                    <a:pt x="49601" y="5812"/>
                  </a:lnTo>
                  <a:lnTo>
                    <a:pt x="49820" y="5374"/>
                  </a:lnTo>
                  <a:lnTo>
                    <a:pt x="49930" y="5154"/>
                  </a:lnTo>
                  <a:lnTo>
                    <a:pt x="49966" y="4935"/>
                  </a:lnTo>
                  <a:lnTo>
                    <a:pt x="50186" y="3985"/>
                  </a:lnTo>
                  <a:lnTo>
                    <a:pt x="50405" y="3034"/>
                  </a:lnTo>
                  <a:lnTo>
                    <a:pt x="50441" y="2778"/>
                  </a:lnTo>
                  <a:lnTo>
                    <a:pt x="50441" y="2486"/>
                  </a:lnTo>
                  <a:lnTo>
                    <a:pt x="50368" y="2230"/>
                  </a:lnTo>
                  <a:lnTo>
                    <a:pt x="50295" y="1974"/>
                  </a:lnTo>
                  <a:lnTo>
                    <a:pt x="50149" y="1718"/>
                  </a:lnTo>
                  <a:lnTo>
                    <a:pt x="50003" y="1536"/>
                  </a:lnTo>
                  <a:lnTo>
                    <a:pt x="49783" y="1353"/>
                  </a:lnTo>
                  <a:lnTo>
                    <a:pt x="49564" y="1207"/>
                  </a:lnTo>
                  <a:lnTo>
                    <a:pt x="49235" y="1060"/>
                  </a:lnTo>
                  <a:lnTo>
                    <a:pt x="49052" y="987"/>
                  </a:lnTo>
                  <a:lnTo>
                    <a:pt x="48906" y="914"/>
                  </a:lnTo>
                  <a:lnTo>
                    <a:pt x="48723" y="805"/>
                  </a:lnTo>
                  <a:lnTo>
                    <a:pt x="48541" y="695"/>
                  </a:lnTo>
                  <a:lnTo>
                    <a:pt x="48394" y="658"/>
                  </a:lnTo>
                  <a:lnTo>
                    <a:pt x="47992" y="658"/>
                  </a:lnTo>
                  <a:lnTo>
                    <a:pt x="47773" y="732"/>
                  </a:lnTo>
                  <a:lnTo>
                    <a:pt x="47554" y="841"/>
                  </a:lnTo>
                  <a:lnTo>
                    <a:pt x="47371" y="987"/>
                  </a:lnTo>
                  <a:lnTo>
                    <a:pt x="47225" y="1060"/>
                  </a:lnTo>
                  <a:lnTo>
                    <a:pt x="47152" y="1207"/>
                  </a:lnTo>
                  <a:lnTo>
                    <a:pt x="46896" y="1499"/>
                  </a:lnTo>
                  <a:lnTo>
                    <a:pt x="46713" y="732"/>
                  </a:lnTo>
                  <a:lnTo>
                    <a:pt x="46677" y="732"/>
                  </a:lnTo>
                  <a:lnTo>
                    <a:pt x="46348" y="695"/>
                  </a:lnTo>
                  <a:lnTo>
                    <a:pt x="46092" y="585"/>
                  </a:lnTo>
                  <a:lnTo>
                    <a:pt x="45872" y="439"/>
                  </a:lnTo>
                  <a:lnTo>
                    <a:pt x="45653" y="220"/>
                  </a:lnTo>
                  <a:lnTo>
                    <a:pt x="45543" y="110"/>
                  </a:lnTo>
                  <a:lnTo>
                    <a:pt x="45397" y="37"/>
                  </a:lnTo>
                  <a:lnTo>
                    <a:pt x="4528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5121725" y="4782375"/>
              <a:ext cx="3675" cy="11000"/>
            </a:xfrm>
            <a:custGeom>
              <a:avLst/>
              <a:gdLst/>
              <a:ahLst/>
              <a:cxnLst/>
              <a:rect l="l" t="t" r="r" b="b"/>
              <a:pathLst>
                <a:path w="147" h="440" fill="none" extrusionOk="0">
                  <a:moveTo>
                    <a:pt x="147" y="439"/>
                  </a:moveTo>
                  <a:lnTo>
                    <a:pt x="147" y="439"/>
                  </a:lnTo>
                  <a:lnTo>
                    <a:pt x="1" y="439"/>
                  </a:lnTo>
                  <a:lnTo>
                    <a:pt x="1" y="439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110" y="1"/>
                  </a:lnTo>
                  <a:lnTo>
                    <a:pt x="110" y="1"/>
                  </a:lnTo>
                  <a:lnTo>
                    <a:pt x="147" y="43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5095225" y="4630700"/>
              <a:ext cx="25600" cy="30175"/>
            </a:xfrm>
            <a:custGeom>
              <a:avLst/>
              <a:gdLst/>
              <a:ahLst/>
              <a:cxnLst/>
              <a:rect l="l" t="t" r="r" b="b"/>
              <a:pathLst>
                <a:path w="1024" h="1207" fill="none" extrusionOk="0">
                  <a:moveTo>
                    <a:pt x="366" y="1206"/>
                  </a:moveTo>
                  <a:lnTo>
                    <a:pt x="366" y="1206"/>
                  </a:lnTo>
                  <a:lnTo>
                    <a:pt x="293" y="1206"/>
                  </a:lnTo>
                  <a:lnTo>
                    <a:pt x="183" y="1133"/>
                  </a:lnTo>
                  <a:lnTo>
                    <a:pt x="110" y="1060"/>
                  </a:lnTo>
                  <a:lnTo>
                    <a:pt x="37" y="987"/>
                  </a:lnTo>
                  <a:lnTo>
                    <a:pt x="37" y="987"/>
                  </a:lnTo>
                  <a:lnTo>
                    <a:pt x="1" y="768"/>
                  </a:lnTo>
                  <a:lnTo>
                    <a:pt x="1" y="585"/>
                  </a:lnTo>
                  <a:lnTo>
                    <a:pt x="37" y="402"/>
                  </a:lnTo>
                  <a:lnTo>
                    <a:pt x="110" y="256"/>
                  </a:lnTo>
                  <a:lnTo>
                    <a:pt x="220" y="146"/>
                  </a:lnTo>
                  <a:lnTo>
                    <a:pt x="366" y="73"/>
                  </a:lnTo>
                  <a:lnTo>
                    <a:pt x="51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987" y="0"/>
                  </a:lnTo>
                  <a:lnTo>
                    <a:pt x="987" y="0"/>
                  </a:lnTo>
                  <a:lnTo>
                    <a:pt x="1024" y="183"/>
                  </a:lnTo>
                  <a:lnTo>
                    <a:pt x="1024" y="366"/>
                  </a:lnTo>
                  <a:lnTo>
                    <a:pt x="987" y="512"/>
                  </a:lnTo>
                  <a:lnTo>
                    <a:pt x="951" y="622"/>
                  </a:lnTo>
                  <a:lnTo>
                    <a:pt x="768" y="878"/>
                  </a:lnTo>
                  <a:lnTo>
                    <a:pt x="622" y="1097"/>
                  </a:lnTo>
                  <a:lnTo>
                    <a:pt x="622" y="1097"/>
                  </a:lnTo>
                  <a:lnTo>
                    <a:pt x="512" y="1170"/>
                  </a:lnTo>
                  <a:lnTo>
                    <a:pt x="366" y="120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5112600" y="4255125"/>
              <a:ext cx="124300" cy="201050"/>
            </a:xfrm>
            <a:custGeom>
              <a:avLst/>
              <a:gdLst/>
              <a:ahLst/>
              <a:cxnLst/>
              <a:rect l="l" t="t" r="r" b="b"/>
              <a:pathLst>
                <a:path w="4972" h="8042" fill="none" extrusionOk="0">
                  <a:moveTo>
                    <a:pt x="4934" y="8042"/>
                  </a:moveTo>
                  <a:lnTo>
                    <a:pt x="4934" y="8042"/>
                  </a:lnTo>
                  <a:lnTo>
                    <a:pt x="4459" y="7640"/>
                  </a:lnTo>
                  <a:lnTo>
                    <a:pt x="4459" y="7640"/>
                  </a:lnTo>
                  <a:lnTo>
                    <a:pt x="4313" y="7494"/>
                  </a:lnTo>
                  <a:lnTo>
                    <a:pt x="4130" y="7311"/>
                  </a:lnTo>
                  <a:lnTo>
                    <a:pt x="4130" y="7311"/>
                  </a:lnTo>
                  <a:lnTo>
                    <a:pt x="3655" y="7018"/>
                  </a:lnTo>
                  <a:lnTo>
                    <a:pt x="3472" y="6836"/>
                  </a:lnTo>
                  <a:lnTo>
                    <a:pt x="3290" y="6653"/>
                  </a:lnTo>
                  <a:lnTo>
                    <a:pt x="3143" y="6470"/>
                  </a:lnTo>
                  <a:lnTo>
                    <a:pt x="2997" y="6214"/>
                  </a:lnTo>
                  <a:lnTo>
                    <a:pt x="2924" y="5958"/>
                  </a:lnTo>
                  <a:lnTo>
                    <a:pt x="2851" y="5703"/>
                  </a:lnTo>
                  <a:lnTo>
                    <a:pt x="2851" y="5703"/>
                  </a:lnTo>
                  <a:lnTo>
                    <a:pt x="2778" y="5556"/>
                  </a:lnTo>
                  <a:lnTo>
                    <a:pt x="2668" y="5483"/>
                  </a:lnTo>
                  <a:lnTo>
                    <a:pt x="2668" y="5483"/>
                  </a:lnTo>
                  <a:lnTo>
                    <a:pt x="2449" y="5301"/>
                  </a:lnTo>
                  <a:lnTo>
                    <a:pt x="2303" y="5118"/>
                  </a:lnTo>
                  <a:lnTo>
                    <a:pt x="2157" y="4935"/>
                  </a:lnTo>
                  <a:lnTo>
                    <a:pt x="2083" y="4679"/>
                  </a:lnTo>
                  <a:lnTo>
                    <a:pt x="1937" y="4241"/>
                  </a:lnTo>
                  <a:lnTo>
                    <a:pt x="1791" y="3729"/>
                  </a:lnTo>
                  <a:lnTo>
                    <a:pt x="1791" y="3729"/>
                  </a:lnTo>
                  <a:lnTo>
                    <a:pt x="1718" y="3510"/>
                  </a:lnTo>
                  <a:lnTo>
                    <a:pt x="1645" y="3290"/>
                  </a:lnTo>
                  <a:lnTo>
                    <a:pt x="1499" y="3107"/>
                  </a:lnTo>
                  <a:lnTo>
                    <a:pt x="1316" y="2961"/>
                  </a:lnTo>
                  <a:lnTo>
                    <a:pt x="1316" y="2961"/>
                  </a:lnTo>
                  <a:lnTo>
                    <a:pt x="1170" y="2815"/>
                  </a:lnTo>
                  <a:lnTo>
                    <a:pt x="1060" y="2669"/>
                  </a:lnTo>
                  <a:lnTo>
                    <a:pt x="987" y="2486"/>
                  </a:lnTo>
                  <a:lnTo>
                    <a:pt x="914" y="2267"/>
                  </a:lnTo>
                  <a:lnTo>
                    <a:pt x="914" y="2267"/>
                  </a:lnTo>
                  <a:lnTo>
                    <a:pt x="804" y="2011"/>
                  </a:lnTo>
                  <a:lnTo>
                    <a:pt x="695" y="1792"/>
                  </a:lnTo>
                  <a:lnTo>
                    <a:pt x="402" y="1280"/>
                  </a:lnTo>
                  <a:lnTo>
                    <a:pt x="402" y="1280"/>
                  </a:lnTo>
                  <a:lnTo>
                    <a:pt x="256" y="1024"/>
                  </a:lnTo>
                  <a:lnTo>
                    <a:pt x="110" y="732"/>
                  </a:lnTo>
                  <a:lnTo>
                    <a:pt x="73" y="585"/>
                  </a:lnTo>
                  <a:lnTo>
                    <a:pt x="37" y="439"/>
                  </a:lnTo>
                  <a:lnTo>
                    <a:pt x="0" y="293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219" y="37"/>
                  </a:lnTo>
                  <a:lnTo>
                    <a:pt x="366" y="1"/>
                  </a:lnTo>
                  <a:lnTo>
                    <a:pt x="366" y="1"/>
                  </a:lnTo>
                  <a:lnTo>
                    <a:pt x="512" y="37"/>
                  </a:lnTo>
                  <a:lnTo>
                    <a:pt x="621" y="110"/>
                  </a:lnTo>
                  <a:lnTo>
                    <a:pt x="731" y="183"/>
                  </a:lnTo>
                  <a:lnTo>
                    <a:pt x="804" y="293"/>
                  </a:lnTo>
                  <a:lnTo>
                    <a:pt x="804" y="293"/>
                  </a:lnTo>
                  <a:lnTo>
                    <a:pt x="1426" y="1207"/>
                  </a:lnTo>
                  <a:lnTo>
                    <a:pt x="1426" y="1207"/>
                  </a:lnTo>
                  <a:lnTo>
                    <a:pt x="1754" y="1755"/>
                  </a:lnTo>
                  <a:lnTo>
                    <a:pt x="1974" y="2011"/>
                  </a:lnTo>
                  <a:lnTo>
                    <a:pt x="2230" y="2230"/>
                  </a:lnTo>
                  <a:lnTo>
                    <a:pt x="2230" y="2230"/>
                  </a:lnTo>
                  <a:lnTo>
                    <a:pt x="2303" y="2303"/>
                  </a:lnTo>
                  <a:lnTo>
                    <a:pt x="2376" y="2413"/>
                  </a:lnTo>
                  <a:lnTo>
                    <a:pt x="2486" y="2632"/>
                  </a:lnTo>
                  <a:lnTo>
                    <a:pt x="2559" y="2888"/>
                  </a:lnTo>
                  <a:lnTo>
                    <a:pt x="2632" y="3144"/>
                  </a:lnTo>
                  <a:lnTo>
                    <a:pt x="2632" y="3144"/>
                  </a:lnTo>
                  <a:lnTo>
                    <a:pt x="2668" y="3473"/>
                  </a:lnTo>
                  <a:lnTo>
                    <a:pt x="2778" y="3729"/>
                  </a:lnTo>
                  <a:lnTo>
                    <a:pt x="2924" y="3948"/>
                  </a:lnTo>
                  <a:lnTo>
                    <a:pt x="3143" y="4167"/>
                  </a:lnTo>
                  <a:lnTo>
                    <a:pt x="3143" y="4167"/>
                  </a:lnTo>
                  <a:lnTo>
                    <a:pt x="3399" y="4350"/>
                  </a:lnTo>
                  <a:lnTo>
                    <a:pt x="3582" y="4570"/>
                  </a:lnTo>
                  <a:lnTo>
                    <a:pt x="3765" y="4825"/>
                  </a:lnTo>
                  <a:lnTo>
                    <a:pt x="3911" y="5081"/>
                  </a:lnTo>
                  <a:lnTo>
                    <a:pt x="4240" y="5593"/>
                  </a:lnTo>
                  <a:lnTo>
                    <a:pt x="4423" y="5849"/>
                  </a:lnTo>
                  <a:lnTo>
                    <a:pt x="4642" y="6068"/>
                  </a:lnTo>
                  <a:lnTo>
                    <a:pt x="4642" y="6068"/>
                  </a:lnTo>
                  <a:lnTo>
                    <a:pt x="4642" y="6287"/>
                  </a:lnTo>
                  <a:lnTo>
                    <a:pt x="4715" y="6543"/>
                  </a:lnTo>
                  <a:lnTo>
                    <a:pt x="4861" y="6982"/>
                  </a:lnTo>
                  <a:lnTo>
                    <a:pt x="4898" y="7238"/>
                  </a:lnTo>
                  <a:lnTo>
                    <a:pt x="4971" y="7494"/>
                  </a:lnTo>
                  <a:lnTo>
                    <a:pt x="4971" y="7750"/>
                  </a:lnTo>
                  <a:lnTo>
                    <a:pt x="4934" y="804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4615500" y="3991050"/>
              <a:ext cx="512650" cy="229375"/>
            </a:xfrm>
            <a:custGeom>
              <a:avLst/>
              <a:gdLst/>
              <a:ahLst/>
              <a:cxnLst/>
              <a:rect l="l" t="t" r="r" b="b"/>
              <a:pathLst>
                <a:path w="20506" h="9175" fill="none" extrusionOk="0">
                  <a:moveTo>
                    <a:pt x="9759" y="5629"/>
                  </a:moveTo>
                  <a:lnTo>
                    <a:pt x="9759" y="5629"/>
                  </a:lnTo>
                  <a:lnTo>
                    <a:pt x="10234" y="5117"/>
                  </a:lnTo>
                  <a:lnTo>
                    <a:pt x="10454" y="4862"/>
                  </a:lnTo>
                  <a:lnTo>
                    <a:pt x="10673" y="4606"/>
                  </a:lnTo>
                  <a:lnTo>
                    <a:pt x="10673" y="4606"/>
                  </a:lnTo>
                  <a:lnTo>
                    <a:pt x="10746" y="4459"/>
                  </a:lnTo>
                  <a:lnTo>
                    <a:pt x="10783" y="4277"/>
                  </a:lnTo>
                  <a:lnTo>
                    <a:pt x="10856" y="3911"/>
                  </a:lnTo>
                  <a:lnTo>
                    <a:pt x="10856" y="3911"/>
                  </a:lnTo>
                  <a:lnTo>
                    <a:pt x="10856" y="3619"/>
                  </a:lnTo>
                  <a:lnTo>
                    <a:pt x="10856" y="3326"/>
                  </a:lnTo>
                  <a:lnTo>
                    <a:pt x="11514" y="3326"/>
                  </a:lnTo>
                  <a:lnTo>
                    <a:pt x="11514" y="3326"/>
                  </a:lnTo>
                  <a:lnTo>
                    <a:pt x="11331" y="3107"/>
                  </a:lnTo>
                  <a:lnTo>
                    <a:pt x="11185" y="2961"/>
                  </a:lnTo>
                  <a:lnTo>
                    <a:pt x="11185" y="2961"/>
                  </a:lnTo>
                  <a:lnTo>
                    <a:pt x="10490" y="2559"/>
                  </a:lnTo>
                  <a:lnTo>
                    <a:pt x="9796" y="2120"/>
                  </a:lnTo>
                  <a:lnTo>
                    <a:pt x="9796" y="2120"/>
                  </a:lnTo>
                  <a:lnTo>
                    <a:pt x="9577" y="1901"/>
                  </a:lnTo>
                  <a:lnTo>
                    <a:pt x="9357" y="1682"/>
                  </a:lnTo>
                  <a:lnTo>
                    <a:pt x="9357" y="1682"/>
                  </a:lnTo>
                  <a:lnTo>
                    <a:pt x="9101" y="1316"/>
                  </a:lnTo>
                  <a:lnTo>
                    <a:pt x="8772" y="987"/>
                  </a:lnTo>
                  <a:lnTo>
                    <a:pt x="8772" y="987"/>
                  </a:lnTo>
                  <a:lnTo>
                    <a:pt x="8626" y="804"/>
                  </a:lnTo>
                  <a:lnTo>
                    <a:pt x="8517" y="622"/>
                  </a:lnTo>
                  <a:lnTo>
                    <a:pt x="8517" y="402"/>
                  </a:lnTo>
                  <a:lnTo>
                    <a:pt x="8553" y="0"/>
                  </a:lnTo>
                  <a:lnTo>
                    <a:pt x="8553" y="0"/>
                  </a:lnTo>
                  <a:lnTo>
                    <a:pt x="9211" y="366"/>
                  </a:lnTo>
                  <a:lnTo>
                    <a:pt x="9503" y="585"/>
                  </a:lnTo>
                  <a:lnTo>
                    <a:pt x="9759" y="804"/>
                  </a:lnTo>
                  <a:lnTo>
                    <a:pt x="9759" y="804"/>
                  </a:lnTo>
                  <a:lnTo>
                    <a:pt x="10015" y="1060"/>
                  </a:lnTo>
                  <a:lnTo>
                    <a:pt x="10308" y="1280"/>
                  </a:lnTo>
                  <a:lnTo>
                    <a:pt x="10563" y="1462"/>
                  </a:lnTo>
                  <a:lnTo>
                    <a:pt x="10892" y="1608"/>
                  </a:lnTo>
                  <a:lnTo>
                    <a:pt x="10892" y="1608"/>
                  </a:lnTo>
                  <a:lnTo>
                    <a:pt x="11148" y="1718"/>
                  </a:lnTo>
                  <a:lnTo>
                    <a:pt x="11331" y="1828"/>
                  </a:lnTo>
                  <a:lnTo>
                    <a:pt x="11550" y="1974"/>
                  </a:lnTo>
                  <a:lnTo>
                    <a:pt x="11697" y="2157"/>
                  </a:lnTo>
                  <a:lnTo>
                    <a:pt x="11843" y="2339"/>
                  </a:lnTo>
                  <a:lnTo>
                    <a:pt x="11916" y="2559"/>
                  </a:lnTo>
                  <a:lnTo>
                    <a:pt x="11989" y="2778"/>
                  </a:lnTo>
                  <a:lnTo>
                    <a:pt x="11989" y="3071"/>
                  </a:lnTo>
                  <a:lnTo>
                    <a:pt x="11989" y="3071"/>
                  </a:lnTo>
                  <a:lnTo>
                    <a:pt x="11989" y="3253"/>
                  </a:lnTo>
                  <a:lnTo>
                    <a:pt x="12025" y="3399"/>
                  </a:lnTo>
                  <a:lnTo>
                    <a:pt x="12025" y="3399"/>
                  </a:lnTo>
                  <a:lnTo>
                    <a:pt x="12647" y="4386"/>
                  </a:lnTo>
                  <a:lnTo>
                    <a:pt x="12939" y="4862"/>
                  </a:lnTo>
                  <a:lnTo>
                    <a:pt x="13268" y="5300"/>
                  </a:lnTo>
                  <a:lnTo>
                    <a:pt x="13268" y="5300"/>
                  </a:lnTo>
                  <a:lnTo>
                    <a:pt x="13488" y="5519"/>
                  </a:lnTo>
                  <a:lnTo>
                    <a:pt x="13561" y="5593"/>
                  </a:lnTo>
                  <a:lnTo>
                    <a:pt x="13634" y="5593"/>
                  </a:lnTo>
                  <a:lnTo>
                    <a:pt x="13634" y="5593"/>
                  </a:lnTo>
                  <a:lnTo>
                    <a:pt x="13743" y="5556"/>
                  </a:lnTo>
                  <a:lnTo>
                    <a:pt x="13853" y="5519"/>
                  </a:lnTo>
                  <a:lnTo>
                    <a:pt x="14036" y="5227"/>
                  </a:lnTo>
                  <a:lnTo>
                    <a:pt x="14036" y="5227"/>
                  </a:lnTo>
                  <a:lnTo>
                    <a:pt x="14328" y="4935"/>
                  </a:lnTo>
                  <a:lnTo>
                    <a:pt x="14621" y="4606"/>
                  </a:lnTo>
                  <a:lnTo>
                    <a:pt x="14621" y="4606"/>
                  </a:lnTo>
                  <a:lnTo>
                    <a:pt x="13780" y="3655"/>
                  </a:lnTo>
                  <a:lnTo>
                    <a:pt x="13780" y="3655"/>
                  </a:lnTo>
                  <a:lnTo>
                    <a:pt x="13999" y="3436"/>
                  </a:lnTo>
                  <a:lnTo>
                    <a:pt x="14219" y="3217"/>
                  </a:lnTo>
                  <a:lnTo>
                    <a:pt x="14474" y="3107"/>
                  </a:lnTo>
                  <a:lnTo>
                    <a:pt x="14730" y="2997"/>
                  </a:lnTo>
                  <a:lnTo>
                    <a:pt x="14730" y="2997"/>
                  </a:lnTo>
                  <a:lnTo>
                    <a:pt x="14950" y="2961"/>
                  </a:lnTo>
                  <a:lnTo>
                    <a:pt x="14950" y="2961"/>
                  </a:lnTo>
                  <a:lnTo>
                    <a:pt x="15169" y="2997"/>
                  </a:lnTo>
                  <a:lnTo>
                    <a:pt x="15242" y="3034"/>
                  </a:lnTo>
                  <a:lnTo>
                    <a:pt x="15279" y="3107"/>
                  </a:lnTo>
                  <a:lnTo>
                    <a:pt x="15388" y="3290"/>
                  </a:lnTo>
                  <a:lnTo>
                    <a:pt x="15425" y="3546"/>
                  </a:lnTo>
                  <a:lnTo>
                    <a:pt x="15425" y="3546"/>
                  </a:lnTo>
                  <a:lnTo>
                    <a:pt x="15425" y="3802"/>
                  </a:lnTo>
                  <a:lnTo>
                    <a:pt x="15425" y="4094"/>
                  </a:lnTo>
                  <a:lnTo>
                    <a:pt x="15425" y="4094"/>
                  </a:lnTo>
                  <a:lnTo>
                    <a:pt x="15534" y="4386"/>
                  </a:lnTo>
                  <a:lnTo>
                    <a:pt x="15608" y="4642"/>
                  </a:lnTo>
                  <a:lnTo>
                    <a:pt x="15754" y="4898"/>
                  </a:lnTo>
                  <a:lnTo>
                    <a:pt x="15900" y="5117"/>
                  </a:lnTo>
                  <a:lnTo>
                    <a:pt x="16083" y="5300"/>
                  </a:lnTo>
                  <a:lnTo>
                    <a:pt x="16302" y="5483"/>
                  </a:lnTo>
                  <a:lnTo>
                    <a:pt x="16594" y="5593"/>
                  </a:lnTo>
                  <a:lnTo>
                    <a:pt x="16887" y="5702"/>
                  </a:lnTo>
                  <a:lnTo>
                    <a:pt x="16887" y="5702"/>
                  </a:lnTo>
                  <a:lnTo>
                    <a:pt x="17179" y="5775"/>
                  </a:lnTo>
                  <a:lnTo>
                    <a:pt x="17435" y="5812"/>
                  </a:lnTo>
                  <a:lnTo>
                    <a:pt x="17435" y="5812"/>
                  </a:lnTo>
                  <a:lnTo>
                    <a:pt x="17581" y="5775"/>
                  </a:lnTo>
                  <a:lnTo>
                    <a:pt x="17764" y="5702"/>
                  </a:lnTo>
                  <a:lnTo>
                    <a:pt x="17764" y="5702"/>
                  </a:lnTo>
                  <a:lnTo>
                    <a:pt x="17910" y="5666"/>
                  </a:lnTo>
                  <a:lnTo>
                    <a:pt x="18093" y="5629"/>
                  </a:lnTo>
                  <a:lnTo>
                    <a:pt x="18093" y="5629"/>
                  </a:lnTo>
                  <a:lnTo>
                    <a:pt x="18349" y="5666"/>
                  </a:lnTo>
                  <a:lnTo>
                    <a:pt x="18568" y="5739"/>
                  </a:lnTo>
                  <a:lnTo>
                    <a:pt x="18568" y="5739"/>
                  </a:lnTo>
                  <a:lnTo>
                    <a:pt x="18824" y="5885"/>
                  </a:lnTo>
                  <a:lnTo>
                    <a:pt x="19080" y="5922"/>
                  </a:lnTo>
                  <a:lnTo>
                    <a:pt x="19080" y="5922"/>
                  </a:lnTo>
                  <a:lnTo>
                    <a:pt x="19190" y="5885"/>
                  </a:lnTo>
                  <a:lnTo>
                    <a:pt x="19336" y="5848"/>
                  </a:lnTo>
                  <a:lnTo>
                    <a:pt x="19445" y="5812"/>
                  </a:lnTo>
                  <a:lnTo>
                    <a:pt x="19592" y="5702"/>
                  </a:lnTo>
                  <a:lnTo>
                    <a:pt x="19592" y="5702"/>
                  </a:lnTo>
                  <a:lnTo>
                    <a:pt x="19738" y="5629"/>
                  </a:lnTo>
                  <a:lnTo>
                    <a:pt x="19921" y="5593"/>
                  </a:lnTo>
                  <a:lnTo>
                    <a:pt x="19921" y="5593"/>
                  </a:lnTo>
                  <a:lnTo>
                    <a:pt x="20030" y="5593"/>
                  </a:lnTo>
                  <a:lnTo>
                    <a:pt x="20030" y="5593"/>
                  </a:lnTo>
                  <a:lnTo>
                    <a:pt x="20213" y="5629"/>
                  </a:lnTo>
                  <a:lnTo>
                    <a:pt x="20323" y="5702"/>
                  </a:lnTo>
                  <a:lnTo>
                    <a:pt x="20396" y="5848"/>
                  </a:lnTo>
                  <a:lnTo>
                    <a:pt x="20469" y="6031"/>
                  </a:lnTo>
                  <a:lnTo>
                    <a:pt x="20469" y="6031"/>
                  </a:lnTo>
                  <a:lnTo>
                    <a:pt x="20505" y="6251"/>
                  </a:lnTo>
                  <a:lnTo>
                    <a:pt x="20469" y="6433"/>
                  </a:lnTo>
                  <a:lnTo>
                    <a:pt x="20396" y="6835"/>
                  </a:lnTo>
                  <a:lnTo>
                    <a:pt x="20286" y="7237"/>
                  </a:lnTo>
                  <a:lnTo>
                    <a:pt x="20140" y="7603"/>
                  </a:lnTo>
                  <a:lnTo>
                    <a:pt x="20140" y="7603"/>
                  </a:lnTo>
                  <a:lnTo>
                    <a:pt x="19957" y="8078"/>
                  </a:lnTo>
                  <a:lnTo>
                    <a:pt x="19884" y="8261"/>
                  </a:lnTo>
                  <a:lnTo>
                    <a:pt x="19774" y="8407"/>
                  </a:lnTo>
                  <a:lnTo>
                    <a:pt x="19701" y="8480"/>
                  </a:lnTo>
                  <a:lnTo>
                    <a:pt x="19555" y="8553"/>
                  </a:lnTo>
                  <a:lnTo>
                    <a:pt x="19409" y="8590"/>
                  </a:lnTo>
                  <a:lnTo>
                    <a:pt x="19226" y="8590"/>
                  </a:lnTo>
                  <a:lnTo>
                    <a:pt x="19226" y="8590"/>
                  </a:lnTo>
                  <a:lnTo>
                    <a:pt x="18568" y="8553"/>
                  </a:lnTo>
                  <a:lnTo>
                    <a:pt x="18568" y="8553"/>
                  </a:lnTo>
                  <a:lnTo>
                    <a:pt x="18166" y="8517"/>
                  </a:lnTo>
                  <a:lnTo>
                    <a:pt x="18166" y="8517"/>
                  </a:lnTo>
                  <a:lnTo>
                    <a:pt x="17947" y="8553"/>
                  </a:lnTo>
                  <a:lnTo>
                    <a:pt x="17947" y="8553"/>
                  </a:lnTo>
                  <a:lnTo>
                    <a:pt x="17472" y="8626"/>
                  </a:lnTo>
                  <a:lnTo>
                    <a:pt x="17033" y="8663"/>
                  </a:lnTo>
                  <a:lnTo>
                    <a:pt x="17033" y="8663"/>
                  </a:lnTo>
                  <a:lnTo>
                    <a:pt x="16631" y="8626"/>
                  </a:lnTo>
                  <a:lnTo>
                    <a:pt x="16265" y="8590"/>
                  </a:lnTo>
                  <a:lnTo>
                    <a:pt x="15863" y="8517"/>
                  </a:lnTo>
                  <a:lnTo>
                    <a:pt x="15498" y="8407"/>
                  </a:lnTo>
                  <a:lnTo>
                    <a:pt x="14767" y="8151"/>
                  </a:lnTo>
                  <a:lnTo>
                    <a:pt x="14036" y="7859"/>
                  </a:lnTo>
                  <a:lnTo>
                    <a:pt x="14036" y="7859"/>
                  </a:lnTo>
                  <a:lnTo>
                    <a:pt x="13743" y="7749"/>
                  </a:lnTo>
                  <a:lnTo>
                    <a:pt x="13451" y="7713"/>
                  </a:lnTo>
                  <a:lnTo>
                    <a:pt x="13451" y="7713"/>
                  </a:lnTo>
                  <a:lnTo>
                    <a:pt x="13268" y="7713"/>
                  </a:lnTo>
                  <a:lnTo>
                    <a:pt x="13049" y="7786"/>
                  </a:lnTo>
                  <a:lnTo>
                    <a:pt x="13049" y="7786"/>
                  </a:lnTo>
                  <a:lnTo>
                    <a:pt x="12830" y="7932"/>
                  </a:lnTo>
                  <a:lnTo>
                    <a:pt x="12683" y="8078"/>
                  </a:lnTo>
                  <a:lnTo>
                    <a:pt x="12574" y="8261"/>
                  </a:lnTo>
                  <a:lnTo>
                    <a:pt x="12537" y="8553"/>
                  </a:lnTo>
                  <a:lnTo>
                    <a:pt x="12537" y="8553"/>
                  </a:lnTo>
                  <a:lnTo>
                    <a:pt x="12501" y="8809"/>
                  </a:lnTo>
                  <a:lnTo>
                    <a:pt x="12464" y="9028"/>
                  </a:lnTo>
                  <a:lnTo>
                    <a:pt x="12354" y="9138"/>
                  </a:lnTo>
                  <a:lnTo>
                    <a:pt x="12208" y="9175"/>
                  </a:lnTo>
                  <a:lnTo>
                    <a:pt x="12208" y="9175"/>
                  </a:lnTo>
                  <a:lnTo>
                    <a:pt x="11952" y="9138"/>
                  </a:lnTo>
                  <a:lnTo>
                    <a:pt x="11660" y="8992"/>
                  </a:lnTo>
                  <a:lnTo>
                    <a:pt x="11660" y="8992"/>
                  </a:lnTo>
                  <a:lnTo>
                    <a:pt x="11221" y="8809"/>
                  </a:lnTo>
                  <a:lnTo>
                    <a:pt x="10783" y="8626"/>
                  </a:lnTo>
                  <a:lnTo>
                    <a:pt x="10783" y="8626"/>
                  </a:lnTo>
                  <a:lnTo>
                    <a:pt x="10527" y="8517"/>
                  </a:lnTo>
                  <a:lnTo>
                    <a:pt x="10417" y="8480"/>
                  </a:lnTo>
                  <a:lnTo>
                    <a:pt x="10344" y="8407"/>
                  </a:lnTo>
                  <a:lnTo>
                    <a:pt x="10344" y="8407"/>
                  </a:lnTo>
                  <a:lnTo>
                    <a:pt x="10234" y="8188"/>
                  </a:lnTo>
                  <a:lnTo>
                    <a:pt x="10088" y="8042"/>
                  </a:lnTo>
                  <a:lnTo>
                    <a:pt x="9905" y="7932"/>
                  </a:lnTo>
                  <a:lnTo>
                    <a:pt x="9723" y="7859"/>
                  </a:lnTo>
                  <a:lnTo>
                    <a:pt x="9357" y="7749"/>
                  </a:lnTo>
                  <a:lnTo>
                    <a:pt x="8955" y="7676"/>
                  </a:lnTo>
                  <a:lnTo>
                    <a:pt x="8955" y="7676"/>
                  </a:lnTo>
                  <a:lnTo>
                    <a:pt x="8699" y="7639"/>
                  </a:lnTo>
                  <a:lnTo>
                    <a:pt x="8480" y="7566"/>
                  </a:lnTo>
                  <a:lnTo>
                    <a:pt x="8041" y="7384"/>
                  </a:lnTo>
                  <a:lnTo>
                    <a:pt x="8041" y="7384"/>
                  </a:lnTo>
                  <a:lnTo>
                    <a:pt x="7895" y="7311"/>
                  </a:lnTo>
                  <a:lnTo>
                    <a:pt x="7786" y="7164"/>
                  </a:lnTo>
                  <a:lnTo>
                    <a:pt x="7749" y="7018"/>
                  </a:lnTo>
                  <a:lnTo>
                    <a:pt x="7822" y="6872"/>
                  </a:lnTo>
                  <a:lnTo>
                    <a:pt x="7822" y="6872"/>
                  </a:lnTo>
                  <a:lnTo>
                    <a:pt x="7895" y="6689"/>
                  </a:lnTo>
                  <a:lnTo>
                    <a:pt x="7932" y="6506"/>
                  </a:lnTo>
                  <a:lnTo>
                    <a:pt x="7932" y="6324"/>
                  </a:lnTo>
                  <a:lnTo>
                    <a:pt x="7932" y="6141"/>
                  </a:lnTo>
                  <a:lnTo>
                    <a:pt x="7859" y="5775"/>
                  </a:lnTo>
                  <a:lnTo>
                    <a:pt x="7859" y="5593"/>
                  </a:lnTo>
                  <a:lnTo>
                    <a:pt x="7895" y="5410"/>
                  </a:lnTo>
                  <a:lnTo>
                    <a:pt x="7895" y="5410"/>
                  </a:lnTo>
                  <a:lnTo>
                    <a:pt x="7457" y="5337"/>
                  </a:lnTo>
                  <a:lnTo>
                    <a:pt x="7091" y="5300"/>
                  </a:lnTo>
                  <a:lnTo>
                    <a:pt x="7091" y="5300"/>
                  </a:lnTo>
                  <a:lnTo>
                    <a:pt x="7054" y="5300"/>
                  </a:lnTo>
                  <a:lnTo>
                    <a:pt x="7054" y="5300"/>
                  </a:lnTo>
                  <a:lnTo>
                    <a:pt x="5848" y="5337"/>
                  </a:lnTo>
                  <a:lnTo>
                    <a:pt x="4642" y="5446"/>
                  </a:lnTo>
                  <a:lnTo>
                    <a:pt x="4642" y="5446"/>
                  </a:lnTo>
                  <a:lnTo>
                    <a:pt x="4057" y="5519"/>
                  </a:lnTo>
                  <a:lnTo>
                    <a:pt x="3509" y="5629"/>
                  </a:lnTo>
                  <a:lnTo>
                    <a:pt x="2961" y="5775"/>
                  </a:lnTo>
                  <a:lnTo>
                    <a:pt x="2449" y="5995"/>
                  </a:lnTo>
                  <a:lnTo>
                    <a:pt x="2449" y="5995"/>
                  </a:lnTo>
                  <a:lnTo>
                    <a:pt x="1974" y="6287"/>
                  </a:lnTo>
                  <a:lnTo>
                    <a:pt x="1755" y="6397"/>
                  </a:lnTo>
                  <a:lnTo>
                    <a:pt x="1608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133" y="6433"/>
                  </a:lnTo>
                  <a:lnTo>
                    <a:pt x="768" y="6360"/>
                  </a:lnTo>
                  <a:lnTo>
                    <a:pt x="0" y="6177"/>
                  </a:lnTo>
                  <a:lnTo>
                    <a:pt x="0" y="6177"/>
                  </a:lnTo>
                  <a:lnTo>
                    <a:pt x="73" y="5995"/>
                  </a:lnTo>
                  <a:lnTo>
                    <a:pt x="146" y="5885"/>
                  </a:lnTo>
                  <a:lnTo>
                    <a:pt x="256" y="5775"/>
                  </a:lnTo>
                  <a:lnTo>
                    <a:pt x="366" y="5702"/>
                  </a:lnTo>
                  <a:lnTo>
                    <a:pt x="621" y="5629"/>
                  </a:lnTo>
                  <a:lnTo>
                    <a:pt x="877" y="5593"/>
                  </a:lnTo>
                  <a:lnTo>
                    <a:pt x="877" y="5593"/>
                  </a:lnTo>
                  <a:lnTo>
                    <a:pt x="1170" y="5593"/>
                  </a:lnTo>
                  <a:lnTo>
                    <a:pt x="1426" y="5519"/>
                  </a:lnTo>
                  <a:lnTo>
                    <a:pt x="1645" y="5446"/>
                  </a:lnTo>
                  <a:lnTo>
                    <a:pt x="1864" y="5337"/>
                  </a:lnTo>
                  <a:lnTo>
                    <a:pt x="2047" y="5191"/>
                  </a:lnTo>
                  <a:lnTo>
                    <a:pt x="2230" y="5008"/>
                  </a:lnTo>
                  <a:lnTo>
                    <a:pt x="2376" y="4788"/>
                  </a:lnTo>
                  <a:lnTo>
                    <a:pt x="2486" y="4569"/>
                  </a:lnTo>
                  <a:lnTo>
                    <a:pt x="2486" y="4569"/>
                  </a:lnTo>
                  <a:lnTo>
                    <a:pt x="2595" y="4313"/>
                  </a:lnTo>
                  <a:lnTo>
                    <a:pt x="2632" y="4167"/>
                  </a:lnTo>
                  <a:lnTo>
                    <a:pt x="2632" y="4057"/>
                  </a:lnTo>
                  <a:lnTo>
                    <a:pt x="2632" y="4057"/>
                  </a:lnTo>
                  <a:lnTo>
                    <a:pt x="2632" y="3875"/>
                  </a:lnTo>
                  <a:lnTo>
                    <a:pt x="2632" y="3692"/>
                  </a:lnTo>
                  <a:lnTo>
                    <a:pt x="2705" y="3546"/>
                  </a:lnTo>
                  <a:lnTo>
                    <a:pt x="2778" y="3399"/>
                  </a:lnTo>
                  <a:lnTo>
                    <a:pt x="2851" y="3290"/>
                  </a:lnTo>
                  <a:lnTo>
                    <a:pt x="2961" y="3180"/>
                  </a:lnTo>
                  <a:lnTo>
                    <a:pt x="3253" y="2997"/>
                  </a:lnTo>
                  <a:lnTo>
                    <a:pt x="3253" y="2997"/>
                  </a:lnTo>
                  <a:lnTo>
                    <a:pt x="3582" y="2778"/>
                  </a:lnTo>
                  <a:lnTo>
                    <a:pt x="3728" y="2632"/>
                  </a:lnTo>
                  <a:lnTo>
                    <a:pt x="3875" y="2522"/>
                  </a:lnTo>
                  <a:lnTo>
                    <a:pt x="3984" y="2376"/>
                  </a:lnTo>
                  <a:lnTo>
                    <a:pt x="4057" y="2193"/>
                  </a:lnTo>
                  <a:lnTo>
                    <a:pt x="4094" y="1974"/>
                  </a:lnTo>
                  <a:lnTo>
                    <a:pt x="4130" y="1755"/>
                  </a:lnTo>
                  <a:lnTo>
                    <a:pt x="4130" y="1755"/>
                  </a:lnTo>
                  <a:lnTo>
                    <a:pt x="4130" y="1608"/>
                  </a:lnTo>
                  <a:lnTo>
                    <a:pt x="4240" y="1462"/>
                  </a:lnTo>
                  <a:lnTo>
                    <a:pt x="4386" y="1389"/>
                  </a:lnTo>
                  <a:lnTo>
                    <a:pt x="4569" y="1353"/>
                  </a:lnTo>
                  <a:lnTo>
                    <a:pt x="4569" y="1353"/>
                  </a:lnTo>
                  <a:lnTo>
                    <a:pt x="4679" y="1353"/>
                  </a:lnTo>
                  <a:lnTo>
                    <a:pt x="4788" y="1389"/>
                  </a:lnTo>
                  <a:lnTo>
                    <a:pt x="4788" y="1389"/>
                  </a:lnTo>
                  <a:lnTo>
                    <a:pt x="5044" y="1499"/>
                  </a:lnTo>
                  <a:lnTo>
                    <a:pt x="5263" y="1499"/>
                  </a:lnTo>
                  <a:lnTo>
                    <a:pt x="5263" y="1499"/>
                  </a:lnTo>
                  <a:lnTo>
                    <a:pt x="5519" y="1499"/>
                  </a:lnTo>
                  <a:lnTo>
                    <a:pt x="5702" y="1426"/>
                  </a:lnTo>
                  <a:lnTo>
                    <a:pt x="5921" y="1316"/>
                  </a:lnTo>
                  <a:lnTo>
                    <a:pt x="6141" y="1170"/>
                  </a:lnTo>
                  <a:lnTo>
                    <a:pt x="6141" y="1170"/>
                  </a:lnTo>
                  <a:lnTo>
                    <a:pt x="6543" y="914"/>
                  </a:lnTo>
                  <a:lnTo>
                    <a:pt x="6689" y="841"/>
                  </a:lnTo>
                  <a:lnTo>
                    <a:pt x="6835" y="841"/>
                  </a:lnTo>
                  <a:lnTo>
                    <a:pt x="6835" y="841"/>
                  </a:lnTo>
                  <a:lnTo>
                    <a:pt x="7018" y="877"/>
                  </a:lnTo>
                  <a:lnTo>
                    <a:pt x="7201" y="987"/>
                  </a:lnTo>
                  <a:lnTo>
                    <a:pt x="7347" y="1170"/>
                  </a:lnTo>
                  <a:lnTo>
                    <a:pt x="7530" y="1426"/>
                  </a:lnTo>
                  <a:lnTo>
                    <a:pt x="7530" y="1426"/>
                  </a:lnTo>
                  <a:lnTo>
                    <a:pt x="7859" y="1828"/>
                  </a:lnTo>
                  <a:lnTo>
                    <a:pt x="8188" y="2193"/>
                  </a:lnTo>
                  <a:lnTo>
                    <a:pt x="8553" y="2486"/>
                  </a:lnTo>
                  <a:lnTo>
                    <a:pt x="8992" y="2778"/>
                  </a:lnTo>
                  <a:lnTo>
                    <a:pt x="8992" y="2778"/>
                  </a:lnTo>
                  <a:lnTo>
                    <a:pt x="9284" y="2924"/>
                  </a:lnTo>
                  <a:lnTo>
                    <a:pt x="9540" y="3107"/>
                  </a:lnTo>
                  <a:lnTo>
                    <a:pt x="9796" y="3326"/>
                  </a:lnTo>
                  <a:lnTo>
                    <a:pt x="10052" y="3546"/>
                  </a:lnTo>
                  <a:lnTo>
                    <a:pt x="10052" y="3546"/>
                  </a:lnTo>
                  <a:lnTo>
                    <a:pt x="10161" y="3619"/>
                  </a:lnTo>
                  <a:lnTo>
                    <a:pt x="10234" y="3692"/>
                  </a:lnTo>
                  <a:lnTo>
                    <a:pt x="10308" y="3875"/>
                  </a:lnTo>
                  <a:lnTo>
                    <a:pt x="10308" y="4094"/>
                  </a:lnTo>
                  <a:lnTo>
                    <a:pt x="10271" y="4277"/>
                  </a:lnTo>
                  <a:lnTo>
                    <a:pt x="10271" y="4277"/>
                  </a:lnTo>
                  <a:lnTo>
                    <a:pt x="10161" y="4386"/>
                  </a:lnTo>
                  <a:lnTo>
                    <a:pt x="10015" y="4533"/>
                  </a:lnTo>
                  <a:lnTo>
                    <a:pt x="9832" y="4606"/>
                  </a:lnTo>
                  <a:lnTo>
                    <a:pt x="9686" y="4679"/>
                  </a:lnTo>
                  <a:lnTo>
                    <a:pt x="9686" y="4679"/>
                  </a:lnTo>
                  <a:lnTo>
                    <a:pt x="9467" y="4715"/>
                  </a:lnTo>
                  <a:lnTo>
                    <a:pt x="9248" y="4752"/>
                  </a:lnTo>
                  <a:lnTo>
                    <a:pt x="8736" y="4788"/>
                  </a:lnTo>
                  <a:lnTo>
                    <a:pt x="8736" y="4788"/>
                  </a:lnTo>
                  <a:lnTo>
                    <a:pt x="8846" y="4971"/>
                  </a:lnTo>
                  <a:lnTo>
                    <a:pt x="8955" y="5117"/>
                  </a:lnTo>
                  <a:lnTo>
                    <a:pt x="9065" y="5227"/>
                  </a:lnTo>
                  <a:lnTo>
                    <a:pt x="9211" y="5300"/>
                  </a:lnTo>
                  <a:lnTo>
                    <a:pt x="9503" y="5446"/>
                  </a:lnTo>
                  <a:lnTo>
                    <a:pt x="9650" y="5519"/>
                  </a:lnTo>
                  <a:lnTo>
                    <a:pt x="9759" y="56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5393125" y="397185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fill="none" extrusionOk="0">
                  <a:moveTo>
                    <a:pt x="37" y="805"/>
                  </a:moveTo>
                  <a:lnTo>
                    <a:pt x="37" y="805"/>
                  </a:lnTo>
                  <a:lnTo>
                    <a:pt x="0" y="439"/>
                  </a:lnTo>
                  <a:lnTo>
                    <a:pt x="37" y="293"/>
                  </a:lnTo>
                  <a:lnTo>
                    <a:pt x="73" y="183"/>
                  </a:lnTo>
                  <a:lnTo>
                    <a:pt x="147" y="110"/>
                  </a:lnTo>
                  <a:lnTo>
                    <a:pt x="256" y="37"/>
                  </a:lnTo>
                  <a:lnTo>
                    <a:pt x="402" y="37"/>
                  </a:lnTo>
                  <a:lnTo>
                    <a:pt x="622" y="1"/>
                  </a:lnTo>
                  <a:lnTo>
                    <a:pt x="622" y="1"/>
                  </a:lnTo>
                  <a:lnTo>
                    <a:pt x="804" y="37"/>
                  </a:lnTo>
                  <a:lnTo>
                    <a:pt x="804" y="37"/>
                  </a:lnTo>
                  <a:lnTo>
                    <a:pt x="768" y="805"/>
                  </a:lnTo>
                  <a:lnTo>
                    <a:pt x="37" y="80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5018475" y="3959975"/>
              <a:ext cx="167250" cy="98700"/>
            </a:xfrm>
            <a:custGeom>
              <a:avLst/>
              <a:gdLst/>
              <a:ahLst/>
              <a:cxnLst/>
              <a:rect l="l" t="t" r="r" b="b"/>
              <a:pathLst>
                <a:path w="6690" h="3948" fill="none" extrusionOk="0">
                  <a:moveTo>
                    <a:pt x="2742" y="1718"/>
                  </a:moveTo>
                  <a:lnTo>
                    <a:pt x="2742" y="1718"/>
                  </a:lnTo>
                  <a:lnTo>
                    <a:pt x="4094" y="1207"/>
                  </a:lnTo>
                  <a:lnTo>
                    <a:pt x="4094" y="1207"/>
                  </a:lnTo>
                  <a:lnTo>
                    <a:pt x="3984" y="1097"/>
                  </a:lnTo>
                  <a:lnTo>
                    <a:pt x="3875" y="1060"/>
                  </a:lnTo>
                  <a:lnTo>
                    <a:pt x="3582" y="1024"/>
                  </a:lnTo>
                  <a:lnTo>
                    <a:pt x="3473" y="951"/>
                  </a:lnTo>
                  <a:lnTo>
                    <a:pt x="3363" y="878"/>
                  </a:lnTo>
                  <a:lnTo>
                    <a:pt x="3290" y="768"/>
                  </a:lnTo>
                  <a:lnTo>
                    <a:pt x="3290" y="549"/>
                  </a:lnTo>
                  <a:lnTo>
                    <a:pt x="3290" y="549"/>
                  </a:lnTo>
                  <a:lnTo>
                    <a:pt x="4533" y="0"/>
                  </a:lnTo>
                  <a:lnTo>
                    <a:pt x="4533" y="0"/>
                  </a:lnTo>
                  <a:lnTo>
                    <a:pt x="4606" y="220"/>
                  </a:lnTo>
                  <a:lnTo>
                    <a:pt x="4642" y="439"/>
                  </a:lnTo>
                  <a:lnTo>
                    <a:pt x="4569" y="658"/>
                  </a:lnTo>
                  <a:lnTo>
                    <a:pt x="4496" y="841"/>
                  </a:lnTo>
                  <a:lnTo>
                    <a:pt x="4496" y="841"/>
                  </a:lnTo>
                  <a:lnTo>
                    <a:pt x="4350" y="1134"/>
                  </a:lnTo>
                  <a:lnTo>
                    <a:pt x="4313" y="1207"/>
                  </a:lnTo>
                  <a:lnTo>
                    <a:pt x="4350" y="1316"/>
                  </a:lnTo>
                  <a:lnTo>
                    <a:pt x="4386" y="1389"/>
                  </a:lnTo>
                  <a:lnTo>
                    <a:pt x="4460" y="1463"/>
                  </a:lnTo>
                  <a:lnTo>
                    <a:pt x="4715" y="1645"/>
                  </a:lnTo>
                  <a:lnTo>
                    <a:pt x="4715" y="1645"/>
                  </a:lnTo>
                  <a:lnTo>
                    <a:pt x="5556" y="2194"/>
                  </a:lnTo>
                  <a:lnTo>
                    <a:pt x="6397" y="2742"/>
                  </a:lnTo>
                  <a:lnTo>
                    <a:pt x="6397" y="2742"/>
                  </a:lnTo>
                  <a:lnTo>
                    <a:pt x="6543" y="2888"/>
                  </a:lnTo>
                  <a:lnTo>
                    <a:pt x="6653" y="3071"/>
                  </a:lnTo>
                  <a:lnTo>
                    <a:pt x="6689" y="3290"/>
                  </a:lnTo>
                  <a:lnTo>
                    <a:pt x="6653" y="3473"/>
                  </a:lnTo>
                  <a:lnTo>
                    <a:pt x="6653" y="3473"/>
                  </a:lnTo>
                  <a:lnTo>
                    <a:pt x="6543" y="3656"/>
                  </a:lnTo>
                  <a:lnTo>
                    <a:pt x="6397" y="3802"/>
                  </a:lnTo>
                  <a:lnTo>
                    <a:pt x="6214" y="3875"/>
                  </a:lnTo>
                  <a:lnTo>
                    <a:pt x="5995" y="3911"/>
                  </a:lnTo>
                  <a:lnTo>
                    <a:pt x="5995" y="3911"/>
                  </a:lnTo>
                  <a:lnTo>
                    <a:pt x="5666" y="3948"/>
                  </a:lnTo>
                  <a:lnTo>
                    <a:pt x="5666" y="3948"/>
                  </a:lnTo>
                  <a:lnTo>
                    <a:pt x="5300" y="3911"/>
                  </a:lnTo>
                  <a:lnTo>
                    <a:pt x="4935" y="3838"/>
                  </a:lnTo>
                  <a:lnTo>
                    <a:pt x="4569" y="3765"/>
                  </a:lnTo>
                  <a:lnTo>
                    <a:pt x="4240" y="3619"/>
                  </a:lnTo>
                  <a:lnTo>
                    <a:pt x="4240" y="3619"/>
                  </a:lnTo>
                  <a:lnTo>
                    <a:pt x="3948" y="3473"/>
                  </a:lnTo>
                  <a:lnTo>
                    <a:pt x="3655" y="3400"/>
                  </a:lnTo>
                  <a:lnTo>
                    <a:pt x="3363" y="3363"/>
                  </a:lnTo>
                  <a:lnTo>
                    <a:pt x="3071" y="3327"/>
                  </a:lnTo>
                  <a:lnTo>
                    <a:pt x="3071" y="3327"/>
                  </a:lnTo>
                  <a:lnTo>
                    <a:pt x="2742" y="3363"/>
                  </a:lnTo>
                  <a:lnTo>
                    <a:pt x="2376" y="3436"/>
                  </a:lnTo>
                  <a:lnTo>
                    <a:pt x="2047" y="3546"/>
                  </a:lnTo>
                  <a:lnTo>
                    <a:pt x="1718" y="3765"/>
                  </a:lnTo>
                  <a:lnTo>
                    <a:pt x="1718" y="3765"/>
                  </a:lnTo>
                  <a:lnTo>
                    <a:pt x="1608" y="3802"/>
                  </a:lnTo>
                  <a:lnTo>
                    <a:pt x="1462" y="3838"/>
                  </a:lnTo>
                  <a:lnTo>
                    <a:pt x="1170" y="3875"/>
                  </a:lnTo>
                  <a:lnTo>
                    <a:pt x="1170" y="3875"/>
                  </a:lnTo>
                  <a:lnTo>
                    <a:pt x="914" y="3875"/>
                  </a:lnTo>
                  <a:lnTo>
                    <a:pt x="658" y="3802"/>
                  </a:lnTo>
                  <a:lnTo>
                    <a:pt x="475" y="3692"/>
                  </a:lnTo>
                  <a:lnTo>
                    <a:pt x="293" y="3582"/>
                  </a:lnTo>
                  <a:lnTo>
                    <a:pt x="293" y="3582"/>
                  </a:lnTo>
                  <a:lnTo>
                    <a:pt x="146" y="3400"/>
                  </a:lnTo>
                  <a:lnTo>
                    <a:pt x="37" y="3180"/>
                  </a:lnTo>
                  <a:lnTo>
                    <a:pt x="0" y="3071"/>
                  </a:lnTo>
                  <a:lnTo>
                    <a:pt x="0" y="2961"/>
                  </a:lnTo>
                  <a:lnTo>
                    <a:pt x="37" y="2851"/>
                  </a:lnTo>
                  <a:lnTo>
                    <a:pt x="73" y="2705"/>
                  </a:lnTo>
                  <a:lnTo>
                    <a:pt x="73" y="2705"/>
                  </a:lnTo>
                  <a:lnTo>
                    <a:pt x="146" y="2523"/>
                  </a:lnTo>
                  <a:lnTo>
                    <a:pt x="220" y="2340"/>
                  </a:lnTo>
                  <a:lnTo>
                    <a:pt x="256" y="2157"/>
                  </a:lnTo>
                  <a:lnTo>
                    <a:pt x="329" y="1974"/>
                  </a:lnTo>
                  <a:lnTo>
                    <a:pt x="329" y="1974"/>
                  </a:lnTo>
                  <a:lnTo>
                    <a:pt x="731" y="1316"/>
                  </a:lnTo>
                  <a:lnTo>
                    <a:pt x="1170" y="658"/>
                  </a:lnTo>
                  <a:lnTo>
                    <a:pt x="1170" y="658"/>
                  </a:lnTo>
                  <a:lnTo>
                    <a:pt x="1243" y="585"/>
                  </a:lnTo>
                  <a:lnTo>
                    <a:pt x="1316" y="549"/>
                  </a:lnTo>
                  <a:lnTo>
                    <a:pt x="1535" y="512"/>
                  </a:lnTo>
                  <a:lnTo>
                    <a:pt x="1535" y="512"/>
                  </a:lnTo>
                  <a:lnTo>
                    <a:pt x="1572" y="512"/>
                  </a:lnTo>
                  <a:lnTo>
                    <a:pt x="1572" y="512"/>
                  </a:lnTo>
                  <a:lnTo>
                    <a:pt x="1645" y="585"/>
                  </a:lnTo>
                  <a:lnTo>
                    <a:pt x="1755" y="622"/>
                  </a:lnTo>
                  <a:lnTo>
                    <a:pt x="2011" y="731"/>
                  </a:lnTo>
                  <a:lnTo>
                    <a:pt x="2157" y="768"/>
                  </a:lnTo>
                  <a:lnTo>
                    <a:pt x="2230" y="878"/>
                  </a:lnTo>
                  <a:lnTo>
                    <a:pt x="2303" y="987"/>
                  </a:lnTo>
                  <a:lnTo>
                    <a:pt x="2303" y="1170"/>
                  </a:lnTo>
                  <a:lnTo>
                    <a:pt x="2303" y="1170"/>
                  </a:lnTo>
                  <a:lnTo>
                    <a:pt x="2340" y="1280"/>
                  </a:lnTo>
                  <a:lnTo>
                    <a:pt x="2449" y="1426"/>
                  </a:lnTo>
                  <a:lnTo>
                    <a:pt x="2742" y="1718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5249650" y="3956325"/>
              <a:ext cx="100550" cy="166325"/>
            </a:xfrm>
            <a:custGeom>
              <a:avLst/>
              <a:gdLst/>
              <a:ahLst/>
              <a:cxnLst/>
              <a:rect l="l" t="t" r="r" b="b"/>
              <a:pathLst>
                <a:path w="4022" h="6653" fill="none" extrusionOk="0">
                  <a:moveTo>
                    <a:pt x="3181" y="6653"/>
                  </a:moveTo>
                  <a:lnTo>
                    <a:pt x="3181" y="6653"/>
                  </a:lnTo>
                  <a:lnTo>
                    <a:pt x="2888" y="6616"/>
                  </a:lnTo>
                  <a:lnTo>
                    <a:pt x="2596" y="6506"/>
                  </a:lnTo>
                  <a:lnTo>
                    <a:pt x="2596" y="6506"/>
                  </a:lnTo>
                  <a:lnTo>
                    <a:pt x="2194" y="6324"/>
                  </a:lnTo>
                  <a:lnTo>
                    <a:pt x="1792" y="6104"/>
                  </a:lnTo>
                  <a:lnTo>
                    <a:pt x="1792" y="6104"/>
                  </a:lnTo>
                  <a:lnTo>
                    <a:pt x="1646" y="5995"/>
                  </a:lnTo>
                  <a:lnTo>
                    <a:pt x="1536" y="5848"/>
                  </a:lnTo>
                  <a:lnTo>
                    <a:pt x="1536" y="5702"/>
                  </a:lnTo>
                  <a:lnTo>
                    <a:pt x="1536" y="5520"/>
                  </a:lnTo>
                  <a:lnTo>
                    <a:pt x="1536" y="5520"/>
                  </a:lnTo>
                  <a:lnTo>
                    <a:pt x="1646" y="4898"/>
                  </a:lnTo>
                  <a:lnTo>
                    <a:pt x="1828" y="4204"/>
                  </a:lnTo>
                  <a:lnTo>
                    <a:pt x="1828" y="4204"/>
                  </a:lnTo>
                  <a:lnTo>
                    <a:pt x="1280" y="3655"/>
                  </a:lnTo>
                  <a:lnTo>
                    <a:pt x="988" y="3326"/>
                  </a:lnTo>
                  <a:lnTo>
                    <a:pt x="732" y="3034"/>
                  </a:lnTo>
                  <a:lnTo>
                    <a:pt x="732" y="3034"/>
                  </a:lnTo>
                  <a:lnTo>
                    <a:pt x="549" y="2705"/>
                  </a:lnTo>
                  <a:lnTo>
                    <a:pt x="330" y="2340"/>
                  </a:lnTo>
                  <a:lnTo>
                    <a:pt x="183" y="1974"/>
                  </a:lnTo>
                  <a:lnTo>
                    <a:pt x="37" y="1609"/>
                  </a:lnTo>
                  <a:lnTo>
                    <a:pt x="37" y="1609"/>
                  </a:lnTo>
                  <a:lnTo>
                    <a:pt x="1" y="1389"/>
                  </a:lnTo>
                  <a:lnTo>
                    <a:pt x="37" y="1206"/>
                  </a:lnTo>
                  <a:lnTo>
                    <a:pt x="74" y="1097"/>
                  </a:lnTo>
                  <a:lnTo>
                    <a:pt x="147" y="987"/>
                  </a:lnTo>
                  <a:lnTo>
                    <a:pt x="220" y="914"/>
                  </a:lnTo>
                  <a:lnTo>
                    <a:pt x="366" y="841"/>
                  </a:lnTo>
                  <a:lnTo>
                    <a:pt x="366" y="841"/>
                  </a:lnTo>
                  <a:lnTo>
                    <a:pt x="549" y="731"/>
                  </a:lnTo>
                  <a:lnTo>
                    <a:pt x="768" y="585"/>
                  </a:lnTo>
                  <a:lnTo>
                    <a:pt x="1134" y="256"/>
                  </a:lnTo>
                  <a:lnTo>
                    <a:pt x="1134" y="256"/>
                  </a:lnTo>
                  <a:lnTo>
                    <a:pt x="1317" y="146"/>
                  </a:lnTo>
                  <a:lnTo>
                    <a:pt x="1499" y="37"/>
                  </a:lnTo>
                  <a:lnTo>
                    <a:pt x="1719" y="0"/>
                  </a:lnTo>
                  <a:lnTo>
                    <a:pt x="1901" y="0"/>
                  </a:lnTo>
                  <a:lnTo>
                    <a:pt x="1901" y="0"/>
                  </a:lnTo>
                  <a:lnTo>
                    <a:pt x="2048" y="0"/>
                  </a:lnTo>
                  <a:lnTo>
                    <a:pt x="2048" y="0"/>
                  </a:lnTo>
                  <a:lnTo>
                    <a:pt x="2413" y="37"/>
                  </a:lnTo>
                  <a:lnTo>
                    <a:pt x="2523" y="73"/>
                  </a:lnTo>
                  <a:lnTo>
                    <a:pt x="2596" y="146"/>
                  </a:lnTo>
                  <a:lnTo>
                    <a:pt x="2632" y="220"/>
                  </a:lnTo>
                  <a:lnTo>
                    <a:pt x="2669" y="366"/>
                  </a:lnTo>
                  <a:lnTo>
                    <a:pt x="2669" y="731"/>
                  </a:lnTo>
                  <a:lnTo>
                    <a:pt x="2669" y="731"/>
                  </a:lnTo>
                  <a:lnTo>
                    <a:pt x="2267" y="951"/>
                  </a:lnTo>
                  <a:lnTo>
                    <a:pt x="2121" y="1060"/>
                  </a:lnTo>
                  <a:lnTo>
                    <a:pt x="1975" y="1170"/>
                  </a:lnTo>
                  <a:lnTo>
                    <a:pt x="1975" y="1170"/>
                  </a:lnTo>
                  <a:lnTo>
                    <a:pt x="1865" y="1316"/>
                  </a:lnTo>
                  <a:lnTo>
                    <a:pt x="1792" y="1499"/>
                  </a:lnTo>
                  <a:lnTo>
                    <a:pt x="1792" y="1645"/>
                  </a:lnTo>
                  <a:lnTo>
                    <a:pt x="1792" y="1828"/>
                  </a:lnTo>
                  <a:lnTo>
                    <a:pt x="1828" y="2011"/>
                  </a:lnTo>
                  <a:lnTo>
                    <a:pt x="1938" y="2157"/>
                  </a:lnTo>
                  <a:lnTo>
                    <a:pt x="2084" y="2340"/>
                  </a:lnTo>
                  <a:lnTo>
                    <a:pt x="2267" y="2486"/>
                  </a:lnTo>
                  <a:lnTo>
                    <a:pt x="2267" y="2486"/>
                  </a:lnTo>
                  <a:lnTo>
                    <a:pt x="2523" y="2705"/>
                  </a:lnTo>
                  <a:lnTo>
                    <a:pt x="2742" y="2997"/>
                  </a:lnTo>
                  <a:lnTo>
                    <a:pt x="2888" y="3290"/>
                  </a:lnTo>
                  <a:lnTo>
                    <a:pt x="2998" y="3619"/>
                  </a:lnTo>
                  <a:lnTo>
                    <a:pt x="2998" y="3619"/>
                  </a:lnTo>
                  <a:lnTo>
                    <a:pt x="3071" y="3948"/>
                  </a:lnTo>
                  <a:lnTo>
                    <a:pt x="3181" y="4277"/>
                  </a:lnTo>
                  <a:lnTo>
                    <a:pt x="3327" y="4606"/>
                  </a:lnTo>
                  <a:lnTo>
                    <a:pt x="3437" y="4752"/>
                  </a:lnTo>
                  <a:lnTo>
                    <a:pt x="3583" y="4898"/>
                  </a:lnTo>
                  <a:lnTo>
                    <a:pt x="3583" y="4898"/>
                  </a:lnTo>
                  <a:lnTo>
                    <a:pt x="3692" y="5044"/>
                  </a:lnTo>
                  <a:lnTo>
                    <a:pt x="3766" y="5227"/>
                  </a:lnTo>
                  <a:lnTo>
                    <a:pt x="3839" y="5410"/>
                  </a:lnTo>
                  <a:lnTo>
                    <a:pt x="3875" y="5593"/>
                  </a:lnTo>
                  <a:lnTo>
                    <a:pt x="3912" y="5958"/>
                  </a:lnTo>
                  <a:lnTo>
                    <a:pt x="3948" y="6141"/>
                  </a:lnTo>
                  <a:lnTo>
                    <a:pt x="4021" y="6324"/>
                  </a:lnTo>
                  <a:lnTo>
                    <a:pt x="4021" y="6324"/>
                  </a:lnTo>
                  <a:lnTo>
                    <a:pt x="3802" y="6470"/>
                  </a:lnTo>
                  <a:lnTo>
                    <a:pt x="3619" y="6580"/>
                  </a:lnTo>
                  <a:lnTo>
                    <a:pt x="3400" y="6616"/>
                  </a:lnTo>
                  <a:lnTo>
                    <a:pt x="3181" y="665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5574975" y="395175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fill="none" extrusionOk="0">
                  <a:moveTo>
                    <a:pt x="146" y="329"/>
                  </a:moveTo>
                  <a:lnTo>
                    <a:pt x="146" y="329"/>
                  </a:lnTo>
                  <a:lnTo>
                    <a:pt x="0" y="329"/>
                  </a:lnTo>
                  <a:lnTo>
                    <a:pt x="0" y="329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46" y="0"/>
                  </a:lnTo>
                  <a:lnTo>
                    <a:pt x="146" y="3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4792775" y="3832950"/>
              <a:ext cx="10975" cy="5525"/>
            </a:xfrm>
            <a:custGeom>
              <a:avLst/>
              <a:gdLst/>
              <a:ahLst/>
              <a:cxnLst/>
              <a:rect l="l" t="t" r="r" b="b"/>
              <a:pathLst>
                <a:path w="439" h="221" fill="none" extrusionOk="0">
                  <a:moveTo>
                    <a:pt x="0" y="220"/>
                  </a:moveTo>
                  <a:lnTo>
                    <a:pt x="0" y="220"/>
                  </a:lnTo>
                  <a:lnTo>
                    <a:pt x="0" y="1"/>
                  </a:lnTo>
                  <a:lnTo>
                    <a:pt x="0" y="1"/>
                  </a:lnTo>
                  <a:lnTo>
                    <a:pt x="439" y="37"/>
                  </a:lnTo>
                  <a:lnTo>
                    <a:pt x="439" y="37"/>
                  </a:lnTo>
                  <a:lnTo>
                    <a:pt x="439" y="184"/>
                  </a:lnTo>
                  <a:lnTo>
                    <a:pt x="439" y="184"/>
                  </a:lnTo>
                  <a:lnTo>
                    <a:pt x="0" y="22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5920375" y="3819250"/>
              <a:ext cx="7325" cy="3675"/>
            </a:xfrm>
            <a:custGeom>
              <a:avLst/>
              <a:gdLst/>
              <a:ahLst/>
              <a:cxnLst/>
              <a:rect l="l" t="t" r="r" b="b"/>
              <a:pathLst>
                <a:path w="293" h="147" fill="none" extrusionOk="0">
                  <a:moveTo>
                    <a:pt x="0" y="147"/>
                  </a:moveTo>
                  <a:lnTo>
                    <a:pt x="0" y="147"/>
                  </a:lnTo>
                  <a:lnTo>
                    <a:pt x="0" y="1"/>
                  </a:lnTo>
                  <a:lnTo>
                    <a:pt x="293" y="1"/>
                  </a:lnTo>
                  <a:lnTo>
                    <a:pt x="293" y="74"/>
                  </a:lnTo>
                  <a:lnTo>
                    <a:pt x="293" y="74"/>
                  </a:lnTo>
                  <a:lnTo>
                    <a:pt x="0" y="147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5938650" y="3741575"/>
              <a:ext cx="17375" cy="61250"/>
            </a:xfrm>
            <a:custGeom>
              <a:avLst/>
              <a:gdLst/>
              <a:ahLst/>
              <a:cxnLst/>
              <a:rect l="l" t="t" r="r" b="b"/>
              <a:pathLst>
                <a:path w="695" h="2450" fill="none" extrusionOk="0">
                  <a:moveTo>
                    <a:pt x="110" y="2450"/>
                  </a:moveTo>
                  <a:lnTo>
                    <a:pt x="110" y="2450"/>
                  </a:lnTo>
                  <a:lnTo>
                    <a:pt x="37" y="2267"/>
                  </a:lnTo>
                  <a:lnTo>
                    <a:pt x="0" y="2121"/>
                  </a:lnTo>
                  <a:lnTo>
                    <a:pt x="37" y="1974"/>
                  </a:lnTo>
                  <a:lnTo>
                    <a:pt x="74" y="1828"/>
                  </a:lnTo>
                  <a:lnTo>
                    <a:pt x="220" y="1536"/>
                  </a:lnTo>
                  <a:lnTo>
                    <a:pt x="256" y="1390"/>
                  </a:lnTo>
                  <a:lnTo>
                    <a:pt x="293" y="1243"/>
                  </a:lnTo>
                  <a:lnTo>
                    <a:pt x="293" y="1243"/>
                  </a:lnTo>
                  <a:lnTo>
                    <a:pt x="403" y="1"/>
                  </a:lnTo>
                  <a:lnTo>
                    <a:pt x="403" y="1"/>
                  </a:lnTo>
                  <a:lnTo>
                    <a:pt x="549" y="366"/>
                  </a:lnTo>
                  <a:lnTo>
                    <a:pt x="658" y="695"/>
                  </a:lnTo>
                  <a:lnTo>
                    <a:pt x="695" y="988"/>
                  </a:lnTo>
                  <a:lnTo>
                    <a:pt x="695" y="1316"/>
                  </a:lnTo>
                  <a:lnTo>
                    <a:pt x="658" y="1609"/>
                  </a:lnTo>
                  <a:lnTo>
                    <a:pt x="512" y="1901"/>
                  </a:lnTo>
                  <a:lnTo>
                    <a:pt x="366" y="2194"/>
                  </a:lnTo>
                  <a:lnTo>
                    <a:pt x="110" y="245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5012975" y="3694975"/>
              <a:ext cx="21050" cy="29275"/>
            </a:xfrm>
            <a:custGeom>
              <a:avLst/>
              <a:gdLst/>
              <a:ahLst/>
              <a:cxnLst/>
              <a:rect l="l" t="t" r="r" b="b"/>
              <a:pathLst>
                <a:path w="842" h="1171" fill="none" extrusionOk="0">
                  <a:moveTo>
                    <a:pt x="586" y="1170"/>
                  </a:moveTo>
                  <a:lnTo>
                    <a:pt x="586" y="1170"/>
                  </a:lnTo>
                  <a:lnTo>
                    <a:pt x="257" y="768"/>
                  </a:lnTo>
                  <a:lnTo>
                    <a:pt x="1" y="403"/>
                  </a:lnTo>
                  <a:lnTo>
                    <a:pt x="1" y="403"/>
                  </a:lnTo>
                  <a:lnTo>
                    <a:pt x="1" y="329"/>
                  </a:lnTo>
                  <a:lnTo>
                    <a:pt x="37" y="220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47" y="0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440" y="37"/>
                  </a:lnTo>
                  <a:lnTo>
                    <a:pt x="440" y="37"/>
                  </a:lnTo>
                  <a:lnTo>
                    <a:pt x="586" y="147"/>
                  </a:lnTo>
                  <a:lnTo>
                    <a:pt x="732" y="256"/>
                  </a:lnTo>
                  <a:lnTo>
                    <a:pt x="805" y="366"/>
                  </a:lnTo>
                  <a:lnTo>
                    <a:pt x="842" y="476"/>
                  </a:lnTo>
                  <a:lnTo>
                    <a:pt x="842" y="622"/>
                  </a:lnTo>
                  <a:lnTo>
                    <a:pt x="805" y="805"/>
                  </a:lnTo>
                  <a:lnTo>
                    <a:pt x="695" y="951"/>
                  </a:lnTo>
                  <a:lnTo>
                    <a:pt x="586" y="117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5058675" y="3682175"/>
              <a:ext cx="7325" cy="11000"/>
            </a:xfrm>
            <a:custGeom>
              <a:avLst/>
              <a:gdLst/>
              <a:ahLst/>
              <a:cxnLst/>
              <a:rect l="l" t="t" r="r" b="b"/>
              <a:pathLst>
                <a:path w="293" h="440" fill="none" extrusionOk="0">
                  <a:moveTo>
                    <a:pt x="220" y="439"/>
                  </a:moveTo>
                  <a:lnTo>
                    <a:pt x="220" y="439"/>
                  </a:lnTo>
                  <a:lnTo>
                    <a:pt x="0" y="1"/>
                  </a:lnTo>
                  <a:lnTo>
                    <a:pt x="0" y="1"/>
                  </a:lnTo>
                  <a:lnTo>
                    <a:pt x="220" y="1"/>
                  </a:lnTo>
                  <a:lnTo>
                    <a:pt x="256" y="37"/>
                  </a:lnTo>
                  <a:lnTo>
                    <a:pt x="293" y="74"/>
                  </a:lnTo>
                  <a:lnTo>
                    <a:pt x="293" y="220"/>
                  </a:lnTo>
                  <a:lnTo>
                    <a:pt x="220" y="43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4813775" y="3606325"/>
              <a:ext cx="183700" cy="240375"/>
            </a:xfrm>
            <a:custGeom>
              <a:avLst/>
              <a:gdLst/>
              <a:ahLst/>
              <a:cxnLst/>
              <a:rect l="l" t="t" r="r" b="b"/>
              <a:pathLst>
                <a:path w="7348" h="9615" fill="none" extrusionOk="0">
                  <a:moveTo>
                    <a:pt x="1" y="9285"/>
                  </a:moveTo>
                  <a:lnTo>
                    <a:pt x="1" y="9285"/>
                  </a:lnTo>
                  <a:lnTo>
                    <a:pt x="37" y="8956"/>
                  </a:lnTo>
                  <a:lnTo>
                    <a:pt x="74" y="8846"/>
                  </a:lnTo>
                  <a:lnTo>
                    <a:pt x="147" y="8773"/>
                  </a:lnTo>
                  <a:lnTo>
                    <a:pt x="220" y="8700"/>
                  </a:lnTo>
                  <a:lnTo>
                    <a:pt x="330" y="8664"/>
                  </a:lnTo>
                  <a:lnTo>
                    <a:pt x="659" y="8591"/>
                  </a:lnTo>
                  <a:lnTo>
                    <a:pt x="659" y="8591"/>
                  </a:lnTo>
                  <a:lnTo>
                    <a:pt x="841" y="8518"/>
                  </a:lnTo>
                  <a:lnTo>
                    <a:pt x="951" y="8481"/>
                  </a:lnTo>
                  <a:lnTo>
                    <a:pt x="1024" y="8408"/>
                  </a:lnTo>
                  <a:lnTo>
                    <a:pt x="1024" y="8408"/>
                  </a:lnTo>
                  <a:lnTo>
                    <a:pt x="1134" y="8262"/>
                  </a:lnTo>
                  <a:lnTo>
                    <a:pt x="1243" y="8189"/>
                  </a:lnTo>
                  <a:lnTo>
                    <a:pt x="1536" y="8152"/>
                  </a:lnTo>
                  <a:lnTo>
                    <a:pt x="1536" y="8152"/>
                  </a:lnTo>
                  <a:lnTo>
                    <a:pt x="1719" y="8079"/>
                  </a:lnTo>
                  <a:lnTo>
                    <a:pt x="1828" y="8042"/>
                  </a:lnTo>
                  <a:lnTo>
                    <a:pt x="1938" y="7933"/>
                  </a:lnTo>
                  <a:lnTo>
                    <a:pt x="2048" y="7860"/>
                  </a:lnTo>
                  <a:lnTo>
                    <a:pt x="2084" y="7750"/>
                  </a:lnTo>
                  <a:lnTo>
                    <a:pt x="2121" y="7604"/>
                  </a:lnTo>
                  <a:lnTo>
                    <a:pt x="2121" y="7458"/>
                  </a:lnTo>
                  <a:lnTo>
                    <a:pt x="2084" y="7311"/>
                  </a:lnTo>
                  <a:lnTo>
                    <a:pt x="2084" y="7311"/>
                  </a:lnTo>
                  <a:lnTo>
                    <a:pt x="2011" y="6873"/>
                  </a:lnTo>
                  <a:lnTo>
                    <a:pt x="2048" y="6690"/>
                  </a:lnTo>
                  <a:lnTo>
                    <a:pt x="2084" y="6507"/>
                  </a:lnTo>
                  <a:lnTo>
                    <a:pt x="2121" y="6324"/>
                  </a:lnTo>
                  <a:lnTo>
                    <a:pt x="2230" y="6178"/>
                  </a:lnTo>
                  <a:lnTo>
                    <a:pt x="2340" y="5995"/>
                  </a:lnTo>
                  <a:lnTo>
                    <a:pt x="2523" y="5849"/>
                  </a:lnTo>
                  <a:lnTo>
                    <a:pt x="2523" y="5849"/>
                  </a:lnTo>
                  <a:lnTo>
                    <a:pt x="2669" y="5703"/>
                  </a:lnTo>
                  <a:lnTo>
                    <a:pt x="2779" y="5557"/>
                  </a:lnTo>
                  <a:lnTo>
                    <a:pt x="2852" y="5411"/>
                  </a:lnTo>
                  <a:lnTo>
                    <a:pt x="2888" y="5264"/>
                  </a:lnTo>
                  <a:lnTo>
                    <a:pt x="2852" y="5118"/>
                  </a:lnTo>
                  <a:lnTo>
                    <a:pt x="2779" y="4972"/>
                  </a:lnTo>
                  <a:lnTo>
                    <a:pt x="2669" y="4826"/>
                  </a:lnTo>
                  <a:lnTo>
                    <a:pt x="2523" y="4643"/>
                  </a:lnTo>
                  <a:lnTo>
                    <a:pt x="2523" y="4643"/>
                  </a:lnTo>
                  <a:lnTo>
                    <a:pt x="2340" y="4460"/>
                  </a:lnTo>
                  <a:lnTo>
                    <a:pt x="2194" y="4314"/>
                  </a:lnTo>
                  <a:lnTo>
                    <a:pt x="2084" y="4095"/>
                  </a:lnTo>
                  <a:lnTo>
                    <a:pt x="2048" y="3985"/>
                  </a:lnTo>
                  <a:lnTo>
                    <a:pt x="2048" y="3839"/>
                  </a:lnTo>
                  <a:lnTo>
                    <a:pt x="2048" y="3839"/>
                  </a:lnTo>
                  <a:lnTo>
                    <a:pt x="2084" y="3510"/>
                  </a:lnTo>
                  <a:lnTo>
                    <a:pt x="2121" y="3181"/>
                  </a:lnTo>
                  <a:lnTo>
                    <a:pt x="2230" y="2889"/>
                  </a:lnTo>
                  <a:lnTo>
                    <a:pt x="2413" y="2633"/>
                  </a:lnTo>
                  <a:lnTo>
                    <a:pt x="2413" y="2633"/>
                  </a:lnTo>
                  <a:lnTo>
                    <a:pt x="2596" y="2450"/>
                  </a:lnTo>
                  <a:lnTo>
                    <a:pt x="2779" y="2267"/>
                  </a:lnTo>
                  <a:lnTo>
                    <a:pt x="2779" y="2267"/>
                  </a:lnTo>
                  <a:lnTo>
                    <a:pt x="3108" y="1975"/>
                  </a:lnTo>
                  <a:lnTo>
                    <a:pt x="3254" y="1829"/>
                  </a:lnTo>
                  <a:lnTo>
                    <a:pt x="3363" y="1682"/>
                  </a:lnTo>
                  <a:lnTo>
                    <a:pt x="3437" y="1463"/>
                  </a:lnTo>
                  <a:lnTo>
                    <a:pt x="3510" y="1280"/>
                  </a:lnTo>
                  <a:lnTo>
                    <a:pt x="3583" y="1061"/>
                  </a:lnTo>
                  <a:lnTo>
                    <a:pt x="3583" y="842"/>
                  </a:lnTo>
                  <a:lnTo>
                    <a:pt x="3583" y="842"/>
                  </a:lnTo>
                  <a:lnTo>
                    <a:pt x="3619" y="622"/>
                  </a:lnTo>
                  <a:lnTo>
                    <a:pt x="3656" y="476"/>
                  </a:lnTo>
                  <a:lnTo>
                    <a:pt x="3729" y="330"/>
                  </a:lnTo>
                  <a:lnTo>
                    <a:pt x="3802" y="184"/>
                  </a:lnTo>
                  <a:lnTo>
                    <a:pt x="3912" y="111"/>
                  </a:lnTo>
                  <a:lnTo>
                    <a:pt x="4058" y="38"/>
                  </a:lnTo>
                  <a:lnTo>
                    <a:pt x="4204" y="1"/>
                  </a:lnTo>
                  <a:lnTo>
                    <a:pt x="4350" y="1"/>
                  </a:lnTo>
                  <a:lnTo>
                    <a:pt x="4350" y="1"/>
                  </a:lnTo>
                  <a:lnTo>
                    <a:pt x="4497" y="1"/>
                  </a:lnTo>
                  <a:lnTo>
                    <a:pt x="4497" y="1"/>
                  </a:lnTo>
                  <a:lnTo>
                    <a:pt x="4643" y="38"/>
                  </a:lnTo>
                  <a:lnTo>
                    <a:pt x="4789" y="74"/>
                  </a:lnTo>
                  <a:lnTo>
                    <a:pt x="4862" y="147"/>
                  </a:lnTo>
                  <a:lnTo>
                    <a:pt x="4935" y="220"/>
                  </a:lnTo>
                  <a:lnTo>
                    <a:pt x="4972" y="330"/>
                  </a:lnTo>
                  <a:lnTo>
                    <a:pt x="4972" y="440"/>
                  </a:lnTo>
                  <a:lnTo>
                    <a:pt x="4935" y="586"/>
                  </a:lnTo>
                  <a:lnTo>
                    <a:pt x="4862" y="732"/>
                  </a:lnTo>
                  <a:lnTo>
                    <a:pt x="4862" y="732"/>
                  </a:lnTo>
                  <a:lnTo>
                    <a:pt x="4423" y="1427"/>
                  </a:lnTo>
                  <a:lnTo>
                    <a:pt x="4168" y="1755"/>
                  </a:lnTo>
                  <a:lnTo>
                    <a:pt x="3912" y="2084"/>
                  </a:lnTo>
                  <a:lnTo>
                    <a:pt x="3912" y="2084"/>
                  </a:lnTo>
                  <a:lnTo>
                    <a:pt x="3766" y="2304"/>
                  </a:lnTo>
                  <a:lnTo>
                    <a:pt x="3656" y="2523"/>
                  </a:lnTo>
                  <a:lnTo>
                    <a:pt x="3619" y="2742"/>
                  </a:lnTo>
                  <a:lnTo>
                    <a:pt x="3692" y="2998"/>
                  </a:lnTo>
                  <a:lnTo>
                    <a:pt x="3692" y="2998"/>
                  </a:lnTo>
                  <a:lnTo>
                    <a:pt x="3729" y="3218"/>
                  </a:lnTo>
                  <a:lnTo>
                    <a:pt x="3766" y="3437"/>
                  </a:lnTo>
                  <a:lnTo>
                    <a:pt x="3766" y="3839"/>
                  </a:lnTo>
                  <a:lnTo>
                    <a:pt x="3766" y="3839"/>
                  </a:lnTo>
                  <a:lnTo>
                    <a:pt x="3802" y="4058"/>
                  </a:lnTo>
                  <a:lnTo>
                    <a:pt x="3875" y="4278"/>
                  </a:lnTo>
                  <a:lnTo>
                    <a:pt x="3985" y="4460"/>
                  </a:lnTo>
                  <a:lnTo>
                    <a:pt x="4131" y="4643"/>
                  </a:lnTo>
                  <a:lnTo>
                    <a:pt x="4314" y="4753"/>
                  </a:lnTo>
                  <a:lnTo>
                    <a:pt x="4497" y="4862"/>
                  </a:lnTo>
                  <a:lnTo>
                    <a:pt x="4716" y="4899"/>
                  </a:lnTo>
                  <a:lnTo>
                    <a:pt x="4899" y="4935"/>
                  </a:lnTo>
                  <a:lnTo>
                    <a:pt x="4899" y="4935"/>
                  </a:lnTo>
                  <a:lnTo>
                    <a:pt x="5154" y="4899"/>
                  </a:lnTo>
                  <a:lnTo>
                    <a:pt x="5410" y="4826"/>
                  </a:lnTo>
                  <a:lnTo>
                    <a:pt x="5410" y="4826"/>
                  </a:lnTo>
                  <a:lnTo>
                    <a:pt x="5666" y="4716"/>
                  </a:lnTo>
                  <a:lnTo>
                    <a:pt x="5922" y="4643"/>
                  </a:lnTo>
                  <a:lnTo>
                    <a:pt x="6214" y="4606"/>
                  </a:lnTo>
                  <a:lnTo>
                    <a:pt x="6470" y="4570"/>
                  </a:lnTo>
                  <a:lnTo>
                    <a:pt x="6470" y="4570"/>
                  </a:lnTo>
                  <a:lnTo>
                    <a:pt x="6909" y="4606"/>
                  </a:lnTo>
                  <a:lnTo>
                    <a:pt x="7348" y="4680"/>
                  </a:lnTo>
                  <a:lnTo>
                    <a:pt x="7348" y="4680"/>
                  </a:lnTo>
                  <a:lnTo>
                    <a:pt x="7201" y="4899"/>
                  </a:lnTo>
                  <a:lnTo>
                    <a:pt x="7055" y="5082"/>
                  </a:lnTo>
                  <a:lnTo>
                    <a:pt x="6909" y="5191"/>
                  </a:lnTo>
                  <a:lnTo>
                    <a:pt x="6690" y="5228"/>
                  </a:lnTo>
                  <a:lnTo>
                    <a:pt x="6690" y="5228"/>
                  </a:lnTo>
                  <a:lnTo>
                    <a:pt x="6543" y="5228"/>
                  </a:lnTo>
                  <a:lnTo>
                    <a:pt x="6543" y="5228"/>
                  </a:lnTo>
                  <a:lnTo>
                    <a:pt x="6141" y="5191"/>
                  </a:lnTo>
                  <a:lnTo>
                    <a:pt x="6141" y="5191"/>
                  </a:lnTo>
                  <a:lnTo>
                    <a:pt x="5849" y="5191"/>
                  </a:lnTo>
                  <a:lnTo>
                    <a:pt x="5630" y="5264"/>
                  </a:lnTo>
                  <a:lnTo>
                    <a:pt x="5374" y="5374"/>
                  </a:lnTo>
                  <a:lnTo>
                    <a:pt x="5154" y="5484"/>
                  </a:lnTo>
                  <a:lnTo>
                    <a:pt x="4972" y="5666"/>
                  </a:lnTo>
                  <a:lnTo>
                    <a:pt x="4752" y="5849"/>
                  </a:lnTo>
                  <a:lnTo>
                    <a:pt x="4423" y="6288"/>
                  </a:lnTo>
                  <a:lnTo>
                    <a:pt x="4423" y="6288"/>
                  </a:lnTo>
                  <a:lnTo>
                    <a:pt x="4533" y="6361"/>
                  </a:lnTo>
                  <a:lnTo>
                    <a:pt x="4716" y="6398"/>
                  </a:lnTo>
                  <a:lnTo>
                    <a:pt x="5045" y="6398"/>
                  </a:lnTo>
                  <a:lnTo>
                    <a:pt x="5191" y="6434"/>
                  </a:lnTo>
                  <a:lnTo>
                    <a:pt x="5301" y="6544"/>
                  </a:lnTo>
                  <a:lnTo>
                    <a:pt x="5337" y="6617"/>
                  </a:lnTo>
                  <a:lnTo>
                    <a:pt x="5374" y="6726"/>
                  </a:lnTo>
                  <a:lnTo>
                    <a:pt x="5374" y="6982"/>
                  </a:lnTo>
                  <a:lnTo>
                    <a:pt x="5374" y="6982"/>
                  </a:lnTo>
                  <a:lnTo>
                    <a:pt x="5154" y="6982"/>
                  </a:lnTo>
                  <a:lnTo>
                    <a:pt x="4935" y="6982"/>
                  </a:lnTo>
                  <a:lnTo>
                    <a:pt x="4935" y="6982"/>
                  </a:lnTo>
                  <a:lnTo>
                    <a:pt x="4679" y="6946"/>
                  </a:lnTo>
                  <a:lnTo>
                    <a:pt x="4679" y="6946"/>
                  </a:lnTo>
                  <a:lnTo>
                    <a:pt x="4423" y="6982"/>
                  </a:lnTo>
                  <a:lnTo>
                    <a:pt x="4350" y="7019"/>
                  </a:lnTo>
                  <a:lnTo>
                    <a:pt x="4241" y="7092"/>
                  </a:lnTo>
                  <a:lnTo>
                    <a:pt x="4131" y="7275"/>
                  </a:lnTo>
                  <a:lnTo>
                    <a:pt x="4058" y="7567"/>
                  </a:lnTo>
                  <a:lnTo>
                    <a:pt x="4058" y="7567"/>
                  </a:lnTo>
                  <a:lnTo>
                    <a:pt x="4058" y="7823"/>
                  </a:lnTo>
                  <a:lnTo>
                    <a:pt x="4058" y="8115"/>
                  </a:lnTo>
                  <a:lnTo>
                    <a:pt x="4058" y="8115"/>
                  </a:lnTo>
                  <a:lnTo>
                    <a:pt x="4058" y="8627"/>
                  </a:lnTo>
                  <a:lnTo>
                    <a:pt x="4058" y="8627"/>
                  </a:lnTo>
                  <a:lnTo>
                    <a:pt x="3363" y="9175"/>
                  </a:lnTo>
                  <a:lnTo>
                    <a:pt x="3363" y="9175"/>
                  </a:lnTo>
                  <a:lnTo>
                    <a:pt x="3181" y="9102"/>
                  </a:lnTo>
                  <a:lnTo>
                    <a:pt x="2998" y="9029"/>
                  </a:lnTo>
                  <a:lnTo>
                    <a:pt x="2852" y="8993"/>
                  </a:lnTo>
                  <a:lnTo>
                    <a:pt x="2669" y="8956"/>
                  </a:lnTo>
                  <a:lnTo>
                    <a:pt x="2669" y="8956"/>
                  </a:lnTo>
                  <a:lnTo>
                    <a:pt x="2486" y="8993"/>
                  </a:lnTo>
                  <a:lnTo>
                    <a:pt x="2303" y="9029"/>
                  </a:lnTo>
                  <a:lnTo>
                    <a:pt x="2121" y="9102"/>
                  </a:lnTo>
                  <a:lnTo>
                    <a:pt x="1901" y="9212"/>
                  </a:lnTo>
                  <a:lnTo>
                    <a:pt x="1901" y="9212"/>
                  </a:lnTo>
                  <a:lnTo>
                    <a:pt x="1536" y="9468"/>
                  </a:lnTo>
                  <a:lnTo>
                    <a:pt x="1353" y="9578"/>
                  </a:lnTo>
                  <a:lnTo>
                    <a:pt x="1134" y="9614"/>
                  </a:lnTo>
                  <a:lnTo>
                    <a:pt x="1134" y="9614"/>
                  </a:lnTo>
                  <a:lnTo>
                    <a:pt x="988" y="9614"/>
                  </a:lnTo>
                  <a:lnTo>
                    <a:pt x="878" y="9541"/>
                  </a:lnTo>
                  <a:lnTo>
                    <a:pt x="732" y="9468"/>
                  </a:lnTo>
                  <a:lnTo>
                    <a:pt x="586" y="9322"/>
                  </a:lnTo>
                  <a:lnTo>
                    <a:pt x="586" y="9322"/>
                  </a:lnTo>
                  <a:lnTo>
                    <a:pt x="549" y="9285"/>
                  </a:lnTo>
                  <a:lnTo>
                    <a:pt x="439" y="9249"/>
                  </a:lnTo>
                  <a:lnTo>
                    <a:pt x="439" y="9249"/>
                  </a:lnTo>
                  <a:lnTo>
                    <a:pt x="1" y="928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5500950" y="3402575"/>
              <a:ext cx="5500" cy="7325"/>
            </a:xfrm>
            <a:custGeom>
              <a:avLst/>
              <a:gdLst/>
              <a:ahLst/>
              <a:cxnLst/>
              <a:rect l="l" t="t" r="r" b="b"/>
              <a:pathLst>
                <a:path w="220" h="293" fill="none" extrusionOk="0">
                  <a:moveTo>
                    <a:pt x="37" y="292"/>
                  </a:moveTo>
                  <a:lnTo>
                    <a:pt x="37" y="29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3" y="0"/>
                  </a:lnTo>
                  <a:lnTo>
                    <a:pt x="183" y="0"/>
                  </a:lnTo>
                  <a:lnTo>
                    <a:pt x="220" y="256"/>
                  </a:lnTo>
                  <a:lnTo>
                    <a:pt x="220" y="256"/>
                  </a:lnTo>
                  <a:lnTo>
                    <a:pt x="37" y="29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5620650" y="3255450"/>
              <a:ext cx="11000" cy="4575"/>
            </a:xfrm>
            <a:custGeom>
              <a:avLst/>
              <a:gdLst/>
              <a:ahLst/>
              <a:cxnLst/>
              <a:rect l="l" t="t" r="r" b="b"/>
              <a:pathLst>
                <a:path w="440" h="183" fill="none" extrusionOk="0">
                  <a:moveTo>
                    <a:pt x="37" y="183"/>
                  </a:moveTo>
                  <a:lnTo>
                    <a:pt x="37" y="183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183"/>
                  </a:lnTo>
                  <a:lnTo>
                    <a:pt x="37" y="18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4461975" y="3136650"/>
              <a:ext cx="2214125" cy="1964675"/>
            </a:xfrm>
            <a:custGeom>
              <a:avLst/>
              <a:gdLst/>
              <a:ahLst/>
              <a:cxnLst/>
              <a:rect l="l" t="t" r="r" b="b"/>
              <a:pathLst>
                <a:path w="88565" h="78587" fill="none" extrusionOk="0">
                  <a:moveTo>
                    <a:pt x="45141" y="1"/>
                  </a:moveTo>
                  <a:lnTo>
                    <a:pt x="45141" y="1"/>
                  </a:lnTo>
                  <a:lnTo>
                    <a:pt x="44959" y="1"/>
                  </a:lnTo>
                  <a:lnTo>
                    <a:pt x="44776" y="110"/>
                  </a:lnTo>
                  <a:lnTo>
                    <a:pt x="44630" y="220"/>
                  </a:lnTo>
                  <a:lnTo>
                    <a:pt x="44557" y="403"/>
                  </a:lnTo>
                  <a:lnTo>
                    <a:pt x="44557" y="403"/>
                  </a:lnTo>
                  <a:lnTo>
                    <a:pt x="44520" y="732"/>
                  </a:lnTo>
                  <a:lnTo>
                    <a:pt x="44483" y="1097"/>
                  </a:lnTo>
                  <a:lnTo>
                    <a:pt x="44520" y="1426"/>
                  </a:lnTo>
                  <a:lnTo>
                    <a:pt x="44593" y="1755"/>
                  </a:lnTo>
                  <a:lnTo>
                    <a:pt x="44593" y="1755"/>
                  </a:lnTo>
                  <a:lnTo>
                    <a:pt x="44666" y="1974"/>
                  </a:lnTo>
                  <a:lnTo>
                    <a:pt x="44739" y="2157"/>
                  </a:lnTo>
                  <a:lnTo>
                    <a:pt x="44703" y="2230"/>
                  </a:lnTo>
                  <a:lnTo>
                    <a:pt x="44666" y="2303"/>
                  </a:lnTo>
                  <a:lnTo>
                    <a:pt x="44593" y="2413"/>
                  </a:lnTo>
                  <a:lnTo>
                    <a:pt x="44520" y="2486"/>
                  </a:lnTo>
                  <a:lnTo>
                    <a:pt x="44520" y="2486"/>
                  </a:lnTo>
                  <a:lnTo>
                    <a:pt x="44447" y="2559"/>
                  </a:lnTo>
                  <a:lnTo>
                    <a:pt x="44374" y="2632"/>
                  </a:lnTo>
                  <a:lnTo>
                    <a:pt x="44301" y="2852"/>
                  </a:lnTo>
                  <a:lnTo>
                    <a:pt x="44301" y="2852"/>
                  </a:lnTo>
                  <a:lnTo>
                    <a:pt x="44155" y="3107"/>
                  </a:lnTo>
                  <a:lnTo>
                    <a:pt x="44081" y="3217"/>
                  </a:lnTo>
                  <a:lnTo>
                    <a:pt x="44045" y="3254"/>
                  </a:lnTo>
                  <a:lnTo>
                    <a:pt x="43972" y="3254"/>
                  </a:lnTo>
                  <a:lnTo>
                    <a:pt x="43972" y="3254"/>
                  </a:lnTo>
                  <a:lnTo>
                    <a:pt x="43899" y="3254"/>
                  </a:lnTo>
                  <a:lnTo>
                    <a:pt x="43899" y="3254"/>
                  </a:lnTo>
                  <a:lnTo>
                    <a:pt x="43752" y="3217"/>
                  </a:lnTo>
                  <a:lnTo>
                    <a:pt x="43643" y="3144"/>
                  </a:lnTo>
                  <a:lnTo>
                    <a:pt x="43387" y="2998"/>
                  </a:lnTo>
                  <a:lnTo>
                    <a:pt x="43387" y="2998"/>
                  </a:lnTo>
                  <a:lnTo>
                    <a:pt x="43241" y="3107"/>
                  </a:lnTo>
                  <a:lnTo>
                    <a:pt x="43058" y="3217"/>
                  </a:lnTo>
                  <a:lnTo>
                    <a:pt x="42729" y="3400"/>
                  </a:lnTo>
                  <a:lnTo>
                    <a:pt x="42583" y="3509"/>
                  </a:lnTo>
                  <a:lnTo>
                    <a:pt x="42437" y="3656"/>
                  </a:lnTo>
                  <a:lnTo>
                    <a:pt x="42364" y="3838"/>
                  </a:lnTo>
                  <a:lnTo>
                    <a:pt x="42327" y="4058"/>
                  </a:lnTo>
                  <a:lnTo>
                    <a:pt x="42327" y="4058"/>
                  </a:lnTo>
                  <a:lnTo>
                    <a:pt x="42254" y="4131"/>
                  </a:lnTo>
                  <a:lnTo>
                    <a:pt x="42181" y="4167"/>
                  </a:lnTo>
                  <a:lnTo>
                    <a:pt x="42181" y="4167"/>
                  </a:lnTo>
                  <a:lnTo>
                    <a:pt x="41961" y="4314"/>
                  </a:lnTo>
                  <a:lnTo>
                    <a:pt x="41742" y="4460"/>
                  </a:lnTo>
                  <a:lnTo>
                    <a:pt x="41559" y="4606"/>
                  </a:lnTo>
                  <a:lnTo>
                    <a:pt x="41413" y="4789"/>
                  </a:lnTo>
                  <a:lnTo>
                    <a:pt x="41121" y="5191"/>
                  </a:lnTo>
                  <a:lnTo>
                    <a:pt x="40828" y="5556"/>
                  </a:lnTo>
                  <a:lnTo>
                    <a:pt x="40828" y="5556"/>
                  </a:lnTo>
                  <a:lnTo>
                    <a:pt x="40719" y="5666"/>
                  </a:lnTo>
                  <a:lnTo>
                    <a:pt x="40646" y="5812"/>
                  </a:lnTo>
                  <a:lnTo>
                    <a:pt x="40646" y="5958"/>
                  </a:lnTo>
                  <a:lnTo>
                    <a:pt x="40646" y="6068"/>
                  </a:lnTo>
                  <a:lnTo>
                    <a:pt x="40682" y="6214"/>
                  </a:lnTo>
                  <a:lnTo>
                    <a:pt x="40719" y="6324"/>
                  </a:lnTo>
                  <a:lnTo>
                    <a:pt x="40828" y="6434"/>
                  </a:lnTo>
                  <a:lnTo>
                    <a:pt x="40938" y="6543"/>
                  </a:lnTo>
                  <a:lnTo>
                    <a:pt x="40938" y="6543"/>
                  </a:lnTo>
                  <a:lnTo>
                    <a:pt x="41194" y="6726"/>
                  </a:lnTo>
                  <a:lnTo>
                    <a:pt x="41486" y="6909"/>
                  </a:lnTo>
                  <a:lnTo>
                    <a:pt x="41486" y="6909"/>
                  </a:lnTo>
                  <a:lnTo>
                    <a:pt x="41304" y="7055"/>
                  </a:lnTo>
                  <a:lnTo>
                    <a:pt x="41121" y="7201"/>
                  </a:lnTo>
                  <a:lnTo>
                    <a:pt x="41121" y="7201"/>
                  </a:lnTo>
                  <a:lnTo>
                    <a:pt x="40572" y="7420"/>
                  </a:lnTo>
                  <a:lnTo>
                    <a:pt x="39988" y="7640"/>
                  </a:lnTo>
                  <a:lnTo>
                    <a:pt x="39988" y="7640"/>
                  </a:lnTo>
                  <a:lnTo>
                    <a:pt x="39805" y="7713"/>
                  </a:lnTo>
                  <a:lnTo>
                    <a:pt x="39659" y="7786"/>
                  </a:lnTo>
                  <a:lnTo>
                    <a:pt x="39549" y="7932"/>
                  </a:lnTo>
                  <a:lnTo>
                    <a:pt x="39476" y="8005"/>
                  </a:lnTo>
                  <a:lnTo>
                    <a:pt x="39476" y="8115"/>
                  </a:lnTo>
                  <a:lnTo>
                    <a:pt x="39476" y="8115"/>
                  </a:lnTo>
                  <a:lnTo>
                    <a:pt x="39476" y="8261"/>
                  </a:lnTo>
                  <a:lnTo>
                    <a:pt x="39549" y="8444"/>
                  </a:lnTo>
                  <a:lnTo>
                    <a:pt x="39622" y="8627"/>
                  </a:lnTo>
                  <a:lnTo>
                    <a:pt x="39768" y="8846"/>
                  </a:lnTo>
                  <a:lnTo>
                    <a:pt x="39915" y="9029"/>
                  </a:lnTo>
                  <a:lnTo>
                    <a:pt x="40061" y="9211"/>
                  </a:lnTo>
                  <a:lnTo>
                    <a:pt x="40207" y="9321"/>
                  </a:lnTo>
                  <a:lnTo>
                    <a:pt x="40353" y="9394"/>
                  </a:lnTo>
                  <a:lnTo>
                    <a:pt x="40353" y="9394"/>
                  </a:lnTo>
                  <a:lnTo>
                    <a:pt x="40572" y="9467"/>
                  </a:lnTo>
                  <a:lnTo>
                    <a:pt x="40719" y="9577"/>
                  </a:lnTo>
                  <a:lnTo>
                    <a:pt x="41011" y="9869"/>
                  </a:lnTo>
                  <a:lnTo>
                    <a:pt x="41011" y="9869"/>
                  </a:lnTo>
                  <a:lnTo>
                    <a:pt x="40865" y="9943"/>
                  </a:lnTo>
                  <a:lnTo>
                    <a:pt x="40719" y="9943"/>
                  </a:lnTo>
                  <a:lnTo>
                    <a:pt x="40719" y="9943"/>
                  </a:lnTo>
                  <a:lnTo>
                    <a:pt x="40536" y="9906"/>
                  </a:lnTo>
                  <a:lnTo>
                    <a:pt x="40353" y="9833"/>
                  </a:lnTo>
                  <a:lnTo>
                    <a:pt x="40353" y="9833"/>
                  </a:lnTo>
                  <a:lnTo>
                    <a:pt x="40061" y="9650"/>
                  </a:lnTo>
                  <a:lnTo>
                    <a:pt x="39768" y="9504"/>
                  </a:lnTo>
                  <a:lnTo>
                    <a:pt x="39476" y="9394"/>
                  </a:lnTo>
                  <a:lnTo>
                    <a:pt x="39147" y="9358"/>
                  </a:lnTo>
                  <a:lnTo>
                    <a:pt x="39147" y="9358"/>
                  </a:lnTo>
                  <a:lnTo>
                    <a:pt x="38891" y="9394"/>
                  </a:lnTo>
                  <a:lnTo>
                    <a:pt x="38635" y="9431"/>
                  </a:lnTo>
                  <a:lnTo>
                    <a:pt x="38635" y="9431"/>
                  </a:lnTo>
                  <a:lnTo>
                    <a:pt x="38855" y="9943"/>
                  </a:lnTo>
                  <a:lnTo>
                    <a:pt x="38855" y="9943"/>
                  </a:lnTo>
                  <a:lnTo>
                    <a:pt x="38599" y="10125"/>
                  </a:lnTo>
                  <a:lnTo>
                    <a:pt x="38489" y="10198"/>
                  </a:lnTo>
                  <a:lnTo>
                    <a:pt x="38343" y="10235"/>
                  </a:lnTo>
                  <a:lnTo>
                    <a:pt x="38343" y="10235"/>
                  </a:lnTo>
                  <a:lnTo>
                    <a:pt x="38306" y="10235"/>
                  </a:lnTo>
                  <a:lnTo>
                    <a:pt x="38306" y="10235"/>
                  </a:lnTo>
                  <a:lnTo>
                    <a:pt x="38197" y="10198"/>
                  </a:lnTo>
                  <a:lnTo>
                    <a:pt x="38124" y="10162"/>
                  </a:lnTo>
                  <a:lnTo>
                    <a:pt x="38050" y="10052"/>
                  </a:lnTo>
                  <a:lnTo>
                    <a:pt x="38050" y="9943"/>
                  </a:lnTo>
                  <a:lnTo>
                    <a:pt x="37977" y="9723"/>
                  </a:lnTo>
                  <a:lnTo>
                    <a:pt x="37904" y="9614"/>
                  </a:lnTo>
                  <a:lnTo>
                    <a:pt x="37795" y="9540"/>
                  </a:lnTo>
                  <a:lnTo>
                    <a:pt x="37795" y="9540"/>
                  </a:lnTo>
                  <a:lnTo>
                    <a:pt x="37758" y="9943"/>
                  </a:lnTo>
                  <a:lnTo>
                    <a:pt x="37758" y="10125"/>
                  </a:lnTo>
                  <a:lnTo>
                    <a:pt x="37685" y="10235"/>
                  </a:lnTo>
                  <a:lnTo>
                    <a:pt x="37685" y="10235"/>
                  </a:lnTo>
                  <a:lnTo>
                    <a:pt x="37575" y="10454"/>
                  </a:lnTo>
                  <a:lnTo>
                    <a:pt x="37502" y="10674"/>
                  </a:lnTo>
                  <a:lnTo>
                    <a:pt x="37502" y="10856"/>
                  </a:lnTo>
                  <a:lnTo>
                    <a:pt x="37539" y="11039"/>
                  </a:lnTo>
                  <a:lnTo>
                    <a:pt x="37612" y="11185"/>
                  </a:lnTo>
                  <a:lnTo>
                    <a:pt x="37721" y="11331"/>
                  </a:lnTo>
                  <a:lnTo>
                    <a:pt x="38014" y="11660"/>
                  </a:lnTo>
                  <a:lnTo>
                    <a:pt x="38014" y="11660"/>
                  </a:lnTo>
                  <a:lnTo>
                    <a:pt x="38197" y="11880"/>
                  </a:lnTo>
                  <a:lnTo>
                    <a:pt x="38270" y="12026"/>
                  </a:lnTo>
                  <a:lnTo>
                    <a:pt x="38270" y="12172"/>
                  </a:lnTo>
                  <a:lnTo>
                    <a:pt x="38270" y="12172"/>
                  </a:lnTo>
                  <a:lnTo>
                    <a:pt x="38306" y="12501"/>
                  </a:lnTo>
                  <a:lnTo>
                    <a:pt x="38416" y="12830"/>
                  </a:lnTo>
                  <a:lnTo>
                    <a:pt x="38526" y="13159"/>
                  </a:lnTo>
                  <a:lnTo>
                    <a:pt x="38708" y="13451"/>
                  </a:lnTo>
                  <a:lnTo>
                    <a:pt x="38708" y="13451"/>
                  </a:lnTo>
                  <a:lnTo>
                    <a:pt x="39366" y="13525"/>
                  </a:lnTo>
                  <a:lnTo>
                    <a:pt x="39366" y="13525"/>
                  </a:lnTo>
                  <a:lnTo>
                    <a:pt x="39257" y="13963"/>
                  </a:lnTo>
                  <a:lnTo>
                    <a:pt x="39220" y="14146"/>
                  </a:lnTo>
                  <a:lnTo>
                    <a:pt x="39220" y="14219"/>
                  </a:lnTo>
                  <a:lnTo>
                    <a:pt x="39257" y="14256"/>
                  </a:lnTo>
                  <a:lnTo>
                    <a:pt x="39257" y="14256"/>
                  </a:lnTo>
                  <a:lnTo>
                    <a:pt x="39403" y="14511"/>
                  </a:lnTo>
                  <a:lnTo>
                    <a:pt x="39476" y="14767"/>
                  </a:lnTo>
                  <a:lnTo>
                    <a:pt x="39512" y="15023"/>
                  </a:lnTo>
                  <a:lnTo>
                    <a:pt x="39512" y="15242"/>
                  </a:lnTo>
                  <a:lnTo>
                    <a:pt x="39439" y="15462"/>
                  </a:lnTo>
                  <a:lnTo>
                    <a:pt x="39366" y="15718"/>
                  </a:lnTo>
                  <a:lnTo>
                    <a:pt x="39184" y="16156"/>
                  </a:lnTo>
                  <a:lnTo>
                    <a:pt x="39184" y="16156"/>
                  </a:lnTo>
                  <a:lnTo>
                    <a:pt x="39110" y="16266"/>
                  </a:lnTo>
                  <a:lnTo>
                    <a:pt x="39074" y="16339"/>
                  </a:lnTo>
                  <a:lnTo>
                    <a:pt x="39001" y="16376"/>
                  </a:lnTo>
                  <a:lnTo>
                    <a:pt x="38928" y="16412"/>
                  </a:lnTo>
                  <a:lnTo>
                    <a:pt x="38928" y="16412"/>
                  </a:lnTo>
                  <a:lnTo>
                    <a:pt x="38818" y="16376"/>
                  </a:lnTo>
                  <a:lnTo>
                    <a:pt x="38672" y="16302"/>
                  </a:lnTo>
                  <a:lnTo>
                    <a:pt x="38672" y="16302"/>
                  </a:lnTo>
                  <a:lnTo>
                    <a:pt x="38855" y="15864"/>
                  </a:lnTo>
                  <a:lnTo>
                    <a:pt x="38928" y="15389"/>
                  </a:lnTo>
                  <a:lnTo>
                    <a:pt x="38928" y="14914"/>
                  </a:lnTo>
                  <a:lnTo>
                    <a:pt x="38891" y="14475"/>
                  </a:lnTo>
                  <a:lnTo>
                    <a:pt x="38891" y="14475"/>
                  </a:lnTo>
                  <a:lnTo>
                    <a:pt x="38818" y="14219"/>
                  </a:lnTo>
                  <a:lnTo>
                    <a:pt x="38745" y="14073"/>
                  </a:lnTo>
                  <a:lnTo>
                    <a:pt x="38672" y="14000"/>
                  </a:lnTo>
                  <a:lnTo>
                    <a:pt x="38672" y="14000"/>
                  </a:lnTo>
                  <a:lnTo>
                    <a:pt x="38453" y="13707"/>
                  </a:lnTo>
                  <a:lnTo>
                    <a:pt x="38270" y="13415"/>
                  </a:lnTo>
                  <a:lnTo>
                    <a:pt x="38124" y="13086"/>
                  </a:lnTo>
                  <a:lnTo>
                    <a:pt x="38014" y="12720"/>
                  </a:lnTo>
                  <a:lnTo>
                    <a:pt x="38014" y="12720"/>
                  </a:lnTo>
                  <a:lnTo>
                    <a:pt x="37795" y="12136"/>
                  </a:lnTo>
                  <a:lnTo>
                    <a:pt x="37648" y="11843"/>
                  </a:lnTo>
                  <a:lnTo>
                    <a:pt x="37502" y="11624"/>
                  </a:lnTo>
                  <a:lnTo>
                    <a:pt x="37502" y="11624"/>
                  </a:lnTo>
                  <a:lnTo>
                    <a:pt x="37319" y="11368"/>
                  </a:lnTo>
                  <a:lnTo>
                    <a:pt x="37210" y="11149"/>
                  </a:lnTo>
                  <a:lnTo>
                    <a:pt x="37173" y="10893"/>
                  </a:lnTo>
                  <a:lnTo>
                    <a:pt x="37137" y="10600"/>
                  </a:lnTo>
                  <a:lnTo>
                    <a:pt x="37137" y="10600"/>
                  </a:lnTo>
                  <a:lnTo>
                    <a:pt x="37100" y="10308"/>
                  </a:lnTo>
                  <a:lnTo>
                    <a:pt x="37027" y="10089"/>
                  </a:lnTo>
                  <a:lnTo>
                    <a:pt x="36954" y="9869"/>
                  </a:lnTo>
                  <a:lnTo>
                    <a:pt x="36844" y="9723"/>
                  </a:lnTo>
                  <a:lnTo>
                    <a:pt x="36698" y="9577"/>
                  </a:lnTo>
                  <a:lnTo>
                    <a:pt x="36515" y="9467"/>
                  </a:lnTo>
                  <a:lnTo>
                    <a:pt x="36296" y="9394"/>
                  </a:lnTo>
                  <a:lnTo>
                    <a:pt x="36004" y="9321"/>
                  </a:lnTo>
                  <a:lnTo>
                    <a:pt x="36004" y="9321"/>
                  </a:lnTo>
                  <a:lnTo>
                    <a:pt x="35894" y="8773"/>
                  </a:lnTo>
                  <a:lnTo>
                    <a:pt x="35894" y="8773"/>
                  </a:lnTo>
                  <a:lnTo>
                    <a:pt x="35382" y="8846"/>
                  </a:lnTo>
                  <a:lnTo>
                    <a:pt x="35382" y="8846"/>
                  </a:lnTo>
                  <a:lnTo>
                    <a:pt x="35382" y="10966"/>
                  </a:lnTo>
                  <a:lnTo>
                    <a:pt x="35382" y="10966"/>
                  </a:lnTo>
                  <a:lnTo>
                    <a:pt x="35382" y="11112"/>
                  </a:lnTo>
                  <a:lnTo>
                    <a:pt x="35346" y="11185"/>
                  </a:lnTo>
                  <a:lnTo>
                    <a:pt x="35346" y="11258"/>
                  </a:lnTo>
                  <a:lnTo>
                    <a:pt x="35346" y="11258"/>
                  </a:lnTo>
                  <a:lnTo>
                    <a:pt x="35199" y="11441"/>
                  </a:lnTo>
                  <a:lnTo>
                    <a:pt x="35163" y="11587"/>
                  </a:lnTo>
                  <a:lnTo>
                    <a:pt x="35163" y="11770"/>
                  </a:lnTo>
                  <a:lnTo>
                    <a:pt x="35163" y="11916"/>
                  </a:lnTo>
                  <a:lnTo>
                    <a:pt x="35273" y="12245"/>
                  </a:lnTo>
                  <a:lnTo>
                    <a:pt x="35419" y="12574"/>
                  </a:lnTo>
                  <a:lnTo>
                    <a:pt x="35419" y="12574"/>
                  </a:lnTo>
                  <a:lnTo>
                    <a:pt x="35492" y="12830"/>
                  </a:lnTo>
                  <a:lnTo>
                    <a:pt x="35601" y="13086"/>
                  </a:lnTo>
                  <a:lnTo>
                    <a:pt x="35748" y="13269"/>
                  </a:lnTo>
                  <a:lnTo>
                    <a:pt x="35894" y="13488"/>
                  </a:lnTo>
                  <a:lnTo>
                    <a:pt x="36040" y="13671"/>
                  </a:lnTo>
                  <a:lnTo>
                    <a:pt x="36223" y="13817"/>
                  </a:lnTo>
                  <a:lnTo>
                    <a:pt x="36442" y="13963"/>
                  </a:lnTo>
                  <a:lnTo>
                    <a:pt x="36661" y="14109"/>
                  </a:lnTo>
                  <a:lnTo>
                    <a:pt x="36661" y="14109"/>
                  </a:lnTo>
                  <a:lnTo>
                    <a:pt x="36735" y="14146"/>
                  </a:lnTo>
                  <a:lnTo>
                    <a:pt x="36771" y="14256"/>
                  </a:lnTo>
                  <a:lnTo>
                    <a:pt x="36844" y="14548"/>
                  </a:lnTo>
                  <a:lnTo>
                    <a:pt x="36844" y="14548"/>
                  </a:lnTo>
                  <a:lnTo>
                    <a:pt x="35784" y="14109"/>
                  </a:lnTo>
                  <a:lnTo>
                    <a:pt x="34834" y="13707"/>
                  </a:lnTo>
                  <a:lnTo>
                    <a:pt x="34834" y="13707"/>
                  </a:lnTo>
                  <a:lnTo>
                    <a:pt x="34395" y="13561"/>
                  </a:lnTo>
                  <a:lnTo>
                    <a:pt x="34176" y="13525"/>
                  </a:lnTo>
                  <a:lnTo>
                    <a:pt x="33957" y="13488"/>
                  </a:lnTo>
                  <a:lnTo>
                    <a:pt x="33957" y="13488"/>
                  </a:lnTo>
                  <a:lnTo>
                    <a:pt x="33884" y="13488"/>
                  </a:lnTo>
                  <a:lnTo>
                    <a:pt x="33884" y="13488"/>
                  </a:lnTo>
                  <a:lnTo>
                    <a:pt x="33810" y="13488"/>
                  </a:lnTo>
                  <a:lnTo>
                    <a:pt x="33810" y="13488"/>
                  </a:lnTo>
                  <a:lnTo>
                    <a:pt x="33482" y="13451"/>
                  </a:lnTo>
                  <a:lnTo>
                    <a:pt x="33153" y="13378"/>
                  </a:lnTo>
                  <a:lnTo>
                    <a:pt x="32860" y="13269"/>
                  </a:lnTo>
                  <a:lnTo>
                    <a:pt x="32568" y="13123"/>
                  </a:lnTo>
                  <a:lnTo>
                    <a:pt x="32568" y="13123"/>
                  </a:lnTo>
                  <a:lnTo>
                    <a:pt x="32239" y="12867"/>
                  </a:lnTo>
                  <a:lnTo>
                    <a:pt x="32239" y="12867"/>
                  </a:lnTo>
                  <a:lnTo>
                    <a:pt x="32166" y="13086"/>
                  </a:lnTo>
                  <a:lnTo>
                    <a:pt x="32166" y="13269"/>
                  </a:lnTo>
                  <a:lnTo>
                    <a:pt x="32166" y="13342"/>
                  </a:lnTo>
                  <a:lnTo>
                    <a:pt x="32202" y="13378"/>
                  </a:lnTo>
                  <a:lnTo>
                    <a:pt x="32348" y="13525"/>
                  </a:lnTo>
                  <a:lnTo>
                    <a:pt x="32348" y="13525"/>
                  </a:lnTo>
                  <a:lnTo>
                    <a:pt x="32787" y="13780"/>
                  </a:lnTo>
                  <a:lnTo>
                    <a:pt x="33153" y="14073"/>
                  </a:lnTo>
                  <a:lnTo>
                    <a:pt x="33153" y="14073"/>
                  </a:lnTo>
                  <a:lnTo>
                    <a:pt x="33299" y="14219"/>
                  </a:lnTo>
                  <a:lnTo>
                    <a:pt x="33335" y="14365"/>
                  </a:lnTo>
                  <a:lnTo>
                    <a:pt x="33372" y="14438"/>
                  </a:lnTo>
                  <a:lnTo>
                    <a:pt x="33335" y="14511"/>
                  </a:lnTo>
                  <a:lnTo>
                    <a:pt x="33226" y="14731"/>
                  </a:lnTo>
                  <a:lnTo>
                    <a:pt x="33226" y="14731"/>
                  </a:lnTo>
                  <a:lnTo>
                    <a:pt x="33006" y="14658"/>
                  </a:lnTo>
                  <a:lnTo>
                    <a:pt x="32750" y="14621"/>
                  </a:lnTo>
                  <a:lnTo>
                    <a:pt x="32750" y="14621"/>
                  </a:lnTo>
                  <a:lnTo>
                    <a:pt x="32422" y="14658"/>
                  </a:lnTo>
                  <a:lnTo>
                    <a:pt x="32093" y="14767"/>
                  </a:lnTo>
                  <a:lnTo>
                    <a:pt x="31471" y="15060"/>
                  </a:lnTo>
                  <a:lnTo>
                    <a:pt x="31471" y="15060"/>
                  </a:lnTo>
                  <a:lnTo>
                    <a:pt x="31215" y="15169"/>
                  </a:lnTo>
                  <a:lnTo>
                    <a:pt x="31033" y="15206"/>
                  </a:lnTo>
                  <a:lnTo>
                    <a:pt x="31033" y="15206"/>
                  </a:lnTo>
                  <a:lnTo>
                    <a:pt x="30886" y="15206"/>
                  </a:lnTo>
                  <a:lnTo>
                    <a:pt x="30777" y="15133"/>
                  </a:lnTo>
                  <a:lnTo>
                    <a:pt x="30704" y="15023"/>
                  </a:lnTo>
                  <a:lnTo>
                    <a:pt x="30594" y="14877"/>
                  </a:lnTo>
                  <a:lnTo>
                    <a:pt x="30594" y="14877"/>
                  </a:lnTo>
                  <a:lnTo>
                    <a:pt x="30155" y="15133"/>
                  </a:lnTo>
                  <a:lnTo>
                    <a:pt x="29753" y="15352"/>
                  </a:lnTo>
                  <a:lnTo>
                    <a:pt x="29388" y="15608"/>
                  </a:lnTo>
                  <a:lnTo>
                    <a:pt x="29095" y="15864"/>
                  </a:lnTo>
                  <a:lnTo>
                    <a:pt x="28839" y="16120"/>
                  </a:lnTo>
                  <a:lnTo>
                    <a:pt x="28584" y="16376"/>
                  </a:lnTo>
                  <a:lnTo>
                    <a:pt x="28401" y="16631"/>
                  </a:lnTo>
                  <a:lnTo>
                    <a:pt x="28255" y="16924"/>
                  </a:lnTo>
                  <a:lnTo>
                    <a:pt x="28255" y="16924"/>
                  </a:lnTo>
                  <a:lnTo>
                    <a:pt x="27999" y="16997"/>
                  </a:lnTo>
                  <a:lnTo>
                    <a:pt x="27999" y="16997"/>
                  </a:lnTo>
                  <a:lnTo>
                    <a:pt x="27853" y="16960"/>
                  </a:lnTo>
                  <a:lnTo>
                    <a:pt x="27706" y="16887"/>
                  </a:lnTo>
                  <a:lnTo>
                    <a:pt x="27597" y="16778"/>
                  </a:lnTo>
                  <a:lnTo>
                    <a:pt x="27487" y="16595"/>
                  </a:lnTo>
                  <a:lnTo>
                    <a:pt x="27487" y="16595"/>
                  </a:lnTo>
                  <a:lnTo>
                    <a:pt x="27597" y="16412"/>
                  </a:lnTo>
                  <a:lnTo>
                    <a:pt x="27706" y="16229"/>
                  </a:lnTo>
                  <a:lnTo>
                    <a:pt x="27779" y="16156"/>
                  </a:lnTo>
                  <a:lnTo>
                    <a:pt x="27779" y="16047"/>
                  </a:lnTo>
                  <a:lnTo>
                    <a:pt x="27743" y="15937"/>
                  </a:lnTo>
                  <a:lnTo>
                    <a:pt x="27670" y="15827"/>
                  </a:lnTo>
                  <a:lnTo>
                    <a:pt x="27670" y="15827"/>
                  </a:lnTo>
                  <a:lnTo>
                    <a:pt x="27524" y="15681"/>
                  </a:lnTo>
                  <a:lnTo>
                    <a:pt x="27377" y="15571"/>
                  </a:lnTo>
                  <a:lnTo>
                    <a:pt x="27231" y="15535"/>
                  </a:lnTo>
                  <a:lnTo>
                    <a:pt x="27048" y="15498"/>
                  </a:lnTo>
                  <a:lnTo>
                    <a:pt x="27048" y="15498"/>
                  </a:lnTo>
                  <a:lnTo>
                    <a:pt x="26829" y="15535"/>
                  </a:lnTo>
                  <a:lnTo>
                    <a:pt x="26610" y="15608"/>
                  </a:lnTo>
                  <a:lnTo>
                    <a:pt x="26610" y="15608"/>
                  </a:lnTo>
                  <a:lnTo>
                    <a:pt x="27085" y="17472"/>
                  </a:lnTo>
                  <a:lnTo>
                    <a:pt x="27085" y="17472"/>
                  </a:lnTo>
                  <a:lnTo>
                    <a:pt x="26939" y="17545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683" y="17582"/>
                  </a:lnTo>
                  <a:lnTo>
                    <a:pt x="26683" y="17582"/>
                  </a:lnTo>
                  <a:lnTo>
                    <a:pt x="26537" y="17582"/>
                  </a:lnTo>
                  <a:lnTo>
                    <a:pt x="26391" y="17618"/>
                  </a:lnTo>
                  <a:lnTo>
                    <a:pt x="26135" y="17765"/>
                  </a:lnTo>
                  <a:lnTo>
                    <a:pt x="25915" y="17947"/>
                  </a:lnTo>
                  <a:lnTo>
                    <a:pt x="25696" y="18167"/>
                  </a:lnTo>
                  <a:lnTo>
                    <a:pt x="25696" y="18167"/>
                  </a:lnTo>
                  <a:lnTo>
                    <a:pt x="25586" y="18276"/>
                  </a:lnTo>
                  <a:lnTo>
                    <a:pt x="25513" y="18422"/>
                  </a:lnTo>
                  <a:lnTo>
                    <a:pt x="25477" y="18569"/>
                  </a:lnTo>
                  <a:lnTo>
                    <a:pt x="25477" y="18715"/>
                  </a:lnTo>
                  <a:lnTo>
                    <a:pt x="25513" y="18971"/>
                  </a:lnTo>
                  <a:lnTo>
                    <a:pt x="25660" y="19263"/>
                  </a:lnTo>
                  <a:lnTo>
                    <a:pt x="25660" y="19263"/>
                  </a:lnTo>
                  <a:lnTo>
                    <a:pt x="25513" y="19300"/>
                  </a:lnTo>
                  <a:lnTo>
                    <a:pt x="25367" y="19336"/>
                  </a:lnTo>
                  <a:lnTo>
                    <a:pt x="25367" y="19336"/>
                  </a:lnTo>
                  <a:lnTo>
                    <a:pt x="25184" y="19300"/>
                  </a:lnTo>
                  <a:lnTo>
                    <a:pt x="25002" y="19263"/>
                  </a:lnTo>
                  <a:lnTo>
                    <a:pt x="24709" y="19080"/>
                  </a:lnTo>
                  <a:lnTo>
                    <a:pt x="24709" y="19080"/>
                  </a:lnTo>
                  <a:lnTo>
                    <a:pt x="24600" y="19080"/>
                  </a:lnTo>
                  <a:lnTo>
                    <a:pt x="24600" y="19080"/>
                  </a:lnTo>
                  <a:lnTo>
                    <a:pt x="24380" y="19117"/>
                  </a:lnTo>
                  <a:lnTo>
                    <a:pt x="24124" y="19190"/>
                  </a:lnTo>
                  <a:lnTo>
                    <a:pt x="24124" y="19190"/>
                  </a:lnTo>
                  <a:lnTo>
                    <a:pt x="24234" y="19446"/>
                  </a:lnTo>
                  <a:lnTo>
                    <a:pt x="24307" y="19556"/>
                  </a:lnTo>
                  <a:lnTo>
                    <a:pt x="24380" y="19629"/>
                  </a:lnTo>
                  <a:lnTo>
                    <a:pt x="24380" y="19629"/>
                  </a:lnTo>
                  <a:lnTo>
                    <a:pt x="24490" y="19738"/>
                  </a:lnTo>
                  <a:lnTo>
                    <a:pt x="24563" y="19848"/>
                  </a:lnTo>
                  <a:lnTo>
                    <a:pt x="24600" y="19994"/>
                  </a:lnTo>
                  <a:lnTo>
                    <a:pt x="24636" y="20140"/>
                  </a:lnTo>
                  <a:lnTo>
                    <a:pt x="24636" y="20140"/>
                  </a:lnTo>
                  <a:lnTo>
                    <a:pt x="24015" y="19848"/>
                  </a:lnTo>
                  <a:lnTo>
                    <a:pt x="23832" y="19738"/>
                  </a:lnTo>
                  <a:lnTo>
                    <a:pt x="23686" y="19592"/>
                  </a:lnTo>
                  <a:lnTo>
                    <a:pt x="23576" y="19482"/>
                  </a:lnTo>
                  <a:lnTo>
                    <a:pt x="23503" y="19300"/>
                  </a:lnTo>
                  <a:lnTo>
                    <a:pt x="23320" y="18751"/>
                  </a:lnTo>
                  <a:lnTo>
                    <a:pt x="23320" y="18751"/>
                  </a:lnTo>
                  <a:lnTo>
                    <a:pt x="23247" y="18532"/>
                  </a:lnTo>
                  <a:lnTo>
                    <a:pt x="23174" y="18349"/>
                  </a:lnTo>
                  <a:lnTo>
                    <a:pt x="22918" y="17874"/>
                  </a:lnTo>
                  <a:lnTo>
                    <a:pt x="22918" y="17874"/>
                  </a:lnTo>
                  <a:lnTo>
                    <a:pt x="23284" y="17947"/>
                  </a:lnTo>
                  <a:lnTo>
                    <a:pt x="23649" y="18020"/>
                  </a:lnTo>
                  <a:lnTo>
                    <a:pt x="23649" y="18020"/>
                  </a:lnTo>
                  <a:lnTo>
                    <a:pt x="24161" y="18094"/>
                  </a:lnTo>
                  <a:lnTo>
                    <a:pt x="24673" y="18130"/>
                  </a:lnTo>
                  <a:lnTo>
                    <a:pt x="24673" y="18130"/>
                  </a:lnTo>
                  <a:lnTo>
                    <a:pt x="24892" y="18130"/>
                  </a:lnTo>
                  <a:lnTo>
                    <a:pt x="24892" y="18130"/>
                  </a:lnTo>
                  <a:lnTo>
                    <a:pt x="25184" y="18057"/>
                  </a:lnTo>
                  <a:lnTo>
                    <a:pt x="25331" y="17984"/>
                  </a:lnTo>
                  <a:lnTo>
                    <a:pt x="25477" y="17911"/>
                  </a:lnTo>
                  <a:lnTo>
                    <a:pt x="25550" y="17801"/>
                  </a:lnTo>
                  <a:lnTo>
                    <a:pt x="25660" y="17655"/>
                  </a:lnTo>
                  <a:lnTo>
                    <a:pt x="25733" y="17509"/>
                  </a:lnTo>
                  <a:lnTo>
                    <a:pt x="25769" y="17326"/>
                  </a:lnTo>
                  <a:lnTo>
                    <a:pt x="25769" y="17326"/>
                  </a:lnTo>
                  <a:lnTo>
                    <a:pt x="25806" y="17034"/>
                  </a:lnTo>
                  <a:lnTo>
                    <a:pt x="25769" y="16887"/>
                  </a:lnTo>
                  <a:lnTo>
                    <a:pt x="25733" y="16778"/>
                  </a:lnTo>
                  <a:lnTo>
                    <a:pt x="25660" y="16668"/>
                  </a:lnTo>
                  <a:lnTo>
                    <a:pt x="25550" y="16558"/>
                  </a:lnTo>
                  <a:lnTo>
                    <a:pt x="25294" y="16376"/>
                  </a:lnTo>
                  <a:lnTo>
                    <a:pt x="25294" y="16376"/>
                  </a:lnTo>
                  <a:lnTo>
                    <a:pt x="24526" y="15937"/>
                  </a:lnTo>
                  <a:lnTo>
                    <a:pt x="23759" y="15462"/>
                  </a:lnTo>
                  <a:lnTo>
                    <a:pt x="23759" y="15462"/>
                  </a:lnTo>
                  <a:lnTo>
                    <a:pt x="23466" y="15279"/>
                  </a:lnTo>
                  <a:lnTo>
                    <a:pt x="23137" y="15133"/>
                  </a:lnTo>
                  <a:lnTo>
                    <a:pt x="22772" y="15060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151" y="14987"/>
                  </a:lnTo>
                  <a:lnTo>
                    <a:pt x="22041" y="14950"/>
                  </a:lnTo>
                  <a:lnTo>
                    <a:pt x="21968" y="14877"/>
                  </a:lnTo>
                  <a:lnTo>
                    <a:pt x="21968" y="14877"/>
                  </a:lnTo>
                  <a:lnTo>
                    <a:pt x="21822" y="14767"/>
                  </a:lnTo>
                  <a:lnTo>
                    <a:pt x="21712" y="14694"/>
                  </a:lnTo>
                  <a:lnTo>
                    <a:pt x="21566" y="14658"/>
                  </a:lnTo>
                  <a:lnTo>
                    <a:pt x="21456" y="14658"/>
                  </a:lnTo>
                  <a:lnTo>
                    <a:pt x="21456" y="14658"/>
                  </a:lnTo>
                  <a:lnTo>
                    <a:pt x="21200" y="14694"/>
                  </a:lnTo>
                  <a:lnTo>
                    <a:pt x="21200" y="14694"/>
                  </a:lnTo>
                  <a:lnTo>
                    <a:pt x="21127" y="14694"/>
                  </a:lnTo>
                  <a:lnTo>
                    <a:pt x="21127" y="14694"/>
                  </a:lnTo>
                  <a:lnTo>
                    <a:pt x="20944" y="14658"/>
                  </a:lnTo>
                  <a:lnTo>
                    <a:pt x="20689" y="14585"/>
                  </a:lnTo>
                  <a:lnTo>
                    <a:pt x="20689" y="14585"/>
                  </a:lnTo>
                  <a:lnTo>
                    <a:pt x="21091" y="14073"/>
                  </a:lnTo>
                  <a:lnTo>
                    <a:pt x="21091" y="14073"/>
                  </a:lnTo>
                  <a:lnTo>
                    <a:pt x="20360" y="13780"/>
                  </a:lnTo>
                  <a:lnTo>
                    <a:pt x="20360" y="13780"/>
                  </a:lnTo>
                  <a:lnTo>
                    <a:pt x="20140" y="13744"/>
                  </a:lnTo>
                  <a:lnTo>
                    <a:pt x="20031" y="13707"/>
                  </a:lnTo>
                  <a:lnTo>
                    <a:pt x="19957" y="13671"/>
                  </a:lnTo>
                  <a:lnTo>
                    <a:pt x="19957" y="13671"/>
                  </a:lnTo>
                  <a:lnTo>
                    <a:pt x="19775" y="13525"/>
                  </a:lnTo>
                  <a:lnTo>
                    <a:pt x="19665" y="13525"/>
                  </a:lnTo>
                  <a:lnTo>
                    <a:pt x="19592" y="13488"/>
                  </a:lnTo>
                  <a:lnTo>
                    <a:pt x="19592" y="13488"/>
                  </a:lnTo>
                  <a:lnTo>
                    <a:pt x="19482" y="13525"/>
                  </a:lnTo>
                  <a:lnTo>
                    <a:pt x="19336" y="13561"/>
                  </a:lnTo>
                  <a:lnTo>
                    <a:pt x="19153" y="13744"/>
                  </a:lnTo>
                  <a:lnTo>
                    <a:pt x="19153" y="13744"/>
                  </a:lnTo>
                  <a:lnTo>
                    <a:pt x="18569" y="13488"/>
                  </a:lnTo>
                  <a:lnTo>
                    <a:pt x="18569" y="13488"/>
                  </a:lnTo>
                  <a:lnTo>
                    <a:pt x="16997" y="14402"/>
                  </a:lnTo>
                  <a:lnTo>
                    <a:pt x="16997" y="14402"/>
                  </a:lnTo>
                  <a:lnTo>
                    <a:pt x="16851" y="14475"/>
                  </a:lnTo>
                  <a:lnTo>
                    <a:pt x="16704" y="14621"/>
                  </a:lnTo>
                  <a:lnTo>
                    <a:pt x="16595" y="14731"/>
                  </a:lnTo>
                  <a:lnTo>
                    <a:pt x="16449" y="14804"/>
                  </a:lnTo>
                  <a:lnTo>
                    <a:pt x="16449" y="14804"/>
                  </a:lnTo>
                  <a:lnTo>
                    <a:pt x="16046" y="14914"/>
                  </a:lnTo>
                  <a:lnTo>
                    <a:pt x="15864" y="15023"/>
                  </a:lnTo>
                  <a:lnTo>
                    <a:pt x="15681" y="15133"/>
                  </a:lnTo>
                  <a:lnTo>
                    <a:pt x="15535" y="15279"/>
                  </a:lnTo>
                  <a:lnTo>
                    <a:pt x="15425" y="15425"/>
                  </a:lnTo>
                  <a:lnTo>
                    <a:pt x="15315" y="15645"/>
                  </a:lnTo>
                  <a:lnTo>
                    <a:pt x="15279" y="15864"/>
                  </a:lnTo>
                  <a:lnTo>
                    <a:pt x="15279" y="15864"/>
                  </a:lnTo>
                  <a:lnTo>
                    <a:pt x="15169" y="15864"/>
                  </a:lnTo>
                  <a:lnTo>
                    <a:pt x="15169" y="15864"/>
                  </a:lnTo>
                  <a:lnTo>
                    <a:pt x="15060" y="15864"/>
                  </a:lnTo>
                  <a:lnTo>
                    <a:pt x="14950" y="15827"/>
                  </a:lnTo>
                  <a:lnTo>
                    <a:pt x="14950" y="15827"/>
                  </a:lnTo>
                  <a:lnTo>
                    <a:pt x="14840" y="15791"/>
                  </a:lnTo>
                  <a:lnTo>
                    <a:pt x="14731" y="15754"/>
                  </a:lnTo>
                  <a:lnTo>
                    <a:pt x="14731" y="15754"/>
                  </a:lnTo>
                  <a:lnTo>
                    <a:pt x="14658" y="15791"/>
                  </a:lnTo>
                  <a:lnTo>
                    <a:pt x="14621" y="15827"/>
                  </a:lnTo>
                  <a:lnTo>
                    <a:pt x="14548" y="15864"/>
                  </a:lnTo>
                  <a:lnTo>
                    <a:pt x="14511" y="15974"/>
                  </a:lnTo>
                  <a:lnTo>
                    <a:pt x="14511" y="15974"/>
                  </a:lnTo>
                  <a:lnTo>
                    <a:pt x="14475" y="16120"/>
                  </a:lnTo>
                  <a:lnTo>
                    <a:pt x="14475" y="16229"/>
                  </a:lnTo>
                  <a:lnTo>
                    <a:pt x="14511" y="16302"/>
                  </a:lnTo>
                  <a:lnTo>
                    <a:pt x="14584" y="16339"/>
                  </a:lnTo>
                  <a:lnTo>
                    <a:pt x="14767" y="16449"/>
                  </a:lnTo>
                  <a:lnTo>
                    <a:pt x="14877" y="16522"/>
                  </a:lnTo>
                  <a:lnTo>
                    <a:pt x="14877" y="16522"/>
                  </a:lnTo>
                  <a:lnTo>
                    <a:pt x="14694" y="17070"/>
                  </a:lnTo>
                  <a:lnTo>
                    <a:pt x="14584" y="17289"/>
                  </a:lnTo>
                  <a:lnTo>
                    <a:pt x="14438" y="17509"/>
                  </a:lnTo>
                  <a:lnTo>
                    <a:pt x="14438" y="17509"/>
                  </a:lnTo>
                  <a:lnTo>
                    <a:pt x="14182" y="17874"/>
                  </a:lnTo>
                  <a:lnTo>
                    <a:pt x="13963" y="18276"/>
                  </a:lnTo>
                  <a:lnTo>
                    <a:pt x="13817" y="18678"/>
                  </a:lnTo>
                  <a:lnTo>
                    <a:pt x="13744" y="19154"/>
                  </a:lnTo>
                  <a:lnTo>
                    <a:pt x="13744" y="19154"/>
                  </a:lnTo>
                  <a:lnTo>
                    <a:pt x="13707" y="19263"/>
                  </a:lnTo>
                  <a:lnTo>
                    <a:pt x="13671" y="19373"/>
                  </a:lnTo>
                  <a:lnTo>
                    <a:pt x="13524" y="19556"/>
                  </a:lnTo>
                  <a:lnTo>
                    <a:pt x="13524" y="19556"/>
                  </a:lnTo>
                  <a:lnTo>
                    <a:pt x="13269" y="19885"/>
                  </a:lnTo>
                  <a:lnTo>
                    <a:pt x="13122" y="20031"/>
                  </a:lnTo>
                  <a:lnTo>
                    <a:pt x="13013" y="20177"/>
                  </a:lnTo>
                  <a:lnTo>
                    <a:pt x="13013" y="20177"/>
                  </a:lnTo>
                  <a:lnTo>
                    <a:pt x="12720" y="20542"/>
                  </a:lnTo>
                  <a:lnTo>
                    <a:pt x="12391" y="20871"/>
                  </a:lnTo>
                  <a:lnTo>
                    <a:pt x="12026" y="21164"/>
                  </a:lnTo>
                  <a:lnTo>
                    <a:pt x="11624" y="21420"/>
                  </a:lnTo>
                  <a:lnTo>
                    <a:pt x="11624" y="21420"/>
                  </a:lnTo>
                  <a:lnTo>
                    <a:pt x="11404" y="21602"/>
                  </a:lnTo>
                  <a:lnTo>
                    <a:pt x="11149" y="21785"/>
                  </a:lnTo>
                  <a:lnTo>
                    <a:pt x="10966" y="22005"/>
                  </a:lnTo>
                  <a:lnTo>
                    <a:pt x="10893" y="22114"/>
                  </a:lnTo>
                  <a:lnTo>
                    <a:pt x="10820" y="22260"/>
                  </a:lnTo>
                  <a:lnTo>
                    <a:pt x="10820" y="22260"/>
                  </a:lnTo>
                  <a:lnTo>
                    <a:pt x="10783" y="22553"/>
                  </a:lnTo>
                  <a:lnTo>
                    <a:pt x="10783" y="22882"/>
                  </a:lnTo>
                  <a:lnTo>
                    <a:pt x="10893" y="23540"/>
                  </a:lnTo>
                  <a:lnTo>
                    <a:pt x="10893" y="23540"/>
                  </a:lnTo>
                  <a:lnTo>
                    <a:pt x="10929" y="23796"/>
                  </a:lnTo>
                  <a:lnTo>
                    <a:pt x="10966" y="23942"/>
                  </a:lnTo>
                  <a:lnTo>
                    <a:pt x="10929" y="24088"/>
                  </a:lnTo>
                  <a:lnTo>
                    <a:pt x="10929" y="24088"/>
                  </a:lnTo>
                  <a:lnTo>
                    <a:pt x="10929" y="24344"/>
                  </a:lnTo>
                  <a:lnTo>
                    <a:pt x="10966" y="24600"/>
                  </a:lnTo>
                  <a:lnTo>
                    <a:pt x="11039" y="24856"/>
                  </a:lnTo>
                  <a:lnTo>
                    <a:pt x="11112" y="25111"/>
                  </a:lnTo>
                  <a:lnTo>
                    <a:pt x="11112" y="25111"/>
                  </a:lnTo>
                  <a:lnTo>
                    <a:pt x="11258" y="25258"/>
                  </a:lnTo>
                  <a:lnTo>
                    <a:pt x="11404" y="25404"/>
                  </a:lnTo>
                  <a:lnTo>
                    <a:pt x="11587" y="25477"/>
                  </a:lnTo>
                  <a:lnTo>
                    <a:pt x="11770" y="25477"/>
                  </a:lnTo>
                  <a:lnTo>
                    <a:pt x="11770" y="25477"/>
                  </a:lnTo>
                  <a:lnTo>
                    <a:pt x="11953" y="25477"/>
                  </a:lnTo>
                  <a:lnTo>
                    <a:pt x="12135" y="25440"/>
                  </a:lnTo>
                  <a:lnTo>
                    <a:pt x="12318" y="25331"/>
                  </a:lnTo>
                  <a:lnTo>
                    <a:pt x="12464" y="25221"/>
                  </a:lnTo>
                  <a:lnTo>
                    <a:pt x="12464" y="25221"/>
                  </a:lnTo>
                  <a:lnTo>
                    <a:pt x="13342" y="24527"/>
                  </a:lnTo>
                  <a:lnTo>
                    <a:pt x="13342" y="24527"/>
                  </a:lnTo>
                  <a:lnTo>
                    <a:pt x="14255" y="26756"/>
                  </a:lnTo>
                  <a:lnTo>
                    <a:pt x="14255" y="26756"/>
                  </a:lnTo>
                  <a:lnTo>
                    <a:pt x="13488" y="27414"/>
                  </a:lnTo>
                  <a:lnTo>
                    <a:pt x="13488" y="27414"/>
                  </a:lnTo>
                  <a:lnTo>
                    <a:pt x="13415" y="27012"/>
                  </a:lnTo>
                  <a:lnTo>
                    <a:pt x="13378" y="26647"/>
                  </a:lnTo>
                  <a:lnTo>
                    <a:pt x="13342" y="26245"/>
                  </a:lnTo>
                  <a:lnTo>
                    <a:pt x="13269" y="25879"/>
                  </a:lnTo>
                  <a:lnTo>
                    <a:pt x="13269" y="25879"/>
                  </a:lnTo>
                  <a:lnTo>
                    <a:pt x="13049" y="25916"/>
                  </a:lnTo>
                  <a:lnTo>
                    <a:pt x="12867" y="25952"/>
                  </a:lnTo>
                  <a:lnTo>
                    <a:pt x="12720" y="26025"/>
                  </a:lnTo>
                  <a:lnTo>
                    <a:pt x="12574" y="26135"/>
                  </a:lnTo>
                  <a:lnTo>
                    <a:pt x="12464" y="26245"/>
                  </a:lnTo>
                  <a:lnTo>
                    <a:pt x="12391" y="26391"/>
                  </a:lnTo>
                  <a:lnTo>
                    <a:pt x="12318" y="26537"/>
                  </a:lnTo>
                  <a:lnTo>
                    <a:pt x="12318" y="26720"/>
                  </a:lnTo>
                  <a:lnTo>
                    <a:pt x="12318" y="26720"/>
                  </a:lnTo>
                  <a:lnTo>
                    <a:pt x="12318" y="27012"/>
                  </a:lnTo>
                  <a:lnTo>
                    <a:pt x="12355" y="27268"/>
                  </a:lnTo>
                  <a:lnTo>
                    <a:pt x="12501" y="27816"/>
                  </a:lnTo>
                  <a:lnTo>
                    <a:pt x="12501" y="27816"/>
                  </a:lnTo>
                  <a:lnTo>
                    <a:pt x="12538" y="28145"/>
                  </a:lnTo>
                  <a:lnTo>
                    <a:pt x="12538" y="28291"/>
                  </a:lnTo>
                  <a:lnTo>
                    <a:pt x="12501" y="28401"/>
                  </a:lnTo>
                  <a:lnTo>
                    <a:pt x="12464" y="28474"/>
                  </a:lnTo>
                  <a:lnTo>
                    <a:pt x="12355" y="28547"/>
                  </a:lnTo>
                  <a:lnTo>
                    <a:pt x="12209" y="28620"/>
                  </a:lnTo>
                  <a:lnTo>
                    <a:pt x="12026" y="28693"/>
                  </a:lnTo>
                  <a:lnTo>
                    <a:pt x="12026" y="28693"/>
                  </a:lnTo>
                  <a:lnTo>
                    <a:pt x="11551" y="28840"/>
                  </a:lnTo>
                  <a:lnTo>
                    <a:pt x="11039" y="29022"/>
                  </a:lnTo>
                  <a:lnTo>
                    <a:pt x="11039" y="29022"/>
                  </a:lnTo>
                  <a:lnTo>
                    <a:pt x="10747" y="29169"/>
                  </a:lnTo>
                  <a:lnTo>
                    <a:pt x="10637" y="29278"/>
                  </a:lnTo>
                  <a:lnTo>
                    <a:pt x="10600" y="29388"/>
                  </a:lnTo>
                  <a:lnTo>
                    <a:pt x="10600" y="29388"/>
                  </a:lnTo>
                  <a:lnTo>
                    <a:pt x="10527" y="29644"/>
                  </a:lnTo>
                  <a:lnTo>
                    <a:pt x="10418" y="29863"/>
                  </a:lnTo>
                  <a:lnTo>
                    <a:pt x="10271" y="30046"/>
                  </a:lnTo>
                  <a:lnTo>
                    <a:pt x="10125" y="30192"/>
                  </a:lnTo>
                  <a:lnTo>
                    <a:pt x="9796" y="30484"/>
                  </a:lnTo>
                  <a:lnTo>
                    <a:pt x="9394" y="30740"/>
                  </a:lnTo>
                  <a:lnTo>
                    <a:pt x="9394" y="30740"/>
                  </a:lnTo>
                  <a:lnTo>
                    <a:pt x="9321" y="30923"/>
                  </a:lnTo>
                  <a:lnTo>
                    <a:pt x="9211" y="31106"/>
                  </a:lnTo>
                  <a:lnTo>
                    <a:pt x="9102" y="31252"/>
                  </a:lnTo>
                  <a:lnTo>
                    <a:pt x="8956" y="31362"/>
                  </a:lnTo>
                  <a:lnTo>
                    <a:pt x="8809" y="31435"/>
                  </a:lnTo>
                  <a:lnTo>
                    <a:pt x="8627" y="31508"/>
                  </a:lnTo>
                  <a:lnTo>
                    <a:pt x="8444" y="31544"/>
                  </a:lnTo>
                  <a:lnTo>
                    <a:pt x="8224" y="31544"/>
                  </a:lnTo>
                  <a:lnTo>
                    <a:pt x="8224" y="31544"/>
                  </a:lnTo>
                  <a:lnTo>
                    <a:pt x="8005" y="31544"/>
                  </a:lnTo>
                  <a:lnTo>
                    <a:pt x="8005" y="31544"/>
                  </a:lnTo>
                  <a:lnTo>
                    <a:pt x="7749" y="31983"/>
                  </a:lnTo>
                  <a:lnTo>
                    <a:pt x="7749" y="31983"/>
                  </a:lnTo>
                  <a:lnTo>
                    <a:pt x="7384" y="31947"/>
                  </a:lnTo>
                  <a:lnTo>
                    <a:pt x="7384" y="31947"/>
                  </a:lnTo>
                  <a:lnTo>
                    <a:pt x="7165" y="31983"/>
                  </a:lnTo>
                  <a:lnTo>
                    <a:pt x="7165" y="31983"/>
                  </a:lnTo>
                  <a:lnTo>
                    <a:pt x="6872" y="32093"/>
                  </a:lnTo>
                  <a:lnTo>
                    <a:pt x="6762" y="32202"/>
                  </a:lnTo>
                  <a:lnTo>
                    <a:pt x="6689" y="32312"/>
                  </a:lnTo>
                  <a:lnTo>
                    <a:pt x="6689" y="32312"/>
                  </a:lnTo>
                  <a:lnTo>
                    <a:pt x="6653" y="32385"/>
                  </a:lnTo>
                  <a:lnTo>
                    <a:pt x="6689" y="32458"/>
                  </a:lnTo>
                  <a:lnTo>
                    <a:pt x="6762" y="32604"/>
                  </a:lnTo>
                  <a:lnTo>
                    <a:pt x="6872" y="32714"/>
                  </a:lnTo>
                  <a:lnTo>
                    <a:pt x="7055" y="32824"/>
                  </a:lnTo>
                  <a:lnTo>
                    <a:pt x="7055" y="32824"/>
                  </a:lnTo>
                  <a:lnTo>
                    <a:pt x="7347" y="33007"/>
                  </a:lnTo>
                  <a:lnTo>
                    <a:pt x="7640" y="33226"/>
                  </a:lnTo>
                  <a:lnTo>
                    <a:pt x="7859" y="33445"/>
                  </a:lnTo>
                  <a:lnTo>
                    <a:pt x="8005" y="33664"/>
                  </a:lnTo>
                  <a:lnTo>
                    <a:pt x="8115" y="33920"/>
                  </a:lnTo>
                  <a:lnTo>
                    <a:pt x="8151" y="34213"/>
                  </a:lnTo>
                  <a:lnTo>
                    <a:pt x="8151" y="34505"/>
                  </a:lnTo>
                  <a:lnTo>
                    <a:pt x="8115" y="34798"/>
                  </a:lnTo>
                  <a:lnTo>
                    <a:pt x="8115" y="34798"/>
                  </a:lnTo>
                  <a:lnTo>
                    <a:pt x="8042" y="35090"/>
                  </a:lnTo>
                  <a:lnTo>
                    <a:pt x="8005" y="35200"/>
                  </a:lnTo>
                  <a:lnTo>
                    <a:pt x="7932" y="35273"/>
                  </a:lnTo>
                  <a:lnTo>
                    <a:pt x="7859" y="35346"/>
                  </a:lnTo>
                  <a:lnTo>
                    <a:pt x="7749" y="35382"/>
                  </a:lnTo>
                  <a:lnTo>
                    <a:pt x="7457" y="35419"/>
                  </a:lnTo>
                  <a:lnTo>
                    <a:pt x="7457" y="35419"/>
                  </a:lnTo>
                  <a:lnTo>
                    <a:pt x="7347" y="35419"/>
                  </a:lnTo>
                  <a:lnTo>
                    <a:pt x="7347" y="35419"/>
                  </a:lnTo>
                  <a:lnTo>
                    <a:pt x="6324" y="35346"/>
                  </a:lnTo>
                  <a:lnTo>
                    <a:pt x="5264" y="35273"/>
                  </a:lnTo>
                  <a:lnTo>
                    <a:pt x="5264" y="35273"/>
                  </a:lnTo>
                  <a:lnTo>
                    <a:pt x="5154" y="35273"/>
                  </a:lnTo>
                  <a:lnTo>
                    <a:pt x="5154" y="35273"/>
                  </a:lnTo>
                  <a:lnTo>
                    <a:pt x="4971" y="35309"/>
                  </a:lnTo>
                  <a:lnTo>
                    <a:pt x="4789" y="35346"/>
                  </a:lnTo>
                  <a:lnTo>
                    <a:pt x="4679" y="35382"/>
                  </a:lnTo>
                  <a:lnTo>
                    <a:pt x="4569" y="35492"/>
                  </a:lnTo>
                  <a:lnTo>
                    <a:pt x="4496" y="35602"/>
                  </a:lnTo>
                  <a:lnTo>
                    <a:pt x="4423" y="35748"/>
                  </a:lnTo>
                  <a:lnTo>
                    <a:pt x="4387" y="35931"/>
                  </a:lnTo>
                  <a:lnTo>
                    <a:pt x="4387" y="36150"/>
                  </a:lnTo>
                  <a:lnTo>
                    <a:pt x="4387" y="36150"/>
                  </a:lnTo>
                  <a:lnTo>
                    <a:pt x="4387" y="36625"/>
                  </a:lnTo>
                  <a:lnTo>
                    <a:pt x="4387" y="37100"/>
                  </a:lnTo>
                  <a:lnTo>
                    <a:pt x="4313" y="37575"/>
                  </a:lnTo>
                  <a:lnTo>
                    <a:pt x="4277" y="37795"/>
                  </a:lnTo>
                  <a:lnTo>
                    <a:pt x="4167" y="38051"/>
                  </a:lnTo>
                  <a:lnTo>
                    <a:pt x="4167" y="38051"/>
                  </a:lnTo>
                  <a:lnTo>
                    <a:pt x="4131" y="38233"/>
                  </a:lnTo>
                  <a:lnTo>
                    <a:pt x="4131" y="38380"/>
                  </a:lnTo>
                  <a:lnTo>
                    <a:pt x="4167" y="38562"/>
                  </a:lnTo>
                  <a:lnTo>
                    <a:pt x="4240" y="38709"/>
                  </a:lnTo>
                  <a:lnTo>
                    <a:pt x="4387" y="39074"/>
                  </a:lnTo>
                  <a:lnTo>
                    <a:pt x="4533" y="39403"/>
                  </a:lnTo>
                  <a:lnTo>
                    <a:pt x="4533" y="39403"/>
                  </a:lnTo>
                  <a:lnTo>
                    <a:pt x="4606" y="39476"/>
                  </a:lnTo>
                  <a:lnTo>
                    <a:pt x="4752" y="39513"/>
                  </a:lnTo>
                  <a:lnTo>
                    <a:pt x="4752" y="39513"/>
                  </a:lnTo>
                  <a:lnTo>
                    <a:pt x="4789" y="39513"/>
                  </a:lnTo>
                  <a:lnTo>
                    <a:pt x="4789" y="39513"/>
                  </a:lnTo>
                  <a:lnTo>
                    <a:pt x="4971" y="39476"/>
                  </a:lnTo>
                  <a:lnTo>
                    <a:pt x="4971" y="39476"/>
                  </a:lnTo>
                  <a:lnTo>
                    <a:pt x="5118" y="39513"/>
                  </a:lnTo>
                  <a:lnTo>
                    <a:pt x="5264" y="39549"/>
                  </a:lnTo>
                  <a:lnTo>
                    <a:pt x="5410" y="39622"/>
                  </a:lnTo>
                  <a:lnTo>
                    <a:pt x="5520" y="39732"/>
                  </a:lnTo>
                  <a:lnTo>
                    <a:pt x="5702" y="39951"/>
                  </a:lnTo>
                  <a:lnTo>
                    <a:pt x="5885" y="40244"/>
                  </a:lnTo>
                  <a:lnTo>
                    <a:pt x="5885" y="40244"/>
                  </a:lnTo>
                  <a:lnTo>
                    <a:pt x="5739" y="40682"/>
                  </a:lnTo>
                  <a:lnTo>
                    <a:pt x="5666" y="40902"/>
                  </a:lnTo>
                  <a:lnTo>
                    <a:pt x="5520" y="41084"/>
                  </a:lnTo>
                  <a:lnTo>
                    <a:pt x="5520" y="41084"/>
                  </a:lnTo>
                  <a:lnTo>
                    <a:pt x="5373" y="41231"/>
                  </a:lnTo>
                  <a:lnTo>
                    <a:pt x="5154" y="41377"/>
                  </a:lnTo>
                  <a:lnTo>
                    <a:pt x="4752" y="41633"/>
                  </a:lnTo>
                  <a:lnTo>
                    <a:pt x="4752" y="41633"/>
                  </a:lnTo>
                  <a:lnTo>
                    <a:pt x="4533" y="41779"/>
                  </a:lnTo>
                  <a:lnTo>
                    <a:pt x="4350" y="41925"/>
                  </a:lnTo>
                  <a:lnTo>
                    <a:pt x="4204" y="42108"/>
                  </a:lnTo>
                  <a:lnTo>
                    <a:pt x="4094" y="42291"/>
                  </a:lnTo>
                  <a:lnTo>
                    <a:pt x="3985" y="42510"/>
                  </a:lnTo>
                  <a:lnTo>
                    <a:pt x="3911" y="42729"/>
                  </a:lnTo>
                  <a:lnTo>
                    <a:pt x="3875" y="42949"/>
                  </a:lnTo>
                  <a:lnTo>
                    <a:pt x="3838" y="43168"/>
                  </a:lnTo>
                  <a:lnTo>
                    <a:pt x="3838" y="43168"/>
                  </a:lnTo>
                  <a:lnTo>
                    <a:pt x="3838" y="43424"/>
                  </a:lnTo>
                  <a:lnTo>
                    <a:pt x="3765" y="43643"/>
                  </a:lnTo>
                  <a:lnTo>
                    <a:pt x="3692" y="43826"/>
                  </a:lnTo>
                  <a:lnTo>
                    <a:pt x="3582" y="44009"/>
                  </a:lnTo>
                  <a:lnTo>
                    <a:pt x="3473" y="44155"/>
                  </a:lnTo>
                  <a:lnTo>
                    <a:pt x="3327" y="44301"/>
                  </a:lnTo>
                  <a:lnTo>
                    <a:pt x="3144" y="44411"/>
                  </a:lnTo>
                  <a:lnTo>
                    <a:pt x="2961" y="44520"/>
                  </a:lnTo>
                  <a:lnTo>
                    <a:pt x="2961" y="44520"/>
                  </a:lnTo>
                  <a:lnTo>
                    <a:pt x="2596" y="44703"/>
                  </a:lnTo>
                  <a:lnTo>
                    <a:pt x="2449" y="44813"/>
                  </a:lnTo>
                  <a:lnTo>
                    <a:pt x="2303" y="44922"/>
                  </a:lnTo>
                  <a:lnTo>
                    <a:pt x="2303" y="44922"/>
                  </a:lnTo>
                  <a:lnTo>
                    <a:pt x="1974" y="45288"/>
                  </a:lnTo>
                  <a:lnTo>
                    <a:pt x="1645" y="45690"/>
                  </a:lnTo>
                  <a:lnTo>
                    <a:pt x="1316" y="46129"/>
                  </a:lnTo>
                  <a:lnTo>
                    <a:pt x="1024" y="46531"/>
                  </a:lnTo>
                  <a:lnTo>
                    <a:pt x="512" y="47444"/>
                  </a:lnTo>
                  <a:lnTo>
                    <a:pt x="37" y="48358"/>
                  </a:lnTo>
                  <a:lnTo>
                    <a:pt x="37" y="48358"/>
                  </a:lnTo>
                  <a:lnTo>
                    <a:pt x="220" y="48797"/>
                  </a:lnTo>
                  <a:lnTo>
                    <a:pt x="329" y="49199"/>
                  </a:lnTo>
                  <a:lnTo>
                    <a:pt x="439" y="49564"/>
                  </a:lnTo>
                  <a:lnTo>
                    <a:pt x="476" y="49930"/>
                  </a:lnTo>
                  <a:lnTo>
                    <a:pt x="439" y="50295"/>
                  </a:lnTo>
                  <a:lnTo>
                    <a:pt x="402" y="50661"/>
                  </a:lnTo>
                  <a:lnTo>
                    <a:pt x="293" y="51026"/>
                  </a:lnTo>
                  <a:lnTo>
                    <a:pt x="110" y="51465"/>
                  </a:lnTo>
                  <a:lnTo>
                    <a:pt x="110" y="51465"/>
                  </a:lnTo>
                  <a:lnTo>
                    <a:pt x="37" y="51721"/>
                  </a:lnTo>
                  <a:lnTo>
                    <a:pt x="0" y="52013"/>
                  </a:lnTo>
                  <a:lnTo>
                    <a:pt x="0" y="52306"/>
                  </a:lnTo>
                  <a:lnTo>
                    <a:pt x="74" y="52562"/>
                  </a:lnTo>
                  <a:lnTo>
                    <a:pt x="147" y="52854"/>
                  </a:lnTo>
                  <a:lnTo>
                    <a:pt x="256" y="53110"/>
                  </a:lnTo>
                  <a:lnTo>
                    <a:pt x="439" y="53329"/>
                  </a:lnTo>
                  <a:lnTo>
                    <a:pt x="622" y="53549"/>
                  </a:lnTo>
                  <a:lnTo>
                    <a:pt x="622" y="53549"/>
                  </a:lnTo>
                  <a:lnTo>
                    <a:pt x="1060" y="53951"/>
                  </a:lnTo>
                  <a:lnTo>
                    <a:pt x="1499" y="54353"/>
                  </a:lnTo>
                  <a:lnTo>
                    <a:pt x="1718" y="54572"/>
                  </a:lnTo>
                  <a:lnTo>
                    <a:pt x="1865" y="54828"/>
                  </a:lnTo>
                  <a:lnTo>
                    <a:pt x="2011" y="55084"/>
                  </a:lnTo>
                  <a:lnTo>
                    <a:pt x="2120" y="55376"/>
                  </a:lnTo>
                  <a:lnTo>
                    <a:pt x="2120" y="55376"/>
                  </a:lnTo>
                  <a:lnTo>
                    <a:pt x="2194" y="55559"/>
                  </a:lnTo>
                  <a:lnTo>
                    <a:pt x="2303" y="55705"/>
                  </a:lnTo>
                  <a:lnTo>
                    <a:pt x="2449" y="55851"/>
                  </a:lnTo>
                  <a:lnTo>
                    <a:pt x="2596" y="55961"/>
                  </a:lnTo>
                  <a:lnTo>
                    <a:pt x="2596" y="55961"/>
                  </a:lnTo>
                  <a:lnTo>
                    <a:pt x="3436" y="56582"/>
                  </a:lnTo>
                  <a:lnTo>
                    <a:pt x="4277" y="57167"/>
                  </a:lnTo>
                  <a:lnTo>
                    <a:pt x="4277" y="57167"/>
                  </a:lnTo>
                  <a:lnTo>
                    <a:pt x="4460" y="57277"/>
                  </a:lnTo>
                  <a:lnTo>
                    <a:pt x="4642" y="57350"/>
                  </a:lnTo>
                  <a:lnTo>
                    <a:pt x="4825" y="57423"/>
                  </a:lnTo>
                  <a:lnTo>
                    <a:pt x="5008" y="57423"/>
                  </a:lnTo>
                  <a:lnTo>
                    <a:pt x="5008" y="57423"/>
                  </a:lnTo>
                  <a:lnTo>
                    <a:pt x="5264" y="57386"/>
                  </a:lnTo>
                  <a:lnTo>
                    <a:pt x="5556" y="57277"/>
                  </a:lnTo>
                  <a:lnTo>
                    <a:pt x="5556" y="57277"/>
                  </a:lnTo>
                  <a:lnTo>
                    <a:pt x="5812" y="57167"/>
                  </a:lnTo>
                  <a:lnTo>
                    <a:pt x="6031" y="57131"/>
                  </a:lnTo>
                  <a:lnTo>
                    <a:pt x="6287" y="57094"/>
                  </a:lnTo>
                  <a:lnTo>
                    <a:pt x="6543" y="57094"/>
                  </a:lnTo>
                  <a:lnTo>
                    <a:pt x="6543" y="57094"/>
                  </a:lnTo>
                  <a:lnTo>
                    <a:pt x="7384" y="57131"/>
                  </a:lnTo>
                  <a:lnTo>
                    <a:pt x="7384" y="57131"/>
                  </a:lnTo>
                  <a:lnTo>
                    <a:pt x="7822" y="57131"/>
                  </a:lnTo>
                  <a:lnTo>
                    <a:pt x="7822" y="57131"/>
                  </a:lnTo>
                  <a:lnTo>
                    <a:pt x="8042" y="57131"/>
                  </a:lnTo>
                  <a:lnTo>
                    <a:pt x="8261" y="57094"/>
                  </a:lnTo>
                  <a:lnTo>
                    <a:pt x="8261" y="57094"/>
                  </a:lnTo>
                  <a:lnTo>
                    <a:pt x="8553" y="56984"/>
                  </a:lnTo>
                  <a:lnTo>
                    <a:pt x="8846" y="56875"/>
                  </a:lnTo>
                  <a:lnTo>
                    <a:pt x="9138" y="56729"/>
                  </a:lnTo>
                  <a:lnTo>
                    <a:pt x="9431" y="56655"/>
                  </a:lnTo>
                  <a:lnTo>
                    <a:pt x="9431" y="56655"/>
                  </a:lnTo>
                  <a:lnTo>
                    <a:pt x="9979" y="56546"/>
                  </a:lnTo>
                  <a:lnTo>
                    <a:pt x="10564" y="56473"/>
                  </a:lnTo>
                  <a:lnTo>
                    <a:pt x="10564" y="56473"/>
                  </a:lnTo>
                  <a:lnTo>
                    <a:pt x="10783" y="56509"/>
                  </a:lnTo>
                  <a:lnTo>
                    <a:pt x="10783" y="56509"/>
                  </a:lnTo>
                  <a:lnTo>
                    <a:pt x="10929" y="56509"/>
                  </a:lnTo>
                  <a:lnTo>
                    <a:pt x="11039" y="56582"/>
                  </a:lnTo>
                  <a:lnTo>
                    <a:pt x="11112" y="56655"/>
                  </a:lnTo>
                  <a:lnTo>
                    <a:pt x="11222" y="56765"/>
                  </a:lnTo>
                  <a:lnTo>
                    <a:pt x="11331" y="56984"/>
                  </a:lnTo>
                  <a:lnTo>
                    <a:pt x="11441" y="57240"/>
                  </a:lnTo>
                  <a:lnTo>
                    <a:pt x="11441" y="57240"/>
                  </a:lnTo>
                  <a:lnTo>
                    <a:pt x="11587" y="57423"/>
                  </a:lnTo>
                  <a:lnTo>
                    <a:pt x="11733" y="57533"/>
                  </a:lnTo>
                  <a:lnTo>
                    <a:pt x="11880" y="57606"/>
                  </a:lnTo>
                  <a:lnTo>
                    <a:pt x="12099" y="57642"/>
                  </a:lnTo>
                  <a:lnTo>
                    <a:pt x="12099" y="57642"/>
                  </a:lnTo>
                  <a:lnTo>
                    <a:pt x="12318" y="57606"/>
                  </a:lnTo>
                  <a:lnTo>
                    <a:pt x="12574" y="57533"/>
                  </a:lnTo>
                  <a:lnTo>
                    <a:pt x="12574" y="57533"/>
                  </a:lnTo>
                  <a:lnTo>
                    <a:pt x="12720" y="57496"/>
                  </a:lnTo>
                  <a:lnTo>
                    <a:pt x="12903" y="57460"/>
                  </a:lnTo>
                  <a:lnTo>
                    <a:pt x="12903" y="57460"/>
                  </a:lnTo>
                  <a:lnTo>
                    <a:pt x="13159" y="57496"/>
                  </a:lnTo>
                  <a:lnTo>
                    <a:pt x="13415" y="57606"/>
                  </a:lnTo>
                  <a:lnTo>
                    <a:pt x="13598" y="57752"/>
                  </a:lnTo>
                  <a:lnTo>
                    <a:pt x="13634" y="57862"/>
                  </a:lnTo>
                  <a:lnTo>
                    <a:pt x="13707" y="57971"/>
                  </a:lnTo>
                  <a:lnTo>
                    <a:pt x="13707" y="57971"/>
                  </a:lnTo>
                  <a:lnTo>
                    <a:pt x="13744" y="58191"/>
                  </a:lnTo>
                  <a:lnTo>
                    <a:pt x="13744" y="58410"/>
                  </a:lnTo>
                  <a:lnTo>
                    <a:pt x="13707" y="58629"/>
                  </a:lnTo>
                  <a:lnTo>
                    <a:pt x="13634" y="58848"/>
                  </a:lnTo>
                  <a:lnTo>
                    <a:pt x="13634" y="58848"/>
                  </a:lnTo>
                  <a:lnTo>
                    <a:pt x="13524" y="59287"/>
                  </a:lnTo>
                  <a:lnTo>
                    <a:pt x="13415" y="59689"/>
                  </a:lnTo>
                  <a:lnTo>
                    <a:pt x="13415" y="60091"/>
                  </a:lnTo>
                  <a:lnTo>
                    <a:pt x="13415" y="60457"/>
                  </a:lnTo>
                  <a:lnTo>
                    <a:pt x="13524" y="60822"/>
                  </a:lnTo>
                  <a:lnTo>
                    <a:pt x="13707" y="61151"/>
                  </a:lnTo>
                  <a:lnTo>
                    <a:pt x="13963" y="61517"/>
                  </a:lnTo>
                  <a:lnTo>
                    <a:pt x="14329" y="61846"/>
                  </a:lnTo>
                  <a:lnTo>
                    <a:pt x="14329" y="61846"/>
                  </a:lnTo>
                  <a:lnTo>
                    <a:pt x="14584" y="62065"/>
                  </a:lnTo>
                  <a:lnTo>
                    <a:pt x="14804" y="62357"/>
                  </a:lnTo>
                  <a:lnTo>
                    <a:pt x="14987" y="62650"/>
                  </a:lnTo>
                  <a:lnTo>
                    <a:pt x="15096" y="62979"/>
                  </a:lnTo>
                  <a:lnTo>
                    <a:pt x="15242" y="63308"/>
                  </a:lnTo>
                  <a:lnTo>
                    <a:pt x="15315" y="63673"/>
                  </a:lnTo>
                  <a:lnTo>
                    <a:pt x="15462" y="64368"/>
                  </a:lnTo>
                  <a:lnTo>
                    <a:pt x="15462" y="64368"/>
                  </a:lnTo>
                  <a:lnTo>
                    <a:pt x="15535" y="64843"/>
                  </a:lnTo>
                  <a:lnTo>
                    <a:pt x="15644" y="65318"/>
                  </a:lnTo>
                  <a:lnTo>
                    <a:pt x="15644" y="65318"/>
                  </a:lnTo>
                  <a:lnTo>
                    <a:pt x="15718" y="65537"/>
                  </a:lnTo>
                  <a:lnTo>
                    <a:pt x="15754" y="65757"/>
                  </a:lnTo>
                  <a:lnTo>
                    <a:pt x="15718" y="65866"/>
                  </a:lnTo>
                  <a:lnTo>
                    <a:pt x="15681" y="65976"/>
                  </a:lnTo>
                  <a:lnTo>
                    <a:pt x="15644" y="66086"/>
                  </a:lnTo>
                  <a:lnTo>
                    <a:pt x="15571" y="66159"/>
                  </a:lnTo>
                  <a:lnTo>
                    <a:pt x="15571" y="66159"/>
                  </a:lnTo>
                  <a:lnTo>
                    <a:pt x="15389" y="66342"/>
                  </a:lnTo>
                  <a:lnTo>
                    <a:pt x="15242" y="66561"/>
                  </a:lnTo>
                  <a:lnTo>
                    <a:pt x="15096" y="66744"/>
                  </a:lnTo>
                  <a:lnTo>
                    <a:pt x="14987" y="66963"/>
                  </a:lnTo>
                  <a:lnTo>
                    <a:pt x="14840" y="67438"/>
                  </a:lnTo>
                  <a:lnTo>
                    <a:pt x="14694" y="67877"/>
                  </a:lnTo>
                  <a:lnTo>
                    <a:pt x="14694" y="67877"/>
                  </a:lnTo>
                  <a:lnTo>
                    <a:pt x="14584" y="68352"/>
                  </a:lnTo>
                  <a:lnTo>
                    <a:pt x="14584" y="68571"/>
                  </a:lnTo>
                  <a:lnTo>
                    <a:pt x="14584" y="68791"/>
                  </a:lnTo>
                  <a:lnTo>
                    <a:pt x="14621" y="69010"/>
                  </a:lnTo>
                  <a:lnTo>
                    <a:pt x="14658" y="69229"/>
                  </a:lnTo>
                  <a:lnTo>
                    <a:pt x="14731" y="69485"/>
                  </a:lnTo>
                  <a:lnTo>
                    <a:pt x="14877" y="69704"/>
                  </a:lnTo>
                  <a:lnTo>
                    <a:pt x="14877" y="69704"/>
                  </a:lnTo>
                  <a:lnTo>
                    <a:pt x="15133" y="70106"/>
                  </a:lnTo>
                  <a:lnTo>
                    <a:pt x="15352" y="70508"/>
                  </a:lnTo>
                  <a:lnTo>
                    <a:pt x="15535" y="70947"/>
                  </a:lnTo>
                  <a:lnTo>
                    <a:pt x="15681" y="71386"/>
                  </a:lnTo>
                  <a:lnTo>
                    <a:pt x="15827" y="71824"/>
                  </a:lnTo>
                  <a:lnTo>
                    <a:pt x="15937" y="72299"/>
                  </a:lnTo>
                  <a:lnTo>
                    <a:pt x="16010" y="72738"/>
                  </a:lnTo>
                  <a:lnTo>
                    <a:pt x="16083" y="73213"/>
                  </a:lnTo>
                  <a:lnTo>
                    <a:pt x="16083" y="73213"/>
                  </a:lnTo>
                  <a:lnTo>
                    <a:pt x="16156" y="73688"/>
                  </a:lnTo>
                  <a:lnTo>
                    <a:pt x="16302" y="74127"/>
                  </a:lnTo>
                  <a:lnTo>
                    <a:pt x="16485" y="74566"/>
                  </a:lnTo>
                  <a:lnTo>
                    <a:pt x="16704" y="74968"/>
                  </a:lnTo>
                  <a:lnTo>
                    <a:pt x="16704" y="74968"/>
                  </a:lnTo>
                  <a:lnTo>
                    <a:pt x="17070" y="75553"/>
                  </a:lnTo>
                  <a:lnTo>
                    <a:pt x="17216" y="75882"/>
                  </a:lnTo>
                  <a:lnTo>
                    <a:pt x="17362" y="76174"/>
                  </a:lnTo>
                  <a:lnTo>
                    <a:pt x="17435" y="76503"/>
                  </a:lnTo>
                  <a:lnTo>
                    <a:pt x="17509" y="76832"/>
                  </a:lnTo>
                  <a:lnTo>
                    <a:pt x="17545" y="77197"/>
                  </a:lnTo>
                  <a:lnTo>
                    <a:pt x="17545" y="77563"/>
                  </a:lnTo>
                  <a:lnTo>
                    <a:pt x="17545" y="77563"/>
                  </a:lnTo>
                  <a:lnTo>
                    <a:pt x="17545" y="77746"/>
                  </a:lnTo>
                  <a:lnTo>
                    <a:pt x="17582" y="77892"/>
                  </a:lnTo>
                  <a:lnTo>
                    <a:pt x="17582" y="77892"/>
                  </a:lnTo>
                  <a:lnTo>
                    <a:pt x="17618" y="78038"/>
                  </a:lnTo>
                  <a:lnTo>
                    <a:pt x="17691" y="78184"/>
                  </a:lnTo>
                  <a:lnTo>
                    <a:pt x="17801" y="78294"/>
                  </a:lnTo>
                  <a:lnTo>
                    <a:pt x="17911" y="78404"/>
                  </a:lnTo>
                  <a:lnTo>
                    <a:pt x="18020" y="78477"/>
                  </a:lnTo>
                  <a:lnTo>
                    <a:pt x="18166" y="78550"/>
                  </a:lnTo>
                  <a:lnTo>
                    <a:pt x="18349" y="78586"/>
                  </a:lnTo>
                  <a:lnTo>
                    <a:pt x="18495" y="78586"/>
                  </a:lnTo>
                  <a:lnTo>
                    <a:pt x="18495" y="78586"/>
                  </a:lnTo>
                  <a:lnTo>
                    <a:pt x="18678" y="78586"/>
                  </a:lnTo>
                  <a:lnTo>
                    <a:pt x="18678" y="78586"/>
                  </a:lnTo>
                  <a:lnTo>
                    <a:pt x="19555" y="78404"/>
                  </a:lnTo>
                  <a:lnTo>
                    <a:pt x="20031" y="78367"/>
                  </a:lnTo>
                  <a:lnTo>
                    <a:pt x="20469" y="78330"/>
                  </a:lnTo>
                  <a:lnTo>
                    <a:pt x="20469" y="78330"/>
                  </a:lnTo>
                  <a:lnTo>
                    <a:pt x="21054" y="78257"/>
                  </a:lnTo>
                  <a:lnTo>
                    <a:pt x="21602" y="78148"/>
                  </a:lnTo>
                  <a:lnTo>
                    <a:pt x="21858" y="78038"/>
                  </a:lnTo>
                  <a:lnTo>
                    <a:pt x="22114" y="77928"/>
                  </a:lnTo>
                  <a:lnTo>
                    <a:pt x="22370" y="77782"/>
                  </a:lnTo>
                  <a:lnTo>
                    <a:pt x="22626" y="77599"/>
                  </a:lnTo>
                  <a:lnTo>
                    <a:pt x="22626" y="77599"/>
                  </a:lnTo>
                  <a:lnTo>
                    <a:pt x="22991" y="77307"/>
                  </a:lnTo>
                  <a:lnTo>
                    <a:pt x="23320" y="76942"/>
                  </a:lnTo>
                  <a:lnTo>
                    <a:pt x="24015" y="76247"/>
                  </a:lnTo>
                  <a:lnTo>
                    <a:pt x="24015" y="76247"/>
                  </a:lnTo>
                  <a:lnTo>
                    <a:pt x="24161" y="76064"/>
                  </a:lnTo>
                  <a:lnTo>
                    <a:pt x="24307" y="75845"/>
                  </a:lnTo>
                  <a:lnTo>
                    <a:pt x="24490" y="75626"/>
                  </a:lnTo>
                  <a:lnTo>
                    <a:pt x="24636" y="75443"/>
                  </a:lnTo>
                  <a:lnTo>
                    <a:pt x="24636" y="75443"/>
                  </a:lnTo>
                  <a:lnTo>
                    <a:pt x="24819" y="75297"/>
                  </a:lnTo>
                  <a:lnTo>
                    <a:pt x="24965" y="75114"/>
                  </a:lnTo>
                  <a:lnTo>
                    <a:pt x="25075" y="74931"/>
                  </a:lnTo>
                  <a:lnTo>
                    <a:pt x="25184" y="74712"/>
                  </a:lnTo>
                  <a:lnTo>
                    <a:pt x="25294" y="74310"/>
                  </a:lnTo>
                  <a:lnTo>
                    <a:pt x="25367" y="73871"/>
                  </a:lnTo>
                  <a:lnTo>
                    <a:pt x="25367" y="73871"/>
                  </a:lnTo>
                  <a:lnTo>
                    <a:pt x="25440" y="73579"/>
                  </a:lnTo>
                  <a:lnTo>
                    <a:pt x="25550" y="73359"/>
                  </a:lnTo>
                  <a:lnTo>
                    <a:pt x="25696" y="73213"/>
                  </a:lnTo>
                  <a:lnTo>
                    <a:pt x="25952" y="73104"/>
                  </a:lnTo>
                  <a:lnTo>
                    <a:pt x="25952" y="73104"/>
                  </a:lnTo>
                  <a:lnTo>
                    <a:pt x="26171" y="73030"/>
                  </a:lnTo>
                  <a:lnTo>
                    <a:pt x="26391" y="72884"/>
                  </a:lnTo>
                  <a:lnTo>
                    <a:pt x="26573" y="72738"/>
                  </a:lnTo>
                  <a:lnTo>
                    <a:pt x="26683" y="72555"/>
                  </a:lnTo>
                  <a:lnTo>
                    <a:pt x="26793" y="72373"/>
                  </a:lnTo>
                  <a:lnTo>
                    <a:pt x="26866" y="72153"/>
                  </a:lnTo>
                  <a:lnTo>
                    <a:pt x="26902" y="71897"/>
                  </a:lnTo>
                  <a:lnTo>
                    <a:pt x="26866" y="71678"/>
                  </a:lnTo>
                  <a:lnTo>
                    <a:pt x="26866" y="71678"/>
                  </a:lnTo>
                  <a:lnTo>
                    <a:pt x="26829" y="71459"/>
                  </a:lnTo>
                  <a:lnTo>
                    <a:pt x="26720" y="71203"/>
                  </a:lnTo>
                  <a:lnTo>
                    <a:pt x="26720" y="71203"/>
                  </a:lnTo>
                  <a:lnTo>
                    <a:pt x="26610" y="70801"/>
                  </a:lnTo>
                  <a:lnTo>
                    <a:pt x="26610" y="70618"/>
                  </a:lnTo>
                  <a:lnTo>
                    <a:pt x="26646" y="70472"/>
                  </a:lnTo>
                  <a:lnTo>
                    <a:pt x="26683" y="70362"/>
                  </a:lnTo>
                  <a:lnTo>
                    <a:pt x="26793" y="70216"/>
                  </a:lnTo>
                  <a:lnTo>
                    <a:pt x="27122" y="69887"/>
                  </a:lnTo>
                  <a:lnTo>
                    <a:pt x="27122" y="69887"/>
                  </a:lnTo>
                  <a:lnTo>
                    <a:pt x="27524" y="69558"/>
                  </a:lnTo>
                  <a:lnTo>
                    <a:pt x="27926" y="69266"/>
                  </a:lnTo>
                  <a:lnTo>
                    <a:pt x="28364" y="68973"/>
                  </a:lnTo>
                  <a:lnTo>
                    <a:pt x="28839" y="68717"/>
                  </a:lnTo>
                  <a:lnTo>
                    <a:pt x="28839" y="68717"/>
                  </a:lnTo>
                  <a:lnTo>
                    <a:pt x="29059" y="68571"/>
                  </a:lnTo>
                  <a:lnTo>
                    <a:pt x="29278" y="68425"/>
                  </a:lnTo>
                  <a:lnTo>
                    <a:pt x="29424" y="68242"/>
                  </a:lnTo>
                  <a:lnTo>
                    <a:pt x="29571" y="68023"/>
                  </a:lnTo>
                  <a:lnTo>
                    <a:pt x="29680" y="67804"/>
                  </a:lnTo>
                  <a:lnTo>
                    <a:pt x="29753" y="67548"/>
                  </a:lnTo>
                  <a:lnTo>
                    <a:pt x="29790" y="67292"/>
                  </a:lnTo>
                  <a:lnTo>
                    <a:pt x="29826" y="66999"/>
                  </a:lnTo>
                  <a:lnTo>
                    <a:pt x="29826" y="66999"/>
                  </a:lnTo>
                  <a:lnTo>
                    <a:pt x="29790" y="66415"/>
                  </a:lnTo>
                  <a:lnTo>
                    <a:pt x="29790" y="66122"/>
                  </a:lnTo>
                  <a:lnTo>
                    <a:pt x="29826" y="65830"/>
                  </a:lnTo>
                  <a:lnTo>
                    <a:pt x="29826" y="65830"/>
                  </a:lnTo>
                  <a:lnTo>
                    <a:pt x="29826" y="65574"/>
                  </a:lnTo>
                  <a:lnTo>
                    <a:pt x="29790" y="65391"/>
                  </a:lnTo>
                  <a:lnTo>
                    <a:pt x="29680" y="65172"/>
                  </a:lnTo>
                  <a:lnTo>
                    <a:pt x="29571" y="64989"/>
                  </a:lnTo>
                  <a:lnTo>
                    <a:pt x="29571" y="64989"/>
                  </a:lnTo>
                  <a:lnTo>
                    <a:pt x="29388" y="64770"/>
                  </a:lnTo>
                  <a:lnTo>
                    <a:pt x="29315" y="64514"/>
                  </a:lnTo>
                  <a:lnTo>
                    <a:pt x="29242" y="64222"/>
                  </a:lnTo>
                  <a:lnTo>
                    <a:pt x="29242" y="63966"/>
                  </a:lnTo>
                  <a:lnTo>
                    <a:pt x="29242" y="63966"/>
                  </a:lnTo>
                  <a:lnTo>
                    <a:pt x="29205" y="63491"/>
                  </a:lnTo>
                  <a:lnTo>
                    <a:pt x="29168" y="63271"/>
                  </a:lnTo>
                  <a:lnTo>
                    <a:pt x="29095" y="63052"/>
                  </a:lnTo>
                  <a:lnTo>
                    <a:pt x="29095" y="63052"/>
                  </a:lnTo>
                  <a:lnTo>
                    <a:pt x="29059" y="62906"/>
                  </a:lnTo>
                  <a:lnTo>
                    <a:pt x="29059" y="62723"/>
                  </a:lnTo>
                  <a:lnTo>
                    <a:pt x="29095" y="62577"/>
                  </a:lnTo>
                  <a:lnTo>
                    <a:pt x="29132" y="62431"/>
                  </a:lnTo>
                  <a:lnTo>
                    <a:pt x="29132" y="62431"/>
                  </a:lnTo>
                  <a:lnTo>
                    <a:pt x="29278" y="62102"/>
                  </a:lnTo>
                  <a:lnTo>
                    <a:pt x="29461" y="61773"/>
                  </a:lnTo>
                  <a:lnTo>
                    <a:pt x="29680" y="61480"/>
                  </a:lnTo>
                  <a:lnTo>
                    <a:pt x="29899" y="61224"/>
                  </a:lnTo>
                  <a:lnTo>
                    <a:pt x="30375" y="60713"/>
                  </a:lnTo>
                  <a:lnTo>
                    <a:pt x="30886" y="60201"/>
                  </a:lnTo>
                  <a:lnTo>
                    <a:pt x="30886" y="60201"/>
                  </a:lnTo>
                  <a:lnTo>
                    <a:pt x="31288" y="59762"/>
                  </a:lnTo>
                  <a:lnTo>
                    <a:pt x="31764" y="59360"/>
                  </a:lnTo>
                  <a:lnTo>
                    <a:pt x="32641" y="58556"/>
                  </a:lnTo>
                  <a:lnTo>
                    <a:pt x="32641" y="58556"/>
                  </a:lnTo>
                  <a:lnTo>
                    <a:pt x="33189" y="58081"/>
                  </a:lnTo>
                  <a:lnTo>
                    <a:pt x="33445" y="57825"/>
                  </a:lnTo>
                  <a:lnTo>
                    <a:pt x="33701" y="57569"/>
                  </a:lnTo>
                  <a:lnTo>
                    <a:pt x="33701" y="57569"/>
                  </a:lnTo>
                  <a:lnTo>
                    <a:pt x="33957" y="57240"/>
                  </a:lnTo>
                  <a:lnTo>
                    <a:pt x="34176" y="56911"/>
                  </a:lnTo>
                  <a:lnTo>
                    <a:pt x="34542" y="56180"/>
                  </a:lnTo>
                  <a:lnTo>
                    <a:pt x="34907" y="55449"/>
                  </a:lnTo>
                  <a:lnTo>
                    <a:pt x="35273" y="54718"/>
                  </a:lnTo>
                  <a:lnTo>
                    <a:pt x="35273" y="54718"/>
                  </a:lnTo>
                  <a:lnTo>
                    <a:pt x="35382" y="54462"/>
                  </a:lnTo>
                  <a:lnTo>
                    <a:pt x="35419" y="54170"/>
                  </a:lnTo>
                  <a:lnTo>
                    <a:pt x="35382" y="53877"/>
                  </a:lnTo>
                  <a:lnTo>
                    <a:pt x="35273" y="53549"/>
                  </a:lnTo>
                  <a:lnTo>
                    <a:pt x="35273" y="53549"/>
                  </a:lnTo>
                  <a:lnTo>
                    <a:pt x="35017" y="53585"/>
                  </a:lnTo>
                  <a:lnTo>
                    <a:pt x="34797" y="53622"/>
                  </a:lnTo>
                  <a:lnTo>
                    <a:pt x="34797" y="53622"/>
                  </a:lnTo>
                  <a:lnTo>
                    <a:pt x="33482" y="53877"/>
                  </a:lnTo>
                  <a:lnTo>
                    <a:pt x="32860" y="54024"/>
                  </a:lnTo>
                  <a:lnTo>
                    <a:pt x="32202" y="54133"/>
                  </a:lnTo>
                  <a:lnTo>
                    <a:pt x="32202" y="54133"/>
                  </a:lnTo>
                  <a:lnTo>
                    <a:pt x="31946" y="54170"/>
                  </a:lnTo>
                  <a:lnTo>
                    <a:pt x="31946" y="54170"/>
                  </a:lnTo>
                  <a:lnTo>
                    <a:pt x="31764" y="54170"/>
                  </a:lnTo>
                  <a:lnTo>
                    <a:pt x="31617" y="54097"/>
                  </a:lnTo>
                  <a:lnTo>
                    <a:pt x="31471" y="54024"/>
                  </a:lnTo>
                  <a:lnTo>
                    <a:pt x="31398" y="53914"/>
                  </a:lnTo>
                  <a:lnTo>
                    <a:pt x="31362" y="53768"/>
                  </a:lnTo>
                  <a:lnTo>
                    <a:pt x="31325" y="53622"/>
                  </a:lnTo>
                  <a:lnTo>
                    <a:pt x="31325" y="53402"/>
                  </a:lnTo>
                  <a:lnTo>
                    <a:pt x="31362" y="53183"/>
                  </a:lnTo>
                  <a:lnTo>
                    <a:pt x="31362" y="53183"/>
                  </a:lnTo>
                  <a:lnTo>
                    <a:pt x="32056" y="52927"/>
                  </a:lnTo>
                  <a:lnTo>
                    <a:pt x="32750" y="52708"/>
                  </a:lnTo>
                  <a:lnTo>
                    <a:pt x="32750" y="52708"/>
                  </a:lnTo>
                  <a:lnTo>
                    <a:pt x="33628" y="52452"/>
                  </a:lnTo>
                  <a:lnTo>
                    <a:pt x="34066" y="52269"/>
                  </a:lnTo>
                  <a:lnTo>
                    <a:pt x="34505" y="52123"/>
                  </a:lnTo>
                  <a:lnTo>
                    <a:pt x="34907" y="51904"/>
                  </a:lnTo>
                  <a:lnTo>
                    <a:pt x="35309" y="51684"/>
                  </a:lnTo>
                  <a:lnTo>
                    <a:pt x="35711" y="51429"/>
                  </a:lnTo>
                  <a:lnTo>
                    <a:pt x="36077" y="51136"/>
                  </a:lnTo>
                  <a:lnTo>
                    <a:pt x="36077" y="51136"/>
                  </a:lnTo>
                  <a:lnTo>
                    <a:pt x="36186" y="51026"/>
                  </a:lnTo>
                  <a:lnTo>
                    <a:pt x="36296" y="50990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625" y="50917"/>
                  </a:lnTo>
                  <a:lnTo>
                    <a:pt x="36844" y="50880"/>
                  </a:lnTo>
                  <a:lnTo>
                    <a:pt x="37064" y="50771"/>
                  </a:lnTo>
                  <a:lnTo>
                    <a:pt x="37246" y="50624"/>
                  </a:lnTo>
                  <a:lnTo>
                    <a:pt x="37612" y="50295"/>
                  </a:lnTo>
                  <a:lnTo>
                    <a:pt x="37977" y="50003"/>
                  </a:lnTo>
                  <a:lnTo>
                    <a:pt x="37977" y="50003"/>
                  </a:lnTo>
                  <a:lnTo>
                    <a:pt x="38343" y="49784"/>
                  </a:lnTo>
                  <a:lnTo>
                    <a:pt x="38453" y="49638"/>
                  </a:lnTo>
                  <a:lnTo>
                    <a:pt x="38526" y="49564"/>
                  </a:lnTo>
                  <a:lnTo>
                    <a:pt x="38526" y="49491"/>
                  </a:lnTo>
                  <a:lnTo>
                    <a:pt x="38526" y="49491"/>
                  </a:lnTo>
                  <a:lnTo>
                    <a:pt x="38562" y="49345"/>
                  </a:lnTo>
                  <a:lnTo>
                    <a:pt x="38635" y="49162"/>
                  </a:lnTo>
                  <a:lnTo>
                    <a:pt x="38781" y="48906"/>
                  </a:lnTo>
                  <a:lnTo>
                    <a:pt x="39001" y="48651"/>
                  </a:lnTo>
                  <a:lnTo>
                    <a:pt x="39220" y="48395"/>
                  </a:lnTo>
                  <a:lnTo>
                    <a:pt x="39220" y="48395"/>
                  </a:lnTo>
                  <a:lnTo>
                    <a:pt x="39403" y="48066"/>
                  </a:lnTo>
                  <a:lnTo>
                    <a:pt x="39439" y="47956"/>
                  </a:lnTo>
                  <a:lnTo>
                    <a:pt x="39439" y="47810"/>
                  </a:lnTo>
                  <a:lnTo>
                    <a:pt x="39439" y="47700"/>
                  </a:lnTo>
                  <a:lnTo>
                    <a:pt x="39366" y="47591"/>
                  </a:lnTo>
                  <a:lnTo>
                    <a:pt x="39147" y="47298"/>
                  </a:lnTo>
                  <a:lnTo>
                    <a:pt x="39147" y="47298"/>
                  </a:lnTo>
                  <a:lnTo>
                    <a:pt x="38855" y="47079"/>
                  </a:lnTo>
                  <a:lnTo>
                    <a:pt x="38672" y="46969"/>
                  </a:lnTo>
                  <a:lnTo>
                    <a:pt x="38526" y="46896"/>
                  </a:lnTo>
                  <a:lnTo>
                    <a:pt x="38526" y="46896"/>
                  </a:lnTo>
                  <a:lnTo>
                    <a:pt x="38160" y="46823"/>
                  </a:lnTo>
                  <a:lnTo>
                    <a:pt x="38050" y="46750"/>
                  </a:lnTo>
                  <a:lnTo>
                    <a:pt x="37941" y="46640"/>
                  </a:lnTo>
                  <a:lnTo>
                    <a:pt x="37831" y="46531"/>
                  </a:lnTo>
                  <a:lnTo>
                    <a:pt x="37758" y="46384"/>
                  </a:lnTo>
                  <a:lnTo>
                    <a:pt x="37721" y="46238"/>
                  </a:lnTo>
                  <a:lnTo>
                    <a:pt x="37685" y="46055"/>
                  </a:lnTo>
                  <a:lnTo>
                    <a:pt x="37685" y="46055"/>
                  </a:lnTo>
                  <a:lnTo>
                    <a:pt x="37648" y="45909"/>
                  </a:lnTo>
                  <a:lnTo>
                    <a:pt x="37612" y="45800"/>
                  </a:lnTo>
                  <a:lnTo>
                    <a:pt x="37539" y="45726"/>
                  </a:lnTo>
                  <a:lnTo>
                    <a:pt x="37466" y="45726"/>
                  </a:lnTo>
                  <a:lnTo>
                    <a:pt x="37466" y="45726"/>
                  </a:lnTo>
                  <a:lnTo>
                    <a:pt x="37283" y="45763"/>
                  </a:lnTo>
                  <a:lnTo>
                    <a:pt x="37100" y="45909"/>
                  </a:lnTo>
                  <a:lnTo>
                    <a:pt x="37100" y="45909"/>
                  </a:lnTo>
                  <a:lnTo>
                    <a:pt x="36917" y="46129"/>
                  </a:lnTo>
                  <a:lnTo>
                    <a:pt x="36698" y="46384"/>
                  </a:lnTo>
                  <a:lnTo>
                    <a:pt x="36698" y="46384"/>
                  </a:lnTo>
                  <a:lnTo>
                    <a:pt x="36515" y="46567"/>
                  </a:lnTo>
                  <a:lnTo>
                    <a:pt x="36259" y="46677"/>
                  </a:lnTo>
                  <a:lnTo>
                    <a:pt x="36004" y="46786"/>
                  </a:lnTo>
                  <a:lnTo>
                    <a:pt x="35748" y="46786"/>
                  </a:lnTo>
                  <a:lnTo>
                    <a:pt x="35748" y="46786"/>
                  </a:lnTo>
                  <a:lnTo>
                    <a:pt x="35492" y="46786"/>
                  </a:lnTo>
                  <a:lnTo>
                    <a:pt x="35492" y="46786"/>
                  </a:lnTo>
                  <a:lnTo>
                    <a:pt x="35346" y="46713"/>
                  </a:lnTo>
                  <a:lnTo>
                    <a:pt x="35236" y="46640"/>
                  </a:lnTo>
                  <a:lnTo>
                    <a:pt x="35163" y="46567"/>
                  </a:lnTo>
                  <a:lnTo>
                    <a:pt x="35126" y="46421"/>
                  </a:lnTo>
                  <a:lnTo>
                    <a:pt x="35090" y="46165"/>
                  </a:lnTo>
                  <a:lnTo>
                    <a:pt x="35053" y="45909"/>
                  </a:lnTo>
                  <a:lnTo>
                    <a:pt x="35053" y="45909"/>
                  </a:lnTo>
                  <a:lnTo>
                    <a:pt x="35017" y="45836"/>
                  </a:lnTo>
                  <a:lnTo>
                    <a:pt x="34980" y="45763"/>
                  </a:lnTo>
                  <a:lnTo>
                    <a:pt x="34980" y="45763"/>
                  </a:lnTo>
                  <a:lnTo>
                    <a:pt x="34761" y="45800"/>
                  </a:lnTo>
                  <a:lnTo>
                    <a:pt x="34761" y="45800"/>
                  </a:lnTo>
                  <a:lnTo>
                    <a:pt x="34615" y="45800"/>
                  </a:lnTo>
                  <a:lnTo>
                    <a:pt x="34468" y="45726"/>
                  </a:lnTo>
                  <a:lnTo>
                    <a:pt x="34359" y="45580"/>
                  </a:lnTo>
                  <a:lnTo>
                    <a:pt x="34249" y="45434"/>
                  </a:lnTo>
                  <a:lnTo>
                    <a:pt x="34249" y="45434"/>
                  </a:lnTo>
                  <a:lnTo>
                    <a:pt x="34030" y="45069"/>
                  </a:lnTo>
                  <a:lnTo>
                    <a:pt x="33737" y="44740"/>
                  </a:lnTo>
                  <a:lnTo>
                    <a:pt x="33737" y="44740"/>
                  </a:lnTo>
                  <a:lnTo>
                    <a:pt x="33518" y="44411"/>
                  </a:lnTo>
                  <a:lnTo>
                    <a:pt x="33372" y="44082"/>
                  </a:lnTo>
                  <a:lnTo>
                    <a:pt x="33372" y="44082"/>
                  </a:lnTo>
                  <a:lnTo>
                    <a:pt x="33299" y="43899"/>
                  </a:lnTo>
                  <a:lnTo>
                    <a:pt x="33299" y="43716"/>
                  </a:lnTo>
                  <a:lnTo>
                    <a:pt x="33335" y="43643"/>
                  </a:lnTo>
                  <a:lnTo>
                    <a:pt x="33372" y="43570"/>
                  </a:lnTo>
                  <a:lnTo>
                    <a:pt x="33408" y="43533"/>
                  </a:lnTo>
                  <a:lnTo>
                    <a:pt x="33518" y="43460"/>
                  </a:lnTo>
                  <a:lnTo>
                    <a:pt x="33518" y="43460"/>
                  </a:lnTo>
                  <a:lnTo>
                    <a:pt x="33628" y="43460"/>
                  </a:lnTo>
                  <a:lnTo>
                    <a:pt x="33628" y="43460"/>
                  </a:lnTo>
                  <a:lnTo>
                    <a:pt x="33737" y="43460"/>
                  </a:lnTo>
                  <a:lnTo>
                    <a:pt x="33884" y="43497"/>
                  </a:lnTo>
                  <a:lnTo>
                    <a:pt x="34139" y="43643"/>
                  </a:lnTo>
                  <a:lnTo>
                    <a:pt x="34139" y="43643"/>
                  </a:lnTo>
                  <a:lnTo>
                    <a:pt x="34249" y="43753"/>
                  </a:lnTo>
                  <a:lnTo>
                    <a:pt x="34322" y="43899"/>
                  </a:lnTo>
                  <a:lnTo>
                    <a:pt x="34432" y="44045"/>
                  </a:lnTo>
                  <a:lnTo>
                    <a:pt x="34542" y="44191"/>
                  </a:lnTo>
                  <a:lnTo>
                    <a:pt x="34542" y="44191"/>
                  </a:lnTo>
                  <a:lnTo>
                    <a:pt x="34834" y="44484"/>
                  </a:lnTo>
                  <a:lnTo>
                    <a:pt x="35163" y="44740"/>
                  </a:lnTo>
                  <a:lnTo>
                    <a:pt x="35163" y="44740"/>
                  </a:lnTo>
                  <a:lnTo>
                    <a:pt x="35455" y="44922"/>
                  </a:lnTo>
                  <a:lnTo>
                    <a:pt x="35711" y="45069"/>
                  </a:lnTo>
                  <a:lnTo>
                    <a:pt x="35711" y="45069"/>
                  </a:lnTo>
                  <a:lnTo>
                    <a:pt x="35930" y="45215"/>
                  </a:lnTo>
                  <a:lnTo>
                    <a:pt x="36150" y="45288"/>
                  </a:lnTo>
                  <a:lnTo>
                    <a:pt x="36369" y="45361"/>
                  </a:lnTo>
                  <a:lnTo>
                    <a:pt x="36588" y="45361"/>
                  </a:lnTo>
                  <a:lnTo>
                    <a:pt x="36588" y="45361"/>
                  </a:lnTo>
                  <a:lnTo>
                    <a:pt x="36881" y="45361"/>
                  </a:lnTo>
                  <a:lnTo>
                    <a:pt x="37173" y="45251"/>
                  </a:lnTo>
                  <a:lnTo>
                    <a:pt x="37173" y="45251"/>
                  </a:lnTo>
                  <a:lnTo>
                    <a:pt x="37283" y="45215"/>
                  </a:lnTo>
                  <a:lnTo>
                    <a:pt x="37429" y="45178"/>
                  </a:lnTo>
                  <a:lnTo>
                    <a:pt x="37429" y="45178"/>
                  </a:lnTo>
                  <a:lnTo>
                    <a:pt x="37502" y="45215"/>
                  </a:lnTo>
                  <a:lnTo>
                    <a:pt x="37612" y="45251"/>
                  </a:lnTo>
                  <a:lnTo>
                    <a:pt x="37685" y="45324"/>
                  </a:lnTo>
                  <a:lnTo>
                    <a:pt x="37795" y="45471"/>
                  </a:lnTo>
                  <a:lnTo>
                    <a:pt x="37795" y="45471"/>
                  </a:lnTo>
                  <a:lnTo>
                    <a:pt x="37904" y="45617"/>
                  </a:lnTo>
                  <a:lnTo>
                    <a:pt x="38050" y="45726"/>
                  </a:lnTo>
                  <a:lnTo>
                    <a:pt x="38197" y="45836"/>
                  </a:lnTo>
                  <a:lnTo>
                    <a:pt x="38343" y="45909"/>
                  </a:lnTo>
                  <a:lnTo>
                    <a:pt x="38343" y="45909"/>
                  </a:lnTo>
                  <a:lnTo>
                    <a:pt x="39549" y="46129"/>
                  </a:lnTo>
                  <a:lnTo>
                    <a:pt x="40134" y="46165"/>
                  </a:lnTo>
                  <a:lnTo>
                    <a:pt x="40719" y="46202"/>
                  </a:lnTo>
                  <a:lnTo>
                    <a:pt x="40719" y="46202"/>
                  </a:lnTo>
                  <a:lnTo>
                    <a:pt x="41413" y="46165"/>
                  </a:lnTo>
                  <a:lnTo>
                    <a:pt x="41742" y="46129"/>
                  </a:lnTo>
                  <a:lnTo>
                    <a:pt x="42108" y="46055"/>
                  </a:lnTo>
                  <a:lnTo>
                    <a:pt x="42108" y="46055"/>
                  </a:lnTo>
                  <a:lnTo>
                    <a:pt x="42364" y="46019"/>
                  </a:lnTo>
                  <a:lnTo>
                    <a:pt x="42364" y="46019"/>
                  </a:lnTo>
                  <a:lnTo>
                    <a:pt x="42546" y="46055"/>
                  </a:lnTo>
                  <a:lnTo>
                    <a:pt x="42729" y="46092"/>
                  </a:lnTo>
                  <a:lnTo>
                    <a:pt x="42875" y="46238"/>
                  </a:lnTo>
                  <a:lnTo>
                    <a:pt x="43021" y="46384"/>
                  </a:lnTo>
                  <a:lnTo>
                    <a:pt x="43021" y="46384"/>
                  </a:lnTo>
                  <a:lnTo>
                    <a:pt x="43277" y="46677"/>
                  </a:lnTo>
                  <a:lnTo>
                    <a:pt x="43570" y="46969"/>
                  </a:lnTo>
                  <a:lnTo>
                    <a:pt x="44191" y="47444"/>
                  </a:lnTo>
                  <a:lnTo>
                    <a:pt x="44191" y="47444"/>
                  </a:lnTo>
                  <a:lnTo>
                    <a:pt x="44301" y="47554"/>
                  </a:lnTo>
                  <a:lnTo>
                    <a:pt x="44374" y="47664"/>
                  </a:lnTo>
                  <a:lnTo>
                    <a:pt x="44374" y="47664"/>
                  </a:lnTo>
                  <a:lnTo>
                    <a:pt x="44410" y="47883"/>
                  </a:lnTo>
                  <a:lnTo>
                    <a:pt x="44483" y="48066"/>
                  </a:lnTo>
                  <a:lnTo>
                    <a:pt x="44557" y="48212"/>
                  </a:lnTo>
                  <a:lnTo>
                    <a:pt x="44666" y="48358"/>
                  </a:lnTo>
                  <a:lnTo>
                    <a:pt x="44812" y="48468"/>
                  </a:lnTo>
                  <a:lnTo>
                    <a:pt x="44959" y="48541"/>
                  </a:lnTo>
                  <a:lnTo>
                    <a:pt x="45105" y="48578"/>
                  </a:lnTo>
                  <a:lnTo>
                    <a:pt x="45288" y="48578"/>
                  </a:lnTo>
                  <a:lnTo>
                    <a:pt x="45288" y="48578"/>
                  </a:lnTo>
                  <a:lnTo>
                    <a:pt x="45470" y="48578"/>
                  </a:lnTo>
                  <a:lnTo>
                    <a:pt x="45690" y="48541"/>
                  </a:lnTo>
                  <a:lnTo>
                    <a:pt x="45690" y="48541"/>
                  </a:lnTo>
                  <a:lnTo>
                    <a:pt x="45872" y="48431"/>
                  </a:lnTo>
                  <a:lnTo>
                    <a:pt x="46128" y="48322"/>
                  </a:lnTo>
                  <a:lnTo>
                    <a:pt x="46128" y="48322"/>
                  </a:lnTo>
                  <a:lnTo>
                    <a:pt x="46311" y="49455"/>
                  </a:lnTo>
                  <a:lnTo>
                    <a:pt x="46311" y="49455"/>
                  </a:lnTo>
                  <a:lnTo>
                    <a:pt x="46421" y="49893"/>
                  </a:lnTo>
                  <a:lnTo>
                    <a:pt x="46530" y="50295"/>
                  </a:lnTo>
                  <a:lnTo>
                    <a:pt x="46823" y="51136"/>
                  </a:lnTo>
                  <a:lnTo>
                    <a:pt x="47188" y="51940"/>
                  </a:lnTo>
                  <a:lnTo>
                    <a:pt x="47590" y="52744"/>
                  </a:lnTo>
                  <a:lnTo>
                    <a:pt x="47590" y="52744"/>
                  </a:lnTo>
                  <a:lnTo>
                    <a:pt x="47700" y="53073"/>
                  </a:lnTo>
                  <a:lnTo>
                    <a:pt x="47883" y="53366"/>
                  </a:lnTo>
                  <a:lnTo>
                    <a:pt x="47883" y="53366"/>
                  </a:lnTo>
                  <a:lnTo>
                    <a:pt x="48066" y="53731"/>
                  </a:lnTo>
                  <a:lnTo>
                    <a:pt x="48285" y="54097"/>
                  </a:lnTo>
                  <a:lnTo>
                    <a:pt x="48431" y="54462"/>
                  </a:lnTo>
                  <a:lnTo>
                    <a:pt x="48577" y="54864"/>
                  </a:lnTo>
                  <a:lnTo>
                    <a:pt x="48577" y="54864"/>
                  </a:lnTo>
                  <a:lnTo>
                    <a:pt x="48650" y="55084"/>
                  </a:lnTo>
                  <a:lnTo>
                    <a:pt x="48797" y="55303"/>
                  </a:lnTo>
                  <a:lnTo>
                    <a:pt x="48870" y="55376"/>
                  </a:lnTo>
                  <a:lnTo>
                    <a:pt x="48979" y="55449"/>
                  </a:lnTo>
                  <a:lnTo>
                    <a:pt x="49126" y="55486"/>
                  </a:lnTo>
                  <a:lnTo>
                    <a:pt x="49272" y="55522"/>
                  </a:lnTo>
                  <a:lnTo>
                    <a:pt x="49272" y="55522"/>
                  </a:lnTo>
                  <a:lnTo>
                    <a:pt x="49528" y="55266"/>
                  </a:lnTo>
                  <a:lnTo>
                    <a:pt x="49747" y="55011"/>
                  </a:lnTo>
                  <a:lnTo>
                    <a:pt x="49747" y="55011"/>
                  </a:lnTo>
                  <a:lnTo>
                    <a:pt x="50112" y="54645"/>
                  </a:lnTo>
                  <a:lnTo>
                    <a:pt x="50259" y="54462"/>
                  </a:lnTo>
                  <a:lnTo>
                    <a:pt x="50295" y="54353"/>
                  </a:lnTo>
                  <a:lnTo>
                    <a:pt x="50332" y="54243"/>
                  </a:lnTo>
                  <a:lnTo>
                    <a:pt x="50332" y="54243"/>
                  </a:lnTo>
                  <a:lnTo>
                    <a:pt x="50332" y="54024"/>
                  </a:lnTo>
                  <a:lnTo>
                    <a:pt x="50368" y="53768"/>
                  </a:lnTo>
                  <a:lnTo>
                    <a:pt x="50478" y="53293"/>
                  </a:lnTo>
                  <a:lnTo>
                    <a:pt x="50551" y="53073"/>
                  </a:lnTo>
                  <a:lnTo>
                    <a:pt x="50588" y="52817"/>
                  </a:lnTo>
                  <a:lnTo>
                    <a:pt x="50551" y="52598"/>
                  </a:lnTo>
                  <a:lnTo>
                    <a:pt x="50514" y="52342"/>
                  </a:lnTo>
                  <a:lnTo>
                    <a:pt x="50514" y="52342"/>
                  </a:lnTo>
                  <a:lnTo>
                    <a:pt x="50478" y="52160"/>
                  </a:lnTo>
                  <a:lnTo>
                    <a:pt x="50478" y="51977"/>
                  </a:lnTo>
                  <a:lnTo>
                    <a:pt x="50478" y="51831"/>
                  </a:lnTo>
                  <a:lnTo>
                    <a:pt x="50514" y="51648"/>
                  </a:lnTo>
                  <a:lnTo>
                    <a:pt x="50624" y="51538"/>
                  </a:lnTo>
                  <a:lnTo>
                    <a:pt x="50734" y="51392"/>
                  </a:lnTo>
                  <a:lnTo>
                    <a:pt x="50843" y="51282"/>
                  </a:lnTo>
                  <a:lnTo>
                    <a:pt x="51026" y="51173"/>
                  </a:lnTo>
                  <a:lnTo>
                    <a:pt x="51026" y="51173"/>
                  </a:lnTo>
                  <a:lnTo>
                    <a:pt x="51172" y="51063"/>
                  </a:lnTo>
                  <a:lnTo>
                    <a:pt x="51282" y="50953"/>
                  </a:lnTo>
                  <a:lnTo>
                    <a:pt x="51538" y="50697"/>
                  </a:lnTo>
                  <a:lnTo>
                    <a:pt x="51538" y="50697"/>
                  </a:lnTo>
                  <a:lnTo>
                    <a:pt x="53073" y="49126"/>
                  </a:lnTo>
                  <a:lnTo>
                    <a:pt x="53073" y="49126"/>
                  </a:lnTo>
                  <a:lnTo>
                    <a:pt x="53329" y="48870"/>
                  </a:lnTo>
                  <a:lnTo>
                    <a:pt x="53585" y="48578"/>
                  </a:lnTo>
                  <a:lnTo>
                    <a:pt x="53585" y="48578"/>
                  </a:lnTo>
                  <a:lnTo>
                    <a:pt x="53768" y="48322"/>
                  </a:lnTo>
                  <a:lnTo>
                    <a:pt x="53950" y="48029"/>
                  </a:lnTo>
                  <a:lnTo>
                    <a:pt x="53950" y="48029"/>
                  </a:lnTo>
                  <a:lnTo>
                    <a:pt x="54316" y="47993"/>
                  </a:lnTo>
                  <a:lnTo>
                    <a:pt x="54681" y="47993"/>
                  </a:lnTo>
                  <a:lnTo>
                    <a:pt x="55047" y="47920"/>
                  </a:lnTo>
                  <a:lnTo>
                    <a:pt x="55230" y="47846"/>
                  </a:lnTo>
                  <a:lnTo>
                    <a:pt x="55412" y="47737"/>
                  </a:lnTo>
                  <a:lnTo>
                    <a:pt x="55412" y="47737"/>
                  </a:lnTo>
                  <a:lnTo>
                    <a:pt x="55522" y="47664"/>
                  </a:lnTo>
                  <a:lnTo>
                    <a:pt x="55632" y="47664"/>
                  </a:lnTo>
                  <a:lnTo>
                    <a:pt x="55632" y="47664"/>
                  </a:lnTo>
                  <a:lnTo>
                    <a:pt x="55741" y="47700"/>
                  </a:lnTo>
                  <a:lnTo>
                    <a:pt x="55888" y="47773"/>
                  </a:lnTo>
                  <a:lnTo>
                    <a:pt x="55997" y="47883"/>
                  </a:lnTo>
                  <a:lnTo>
                    <a:pt x="56107" y="48066"/>
                  </a:lnTo>
                  <a:lnTo>
                    <a:pt x="56107" y="48066"/>
                  </a:lnTo>
                  <a:lnTo>
                    <a:pt x="56363" y="48468"/>
                  </a:lnTo>
                  <a:lnTo>
                    <a:pt x="56472" y="48614"/>
                  </a:lnTo>
                  <a:lnTo>
                    <a:pt x="56619" y="48797"/>
                  </a:lnTo>
                  <a:lnTo>
                    <a:pt x="56619" y="48797"/>
                  </a:lnTo>
                  <a:lnTo>
                    <a:pt x="56765" y="48906"/>
                  </a:lnTo>
                  <a:lnTo>
                    <a:pt x="56874" y="49053"/>
                  </a:lnTo>
                  <a:lnTo>
                    <a:pt x="56948" y="49162"/>
                  </a:lnTo>
                  <a:lnTo>
                    <a:pt x="57057" y="49309"/>
                  </a:lnTo>
                  <a:lnTo>
                    <a:pt x="57057" y="49309"/>
                  </a:lnTo>
                  <a:lnTo>
                    <a:pt x="57240" y="49491"/>
                  </a:lnTo>
                  <a:lnTo>
                    <a:pt x="57386" y="49674"/>
                  </a:lnTo>
                  <a:lnTo>
                    <a:pt x="57496" y="49893"/>
                  </a:lnTo>
                  <a:lnTo>
                    <a:pt x="57569" y="50113"/>
                  </a:lnTo>
                  <a:lnTo>
                    <a:pt x="57642" y="50588"/>
                  </a:lnTo>
                  <a:lnTo>
                    <a:pt x="57715" y="51063"/>
                  </a:lnTo>
                  <a:lnTo>
                    <a:pt x="57715" y="51063"/>
                  </a:lnTo>
                  <a:lnTo>
                    <a:pt x="57715" y="51100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898" y="51209"/>
                  </a:lnTo>
                  <a:lnTo>
                    <a:pt x="58044" y="51209"/>
                  </a:lnTo>
                  <a:lnTo>
                    <a:pt x="58044" y="51209"/>
                  </a:lnTo>
                  <a:lnTo>
                    <a:pt x="58154" y="51209"/>
                  </a:lnTo>
                  <a:lnTo>
                    <a:pt x="58300" y="51173"/>
                  </a:lnTo>
                  <a:lnTo>
                    <a:pt x="58519" y="51026"/>
                  </a:lnTo>
                  <a:lnTo>
                    <a:pt x="58519" y="51026"/>
                  </a:lnTo>
                  <a:lnTo>
                    <a:pt x="58739" y="50917"/>
                  </a:lnTo>
                  <a:lnTo>
                    <a:pt x="58848" y="50880"/>
                  </a:lnTo>
                  <a:lnTo>
                    <a:pt x="58994" y="50880"/>
                  </a:lnTo>
                  <a:lnTo>
                    <a:pt x="58994" y="50880"/>
                  </a:lnTo>
                  <a:lnTo>
                    <a:pt x="59104" y="50880"/>
                  </a:lnTo>
                  <a:lnTo>
                    <a:pt x="59250" y="50990"/>
                  </a:lnTo>
                  <a:lnTo>
                    <a:pt x="59250" y="50990"/>
                  </a:lnTo>
                  <a:lnTo>
                    <a:pt x="59872" y="52598"/>
                  </a:lnTo>
                  <a:lnTo>
                    <a:pt x="59872" y="52598"/>
                  </a:lnTo>
                  <a:lnTo>
                    <a:pt x="59945" y="52854"/>
                  </a:lnTo>
                  <a:lnTo>
                    <a:pt x="60018" y="53146"/>
                  </a:lnTo>
                  <a:lnTo>
                    <a:pt x="60018" y="53658"/>
                  </a:lnTo>
                  <a:lnTo>
                    <a:pt x="59981" y="54170"/>
                  </a:lnTo>
                  <a:lnTo>
                    <a:pt x="59945" y="54682"/>
                  </a:lnTo>
                  <a:lnTo>
                    <a:pt x="59945" y="54682"/>
                  </a:lnTo>
                  <a:lnTo>
                    <a:pt x="59981" y="54974"/>
                  </a:lnTo>
                  <a:lnTo>
                    <a:pt x="60018" y="55230"/>
                  </a:lnTo>
                  <a:lnTo>
                    <a:pt x="60164" y="55449"/>
                  </a:lnTo>
                  <a:lnTo>
                    <a:pt x="60347" y="55669"/>
                  </a:lnTo>
                  <a:lnTo>
                    <a:pt x="60347" y="55669"/>
                  </a:lnTo>
                  <a:lnTo>
                    <a:pt x="60639" y="56034"/>
                  </a:lnTo>
                  <a:lnTo>
                    <a:pt x="60932" y="56400"/>
                  </a:lnTo>
                  <a:lnTo>
                    <a:pt x="61041" y="56582"/>
                  </a:lnTo>
                  <a:lnTo>
                    <a:pt x="61114" y="56802"/>
                  </a:lnTo>
                  <a:lnTo>
                    <a:pt x="61187" y="57057"/>
                  </a:lnTo>
                  <a:lnTo>
                    <a:pt x="61187" y="57313"/>
                  </a:lnTo>
                  <a:lnTo>
                    <a:pt x="61187" y="57313"/>
                  </a:lnTo>
                  <a:lnTo>
                    <a:pt x="61224" y="57460"/>
                  </a:lnTo>
                  <a:lnTo>
                    <a:pt x="61297" y="57606"/>
                  </a:lnTo>
                  <a:lnTo>
                    <a:pt x="61480" y="57935"/>
                  </a:lnTo>
                  <a:lnTo>
                    <a:pt x="61480" y="57935"/>
                  </a:lnTo>
                  <a:lnTo>
                    <a:pt x="61772" y="58556"/>
                  </a:lnTo>
                  <a:lnTo>
                    <a:pt x="61772" y="58556"/>
                  </a:lnTo>
                  <a:lnTo>
                    <a:pt x="61772" y="58556"/>
                  </a:lnTo>
                  <a:lnTo>
                    <a:pt x="61992" y="58739"/>
                  </a:lnTo>
                  <a:lnTo>
                    <a:pt x="61992" y="58739"/>
                  </a:lnTo>
                  <a:lnTo>
                    <a:pt x="61992" y="58739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3234" y="59251"/>
                  </a:lnTo>
                  <a:lnTo>
                    <a:pt x="63234" y="59251"/>
                  </a:lnTo>
                  <a:lnTo>
                    <a:pt x="63198" y="58995"/>
                  </a:lnTo>
                  <a:lnTo>
                    <a:pt x="63125" y="58739"/>
                  </a:lnTo>
                  <a:lnTo>
                    <a:pt x="62978" y="58264"/>
                  </a:lnTo>
                  <a:lnTo>
                    <a:pt x="62832" y="57788"/>
                  </a:lnTo>
                  <a:lnTo>
                    <a:pt x="62796" y="57569"/>
                  </a:lnTo>
                  <a:lnTo>
                    <a:pt x="62796" y="57313"/>
                  </a:lnTo>
                  <a:lnTo>
                    <a:pt x="62796" y="57313"/>
                  </a:lnTo>
                  <a:lnTo>
                    <a:pt x="62759" y="57167"/>
                  </a:lnTo>
                  <a:lnTo>
                    <a:pt x="62686" y="57057"/>
                  </a:lnTo>
                  <a:lnTo>
                    <a:pt x="62467" y="56802"/>
                  </a:lnTo>
                  <a:lnTo>
                    <a:pt x="62467" y="56802"/>
                  </a:lnTo>
                  <a:lnTo>
                    <a:pt x="62138" y="56546"/>
                  </a:lnTo>
                  <a:lnTo>
                    <a:pt x="61809" y="56290"/>
                  </a:lnTo>
                  <a:lnTo>
                    <a:pt x="61809" y="56290"/>
                  </a:lnTo>
                  <a:lnTo>
                    <a:pt x="61590" y="56107"/>
                  </a:lnTo>
                  <a:lnTo>
                    <a:pt x="61407" y="55924"/>
                  </a:lnTo>
                  <a:lnTo>
                    <a:pt x="61224" y="55705"/>
                  </a:lnTo>
                  <a:lnTo>
                    <a:pt x="61114" y="55449"/>
                  </a:lnTo>
                  <a:lnTo>
                    <a:pt x="61114" y="55449"/>
                  </a:lnTo>
                  <a:lnTo>
                    <a:pt x="61078" y="55266"/>
                  </a:lnTo>
                  <a:lnTo>
                    <a:pt x="60968" y="55120"/>
                  </a:lnTo>
                  <a:lnTo>
                    <a:pt x="60895" y="54974"/>
                  </a:lnTo>
                  <a:lnTo>
                    <a:pt x="60749" y="54828"/>
                  </a:lnTo>
                  <a:lnTo>
                    <a:pt x="60749" y="54828"/>
                  </a:lnTo>
                  <a:lnTo>
                    <a:pt x="60603" y="54645"/>
                  </a:lnTo>
                  <a:lnTo>
                    <a:pt x="60530" y="54462"/>
                  </a:lnTo>
                  <a:lnTo>
                    <a:pt x="60530" y="54243"/>
                  </a:lnTo>
                  <a:lnTo>
                    <a:pt x="60566" y="54024"/>
                  </a:lnTo>
                  <a:lnTo>
                    <a:pt x="60566" y="54024"/>
                  </a:lnTo>
                  <a:lnTo>
                    <a:pt x="60749" y="53402"/>
                  </a:lnTo>
                  <a:lnTo>
                    <a:pt x="60932" y="52781"/>
                  </a:lnTo>
                  <a:lnTo>
                    <a:pt x="60932" y="52781"/>
                  </a:lnTo>
                  <a:lnTo>
                    <a:pt x="61407" y="53000"/>
                  </a:lnTo>
                  <a:lnTo>
                    <a:pt x="61882" y="53293"/>
                  </a:lnTo>
                  <a:lnTo>
                    <a:pt x="62101" y="53439"/>
                  </a:lnTo>
                  <a:lnTo>
                    <a:pt x="62284" y="53622"/>
                  </a:lnTo>
                  <a:lnTo>
                    <a:pt x="62467" y="53841"/>
                  </a:lnTo>
                  <a:lnTo>
                    <a:pt x="62613" y="54060"/>
                  </a:lnTo>
                  <a:lnTo>
                    <a:pt x="62613" y="54060"/>
                  </a:lnTo>
                  <a:lnTo>
                    <a:pt x="62686" y="54133"/>
                  </a:lnTo>
                  <a:lnTo>
                    <a:pt x="62796" y="54170"/>
                  </a:lnTo>
                  <a:lnTo>
                    <a:pt x="62796" y="54170"/>
                  </a:lnTo>
                  <a:lnTo>
                    <a:pt x="63052" y="54316"/>
                  </a:lnTo>
                  <a:lnTo>
                    <a:pt x="63271" y="54499"/>
                  </a:lnTo>
                  <a:lnTo>
                    <a:pt x="63381" y="54645"/>
                  </a:lnTo>
                  <a:lnTo>
                    <a:pt x="63454" y="54755"/>
                  </a:lnTo>
                  <a:lnTo>
                    <a:pt x="63490" y="54901"/>
                  </a:lnTo>
                  <a:lnTo>
                    <a:pt x="63490" y="55084"/>
                  </a:lnTo>
                  <a:lnTo>
                    <a:pt x="63490" y="55084"/>
                  </a:lnTo>
                  <a:lnTo>
                    <a:pt x="63636" y="55047"/>
                  </a:lnTo>
                  <a:lnTo>
                    <a:pt x="63746" y="55011"/>
                  </a:lnTo>
                  <a:lnTo>
                    <a:pt x="63746" y="55011"/>
                  </a:lnTo>
                  <a:lnTo>
                    <a:pt x="64441" y="54535"/>
                  </a:lnTo>
                  <a:lnTo>
                    <a:pt x="65135" y="54024"/>
                  </a:lnTo>
                  <a:lnTo>
                    <a:pt x="65135" y="54024"/>
                  </a:lnTo>
                  <a:lnTo>
                    <a:pt x="65391" y="53768"/>
                  </a:lnTo>
                  <a:lnTo>
                    <a:pt x="65610" y="53475"/>
                  </a:lnTo>
                  <a:lnTo>
                    <a:pt x="65683" y="53293"/>
                  </a:lnTo>
                  <a:lnTo>
                    <a:pt x="65720" y="53146"/>
                  </a:lnTo>
                  <a:lnTo>
                    <a:pt x="65720" y="52964"/>
                  </a:lnTo>
                  <a:lnTo>
                    <a:pt x="65720" y="52817"/>
                  </a:lnTo>
                  <a:lnTo>
                    <a:pt x="65720" y="52817"/>
                  </a:lnTo>
                  <a:lnTo>
                    <a:pt x="65574" y="52160"/>
                  </a:lnTo>
                  <a:lnTo>
                    <a:pt x="65464" y="51867"/>
                  </a:lnTo>
                  <a:lnTo>
                    <a:pt x="65354" y="51575"/>
                  </a:lnTo>
                  <a:lnTo>
                    <a:pt x="65208" y="51282"/>
                  </a:lnTo>
                  <a:lnTo>
                    <a:pt x="64989" y="51026"/>
                  </a:lnTo>
                  <a:lnTo>
                    <a:pt x="64770" y="50771"/>
                  </a:lnTo>
                  <a:lnTo>
                    <a:pt x="64477" y="50551"/>
                  </a:lnTo>
                  <a:lnTo>
                    <a:pt x="64477" y="50551"/>
                  </a:lnTo>
                  <a:lnTo>
                    <a:pt x="64221" y="50332"/>
                  </a:lnTo>
                  <a:lnTo>
                    <a:pt x="64002" y="50076"/>
                  </a:lnTo>
                  <a:lnTo>
                    <a:pt x="63600" y="49528"/>
                  </a:lnTo>
                  <a:lnTo>
                    <a:pt x="63600" y="49528"/>
                  </a:lnTo>
                  <a:lnTo>
                    <a:pt x="63527" y="49345"/>
                  </a:lnTo>
                  <a:lnTo>
                    <a:pt x="63490" y="49199"/>
                  </a:lnTo>
                  <a:lnTo>
                    <a:pt x="63490" y="49199"/>
                  </a:lnTo>
                  <a:lnTo>
                    <a:pt x="63563" y="48943"/>
                  </a:lnTo>
                  <a:lnTo>
                    <a:pt x="63673" y="48760"/>
                  </a:lnTo>
                  <a:lnTo>
                    <a:pt x="63819" y="48541"/>
                  </a:lnTo>
                  <a:lnTo>
                    <a:pt x="64002" y="48395"/>
                  </a:lnTo>
                  <a:lnTo>
                    <a:pt x="64221" y="48249"/>
                  </a:lnTo>
                  <a:lnTo>
                    <a:pt x="64477" y="48139"/>
                  </a:lnTo>
                  <a:lnTo>
                    <a:pt x="64733" y="48066"/>
                  </a:lnTo>
                  <a:lnTo>
                    <a:pt x="64989" y="48029"/>
                  </a:lnTo>
                  <a:lnTo>
                    <a:pt x="64989" y="48029"/>
                  </a:lnTo>
                  <a:lnTo>
                    <a:pt x="65172" y="48066"/>
                  </a:lnTo>
                  <a:lnTo>
                    <a:pt x="65172" y="48066"/>
                  </a:lnTo>
                  <a:lnTo>
                    <a:pt x="65501" y="48724"/>
                  </a:lnTo>
                  <a:lnTo>
                    <a:pt x="65501" y="48724"/>
                  </a:lnTo>
                  <a:lnTo>
                    <a:pt x="65172" y="48906"/>
                  </a:lnTo>
                  <a:lnTo>
                    <a:pt x="65172" y="48906"/>
                  </a:lnTo>
                  <a:lnTo>
                    <a:pt x="65025" y="49053"/>
                  </a:lnTo>
                  <a:lnTo>
                    <a:pt x="64952" y="49235"/>
                  </a:lnTo>
                  <a:lnTo>
                    <a:pt x="64952" y="49418"/>
                  </a:lnTo>
                  <a:lnTo>
                    <a:pt x="65062" y="49601"/>
                  </a:lnTo>
                  <a:lnTo>
                    <a:pt x="65062" y="49601"/>
                  </a:lnTo>
                  <a:lnTo>
                    <a:pt x="65135" y="49674"/>
                  </a:lnTo>
                  <a:lnTo>
                    <a:pt x="65245" y="49747"/>
                  </a:lnTo>
                  <a:lnTo>
                    <a:pt x="65318" y="49747"/>
                  </a:lnTo>
                  <a:lnTo>
                    <a:pt x="65427" y="49784"/>
                  </a:lnTo>
                  <a:lnTo>
                    <a:pt x="65427" y="49784"/>
                  </a:lnTo>
                  <a:lnTo>
                    <a:pt x="65610" y="49747"/>
                  </a:lnTo>
                  <a:lnTo>
                    <a:pt x="65756" y="49674"/>
                  </a:lnTo>
                  <a:lnTo>
                    <a:pt x="65756" y="49674"/>
                  </a:lnTo>
                  <a:lnTo>
                    <a:pt x="65866" y="49601"/>
                  </a:lnTo>
                  <a:lnTo>
                    <a:pt x="65976" y="49528"/>
                  </a:lnTo>
                  <a:lnTo>
                    <a:pt x="66049" y="49418"/>
                  </a:lnTo>
                  <a:lnTo>
                    <a:pt x="66085" y="49309"/>
                  </a:lnTo>
                  <a:lnTo>
                    <a:pt x="66085" y="49199"/>
                  </a:lnTo>
                  <a:lnTo>
                    <a:pt x="66085" y="49053"/>
                  </a:lnTo>
                  <a:lnTo>
                    <a:pt x="66049" y="48943"/>
                  </a:lnTo>
                  <a:lnTo>
                    <a:pt x="65976" y="48797"/>
                  </a:lnTo>
                  <a:lnTo>
                    <a:pt x="65976" y="48797"/>
                  </a:lnTo>
                  <a:lnTo>
                    <a:pt x="65903" y="48614"/>
                  </a:lnTo>
                  <a:lnTo>
                    <a:pt x="65830" y="48468"/>
                  </a:lnTo>
                  <a:lnTo>
                    <a:pt x="65830" y="48285"/>
                  </a:lnTo>
                  <a:lnTo>
                    <a:pt x="65903" y="48102"/>
                  </a:lnTo>
                  <a:lnTo>
                    <a:pt x="65903" y="48102"/>
                  </a:lnTo>
                  <a:lnTo>
                    <a:pt x="66816" y="47737"/>
                  </a:lnTo>
                  <a:lnTo>
                    <a:pt x="66816" y="47737"/>
                  </a:lnTo>
                  <a:lnTo>
                    <a:pt x="67840" y="47335"/>
                  </a:lnTo>
                  <a:lnTo>
                    <a:pt x="67840" y="47335"/>
                  </a:lnTo>
                  <a:lnTo>
                    <a:pt x="68278" y="47152"/>
                  </a:lnTo>
                  <a:lnTo>
                    <a:pt x="68681" y="46933"/>
                  </a:lnTo>
                  <a:lnTo>
                    <a:pt x="69046" y="46713"/>
                  </a:lnTo>
                  <a:lnTo>
                    <a:pt x="69375" y="46421"/>
                  </a:lnTo>
                  <a:lnTo>
                    <a:pt x="69667" y="46092"/>
                  </a:lnTo>
                  <a:lnTo>
                    <a:pt x="69923" y="45726"/>
                  </a:lnTo>
                  <a:lnTo>
                    <a:pt x="70069" y="45288"/>
                  </a:lnTo>
                  <a:lnTo>
                    <a:pt x="70179" y="44813"/>
                  </a:lnTo>
                  <a:lnTo>
                    <a:pt x="70179" y="44813"/>
                  </a:lnTo>
                  <a:lnTo>
                    <a:pt x="70252" y="44666"/>
                  </a:lnTo>
                  <a:lnTo>
                    <a:pt x="70325" y="44520"/>
                  </a:lnTo>
                  <a:lnTo>
                    <a:pt x="70325" y="44520"/>
                  </a:lnTo>
                  <a:lnTo>
                    <a:pt x="70837" y="43460"/>
                  </a:lnTo>
                  <a:lnTo>
                    <a:pt x="70837" y="43460"/>
                  </a:lnTo>
                  <a:lnTo>
                    <a:pt x="70947" y="43131"/>
                  </a:lnTo>
                  <a:lnTo>
                    <a:pt x="70983" y="42949"/>
                  </a:lnTo>
                  <a:lnTo>
                    <a:pt x="70983" y="42839"/>
                  </a:lnTo>
                  <a:lnTo>
                    <a:pt x="70947" y="42693"/>
                  </a:lnTo>
                  <a:lnTo>
                    <a:pt x="70910" y="42583"/>
                  </a:lnTo>
                  <a:lnTo>
                    <a:pt x="70800" y="42473"/>
                  </a:lnTo>
                  <a:lnTo>
                    <a:pt x="70691" y="42400"/>
                  </a:lnTo>
                  <a:lnTo>
                    <a:pt x="70691" y="42400"/>
                  </a:lnTo>
                  <a:lnTo>
                    <a:pt x="70654" y="41852"/>
                  </a:lnTo>
                  <a:lnTo>
                    <a:pt x="70618" y="41596"/>
                  </a:lnTo>
                  <a:lnTo>
                    <a:pt x="70545" y="41377"/>
                  </a:lnTo>
                  <a:lnTo>
                    <a:pt x="70545" y="41377"/>
                  </a:lnTo>
                  <a:lnTo>
                    <a:pt x="70325" y="40938"/>
                  </a:lnTo>
                  <a:lnTo>
                    <a:pt x="70069" y="40463"/>
                  </a:lnTo>
                  <a:lnTo>
                    <a:pt x="69485" y="39622"/>
                  </a:lnTo>
                  <a:lnTo>
                    <a:pt x="69485" y="39622"/>
                  </a:lnTo>
                  <a:lnTo>
                    <a:pt x="69412" y="39586"/>
                  </a:lnTo>
                  <a:lnTo>
                    <a:pt x="69375" y="39549"/>
                  </a:lnTo>
                  <a:lnTo>
                    <a:pt x="69375" y="39549"/>
                  </a:lnTo>
                  <a:lnTo>
                    <a:pt x="69119" y="39330"/>
                  </a:lnTo>
                  <a:lnTo>
                    <a:pt x="69046" y="39257"/>
                  </a:lnTo>
                  <a:lnTo>
                    <a:pt x="69009" y="39147"/>
                  </a:lnTo>
                  <a:lnTo>
                    <a:pt x="69009" y="39038"/>
                  </a:lnTo>
                  <a:lnTo>
                    <a:pt x="69046" y="38928"/>
                  </a:lnTo>
                  <a:lnTo>
                    <a:pt x="69192" y="38635"/>
                  </a:lnTo>
                  <a:lnTo>
                    <a:pt x="69192" y="38635"/>
                  </a:lnTo>
                  <a:lnTo>
                    <a:pt x="69302" y="38416"/>
                  </a:lnTo>
                  <a:lnTo>
                    <a:pt x="69448" y="38233"/>
                  </a:lnTo>
                  <a:lnTo>
                    <a:pt x="69631" y="38087"/>
                  </a:lnTo>
                  <a:lnTo>
                    <a:pt x="69887" y="37978"/>
                  </a:lnTo>
                  <a:lnTo>
                    <a:pt x="69887" y="37978"/>
                  </a:lnTo>
                  <a:lnTo>
                    <a:pt x="69996" y="37941"/>
                  </a:lnTo>
                  <a:lnTo>
                    <a:pt x="70106" y="37831"/>
                  </a:lnTo>
                  <a:lnTo>
                    <a:pt x="70362" y="37539"/>
                  </a:lnTo>
                  <a:lnTo>
                    <a:pt x="70362" y="37539"/>
                  </a:lnTo>
                  <a:lnTo>
                    <a:pt x="69814" y="37320"/>
                  </a:lnTo>
                  <a:lnTo>
                    <a:pt x="69594" y="37247"/>
                  </a:lnTo>
                  <a:lnTo>
                    <a:pt x="69338" y="37210"/>
                  </a:lnTo>
                  <a:lnTo>
                    <a:pt x="69338" y="37210"/>
                  </a:lnTo>
                  <a:lnTo>
                    <a:pt x="69229" y="37210"/>
                  </a:lnTo>
                  <a:lnTo>
                    <a:pt x="69083" y="37247"/>
                  </a:lnTo>
                  <a:lnTo>
                    <a:pt x="68973" y="37320"/>
                  </a:lnTo>
                  <a:lnTo>
                    <a:pt x="68827" y="37429"/>
                  </a:lnTo>
                  <a:lnTo>
                    <a:pt x="68827" y="37429"/>
                  </a:lnTo>
                  <a:lnTo>
                    <a:pt x="68754" y="37466"/>
                  </a:lnTo>
                  <a:lnTo>
                    <a:pt x="68607" y="37466"/>
                  </a:lnTo>
                  <a:lnTo>
                    <a:pt x="68607" y="37466"/>
                  </a:lnTo>
                  <a:lnTo>
                    <a:pt x="68461" y="37466"/>
                  </a:lnTo>
                  <a:lnTo>
                    <a:pt x="68315" y="37393"/>
                  </a:lnTo>
                  <a:lnTo>
                    <a:pt x="68315" y="37393"/>
                  </a:lnTo>
                  <a:lnTo>
                    <a:pt x="68132" y="37247"/>
                  </a:lnTo>
                  <a:lnTo>
                    <a:pt x="67949" y="37100"/>
                  </a:lnTo>
                  <a:lnTo>
                    <a:pt x="67584" y="36771"/>
                  </a:lnTo>
                  <a:lnTo>
                    <a:pt x="67584" y="36771"/>
                  </a:lnTo>
                  <a:lnTo>
                    <a:pt x="68169" y="36077"/>
                  </a:lnTo>
                  <a:lnTo>
                    <a:pt x="68717" y="35382"/>
                  </a:lnTo>
                  <a:lnTo>
                    <a:pt x="68717" y="35382"/>
                  </a:lnTo>
                  <a:lnTo>
                    <a:pt x="68863" y="35163"/>
                  </a:lnTo>
                  <a:lnTo>
                    <a:pt x="68973" y="35127"/>
                  </a:lnTo>
                  <a:lnTo>
                    <a:pt x="69083" y="35090"/>
                  </a:lnTo>
                  <a:lnTo>
                    <a:pt x="69083" y="35090"/>
                  </a:lnTo>
                  <a:lnTo>
                    <a:pt x="69302" y="35127"/>
                  </a:lnTo>
                  <a:lnTo>
                    <a:pt x="69302" y="35127"/>
                  </a:lnTo>
                  <a:lnTo>
                    <a:pt x="69375" y="36515"/>
                  </a:lnTo>
                  <a:lnTo>
                    <a:pt x="69375" y="36515"/>
                  </a:lnTo>
                  <a:lnTo>
                    <a:pt x="69814" y="36150"/>
                  </a:lnTo>
                  <a:lnTo>
                    <a:pt x="70216" y="35894"/>
                  </a:lnTo>
                  <a:lnTo>
                    <a:pt x="70216" y="35894"/>
                  </a:lnTo>
                  <a:lnTo>
                    <a:pt x="70472" y="35784"/>
                  </a:lnTo>
                  <a:lnTo>
                    <a:pt x="70691" y="35748"/>
                  </a:lnTo>
                  <a:lnTo>
                    <a:pt x="70691" y="35748"/>
                  </a:lnTo>
                  <a:lnTo>
                    <a:pt x="70800" y="35748"/>
                  </a:lnTo>
                  <a:lnTo>
                    <a:pt x="70874" y="35784"/>
                  </a:lnTo>
                  <a:lnTo>
                    <a:pt x="70983" y="35821"/>
                  </a:lnTo>
                  <a:lnTo>
                    <a:pt x="71056" y="35894"/>
                  </a:lnTo>
                  <a:lnTo>
                    <a:pt x="71166" y="36113"/>
                  </a:lnTo>
                  <a:lnTo>
                    <a:pt x="71276" y="36406"/>
                  </a:lnTo>
                  <a:lnTo>
                    <a:pt x="71276" y="36406"/>
                  </a:lnTo>
                  <a:lnTo>
                    <a:pt x="71422" y="37100"/>
                  </a:lnTo>
                  <a:lnTo>
                    <a:pt x="71422" y="37100"/>
                  </a:lnTo>
                  <a:lnTo>
                    <a:pt x="72153" y="37247"/>
                  </a:lnTo>
                  <a:lnTo>
                    <a:pt x="72153" y="37247"/>
                  </a:lnTo>
                  <a:lnTo>
                    <a:pt x="72628" y="39293"/>
                  </a:lnTo>
                  <a:lnTo>
                    <a:pt x="72628" y="39293"/>
                  </a:lnTo>
                  <a:lnTo>
                    <a:pt x="72920" y="39220"/>
                  </a:lnTo>
                  <a:lnTo>
                    <a:pt x="73176" y="39147"/>
                  </a:lnTo>
                  <a:lnTo>
                    <a:pt x="73176" y="39147"/>
                  </a:lnTo>
                  <a:lnTo>
                    <a:pt x="73469" y="39111"/>
                  </a:lnTo>
                  <a:lnTo>
                    <a:pt x="73688" y="39038"/>
                  </a:lnTo>
                  <a:lnTo>
                    <a:pt x="73834" y="38928"/>
                  </a:lnTo>
                  <a:lnTo>
                    <a:pt x="73944" y="38782"/>
                  </a:lnTo>
                  <a:lnTo>
                    <a:pt x="73980" y="38599"/>
                  </a:lnTo>
                  <a:lnTo>
                    <a:pt x="73980" y="38416"/>
                  </a:lnTo>
                  <a:lnTo>
                    <a:pt x="73980" y="38160"/>
                  </a:lnTo>
                  <a:lnTo>
                    <a:pt x="73944" y="37868"/>
                  </a:lnTo>
                  <a:lnTo>
                    <a:pt x="73944" y="37868"/>
                  </a:lnTo>
                  <a:lnTo>
                    <a:pt x="73834" y="37612"/>
                  </a:lnTo>
                  <a:lnTo>
                    <a:pt x="73725" y="37429"/>
                  </a:lnTo>
                  <a:lnTo>
                    <a:pt x="73725" y="37429"/>
                  </a:lnTo>
                  <a:lnTo>
                    <a:pt x="73249" y="36771"/>
                  </a:lnTo>
                  <a:lnTo>
                    <a:pt x="72774" y="36150"/>
                  </a:lnTo>
                  <a:lnTo>
                    <a:pt x="72774" y="36150"/>
                  </a:lnTo>
                  <a:lnTo>
                    <a:pt x="72555" y="35894"/>
                  </a:lnTo>
                  <a:lnTo>
                    <a:pt x="72482" y="35784"/>
                  </a:lnTo>
                  <a:lnTo>
                    <a:pt x="72445" y="35711"/>
                  </a:lnTo>
                  <a:lnTo>
                    <a:pt x="72482" y="35602"/>
                  </a:lnTo>
                  <a:lnTo>
                    <a:pt x="72518" y="35529"/>
                  </a:lnTo>
                  <a:lnTo>
                    <a:pt x="72701" y="35236"/>
                  </a:lnTo>
                  <a:lnTo>
                    <a:pt x="72701" y="35236"/>
                  </a:lnTo>
                  <a:lnTo>
                    <a:pt x="72884" y="34980"/>
                  </a:lnTo>
                  <a:lnTo>
                    <a:pt x="73030" y="34724"/>
                  </a:lnTo>
                  <a:lnTo>
                    <a:pt x="73067" y="34578"/>
                  </a:lnTo>
                  <a:lnTo>
                    <a:pt x="73103" y="34432"/>
                  </a:lnTo>
                  <a:lnTo>
                    <a:pt x="73103" y="34249"/>
                  </a:lnTo>
                  <a:lnTo>
                    <a:pt x="73103" y="34103"/>
                  </a:lnTo>
                  <a:lnTo>
                    <a:pt x="73103" y="34103"/>
                  </a:lnTo>
                  <a:lnTo>
                    <a:pt x="73067" y="33884"/>
                  </a:lnTo>
                  <a:lnTo>
                    <a:pt x="73140" y="33701"/>
                  </a:lnTo>
                  <a:lnTo>
                    <a:pt x="73213" y="33518"/>
                  </a:lnTo>
                  <a:lnTo>
                    <a:pt x="73396" y="33336"/>
                  </a:lnTo>
                  <a:lnTo>
                    <a:pt x="73396" y="33336"/>
                  </a:lnTo>
                  <a:lnTo>
                    <a:pt x="73615" y="33116"/>
                  </a:lnTo>
                  <a:lnTo>
                    <a:pt x="73834" y="32860"/>
                  </a:lnTo>
                  <a:lnTo>
                    <a:pt x="73834" y="32860"/>
                  </a:lnTo>
                  <a:lnTo>
                    <a:pt x="74200" y="32933"/>
                  </a:lnTo>
                  <a:lnTo>
                    <a:pt x="74492" y="32970"/>
                  </a:lnTo>
                  <a:lnTo>
                    <a:pt x="74492" y="32970"/>
                  </a:lnTo>
                  <a:lnTo>
                    <a:pt x="74711" y="32933"/>
                  </a:lnTo>
                  <a:lnTo>
                    <a:pt x="74858" y="32824"/>
                  </a:lnTo>
                  <a:lnTo>
                    <a:pt x="75040" y="32604"/>
                  </a:lnTo>
                  <a:lnTo>
                    <a:pt x="75223" y="32276"/>
                  </a:lnTo>
                  <a:lnTo>
                    <a:pt x="75223" y="32276"/>
                  </a:lnTo>
                  <a:lnTo>
                    <a:pt x="75552" y="31618"/>
                  </a:lnTo>
                  <a:lnTo>
                    <a:pt x="75845" y="30923"/>
                  </a:lnTo>
                  <a:lnTo>
                    <a:pt x="76100" y="30229"/>
                  </a:lnTo>
                  <a:lnTo>
                    <a:pt x="76247" y="29498"/>
                  </a:lnTo>
                  <a:lnTo>
                    <a:pt x="76247" y="29498"/>
                  </a:lnTo>
                  <a:lnTo>
                    <a:pt x="76356" y="28913"/>
                  </a:lnTo>
                  <a:lnTo>
                    <a:pt x="76503" y="28328"/>
                  </a:lnTo>
                  <a:lnTo>
                    <a:pt x="76503" y="28036"/>
                  </a:lnTo>
                  <a:lnTo>
                    <a:pt x="76503" y="27707"/>
                  </a:lnTo>
                  <a:lnTo>
                    <a:pt x="76466" y="27414"/>
                  </a:lnTo>
                  <a:lnTo>
                    <a:pt x="76356" y="27122"/>
                  </a:lnTo>
                  <a:lnTo>
                    <a:pt x="76356" y="27122"/>
                  </a:lnTo>
                  <a:lnTo>
                    <a:pt x="76137" y="26610"/>
                  </a:lnTo>
                  <a:lnTo>
                    <a:pt x="76137" y="26610"/>
                  </a:lnTo>
                  <a:lnTo>
                    <a:pt x="76064" y="26281"/>
                  </a:lnTo>
                  <a:lnTo>
                    <a:pt x="76027" y="25916"/>
                  </a:lnTo>
                  <a:lnTo>
                    <a:pt x="76064" y="25550"/>
                  </a:lnTo>
                  <a:lnTo>
                    <a:pt x="76174" y="25075"/>
                  </a:lnTo>
                  <a:lnTo>
                    <a:pt x="76174" y="25075"/>
                  </a:lnTo>
                  <a:lnTo>
                    <a:pt x="76356" y="25367"/>
                  </a:lnTo>
                  <a:lnTo>
                    <a:pt x="76466" y="25550"/>
                  </a:lnTo>
                  <a:lnTo>
                    <a:pt x="76466" y="25550"/>
                  </a:lnTo>
                  <a:lnTo>
                    <a:pt x="77965" y="29863"/>
                  </a:lnTo>
                  <a:lnTo>
                    <a:pt x="77965" y="29863"/>
                  </a:lnTo>
                  <a:lnTo>
                    <a:pt x="78732" y="29461"/>
                  </a:lnTo>
                  <a:lnTo>
                    <a:pt x="78732" y="29461"/>
                  </a:lnTo>
                  <a:lnTo>
                    <a:pt x="78330" y="28949"/>
                  </a:lnTo>
                  <a:lnTo>
                    <a:pt x="78330" y="28949"/>
                  </a:lnTo>
                  <a:lnTo>
                    <a:pt x="78147" y="28693"/>
                  </a:lnTo>
                  <a:lnTo>
                    <a:pt x="77965" y="28438"/>
                  </a:lnTo>
                  <a:lnTo>
                    <a:pt x="77965" y="28438"/>
                  </a:lnTo>
                  <a:lnTo>
                    <a:pt x="77891" y="28218"/>
                  </a:lnTo>
                  <a:lnTo>
                    <a:pt x="77818" y="28036"/>
                  </a:lnTo>
                  <a:lnTo>
                    <a:pt x="77782" y="27853"/>
                  </a:lnTo>
                  <a:lnTo>
                    <a:pt x="77782" y="27670"/>
                  </a:lnTo>
                  <a:lnTo>
                    <a:pt x="77818" y="27487"/>
                  </a:lnTo>
                  <a:lnTo>
                    <a:pt x="77928" y="27341"/>
                  </a:lnTo>
                  <a:lnTo>
                    <a:pt x="78038" y="27158"/>
                  </a:lnTo>
                  <a:lnTo>
                    <a:pt x="78184" y="26976"/>
                  </a:lnTo>
                  <a:lnTo>
                    <a:pt x="78184" y="26976"/>
                  </a:lnTo>
                  <a:lnTo>
                    <a:pt x="77672" y="26025"/>
                  </a:lnTo>
                  <a:lnTo>
                    <a:pt x="77672" y="26025"/>
                  </a:lnTo>
                  <a:lnTo>
                    <a:pt x="77343" y="25513"/>
                  </a:lnTo>
                  <a:lnTo>
                    <a:pt x="77014" y="25002"/>
                  </a:lnTo>
                  <a:lnTo>
                    <a:pt x="76868" y="24746"/>
                  </a:lnTo>
                  <a:lnTo>
                    <a:pt x="76722" y="24453"/>
                  </a:lnTo>
                  <a:lnTo>
                    <a:pt x="76612" y="24198"/>
                  </a:lnTo>
                  <a:lnTo>
                    <a:pt x="76539" y="23869"/>
                  </a:lnTo>
                  <a:lnTo>
                    <a:pt x="76539" y="23869"/>
                  </a:lnTo>
                  <a:lnTo>
                    <a:pt x="76466" y="23576"/>
                  </a:lnTo>
                  <a:lnTo>
                    <a:pt x="76283" y="23320"/>
                  </a:lnTo>
                  <a:lnTo>
                    <a:pt x="76064" y="23065"/>
                  </a:lnTo>
                  <a:lnTo>
                    <a:pt x="75808" y="22845"/>
                  </a:lnTo>
                  <a:lnTo>
                    <a:pt x="75808" y="22845"/>
                  </a:lnTo>
                  <a:lnTo>
                    <a:pt x="75698" y="23138"/>
                  </a:lnTo>
                  <a:lnTo>
                    <a:pt x="75625" y="23320"/>
                  </a:lnTo>
                  <a:lnTo>
                    <a:pt x="75516" y="23430"/>
                  </a:lnTo>
                  <a:lnTo>
                    <a:pt x="75369" y="23467"/>
                  </a:lnTo>
                  <a:lnTo>
                    <a:pt x="75369" y="23467"/>
                  </a:lnTo>
                  <a:lnTo>
                    <a:pt x="75296" y="23467"/>
                  </a:lnTo>
                  <a:lnTo>
                    <a:pt x="75150" y="23430"/>
                  </a:lnTo>
                  <a:lnTo>
                    <a:pt x="74821" y="23247"/>
                  </a:lnTo>
                  <a:lnTo>
                    <a:pt x="74821" y="23247"/>
                  </a:lnTo>
                  <a:lnTo>
                    <a:pt x="74529" y="23101"/>
                  </a:lnTo>
                  <a:lnTo>
                    <a:pt x="74236" y="23065"/>
                  </a:lnTo>
                  <a:lnTo>
                    <a:pt x="74236" y="23065"/>
                  </a:lnTo>
                  <a:lnTo>
                    <a:pt x="74054" y="23101"/>
                  </a:lnTo>
                  <a:lnTo>
                    <a:pt x="73871" y="23138"/>
                  </a:lnTo>
                  <a:lnTo>
                    <a:pt x="73725" y="23211"/>
                  </a:lnTo>
                  <a:lnTo>
                    <a:pt x="73578" y="23320"/>
                  </a:lnTo>
                  <a:lnTo>
                    <a:pt x="73578" y="23320"/>
                  </a:lnTo>
                  <a:lnTo>
                    <a:pt x="72043" y="22699"/>
                  </a:lnTo>
                  <a:lnTo>
                    <a:pt x="72043" y="22699"/>
                  </a:lnTo>
                  <a:lnTo>
                    <a:pt x="72299" y="21858"/>
                  </a:lnTo>
                  <a:lnTo>
                    <a:pt x="72445" y="21420"/>
                  </a:lnTo>
                  <a:lnTo>
                    <a:pt x="72628" y="20981"/>
                  </a:lnTo>
                  <a:lnTo>
                    <a:pt x="72628" y="20981"/>
                  </a:lnTo>
                  <a:lnTo>
                    <a:pt x="72774" y="20689"/>
                  </a:lnTo>
                  <a:lnTo>
                    <a:pt x="72884" y="20360"/>
                  </a:lnTo>
                  <a:lnTo>
                    <a:pt x="73030" y="19738"/>
                  </a:lnTo>
                  <a:lnTo>
                    <a:pt x="73176" y="19117"/>
                  </a:lnTo>
                  <a:lnTo>
                    <a:pt x="73323" y="18459"/>
                  </a:lnTo>
                  <a:lnTo>
                    <a:pt x="73323" y="18459"/>
                  </a:lnTo>
                  <a:lnTo>
                    <a:pt x="73396" y="18203"/>
                  </a:lnTo>
                  <a:lnTo>
                    <a:pt x="73505" y="18020"/>
                  </a:lnTo>
                  <a:lnTo>
                    <a:pt x="73578" y="17947"/>
                  </a:lnTo>
                  <a:lnTo>
                    <a:pt x="73652" y="17874"/>
                  </a:lnTo>
                  <a:lnTo>
                    <a:pt x="73761" y="17801"/>
                  </a:lnTo>
                  <a:lnTo>
                    <a:pt x="73871" y="17765"/>
                  </a:lnTo>
                  <a:lnTo>
                    <a:pt x="73871" y="17765"/>
                  </a:lnTo>
                  <a:lnTo>
                    <a:pt x="74273" y="17691"/>
                  </a:lnTo>
                  <a:lnTo>
                    <a:pt x="74675" y="17545"/>
                  </a:lnTo>
                  <a:lnTo>
                    <a:pt x="74675" y="17545"/>
                  </a:lnTo>
                  <a:lnTo>
                    <a:pt x="74894" y="17472"/>
                  </a:lnTo>
                  <a:lnTo>
                    <a:pt x="75150" y="17399"/>
                  </a:lnTo>
                  <a:lnTo>
                    <a:pt x="75625" y="17326"/>
                  </a:lnTo>
                  <a:lnTo>
                    <a:pt x="75845" y="17253"/>
                  </a:lnTo>
                  <a:lnTo>
                    <a:pt x="76064" y="17143"/>
                  </a:lnTo>
                  <a:lnTo>
                    <a:pt x="76247" y="16960"/>
                  </a:lnTo>
                  <a:lnTo>
                    <a:pt x="76393" y="16741"/>
                  </a:lnTo>
                  <a:lnTo>
                    <a:pt x="77343" y="16741"/>
                  </a:lnTo>
                  <a:lnTo>
                    <a:pt x="77343" y="16741"/>
                  </a:lnTo>
                  <a:lnTo>
                    <a:pt x="77599" y="17289"/>
                  </a:lnTo>
                  <a:lnTo>
                    <a:pt x="77599" y="17289"/>
                  </a:lnTo>
                  <a:lnTo>
                    <a:pt x="77965" y="17180"/>
                  </a:lnTo>
                  <a:lnTo>
                    <a:pt x="78330" y="16997"/>
                  </a:lnTo>
                  <a:lnTo>
                    <a:pt x="78696" y="16778"/>
                  </a:lnTo>
                  <a:lnTo>
                    <a:pt x="79061" y="16522"/>
                  </a:lnTo>
                  <a:lnTo>
                    <a:pt x="79061" y="16522"/>
                  </a:lnTo>
                  <a:lnTo>
                    <a:pt x="78659" y="16229"/>
                  </a:lnTo>
                  <a:lnTo>
                    <a:pt x="78659" y="16229"/>
                  </a:lnTo>
                  <a:lnTo>
                    <a:pt x="78513" y="16083"/>
                  </a:lnTo>
                  <a:lnTo>
                    <a:pt x="78440" y="15937"/>
                  </a:lnTo>
                  <a:lnTo>
                    <a:pt x="78440" y="15754"/>
                  </a:lnTo>
                  <a:lnTo>
                    <a:pt x="78476" y="15571"/>
                  </a:lnTo>
                  <a:lnTo>
                    <a:pt x="78476" y="15571"/>
                  </a:lnTo>
                  <a:lnTo>
                    <a:pt x="78586" y="14950"/>
                  </a:lnTo>
                  <a:lnTo>
                    <a:pt x="78622" y="14621"/>
                  </a:lnTo>
                  <a:lnTo>
                    <a:pt x="78659" y="14329"/>
                  </a:lnTo>
                  <a:lnTo>
                    <a:pt x="78659" y="14329"/>
                  </a:lnTo>
                  <a:lnTo>
                    <a:pt x="78659" y="14183"/>
                  </a:lnTo>
                  <a:lnTo>
                    <a:pt x="78696" y="14036"/>
                  </a:lnTo>
                  <a:lnTo>
                    <a:pt x="78732" y="13927"/>
                  </a:lnTo>
                  <a:lnTo>
                    <a:pt x="78805" y="13817"/>
                  </a:lnTo>
                  <a:lnTo>
                    <a:pt x="78988" y="13671"/>
                  </a:lnTo>
                  <a:lnTo>
                    <a:pt x="79207" y="13561"/>
                  </a:lnTo>
                  <a:lnTo>
                    <a:pt x="79207" y="13561"/>
                  </a:lnTo>
                  <a:lnTo>
                    <a:pt x="79390" y="13525"/>
                  </a:lnTo>
                  <a:lnTo>
                    <a:pt x="79609" y="13525"/>
                  </a:lnTo>
                  <a:lnTo>
                    <a:pt x="80011" y="13488"/>
                  </a:lnTo>
                  <a:lnTo>
                    <a:pt x="80011" y="13488"/>
                  </a:lnTo>
                  <a:lnTo>
                    <a:pt x="80085" y="13817"/>
                  </a:lnTo>
                  <a:lnTo>
                    <a:pt x="80085" y="13817"/>
                  </a:lnTo>
                  <a:lnTo>
                    <a:pt x="80158" y="14036"/>
                  </a:lnTo>
                  <a:lnTo>
                    <a:pt x="80267" y="14183"/>
                  </a:lnTo>
                  <a:lnTo>
                    <a:pt x="80377" y="14256"/>
                  </a:lnTo>
                  <a:lnTo>
                    <a:pt x="80560" y="14292"/>
                  </a:lnTo>
                  <a:lnTo>
                    <a:pt x="80560" y="14292"/>
                  </a:lnTo>
                  <a:lnTo>
                    <a:pt x="80596" y="14292"/>
                  </a:lnTo>
                  <a:lnTo>
                    <a:pt x="80596" y="14292"/>
                  </a:lnTo>
                  <a:lnTo>
                    <a:pt x="80706" y="14292"/>
                  </a:lnTo>
                  <a:lnTo>
                    <a:pt x="80779" y="14256"/>
                  </a:lnTo>
                  <a:lnTo>
                    <a:pt x="80889" y="14146"/>
                  </a:lnTo>
                  <a:lnTo>
                    <a:pt x="80962" y="13963"/>
                  </a:lnTo>
                  <a:lnTo>
                    <a:pt x="80998" y="13780"/>
                  </a:lnTo>
                  <a:lnTo>
                    <a:pt x="80998" y="13780"/>
                  </a:lnTo>
                  <a:lnTo>
                    <a:pt x="81108" y="13378"/>
                  </a:lnTo>
                  <a:lnTo>
                    <a:pt x="81254" y="12940"/>
                  </a:lnTo>
                  <a:lnTo>
                    <a:pt x="81254" y="12940"/>
                  </a:lnTo>
                  <a:lnTo>
                    <a:pt x="81071" y="12611"/>
                  </a:lnTo>
                  <a:lnTo>
                    <a:pt x="81035" y="12391"/>
                  </a:lnTo>
                  <a:lnTo>
                    <a:pt x="81035" y="12282"/>
                  </a:lnTo>
                  <a:lnTo>
                    <a:pt x="81071" y="12209"/>
                  </a:lnTo>
                  <a:lnTo>
                    <a:pt x="81181" y="11953"/>
                  </a:lnTo>
                  <a:lnTo>
                    <a:pt x="81181" y="11953"/>
                  </a:lnTo>
                  <a:lnTo>
                    <a:pt x="81510" y="12794"/>
                  </a:lnTo>
                  <a:lnTo>
                    <a:pt x="81802" y="13634"/>
                  </a:lnTo>
                  <a:lnTo>
                    <a:pt x="81802" y="13634"/>
                  </a:lnTo>
                  <a:lnTo>
                    <a:pt x="81839" y="13744"/>
                  </a:lnTo>
                  <a:lnTo>
                    <a:pt x="81802" y="13890"/>
                  </a:lnTo>
                  <a:lnTo>
                    <a:pt x="81729" y="14109"/>
                  </a:lnTo>
                  <a:lnTo>
                    <a:pt x="81729" y="14109"/>
                  </a:lnTo>
                  <a:lnTo>
                    <a:pt x="81547" y="14621"/>
                  </a:lnTo>
                  <a:lnTo>
                    <a:pt x="81400" y="15133"/>
                  </a:lnTo>
                  <a:lnTo>
                    <a:pt x="81364" y="15681"/>
                  </a:lnTo>
                  <a:lnTo>
                    <a:pt x="81327" y="16193"/>
                  </a:lnTo>
                  <a:lnTo>
                    <a:pt x="81327" y="16193"/>
                  </a:lnTo>
                  <a:lnTo>
                    <a:pt x="81327" y="16558"/>
                  </a:lnTo>
                  <a:lnTo>
                    <a:pt x="81254" y="16924"/>
                  </a:lnTo>
                  <a:lnTo>
                    <a:pt x="81071" y="17618"/>
                  </a:lnTo>
                  <a:lnTo>
                    <a:pt x="80889" y="18313"/>
                  </a:lnTo>
                  <a:lnTo>
                    <a:pt x="80852" y="18678"/>
                  </a:lnTo>
                  <a:lnTo>
                    <a:pt x="80852" y="19007"/>
                  </a:lnTo>
                  <a:lnTo>
                    <a:pt x="80852" y="19007"/>
                  </a:lnTo>
                  <a:lnTo>
                    <a:pt x="80816" y="19080"/>
                  </a:lnTo>
                  <a:lnTo>
                    <a:pt x="80816" y="19080"/>
                  </a:lnTo>
                  <a:lnTo>
                    <a:pt x="80779" y="19263"/>
                  </a:lnTo>
                  <a:lnTo>
                    <a:pt x="80779" y="19409"/>
                  </a:lnTo>
                  <a:lnTo>
                    <a:pt x="80779" y="19409"/>
                  </a:lnTo>
                  <a:lnTo>
                    <a:pt x="80962" y="19994"/>
                  </a:lnTo>
                  <a:lnTo>
                    <a:pt x="81181" y="20579"/>
                  </a:lnTo>
                  <a:lnTo>
                    <a:pt x="81437" y="21127"/>
                  </a:lnTo>
                  <a:lnTo>
                    <a:pt x="81729" y="21676"/>
                  </a:lnTo>
                  <a:lnTo>
                    <a:pt x="81729" y="21676"/>
                  </a:lnTo>
                  <a:lnTo>
                    <a:pt x="82533" y="22918"/>
                  </a:lnTo>
                  <a:lnTo>
                    <a:pt x="83301" y="24161"/>
                  </a:lnTo>
                  <a:lnTo>
                    <a:pt x="83301" y="24161"/>
                  </a:lnTo>
                  <a:lnTo>
                    <a:pt x="83374" y="24307"/>
                  </a:lnTo>
                  <a:lnTo>
                    <a:pt x="83484" y="24380"/>
                  </a:lnTo>
                  <a:lnTo>
                    <a:pt x="83557" y="24453"/>
                  </a:lnTo>
                  <a:lnTo>
                    <a:pt x="83703" y="24490"/>
                  </a:lnTo>
                  <a:lnTo>
                    <a:pt x="83703" y="24490"/>
                  </a:lnTo>
                  <a:lnTo>
                    <a:pt x="83849" y="24453"/>
                  </a:lnTo>
                  <a:lnTo>
                    <a:pt x="83849" y="24453"/>
                  </a:lnTo>
                  <a:lnTo>
                    <a:pt x="84032" y="24125"/>
                  </a:lnTo>
                  <a:lnTo>
                    <a:pt x="84105" y="23942"/>
                  </a:lnTo>
                  <a:lnTo>
                    <a:pt x="84142" y="23759"/>
                  </a:lnTo>
                  <a:lnTo>
                    <a:pt x="84142" y="23759"/>
                  </a:lnTo>
                  <a:lnTo>
                    <a:pt x="84142" y="23540"/>
                  </a:lnTo>
                  <a:lnTo>
                    <a:pt x="84069" y="23357"/>
                  </a:lnTo>
                  <a:lnTo>
                    <a:pt x="83996" y="23138"/>
                  </a:lnTo>
                  <a:lnTo>
                    <a:pt x="83996" y="22955"/>
                  </a:lnTo>
                  <a:lnTo>
                    <a:pt x="83996" y="22955"/>
                  </a:lnTo>
                  <a:lnTo>
                    <a:pt x="84032" y="22736"/>
                  </a:lnTo>
                  <a:lnTo>
                    <a:pt x="84142" y="22516"/>
                  </a:lnTo>
                  <a:lnTo>
                    <a:pt x="84215" y="22333"/>
                  </a:lnTo>
                  <a:lnTo>
                    <a:pt x="84251" y="22224"/>
                  </a:lnTo>
                  <a:lnTo>
                    <a:pt x="84251" y="22151"/>
                  </a:lnTo>
                  <a:lnTo>
                    <a:pt x="84251" y="22151"/>
                  </a:lnTo>
                  <a:lnTo>
                    <a:pt x="84178" y="21676"/>
                  </a:lnTo>
                  <a:lnTo>
                    <a:pt x="84215" y="21493"/>
                  </a:lnTo>
                  <a:lnTo>
                    <a:pt x="84251" y="21274"/>
                  </a:lnTo>
                  <a:lnTo>
                    <a:pt x="84325" y="21091"/>
                  </a:lnTo>
                  <a:lnTo>
                    <a:pt x="84434" y="20908"/>
                  </a:lnTo>
                  <a:lnTo>
                    <a:pt x="84580" y="20762"/>
                  </a:lnTo>
                  <a:lnTo>
                    <a:pt x="84763" y="20616"/>
                  </a:lnTo>
                  <a:lnTo>
                    <a:pt x="84763" y="20616"/>
                  </a:lnTo>
                  <a:lnTo>
                    <a:pt x="84434" y="20104"/>
                  </a:lnTo>
                  <a:lnTo>
                    <a:pt x="84434" y="20104"/>
                  </a:lnTo>
                  <a:lnTo>
                    <a:pt x="84251" y="19848"/>
                  </a:lnTo>
                  <a:lnTo>
                    <a:pt x="84215" y="19702"/>
                  </a:lnTo>
                  <a:lnTo>
                    <a:pt x="84178" y="19592"/>
                  </a:lnTo>
                  <a:lnTo>
                    <a:pt x="84178" y="19446"/>
                  </a:lnTo>
                  <a:lnTo>
                    <a:pt x="84215" y="19336"/>
                  </a:lnTo>
                  <a:lnTo>
                    <a:pt x="84288" y="19190"/>
                  </a:lnTo>
                  <a:lnTo>
                    <a:pt x="84398" y="19044"/>
                  </a:lnTo>
                  <a:lnTo>
                    <a:pt x="84398" y="19044"/>
                  </a:lnTo>
                  <a:lnTo>
                    <a:pt x="84471" y="18971"/>
                  </a:lnTo>
                  <a:lnTo>
                    <a:pt x="84507" y="18898"/>
                  </a:lnTo>
                  <a:lnTo>
                    <a:pt x="84507" y="18825"/>
                  </a:lnTo>
                  <a:lnTo>
                    <a:pt x="84507" y="18751"/>
                  </a:lnTo>
                  <a:lnTo>
                    <a:pt x="84434" y="18605"/>
                  </a:lnTo>
                  <a:lnTo>
                    <a:pt x="84325" y="18459"/>
                  </a:lnTo>
                  <a:lnTo>
                    <a:pt x="84325" y="18459"/>
                  </a:lnTo>
                  <a:lnTo>
                    <a:pt x="84069" y="18167"/>
                  </a:lnTo>
                  <a:lnTo>
                    <a:pt x="83959" y="18057"/>
                  </a:lnTo>
                  <a:lnTo>
                    <a:pt x="83922" y="17911"/>
                  </a:lnTo>
                  <a:lnTo>
                    <a:pt x="83922" y="17911"/>
                  </a:lnTo>
                  <a:lnTo>
                    <a:pt x="83922" y="17728"/>
                  </a:lnTo>
                  <a:lnTo>
                    <a:pt x="83886" y="17582"/>
                  </a:lnTo>
                  <a:lnTo>
                    <a:pt x="83849" y="17472"/>
                  </a:lnTo>
                  <a:lnTo>
                    <a:pt x="83776" y="17362"/>
                  </a:lnTo>
                  <a:lnTo>
                    <a:pt x="83667" y="17289"/>
                  </a:lnTo>
                  <a:lnTo>
                    <a:pt x="83557" y="17253"/>
                  </a:lnTo>
                  <a:lnTo>
                    <a:pt x="83411" y="17216"/>
                  </a:lnTo>
                  <a:lnTo>
                    <a:pt x="83265" y="17216"/>
                  </a:lnTo>
                  <a:lnTo>
                    <a:pt x="83265" y="17216"/>
                  </a:lnTo>
                  <a:lnTo>
                    <a:pt x="83082" y="17216"/>
                  </a:lnTo>
                  <a:lnTo>
                    <a:pt x="83082" y="17216"/>
                  </a:lnTo>
                  <a:lnTo>
                    <a:pt x="82899" y="16229"/>
                  </a:lnTo>
                  <a:lnTo>
                    <a:pt x="82753" y="15242"/>
                  </a:lnTo>
                  <a:lnTo>
                    <a:pt x="82753" y="15242"/>
                  </a:lnTo>
                  <a:lnTo>
                    <a:pt x="82753" y="15169"/>
                  </a:lnTo>
                  <a:lnTo>
                    <a:pt x="82789" y="15060"/>
                  </a:lnTo>
                  <a:lnTo>
                    <a:pt x="82826" y="14950"/>
                  </a:lnTo>
                  <a:lnTo>
                    <a:pt x="82899" y="14877"/>
                  </a:lnTo>
                  <a:lnTo>
                    <a:pt x="82899" y="14877"/>
                  </a:lnTo>
                  <a:lnTo>
                    <a:pt x="83265" y="14621"/>
                  </a:lnTo>
                  <a:lnTo>
                    <a:pt x="83447" y="14548"/>
                  </a:lnTo>
                  <a:lnTo>
                    <a:pt x="83667" y="14511"/>
                  </a:lnTo>
                  <a:lnTo>
                    <a:pt x="83667" y="14511"/>
                  </a:lnTo>
                  <a:lnTo>
                    <a:pt x="83849" y="14511"/>
                  </a:lnTo>
                  <a:lnTo>
                    <a:pt x="83849" y="14511"/>
                  </a:lnTo>
                  <a:lnTo>
                    <a:pt x="83996" y="14183"/>
                  </a:lnTo>
                  <a:lnTo>
                    <a:pt x="84142" y="13927"/>
                  </a:lnTo>
                  <a:lnTo>
                    <a:pt x="84215" y="13854"/>
                  </a:lnTo>
                  <a:lnTo>
                    <a:pt x="84325" y="13780"/>
                  </a:lnTo>
                  <a:lnTo>
                    <a:pt x="84398" y="13744"/>
                  </a:lnTo>
                  <a:lnTo>
                    <a:pt x="84507" y="13744"/>
                  </a:lnTo>
                  <a:lnTo>
                    <a:pt x="84507" y="13744"/>
                  </a:lnTo>
                  <a:lnTo>
                    <a:pt x="84800" y="13780"/>
                  </a:lnTo>
                  <a:lnTo>
                    <a:pt x="85129" y="13927"/>
                  </a:lnTo>
                  <a:lnTo>
                    <a:pt x="85129" y="13927"/>
                  </a:lnTo>
                  <a:lnTo>
                    <a:pt x="85238" y="13963"/>
                  </a:lnTo>
                  <a:lnTo>
                    <a:pt x="85385" y="14000"/>
                  </a:lnTo>
                  <a:lnTo>
                    <a:pt x="85640" y="14036"/>
                  </a:lnTo>
                  <a:lnTo>
                    <a:pt x="85640" y="14036"/>
                  </a:lnTo>
                  <a:lnTo>
                    <a:pt x="85677" y="13378"/>
                  </a:lnTo>
                  <a:lnTo>
                    <a:pt x="85677" y="13378"/>
                  </a:lnTo>
                  <a:lnTo>
                    <a:pt x="85713" y="13013"/>
                  </a:lnTo>
                  <a:lnTo>
                    <a:pt x="85750" y="12684"/>
                  </a:lnTo>
                  <a:lnTo>
                    <a:pt x="85860" y="12355"/>
                  </a:lnTo>
                  <a:lnTo>
                    <a:pt x="85933" y="12026"/>
                  </a:lnTo>
                  <a:lnTo>
                    <a:pt x="86079" y="11697"/>
                  </a:lnTo>
                  <a:lnTo>
                    <a:pt x="86225" y="11405"/>
                  </a:lnTo>
                  <a:lnTo>
                    <a:pt x="86554" y="10783"/>
                  </a:lnTo>
                  <a:lnTo>
                    <a:pt x="86554" y="10783"/>
                  </a:lnTo>
                  <a:lnTo>
                    <a:pt x="86700" y="10564"/>
                  </a:lnTo>
                  <a:lnTo>
                    <a:pt x="86883" y="10418"/>
                  </a:lnTo>
                  <a:lnTo>
                    <a:pt x="87102" y="10308"/>
                  </a:lnTo>
                  <a:lnTo>
                    <a:pt x="87322" y="10271"/>
                  </a:lnTo>
                  <a:lnTo>
                    <a:pt x="87322" y="10271"/>
                  </a:lnTo>
                  <a:lnTo>
                    <a:pt x="87395" y="10271"/>
                  </a:lnTo>
                  <a:lnTo>
                    <a:pt x="87395" y="10271"/>
                  </a:lnTo>
                  <a:lnTo>
                    <a:pt x="87431" y="10271"/>
                  </a:lnTo>
                  <a:lnTo>
                    <a:pt x="87431" y="10271"/>
                  </a:lnTo>
                  <a:lnTo>
                    <a:pt x="87578" y="10235"/>
                  </a:lnTo>
                  <a:lnTo>
                    <a:pt x="87724" y="10198"/>
                  </a:lnTo>
                  <a:lnTo>
                    <a:pt x="87724" y="10198"/>
                  </a:lnTo>
                  <a:lnTo>
                    <a:pt x="87760" y="9979"/>
                  </a:lnTo>
                  <a:lnTo>
                    <a:pt x="87760" y="9723"/>
                  </a:lnTo>
                  <a:lnTo>
                    <a:pt x="87687" y="9540"/>
                  </a:lnTo>
                  <a:lnTo>
                    <a:pt x="87614" y="9431"/>
                  </a:lnTo>
                  <a:lnTo>
                    <a:pt x="87504" y="9358"/>
                  </a:lnTo>
                  <a:lnTo>
                    <a:pt x="87504" y="9358"/>
                  </a:lnTo>
                  <a:lnTo>
                    <a:pt x="87066" y="8919"/>
                  </a:lnTo>
                  <a:lnTo>
                    <a:pt x="86591" y="8480"/>
                  </a:lnTo>
                  <a:lnTo>
                    <a:pt x="86371" y="8261"/>
                  </a:lnTo>
                  <a:lnTo>
                    <a:pt x="86116" y="8078"/>
                  </a:lnTo>
                  <a:lnTo>
                    <a:pt x="85823" y="7932"/>
                  </a:lnTo>
                  <a:lnTo>
                    <a:pt x="85494" y="7823"/>
                  </a:lnTo>
                  <a:lnTo>
                    <a:pt x="85494" y="7823"/>
                  </a:lnTo>
                  <a:lnTo>
                    <a:pt x="85640" y="7603"/>
                  </a:lnTo>
                  <a:lnTo>
                    <a:pt x="85640" y="7603"/>
                  </a:lnTo>
                  <a:lnTo>
                    <a:pt x="85823" y="7347"/>
                  </a:lnTo>
                  <a:lnTo>
                    <a:pt x="85969" y="7092"/>
                  </a:lnTo>
                  <a:lnTo>
                    <a:pt x="86042" y="6799"/>
                  </a:lnTo>
                  <a:lnTo>
                    <a:pt x="86042" y="6543"/>
                  </a:lnTo>
                  <a:lnTo>
                    <a:pt x="86006" y="6251"/>
                  </a:lnTo>
                  <a:lnTo>
                    <a:pt x="85896" y="5995"/>
                  </a:lnTo>
                  <a:lnTo>
                    <a:pt x="85750" y="5739"/>
                  </a:lnTo>
                  <a:lnTo>
                    <a:pt x="85494" y="5520"/>
                  </a:lnTo>
                  <a:lnTo>
                    <a:pt x="85494" y="5520"/>
                  </a:lnTo>
                  <a:lnTo>
                    <a:pt x="85348" y="5337"/>
                  </a:lnTo>
                  <a:lnTo>
                    <a:pt x="85165" y="5081"/>
                  </a:lnTo>
                  <a:lnTo>
                    <a:pt x="85165" y="5081"/>
                  </a:lnTo>
                  <a:lnTo>
                    <a:pt x="85348" y="5081"/>
                  </a:lnTo>
                  <a:lnTo>
                    <a:pt x="85348" y="5081"/>
                  </a:lnTo>
                  <a:lnTo>
                    <a:pt x="85421" y="5118"/>
                  </a:lnTo>
                  <a:lnTo>
                    <a:pt x="85421" y="5118"/>
                  </a:lnTo>
                  <a:lnTo>
                    <a:pt x="85677" y="5227"/>
                  </a:lnTo>
                  <a:lnTo>
                    <a:pt x="85860" y="5264"/>
                  </a:lnTo>
                  <a:lnTo>
                    <a:pt x="85860" y="5264"/>
                  </a:lnTo>
                  <a:lnTo>
                    <a:pt x="85969" y="5264"/>
                  </a:lnTo>
                  <a:lnTo>
                    <a:pt x="86079" y="5191"/>
                  </a:lnTo>
                  <a:lnTo>
                    <a:pt x="86371" y="4935"/>
                  </a:lnTo>
                  <a:lnTo>
                    <a:pt x="86371" y="4935"/>
                  </a:lnTo>
                  <a:lnTo>
                    <a:pt x="86518" y="4825"/>
                  </a:lnTo>
                  <a:lnTo>
                    <a:pt x="86700" y="4789"/>
                  </a:lnTo>
                  <a:lnTo>
                    <a:pt x="86700" y="4789"/>
                  </a:lnTo>
                  <a:lnTo>
                    <a:pt x="86773" y="4825"/>
                  </a:lnTo>
                  <a:lnTo>
                    <a:pt x="86773" y="4825"/>
                  </a:lnTo>
                  <a:lnTo>
                    <a:pt x="86920" y="4935"/>
                  </a:lnTo>
                  <a:lnTo>
                    <a:pt x="87066" y="5008"/>
                  </a:lnTo>
                  <a:lnTo>
                    <a:pt x="87249" y="5081"/>
                  </a:lnTo>
                  <a:lnTo>
                    <a:pt x="87395" y="5081"/>
                  </a:lnTo>
                  <a:lnTo>
                    <a:pt x="87395" y="5081"/>
                  </a:lnTo>
                  <a:lnTo>
                    <a:pt x="87797" y="5045"/>
                  </a:lnTo>
                  <a:lnTo>
                    <a:pt x="87797" y="5045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309" y="5008"/>
                  </a:lnTo>
                  <a:lnTo>
                    <a:pt x="88418" y="4972"/>
                  </a:lnTo>
                  <a:lnTo>
                    <a:pt x="88491" y="4898"/>
                  </a:lnTo>
                  <a:lnTo>
                    <a:pt x="88528" y="4862"/>
                  </a:lnTo>
                  <a:lnTo>
                    <a:pt x="88564" y="4752"/>
                  </a:lnTo>
                  <a:lnTo>
                    <a:pt x="88564" y="4679"/>
                  </a:lnTo>
                  <a:lnTo>
                    <a:pt x="88455" y="4460"/>
                  </a:lnTo>
                  <a:lnTo>
                    <a:pt x="88455" y="4460"/>
                  </a:lnTo>
                  <a:lnTo>
                    <a:pt x="88199" y="3985"/>
                  </a:lnTo>
                  <a:lnTo>
                    <a:pt x="88089" y="3765"/>
                  </a:lnTo>
                  <a:lnTo>
                    <a:pt x="87907" y="3546"/>
                  </a:lnTo>
                  <a:lnTo>
                    <a:pt x="87907" y="3546"/>
                  </a:lnTo>
                  <a:lnTo>
                    <a:pt x="87797" y="3400"/>
                  </a:lnTo>
                  <a:lnTo>
                    <a:pt x="87760" y="3254"/>
                  </a:lnTo>
                  <a:lnTo>
                    <a:pt x="87797" y="3071"/>
                  </a:lnTo>
                  <a:lnTo>
                    <a:pt x="87907" y="2888"/>
                  </a:lnTo>
                  <a:lnTo>
                    <a:pt x="87907" y="2888"/>
                  </a:lnTo>
                  <a:lnTo>
                    <a:pt x="87943" y="2778"/>
                  </a:lnTo>
                  <a:lnTo>
                    <a:pt x="87943" y="2596"/>
                  </a:lnTo>
                  <a:lnTo>
                    <a:pt x="87943" y="2413"/>
                  </a:lnTo>
                  <a:lnTo>
                    <a:pt x="87870" y="2194"/>
                  </a:lnTo>
                  <a:lnTo>
                    <a:pt x="87797" y="2011"/>
                  </a:lnTo>
                  <a:lnTo>
                    <a:pt x="87687" y="1828"/>
                  </a:lnTo>
                  <a:lnTo>
                    <a:pt x="87578" y="1718"/>
                  </a:lnTo>
                  <a:lnTo>
                    <a:pt x="87468" y="1609"/>
                  </a:lnTo>
                  <a:lnTo>
                    <a:pt x="87468" y="1609"/>
                  </a:lnTo>
                  <a:lnTo>
                    <a:pt x="87249" y="1536"/>
                  </a:lnTo>
                  <a:lnTo>
                    <a:pt x="87066" y="1463"/>
                  </a:lnTo>
                  <a:lnTo>
                    <a:pt x="86883" y="1426"/>
                  </a:lnTo>
                  <a:lnTo>
                    <a:pt x="86700" y="1389"/>
                  </a:lnTo>
                  <a:lnTo>
                    <a:pt x="86700" y="1389"/>
                  </a:lnTo>
                  <a:lnTo>
                    <a:pt x="86518" y="1426"/>
                  </a:lnTo>
                  <a:lnTo>
                    <a:pt x="86371" y="1463"/>
                  </a:lnTo>
                  <a:lnTo>
                    <a:pt x="86225" y="1536"/>
                  </a:lnTo>
                  <a:lnTo>
                    <a:pt x="86079" y="1609"/>
                  </a:lnTo>
                  <a:lnTo>
                    <a:pt x="85933" y="1755"/>
                  </a:lnTo>
                  <a:lnTo>
                    <a:pt x="85787" y="1901"/>
                  </a:lnTo>
                  <a:lnTo>
                    <a:pt x="85640" y="2084"/>
                  </a:lnTo>
                  <a:lnTo>
                    <a:pt x="85531" y="2303"/>
                  </a:lnTo>
                  <a:lnTo>
                    <a:pt x="85531" y="2303"/>
                  </a:lnTo>
                  <a:lnTo>
                    <a:pt x="85385" y="2047"/>
                  </a:lnTo>
                  <a:lnTo>
                    <a:pt x="85165" y="1865"/>
                  </a:lnTo>
                  <a:lnTo>
                    <a:pt x="84982" y="1755"/>
                  </a:lnTo>
                  <a:lnTo>
                    <a:pt x="84763" y="1645"/>
                  </a:lnTo>
                  <a:lnTo>
                    <a:pt x="84507" y="1609"/>
                  </a:lnTo>
                  <a:lnTo>
                    <a:pt x="84251" y="1572"/>
                  </a:lnTo>
                  <a:lnTo>
                    <a:pt x="83740" y="1536"/>
                  </a:lnTo>
                  <a:lnTo>
                    <a:pt x="83740" y="1536"/>
                  </a:lnTo>
                  <a:lnTo>
                    <a:pt x="83630" y="1536"/>
                  </a:lnTo>
                  <a:lnTo>
                    <a:pt x="83630" y="1536"/>
                  </a:lnTo>
                  <a:lnTo>
                    <a:pt x="83082" y="1499"/>
                  </a:lnTo>
                  <a:lnTo>
                    <a:pt x="82533" y="1426"/>
                  </a:lnTo>
                  <a:lnTo>
                    <a:pt x="82022" y="1389"/>
                  </a:lnTo>
                  <a:lnTo>
                    <a:pt x="81474" y="1243"/>
                  </a:lnTo>
                  <a:lnTo>
                    <a:pt x="81474" y="1243"/>
                  </a:lnTo>
                  <a:lnTo>
                    <a:pt x="81108" y="1134"/>
                  </a:lnTo>
                  <a:lnTo>
                    <a:pt x="80706" y="1060"/>
                  </a:lnTo>
                  <a:lnTo>
                    <a:pt x="80304" y="1024"/>
                  </a:lnTo>
                  <a:lnTo>
                    <a:pt x="79902" y="1024"/>
                  </a:lnTo>
                  <a:lnTo>
                    <a:pt x="79902" y="1024"/>
                  </a:lnTo>
                  <a:lnTo>
                    <a:pt x="79427" y="1024"/>
                  </a:lnTo>
                  <a:lnTo>
                    <a:pt x="79427" y="1024"/>
                  </a:lnTo>
                  <a:lnTo>
                    <a:pt x="78915" y="1134"/>
                  </a:lnTo>
                  <a:lnTo>
                    <a:pt x="78440" y="1280"/>
                  </a:lnTo>
                  <a:lnTo>
                    <a:pt x="77453" y="1609"/>
                  </a:lnTo>
                  <a:lnTo>
                    <a:pt x="77453" y="1609"/>
                  </a:lnTo>
                  <a:lnTo>
                    <a:pt x="77453" y="1865"/>
                  </a:lnTo>
                  <a:lnTo>
                    <a:pt x="77526" y="2084"/>
                  </a:lnTo>
                  <a:lnTo>
                    <a:pt x="77563" y="2194"/>
                  </a:lnTo>
                  <a:lnTo>
                    <a:pt x="77636" y="2267"/>
                  </a:lnTo>
                  <a:lnTo>
                    <a:pt x="77745" y="2376"/>
                  </a:lnTo>
                  <a:lnTo>
                    <a:pt x="77891" y="2413"/>
                  </a:lnTo>
                  <a:lnTo>
                    <a:pt x="77891" y="2413"/>
                  </a:lnTo>
                  <a:lnTo>
                    <a:pt x="78111" y="2523"/>
                  </a:lnTo>
                  <a:lnTo>
                    <a:pt x="78257" y="2705"/>
                  </a:lnTo>
                  <a:lnTo>
                    <a:pt x="78330" y="2778"/>
                  </a:lnTo>
                  <a:lnTo>
                    <a:pt x="78367" y="2925"/>
                  </a:lnTo>
                  <a:lnTo>
                    <a:pt x="78367" y="3034"/>
                  </a:lnTo>
                  <a:lnTo>
                    <a:pt x="78367" y="3180"/>
                  </a:lnTo>
                  <a:lnTo>
                    <a:pt x="78367" y="3180"/>
                  </a:lnTo>
                  <a:lnTo>
                    <a:pt x="78257" y="3217"/>
                  </a:lnTo>
                  <a:lnTo>
                    <a:pt x="78147" y="3254"/>
                  </a:lnTo>
                  <a:lnTo>
                    <a:pt x="78147" y="3254"/>
                  </a:lnTo>
                  <a:lnTo>
                    <a:pt x="78038" y="3217"/>
                  </a:lnTo>
                  <a:lnTo>
                    <a:pt x="77928" y="3180"/>
                  </a:lnTo>
                  <a:lnTo>
                    <a:pt x="77709" y="3071"/>
                  </a:lnTo>
                  <a:lnTo>
                    <a:pt x="77709" y="3071"/>
                  </a:lnTo>
                  <a:lnTo>
                    <a:pt x="77526" y="2961"/>
                  </a:lnTo>
                  <a:lnTo>
                    <a:pt x="77416" y="2925"/>
                  </a:lnTo>
                  <a:lnTo>
                    <a:pt x="77307" y="2888"/>
                  </a:lnTo>
                  <a:lnTo>
                    <a:pt x="77307" y="2888"/>
                  </a:lnTo>
                  <a:lnTo>
                    <a:pt x="77234" y="2925"/>
                  </a:lnTo>
                  <a:lnTo>
                    <a:pt x="77234" y="2925"/>
                  </a:lnTo>
                  <a:lnTo>
                    <a:pt x="77160" y="2669"/>
                  </a:lnTo>
                  <a:lnTo>
                    <a:pt x="77087" y="2449"/>
                  </a:lnTo>
                  <a:lnTo>
                    <a:pt x="77087" y="2449"/>
                  </a:lnTo>
                  <a:lnTo>
                    <a:pt x="77087" y="2303"/>
                  </a:lnTo>
                  <a:lnTo>
                    <a:pt x="77014" y="2157"/>
                  </a:lnTo>
                  <a:lnTo>
                    <a:pt x="76905" y="2084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576" y="2084"/>
                  </a:lnTo>
                  <a:lnTo>
                    <a:pt x="76503" y="2157"/>
                  </a:lnTo>
                  <a:lnTo>
                    <a:pt x="76429" y="2267"/>
                  </a:lnTo>
                  <a:lnTo>
                    <a:pt x="76356" y="2413"/>
                  </a:lnTo>
                  <a:lnTo>
                    <a:pt x="76356" y="2413"/>
                  </a:lnTo>
                  <a:lnTo>
                    <a:pt x="76247" y="2925"/>
                  </a:lnTo>
                  <a:lnTo>
                    <a:pt x="76247" y="2925"/>
                  </a:lnTo>
                  <a:lnTo>
                    <a:pt x="76174" y="2925"/>
                  </a:lnTo>
                  <a:lnTo>
                    <a:pt x="76174" y="2925"/>
                  </a:lnTo>
                  <a:lnTo>
                    <a:pt x="75625" y="2961"/>
                  </a:lnTo>
                  <a:lnTo>
                    <a:pt x="75114" y="3071"/>
                  </a:lnTo>
                  <a:lnTo>
                    <a:pt x="74602" y="3254"/>
                  </a:lnTo>
                  <a:lnTo>
                    <a:pt x="74127" y="3509"/>
                  </a:lnTo>
                  <a:lnTo>
                    <a:pt x="74127" y="3509"/>
                  </a:lnTo>
                  <a:lnTo>
                    <a:pt x="73834" y="3619"/>
                  </a:lnTo>
                  <a:lnTo>
                    <a:pt x="73615" y="3656"/>
                  </a:lnTo>
                  <a:lnTo>
                    <a:pt x="73615" y="3656"/>
                  </a:lnTo>
                  <a:lnTo>
                    <a:pt x="73432" y="3619"/>
                  </a:lnTo>
                  <a:lnTo>
                    <a:pt x="73249" y="3546"/>
                  </a:lnTo>
                  <a:lnTo>
                    <a:pt x="73103" y="3363"/>
                  </a:lnTo>
                  <a:lnTo>
                    <a:pt x="72920" y="3144"/>
                  </a:lnTo>
                  <a:lnTo>
                    <a:pt x="72920" y="3144"/>
                  </a:lnTo>
                  <a:lnTo>
                    <a:pt x="72811" y="2961"/>
                  </a:lnTo>
                  <a:lnTo>
                    <a:pt x="72628" y="2778"/>
                  </a:lnTo>
                  <a:lnTo>
                    <a:pt x="72482" y="2632"/>
                  </a:lnTo>
                  <a:lnTo>
                    <a:pt x="72299" y="2523"/>
                  </a:lnTo>
                  <a:lnTo>
                    <a:pt x="72153" y="2449"/>
                  </a:lnTo>
                  <a:lnTo>
                    <a:pt x="71970" y="2376"/>
                  </a:lnTo>
                  <a:lnTo>
                    <a:pt x="71751" y="2340"/>
                  </a:lnTo>
                  <a:lnTo>
                    <a:pt x="71568" y="2340"/>
                  </a:lnTo>
                  <a:lnTo>
                    <a:pt x="71568" y="2340"/>
                  </a:lnTo>
                  <a:lnTo>
                    <a:pt x="71349" y="2340"/>
                  </a:lnTo>
                  <a:lnTo>
                    <a:pt x="71129" y="2376"/>
                  </a:lnTo>
                  <a:lnTo>
                    <a:pt x="70910" y="2449"/>
                  </a:lnTo>
                  <a:lnTo>
                    <a:pt x="70727" y="2559"/>
                  </a:lnTo>
                  <a:lnTo>
                    <a:pt x="70727" y="2559"/>
                  </a:lnTo>
                  <a:lnTo>
                    <a:pt x="69338" y="3254"/>
                  </a:lnTo>
                  <a:lnTo>
                    <a:pt x="69338" y="3254"/>
                  </a:lnTo>
                  <a:lnTo>
                    <a:pt x="69192" y="3071"/>
                  </a:lnTo>
                  <a:lnTo>
                    <a:pt x="69009" y="2961"/>
                  </a:lnTo>
                  <a:lnTo>
                    <a:pt x="68790" y="2852"/>
                  </a:lnTo>
                  <a:lnTo>
                    <a:pt x="68607" y="2778"/>
                  </a:lnTo>
                  <a:lnTo>
                    <a:pt x="68388" y="2705"/>
                  </a:lnTo>
                  <a:lnTo>
                    <a:pt x="68132" y="2669"/>
                  </a:lnTo>
                  <a:lnTo>
                    <a:pt x="67694" y="2669"/>
                  </a:lnTo>
                  <a:lnTo>
                    <a:pt x="67694" y="2669"/>
                  </a:lnTo>
                  <a:lnTo>
                    <a:pt x="67621" y="2669"/>
                  </a:lnTo>
                  <a:lnTo>
                    <a:pt x="67621" y="2669"/>
                  </a:lnTo>
                  <a:lnTo>
                    <a:pt x="67511" y="2559"/>
                  </a:lnTo>
                  <a:lnTo>
                    <a:pt x="67474" y="2523"/>
                  </a:lnTo>
                  <a:lnTo>
                    <a:pt x="67474" y="2523"/>
                  </a:lnTo>
                  <a:lnTo>
                    <a:pt x="67365" y="2194"/>
                  </a:lnTo>
                  <a:lnTo>
                    <a:pt x="67182" y="1974"/>
                  </a:lnTo>
                  <a:lnTo>
                    <a:pt x="67109" y="1901"/>
                  </a:lnTo>
                  <a:lnTo>
                    <a:pt x="66999" y="1865"/>
                  </a:lnTo>
                  <a:lnTo>
                    <a:pt x="66889" y="1828"/>
                  </a:lnTo>
                  <a:lnTo>
                    <a:pt x="66743" y="1828"/>
                  </a:lnTo>
                  <a:lnTo>
                    <a:pt x="66743" y="1828"/>
                  </a:lnTo>
                  <a:lnTo>
                    <a:pt x="66451" y="1865"/>
                  </a:lnTo>
                  <a:lnTo>
                    <a:pt x="66122" y="1974"/>
                  </a:lnTo>
                  <a:lnTo>
                    <a:pt x="66122" y="1974"/>
                  </a:lnTo>
                  <a:lnTo>
                    <a:pt x="65976" y="2047"/>
                  </a:lnTo>
                  <a:lnTo>
                    <a:pt x="65793" y="2084"/>
                  </a:lnTo>
                  <a:lnTo>
                    <a:pt x="65464" y="2157"/>
                  </a:lnTo>
                  <a:lnTo>
                    <a:pt x="65464" y="2157"/>
                  </a:lnTo>
                  <a:lnTo>
                    <a:pt x="63234" y="2303"/>
                  </a:lnTo>
                  <a:lnTo>
                    <a:pt x="63234" y="2303"/>
                  </a:lnTo>
                  <a:lnTo>
                    <a:pt x="62905" y="3144"/>
                  </a:lnTo>
                  <a:lnTo>
                    <a:pt x="62905" y="3144"/>
                  </a:lnTo>
                  <a:lnTo>
                    <a:pt x="63673" y="4094"/>
                  </a:lnTo>
                  <a:lnTo>
                    <a:pt x="63673" y="4094"/>
                  </a:lnTo>
                  <a:lnTo>
                    <a:pt x="62905" y="4277"/>
                  </a:lnTo>
                  <a:lnTo>
                    <a:pt x="62247" y="4496"/>
                  </a:lnTo>
                  <a:lnTo>
                    <a:pt x="62247" y="4496"/>
                  </a:lnTo>
                  <a:lnTo>
                    <a:pt x="62065" y="4606"/>
                  </a:lnTo>
                  <a:lnTo>
                    <a:pt x="61919" y="4752"/>
                  </a:lnTo>
                  <a:lnTo>
                    <a:pt x="61736" y="4862"/>
                  </a:lnTo>
                  <a:lnTo>
                    <a:pt x="61590" y="4935"/>
                  </a:lnTo>
                  <a:lnTo>
                    <a:pt x="61590" y="4935"/>
                  </a:lnTo>
                  <a:lnTo>
                    <a:pt x="61443" y="4972"/>
                  </a:lnTo>
                  <a:lnTo>
                    <a:pt x="61443" y="4972"/>
                  </a:lnTo>
                  <a:lnTo>
                    <a:pt x="61261" y="4935"/>
                  </a:lnTo>
                  <a:lnTo>
                    <a:pt x="61114" y="4898"/>
                  </a:lnTo>
                  <a:lnTo>
                    <a:pt x="60749" y="4825"/>
                  </a:lnTo>
                  <a:lnTo>
                    <a:pt x="60749" y="4825"/>
                  </a:lnTo>
                  <a:lnTo>
                    <a:pt x="60712" y="4972"/>
                  </a:lnTo>
                  <a:lnTo>
                    <a:pt x="60749" y="5154"/>
                  </a:lnTo>
                  <a:lnTo>
                    <a:pt x="60822" y="5483"/>
                  </a:lnTo>
                  <a:lnTo>
                    <a:pt x="60859" y="5629"/>
                  </a:lnTo>
                  <a:lnTo>
                    <a:pt x="60859" y="5776"/>
                  </a:lnTo>
                  <a:lnTo>
                    <a:pt x="60785" y="5958"/>
                  </a:lnTo>
                  <a:lnTo>
                    <a:pt x="60639" y="6105"/>
                  </a:lnTo>
                  <a:lnTo>
                    <a:pt x="60639" y="6105"/>
                  </a:lnTo>
                  <a:lnTo>
                    <a:pt x="59360" y="5264"/>
                  </a:lnTo>
                  <a:lnTo>
                    <a:pt x="59360" y="5264"/>
                  </a:lnTo>
                  <a:lnTo>
                    <a:pt x="59214" y="4862"/>
                  </a:lnTo>
                  <a:lnTo>
                    <a:pt x="59104" y="4569"/>
                  </a:lnTo>
                  <a:lnTo>
                    <a:pt x="59104" y="4569"/>
                  </a:lnTo>
                  <a:lnTo>
                    <a:pt x="59031" y="4496"/>
                  </a:lnTo>
                  <a:lnTo>
                    <a:pt x="58921" y="4387"/>
                  </a:lnTo>
                  <a:lnTo>
                    <a:pt x="58848" y="4314"/>
                  </a:lnTo>
                  <a:lnTo>
                    <a:pt x="58775" y="4240"/>
                  </a:lnTo>
                  <a:lnTo>
                    <a:pt x="58775" y="4240"/>
                  </a:lnTo>
                  <a:lnTo>
                    <a:pt x="58592" y="3985"/>
                  </a:lnTo>
                  <a:lnTo>
                    <a:pt x="58410" y="3802"/>
                  </a:lnTo>
                  <a:lnTo>
                    <a:pt x="58227" y="3619"/>
                  </a:lnTo>
                  <a:lnTo>
                    <a:pt x="58008" y="3509"/>
                  </a:lnTo>
                  <a:lnTo>
                    <a:pt x="57752" y="3400"/>
                  </a:lnTo>
                  <a:lnTo>
                    <a:pt x="57496" y="3327"/>
                  </a:lnTo>
                  <a:lnTo>
                    <a:pt x="57240" y="3290"/>
                  </a:lnTo>
                  <a:lnTo>
                    <a:pt x="56948" y="3290"/>
                  </a:lnTo>
                  <a:lnTo>
                    <a:pt x="56948" y="3290"/>
                  </a:lnTo>
                  <a:lnTo>
                    <a:pt x="56874" y="3290"/>
                  </a:lnTo>
                  <a:lnTo>
                    <a:pt x="56874" y="3290"/>
                  </a:lnTo>
                  <a:lnTo>
                    <a:pt x="56290" y="3327"/>
                  </a:lnTo>
                  <a:lnTo>
                    <a:pt x="56107" y="3363"/>
                  </a:lnTo>
                  <a:lnTo>
                    <a:pt x="55961" y="3436"/>
                  </a:lnTo>
                  <a:lnTo>
                    <a:pt x="55888" y="3546"/>
                  </a:lnTo>
                  <a:lnTo>
                    <a:pt x="55851" y="3729"/>
                  </a:lnTo>
                  <a:lnTo>
                    <a:pt x="55851" y="3985"/>
                  </a:lnTo>
                  <a:lnTo>
                    <a:pt x="55888" y="4314"/>
                  </a:lnTo>
                  <a:lnTo>
                    <a:pt x="55888" y="4314"/>
                  </a:lnTo>
                  <a:lnTo>
                    <a:pt x="55705" y="4496"/>
                  </a:lnTo>
                  <a:lnTo>
                    <a:pt x="55485" y="4606"/>
                  </a:lnTo>
                  <a:lnTo>
                    <a:pt x="55266" y="4679"/>
                  </a:lnTo>
                  <a:lnTo>
                    <a:pt x="55010" y="4679"/>
                  </a:lnTo>
                  <a:lnTo>
                    <a:pt x="55010" y="4679"/>
                  </a:lnTo>
                  <a:lnTo>
                    <a:pt x="54754" y="4679"/>
                  </a:lnTo>
                  <a:lnTo>
                    <a:pt x="54754" y="4679"/>
                  </a:lnTo>
                  <a:lnTo>
                    <a:pt x="54462" y="4679"/>
                  </a:lnTo>
                  <a:lnTo>
                    <a:pt x="54462" y="4679"/>
                  </a:lnTo>
                  <a:lnTo>
                    <a:pt x="54279" y="4679"/>
                  </a:lnTo>
                  <a:lnTo>
                    <a:pt x="54279" y="4679"/>
                  </a:lnTo>
                  <a:lnTo>
                    <a:pt x="54060" y="4423"/>
                  </a:lnTo>
                  <a:lnTo>
                    <a:pt x="53914" y="4277"/>
                  </a:lnTo>
                  <a:lnTo>
                    <a:pt x="53731" y="4167"/>
                  </a:lnTo>
                  <a:lnTo>
                    <a:pt x="53548" y="4131"/>
                  </a:lnTo>
                  <a:lnTo>
                    <a:pt x="53548" y="4131"/>
                  </a:lnTo>
                  <a:lnTo>
                    <a:pt x="53292" y="4167"/>
                  </a:lnTo>
                  <a:lnTo>
                    <a:pt x="52963" y="4277"/>
                  </a:lnTo>
                  <a:lnTo>
                    <a:pt x="52963" y="4277"/>
                  </a:lnTo>
                  <a:lnTo>
                    <a:pt x="52598" y="4423"/>
                  </a:lnTo>
                  <a:lnTo>
                    <a:pt x="52379" y="4496"/>
                  </a:lnTo>
                  <a:lnTo>
                    <a:pt x="52196" y="4496"/>
                  </a:lnTo>
                  <a:lnTo>
                    <a:pt x="52196" y="4496"/>
                  </a:lnTo>
                  <a:lnTo>
                    <a:pt x="52159" y="4496"/>
                  </a:lnTo>
                  <a:lnTo>
                    <a:pt x="52159" y="4496"/>
                  </a:lnTo>
                  <a:lnTo>
                    <a:pt x="52123" y="4496"/>
                  </a:lnTo>
                  <a:lnTo>
                    <a:pt x="52123" y="4496"/>
                  </a:lnTo>
                  <a:lnTo>
                    <a:pt x="51903" y="4533"/>
                  </a:lnTo>
                  <a:lnTo>
                    <a:pt x="51721" y="4606"/>
                  </a:lnTo>
                  <a:lnTo>
                    <a:pt x="51721" y="4606"/>
                  </a:lnTo>
                  <a:lnTo>
                    <a:pt x="51501" y="4679"/>
                  </a:lnTo>
                  <a:lnTo>
                    <a:pt x="51282" y="4716"/>
                  </a:lnTo>
                  <a:lnTo>
                    <a:pt x="51282" y="4716"/>
                  </a:lnTo>
                  <a:lnTo>
                    <a:pt x="51099" y="4679"/>
                  </a:lnTo>
                  <a:lnTo>
                    <a:pt x="50917" y="4606"/>
                  </a:lnTo>
                  <a:lnTo>
                    <a:pt x="50917" y="4606"/>
                  </a:lnTo>
                  <a:lnTo>
                    <a:pt x="50734" y="4496"/>
                  </a:lnTo>
                  <a:lnTo>
                    <a:pt x="50588" y="4460"/>
                  </a:lnTo>
                  <a:lnTo>
                    <a:pt x="50588" y="4460"/>
                  </a:lnTo>
                  <a:lnTo>
                    <a:pt x="50441" y="4496"/>
                  </a:lnTo>
                  <a:lnTo>
                    <a:pt x="50368" y="4606"/>
                  </a:lnTo>
                  <a:lnTo>
                    <a:pt x="50332" y="4825"/>
                  </a:lnTo>
                  <a:lnTo>
                    <a:pt x="50332" y="5081"/>
                  </a:lnTo>
                  <a:lnTo>
                    <a:pt x="50332" y="5081"/>
                  </a:lnTo>
                  <a:lnTo>
                    <a:pt x="50368" y="5227"/>
                  </a:lnTo>
                  <a:lnTo>
                    <a:pt x="50332" y="5374"/>
                  </a:lnTo>
                  <a:lnTo>
                    <a:pt x="50295" y="5483"/>
                  </a:lnTo>
                  <a:lnTo>
                    <a:pt x="50222" y="5593"/>
                  </a:lnTo>
                  <a:lnTo>
                    <a:pt x="50112" y="5666"/>
                  </a:lnTo>
                  <a:lnTo>
                    <a:pt x="50003" y="5739"/>
                  </a:lnTo>
                  <a:lnTo>
                    <a:pt x="49820" y="5812"/>
                  </a:lnTo>
                  <a:lnTo>
                    <a:pt x="49601" y="5812"/>
                  </a:lnTo>
                  <a:lnTo>
                    <a:pt x="49601" y="5812"/>
                  </a:lnTo>
                  <a:lnTo>
                    <a:pt x="49820" y="5374"/>
                  </a:lnTo>
                  <a:lnTo>
                    <a:pt x="49930" y="5154"/>
                  </a:lnTo>
                  <a:lnTo>
                    <a:pt x="49966" y="4935"/>
                  </a:lnTo>
                  <a:lnTo>
                    <a:pt x="49966" y="4935"/>
                  </a:lnTo>
                  <a:lnTo>
                    <a:pt x="50186" y="3985"/>
                  </a:lnTo>
                  <a:lnTo>
                    <a:pt x="50405" y="3034"/>
                  </a:lnTo>
                  <a:lnTo>
                    <a:pt x="50405" y="3034"/>
                  </a:lnTo>
                  <a:lnTo>
                    <a:pt x="50441" y="2778"/>
                  </a:lnTo>
                  <a:lnTo>
                    <a:pt x="50441" y="2486"/>
                  </a:lnTo>
                  <a:lnTo>
                    <a:pt x="50368" y="2230"/>
                  </a:lnTo>
                  <a:lnTo>
                    <a:pt x="50295" y="1974"/>
                  </a:lnTo>
                  <a:lnTo>
                    <a:pt x="50149" y="1718"/>
                  </a:lnTo>
                  <a:lnTo>
                    <a:pt x="50003" y="1536"/>
                  </a:lnTo>
                  <a:lnTo>
                    <a:pt x="49783" y="1353"/>
                  </a:lnTo>
                  <a:lnTo>
                    <a:pt x="49564" y="1207"/>
                  </a:lnTo>
                  <a:lnTo>
                    <a:pt x="49564" y="1207"/>
                  </a:lnTo>
                  <a:lnTo>
                    <a:pt x="49235" y="1060"/>
                  </a:lnTo>
                  <a:lnTo>
                    <a:pt x="49052" y="987"/>
                  </a:lnTo>
                  <a:lnTo>
                    <a:pt x="48906" y="914"/>
                  </a:lnTo>
                  <a:lnTo>
                    <a:pt x="48906" y="914"/>
                  </a:lnTo>
                  <a:lnTo>
                    <a:pt x="48723" y="805"/>
                  </a:lnTo>
                  <a:lnTo>
                    <a:pt x="48541" y="695"/>
                  </a:lnTo>
                  <a:lnTo>
                    <a:pt x="48394" y="658"/>
                  </a:lnTo>
                  <a:lnTo>
                    <a:pt x="48212" y="658"/>
                  </a:lnTo>
                  <a:lnTo>
                    <a:pt x="48212" y="658"/>
                  </a:lnTo>
                  <a:lnTo>
                    <a:pt x="47992" y="658"/>
                  </a:lnTo>
                  <a:lnTo>
                    <a:pt x="47773" y="732"/>
                  </a:lnTo>
                  <a:lnTo>
                    <a:pt x="47554" y="841"/>
                  </a:lnTo>
                  <a:lnTo>
                    <a:pt x="47371" y="987"/>
                  </a:lnTo>
                  <a:lnTo>
                    <a:pt x="47371" y="987"/>
                  </a:lnTo>
                  <a:lnTo>
                    <a:pt x="47225" y="1060"/>
                  </a:lnTo>
                  <a:lnTo>
                    <a:pt x="47152" y="1207"/>
                  </a:lnTo>
                  <a:lnTo>
                    <a:pt x="46896" y="1499"/>
                  </a:lnTo>
                  <a:lnTo>
                    <a:pt x="46896" y="1499"/>
                  </a:lnTo>
                  <a:lnTo>
                    <a:pt x="46713" y="732"/>
                  </a:lnTo>
                  <a:lnTo>
                    <a:pt x="46713" y="732"/>
                  </a:lnTo>
                  <a:lnTo>
                    <a:pt x="46677" y="732"/>
                  </a:lnTo>
                  <a:lnTo>
                    <a:pt x="46677" y="732"/>
                  </a:lnTo>
                  <a:lnTo>
                    <a:pt x="46348" y="695"/>
                  </a:lnTo>
                  <a:lnTo>
                    <a:pt x="46092" y="585"/>
                  </a:lnTo>
                  <a:lnTo>
                    <a:pt x="45872" y="439"/>
                  </a:lnTo>
                  <a:lnTo>
                    <a:pt x="45653" y="220"/>
                  </a:lnTo>
                  <a:lnTo>
                    <a:pt x="45653" y="220"/>
                  </a:lnTo>
                  <a:lnTo>
                    <a:pt x="45543" y="110"/>
                  </a:lnTo>
                  <a:lnTo>
                    <a:pt x="45397" y="37"/>
                  </a:lnTo>
                  <a:lnTo>
                    <a:pt x="45288" y="1"/>
                  </a:lnTo>
                  <a:lnTo>
                    <a:pt x="4514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7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2748625" y="3187825"/>
              <a:ext cx="1491325" cy="2289050"/>
            </a:xfrm>
            <a:custGeom>
              <a:avLst/>
              <a:gdLst/>
              <a:ahLst/>
              <a:cxnLst/>
              <a:rect l="l" t="t" r="r" b="b"/>
              <a:pathLst>
                <a:path w="59653" h="91562" extrusionOk="0">
                  <a:moveTo>
                    <a:pt x="43460" y="6251"/>
                  </a:moveTo>
                  <a:lnTo>
                    <a:pt x="43606" y="6287"/>
                  </a:lnTo>
                  <a:lnTo>
                    <a:pt x="43606" y="6982"/>
                  </a:lnTo>
                  <a:lnTo>
                    <a:pt x="43387" y="6982"/>
                  </a:lnTo>
                  <a:lnTo>
                    <a:pt x="43460" y="6251"/>
                  </a:lnTo>
                  <a:close/>
                  <a:moveTo>
                    <a:pt x="46238" y="6836"/>
                  </a:moveTo>
                  <a:lnTo>
                    <a:pt x="46238" y="7018"/>
                  </a:lnTo>
                  <a:lnTo>
                    <a:pt x="45873" y="7018"/>
                  </a:lnTo>
                  <a:lnTo>
                    <a:pt x="45836" y="6872"/>
                  </a:lnTo>
                  <a:lnTo>
                    <a:pt x="46238" y="6836"/>
                  </a:lnTo>
                  <a:close/>
                  <a:moveTo>
                    <a:pt x="43277" y="7274"/>
                  </a:moveTo>
                  <a:lnTo>
                    <a:pt x="43314" y="7567"/>
                  </a:lnTo>
                  <a:lnTo>
                    <a:pt x="43168" y="7567"/>
                  </a:lnTo>
                  <a:lnTo>
                    <a:pt x="43168" y="7274"/>
                  </a:lnTo>
                  <a:close/>
                  <a:moveTo>
                    <a:pt x="38343" y="9394"/>
                  </a:moveTo>
                  <a:lnTo>
                    <a:pt x="38453" y="9431"/>
                  </a:lnTo>
                  <a:lnTo>
                    <a:pt x="38599" y="9504"/>
                  </a:lnTo>
                  <a:lnTo>
                    <a:pt x="38416" y="10052"/>
                  </a:lnTo>
                  <a:lnTo>
                    <a:pt x="38343" y="10308"/>
                  </a:lnTo>
                  <a:lnTo>
                    <a:pt x="38233" y="10527"/>
                  </a:lnTo>
                  <a:lnTo>
                    <a:pt x="38051" y="10747"/>
                  </a:lnTo>
                  <a:lnTo>
                    <a:pt x="37868" y="10893"/>
                  </a:lnTo>
                  <a:lnTo>
                    <a:pt x="37612" y="11002"/>
                  </a:lnTo>
                  <a:lnTo>
                    <a:pt x="37246" y="11039"/>
                  </a:lnTo>
                  <a:lnTo>
                    <a:pt x="37173" y="11039"/>
                  </a:lnTo>
                  <a:lnTo>
                    <a:pt x="37137" y="11551"/>
                  </a:lnTo>
                  <a:lnTo>
                    <a:pt x="37027" y="11587"/>
                  </a:lnTo>
                  <a:lnTo>
                    <a:pt x="37173" y="11039"/>
                  </a:lnTo>
                  <a:lnTo>
                    <a:pt x="37246" y="10856"/>
                  </a:lnTo>
                  <a:lnTo>
                    <a:pt x="37320" y="10673"/>
                  </a:lnTo>
                  <a:lnTo>
                    <a:pt x="37429" y="10527"/>
                  </a:lnTo>
                  <a:lnTo>
                    <a:pt x="37575" y="10381"/>
                  </a:lnTo>
                  <a:lnTo>
                    <a:pt x="37685" y="10235"/>
                  </a:lnTo>
                  <a:lnTo>
                    <a:pt x="37795" y="10052"/>
                  </a:lnTo>
                  <a:lnTo>
                    <a:pt x="38014" y="9723"/>
                  </a:lnTo>
                  <a:lnTo>
                    <a:pt x="38160" y="9504"/>
                  </a:lnTo>
                  <a:lnTo>
                    <a:pt x="38233" y="9431"/>
                  </a:lnTo>
                  <a:lnTo>
                    <a:pt x="38343" y="9394"/>
                  </a:lnTo>
                  <a:close/>
                  <a:moveTo>
                    <a:pt x="25915" y="10016"/>
                  </a:moveTo>
                  <a:lnTo>
                    <a:pt x="26354" y="10052"/>
                  </a:lnTo>
                  <a:lnTo>
                    <a:pt x="26135" y="10491"/>
                  </a:lnTo>
                  <a:lnTo>
                    <a:pt x="26866" y="10966"/>
                  </a:lnTo>
                  <a:lnTo>
                    <a:pt x="26610" y="11331"/>
                  </a:lnTo>
                  <a:lnTo>
                    <a:pt x="26391" y="11295"/>
                  </a:lnTo>
                  <a:lnTo>
                    <a:pt x="26135" y="11295"/>
                  </a:lnTo>
                  <a:lnTo>
                    <a:pt x="25696" y="11331"/>
                  </a:lnTo>
                  <a:lnTo>
                    <a:pt x="25258" y="11441"/>
                  </a:lnTo>
                  <a:lnTo>
                    <a:pt x="24819" y="11551"/>
                  </a:lnTo>
                  <a:lnTo>
                    <a:pt x="24380" y="11733"/>
                  </a:lnTo>
                  <a:lnTo>
                    <a:pt x="24453" y="11514"/>
                  </a:lnTo>
                  <a:lnTo>
                    <a:pt x="24527" y="11331"/>
                  </a:lnTo>
                  <a:lnTo>
                    <a:pt x="24673" y="11185"/>
                  </a:lnTo>
                  <a:lnTo>
                    <a:pt x="24819" y="11076"/>
                  </a:lnTo>
                  <a:lnTo>
                    <a:pt x="25111" y="10893"/>
                  </a:lnTo>
                  <a:lnTo>
                    <a:pt x="25258" y="10820"/>
                  </a:lnTo>
                  <a:lnTo>
                    <a:pt x="25404" y="10710"/>
                  </a:lnTo>
                  <a:lnTo>
                    <a:pt x="25148" y="10418"/>
                  </a:lnTo>
                  <a:lnTo>
                    <a:pt x="25367" y="10235"/>
                  </a:lnTo>
                  <a:lnTo>
                    <a:pt x="25550" y="10089"/>
                  </a:lnTo>
                  <a:lnTo>
                    <a:pt x="25696" y="10052"/>
                  </a:lnTo>
                  <a:lnTo>
                    <a:pt x="25915" y="10016"/>
                  </a:lnTo>
                  <a:close/>
                  <a:moveTo>
                    <a:pt x="39951" y="14329"/>
                  </a:moveTo>
                  <a:lnTo>
                    <a:pt x="40061" y="14548"/>
                  </a:lnTo>
                  <a:lnTo>
                    <a:pt x="40097" y="14694"/>
                  </a:lnTo>
                  <a:lnTo>
                    <a:pt x="40024" y="14767"/>
                  </a:lnTo>
                  <a:lnTo>
                    <a:pt x="39915" y="14913"/>
                  </a:lnTo>
                  <a:lnTo>
                    <a:pt x="39915" y="14913"/>
                  </a:lnTo>
                  <a:lnTo>
                    <a:pt x="39951" y="14329"/>
                  </a:lnTo>
                  <a:close/>
                  <a:moveTo>
                    <a:pt x="26610" y="15462"/>
                  </a:moveTo>
                  <a:lnTo>
                    <a:pt x="27597" y="15937"/>
                  </a:lnTo>
                  <a:lnTo>
                    <a:pt x="26500" y="16375"/>
                  </a:lnTo>
                  <a:lnTo>
                    <a:pt x="26135" y="16522"/>
                  </a:lnTo>
                  <a:lnTo>
                    <a:pt x="25952" y="16595"/>
                  </a:lnTo>
                  <a:lnTo>
                    <a:pt x="25733" y="16631"/>
                  </a:lnTo>
                  <a:lnTo>
                    <a:pt x="25513" y="16595"/>
                  </a:lnTo>
                  <a:lnTo>
                    <a:pt x="25294" y="16522"/>
                  </a:lnTo>
                  <a:lnTo>
                    <a:pt x="25623" y="16193"/>
                  </a:lnTo>
                  <a:lnTo>
                    <a:pt x="25915" y="15937"/>
                  </a:lnTo>
                  <a:lnTo>
                    <a:pt x="26244" y="15718"/>
                  </a:lnTo>
                  <a:lnTo>
                    <a:pt x="26610" y="15462"/>
                  </a:lnTo>
                  <a:close/>
                  <a:moveTo>
                    <a:pt x="30448" y="20542"/>
                  </a:moveTo>
                  <a:lnTo>
                    <a:pt x="30448" y="20944"/>
                  </a:lnTo>
                  <a:lnTo>
                    <a:pt x="30338" y="20944"/>
                  </a:lnTo>
                  <a:lnTo>
                    <a:pt x="30302" y="20835"/>
                  </a:lnTo>
                  <a:lnTo>
                    <a:pt x="30265" y="20762"/>
                  </a:lnTo>
                  <a:lnTo>
                    <a:pt x="30338" y="20652"/>
                  </a:lnTo>
                  <a:lnTo>
                    <a:pt x="30448" y="20542"/>
                  </a:lnTo>
                  <a:close/>
                  <a:moveTo>
                    <a:pt x="30411" y="23942"/>
                  </a:moveTo>
                  <a:lnTo>
                    <a:pt x="30411" y="24563"/>
                  </a:lnTo>
                  <a:lnTo>
                    <a:pt x="30265" y="24417"/>
                  </a:lnTo>
                  <a:lnTo>
                    <a:pt x="30229" y="24307"/>
                  </a:lnTo>
                  <a:lnTo>
                    <a:pt x="30229" y="24234"/>
                  </a:lnTo>
                  <a:lnTo>
                    <a:pt x="30229" y="24161"/>
                  </a:lnTo>
                  <a:lnTo>
                    <a:pt x="30265" y="24088"/>
                  </a:lnTo>
                  <a:lnTo>
                    <a:pt x="30411" y="23942"/>
                  </a:lnTo>
                  <a:close/>
                  <a:moveTo>
                    <a:pt x="47481" y="25258"/>
                  </a:moveTo>
                  <a:lnTo>
                    <a:pt x="47627" y="25367"/>
                  </a:lnTo>
                  <a:lnTo>
                    <a:pt x="47298" y="25367"/>
                  </a:lnTo>
                  <a:lnTo>
                    <a:pt x="47481" y="25258"/>
                  </a:lnTo>
                  <a:close/>
                  <a:moveTo>
                    <a:pt x="31362" y="24307"/>
                  </a:moveTo>
                  <a:lnTo>
                    <a:pt x="31362" y="25550"/>
                  </a:lnTo>
                  <a:lnTo>
                    <a:pt x="31179" y="25367"/>
                  </a:lnTo>
                  <a:lnTo>
                    <a:pt x="31033" y="25221"/>
                  </a:lnTo>
                  <a:lnTo>
                    <a:pt x="30960" y="25038"/>
                  </a:lnTo>
                  <a:lnTo>
                    <a:pt x="30960" y="24855"/>
                  </a:lnTo>
                  <a:lnTo>
                    <a:pt x="30960" y="24709"/>
                  </a:lnTo>
                  <a:lnTo>
                    <a:pt x="31033" y="24563"/>
                  </a:lnTo>
                  <a:lnTo>
                    <a:pt x="31179" y="24417"/>
                  </a:lnTo>
                  <a:lnTo>
                    <a:pt x="31362" y="24307"/>
                  </a:lnTo>
                  <a:close/>
                  <a:moveTo>
                    <a:pt x="18167" y="26720"/>
                  </a:moveTo>
                  <a:lnTo>
                    <a:pt x="18093" y="27195"/>
                  </a:lnTo>
                  <a:lnTo>
                    <a:pt x="17911" y="27158"/>
                  </a:lnTo>
                  <a:lnTo>
                    <a:pt x="17838" y="27158"/>
                  </a:lnTo>
                  <a:lnTo>
                    <a:pt x="17801" y="27122"/>
                  </a:lnTo>
                  <a:lnTo>
                    <a:pt x="17801" y="26975"/>
                  </a:lnTo>
                  <a:lnTo>
                    <a:pt x="17838" y="26866"/>
                  </a:lnTo>
                  <a:lnTo>
                    <a:pt x="17984" y="26793"/>
                  </a:lnTo>
                  <a:lnTo>
                    <a:pt x="18167" y="26720"/>
                  </a:lnTo>
                  <a:close/>
                  <a:moveTo>
                    <a:pt x="35382" y="28437"/>
                  </a:moveTo>
                  <a:lnTo>
                    <a:pt x="35748" y="28730"/>
                  </a:lnTo>
                  <a:lnTo>
                    <a:pt x="35931" y="28876"/>
                  </a:lnTo>
                  <a:lnTo>
                    <a:pt x="36077" y="29022"/>
                  </a:lnTo>
                  <a:lnTo>
                    <a:pt x="36223" y="29205"/>
                  </a:lnTo>
                  <a:lnTo>
                    <a:pt x="36333" y="29424"/>
                  </a:lnTo>
                  <a:lnTo>
                    <a:pt x="36369" y="29680"/>
                  </a:lnTo>
                  <a:lnTo>
                    <a:pt x="36333" y="29973"/>
                  </a:lnTo>
                  <a:lnTo>
                    <a:pt x="35931" y="30009"/>
                  </a:lnTo>
                  <a:lnTo>
                    <a:pt x="35602" y="30046"/>
                  </a:lnTo>
                  <a:lnTo>
                    <a:pt x="35382" y="30009"/>
                  </a:lnTo>
                  <a:lnTo>
                    <a:pt x="35200" y="29936"/>
                  </a:lnTo>
                  <a:lnTo>
                    <a:pt x="34980" y="29753"/>
                  </a:lnTo>
                  <a:lnTo>
                    <a:pt x="34724" y="29534"/>
                  </a:lnTo>
                  <a:lnTo>
                    <a:pt x="33555" y="29900"/>
                  </a:lnTo>
                  <a:lnTo>
                    <a:pt x="33445" y="29644"/>
                  </a:lnTo>
                  <a:lnTo>
                    <a:pt x="33445" y="29571"/>
                  </a:lnTo>
                  <a:lnTo>
                    <a:pt x="33445" y="29497"/>
                  </a:lnTo>
                  <a:lnTo>
                    <a:pt x="33482" y="29424"/>
                  </a:lnTo>
                  <a:lnTo>
                    <a:pt x="33518" y="29351"/>
                  </a:lnTo>
                  <a:lnTo>
                    <a:pt x="33737" y="29242"/>
                  </a:lnTo>
                  <a:lnTo>
                    <a:pt x="34542" y="28876"/>
                  </a:lnTo>
                  <a:lnTo>
                    <a:pt x="35382" y="28437"/>
                  </a:lnTo>
                  <a:close/>
                  <a:moveTo>
                    <a:pt x="37320" y="30521"/>
                  </a:moveTo>
                  <a:lnTo>
                    <a:pt x="37575" y="30557"/>
                  </a:lnTo>
                  <a:lnTo>
                    <a:pt x="37758" y="30631"/>
                  </a:lnTo>
                  <a:lnTo>
                    <a:pt x="37941" y="30740"/>
                  </a:lnTo>
                  <a:lnTo>
                    <a:pt x="38051" y="30886"/>
                  </a:lnTo>
                  <a:lnTo>
                    <a:pt x="38160" y="31033"/>
                  </a:lnTo>
                  <a:lnTo>
                    <a:pt x="38270" y="31215"/>
                  </a:lnTo>
                  <a:lnTo>
                    <a:pt x="38306" y="31435"/>
                  </a:lnTo>
                  <a:lnTo>
                    <a:pt x="38014" y="31471"/>
                  </a:lnTo>
                  <a:lnTo>
                    <a:pt x="37868" y="31508"/>
                  </a:lnTo>
                  <a:lnTo>
                    <a:pt x="37722" y="31581"/>
                  </a:lnTo>
                  <a:lnTo>
                    <a:pt x="37648" y="31691"/>
                  </a:lnTo>
                  <a:lnTo>
                    <a:pt x="37539" y="31837"/>
                  </a:lnTo>
                  <a:lnTo>
                    <a:pt x="37393" y="32166"/>
                  </a:lnTo>
                  <a:lnTo>
                    <a:pt x="37137" y="32093"/>
                  </a:lnTo>
                  <a:lnTo>
                    <a:pt x="37027" y="32056"/>
                  </a:lnTo>
                  <a:lnTo>
                    <a:pt x="36954" y="31983"/>
                  </a:lnTo>
                  <a:lnTo>
                    <a:pt x="36917" y="31910"/>
                  </a:lnTo>
                  <a:lnTo>
                    <a:pt x="36881" y="31837"/>
                  </a:lnTo>
                  <a:lnTo>
                    <a:pt x="36844" y="31544"/>
                  </a:lnTo>
                  <a:lnTo>
                    <a:pt x="36808" y="31362"/>
                  </a:lnTo>
                  <a:lnTo>
                    <a:pt x="36735" y="31179"/>
                  </a:lnTo>
                  <a:lnTo>
                    <a:pt x="36552" y="30557"/>
                  </a:lnTo>
                  <a:lnTo>
                    <a:pt x="37064" y="30521"/>
                  </a:lnTo>
                  <a:close/>
                  <a:moveTo>
                    <a:pt x="39586" y="32202"/>
                  </a:moveTo>
                  <a:lnTo>
                    <a:pt x="39842" y="32239"/>
                  </a:lnTo>
                  <a:lnTo>
                    <a:pt x="40134" y="32312"/>
                  </a:lnTo>
                  <a:lnTo>
                    <a:pt x="39988" y="32385"/>
                  </a:lnTo>
                  <a:lnTo>
                    <a:pt x="39842" y="32458"/>
                  </a:lnTo>
                  <a:lnTo>
                    <a:pt x="39732" y="32495"/>
                  </a:lnTo>
                  <a:lnTo>
                    <a:pt x="39586" y="32531"/>
                  </a:lnTo>
                  <a:lnTo>
                    <a:pt x="39403" y="32495"/>
                  </a:lnTo>
                  <a:lnTo>
                    <a:pt x="39257" y="32458"/>
                  </a:lnTo>
                  <a:lnTo>
                    <a:pt x="38928" y="32349"/>
                  </a:lnTo>
                  <a:lnTo>
                    <a:pt x="39257" y="32239"/>
                  </a:lnTo>
                  <a:lnTo>
                    <a:pt x="39586" y="32202"/>
                  </a:lnTo>
                  <a:close/>
                  <a:moveTo>
                    <a:pt x="35857" y="30557"/>
                  </a:moveTo>
                  <a:lnTo>
                    <a:pt x="35931" y="30631"/>
                  </a:lnTo>
                  <a:lnTo>
                    <a:pt x="36004" y="30740"/>
                  </a:lnTo>
                  <a:lnTo>
                    <a:pt x="36004" y="30886"/>
                  </a:lnTo>
                  <a:lnTo>
                    <a:pt x="35784" y="31033"/>
                  </a:lnTo>
                  <a:lnTo>
                    <a:pt x="35602" y="31179"/>
                  </a:lnTo>
                  <a:lnTo>
                    <a:pt x="35455" y="31325"/>
                  </a:lnTo>
                  <a:lnTo>
                    <a:pt x="35346" y="31508"/>
                  </a:lnTo>
                  <a:lnTo>
                    <a:pt x="35236" y="31727"/>
                  </a:lnTo>
                  <a:lnTo>
                    <a:pt x="35163" y="31946"/>
                  </a:lnTo>
                  <a:lnTo>
                    <a:pt x="35090" y="32458"/>
                  </a:lnTo>
                  <a:lnTo>
                    <a:pt x="35053" y="32604"/>
                  </a:lnTo>
                  <a:lnTo>
                    <a:pt x="34980" y="32787"/>
                  </a:lnTo>
                  <a:lnTo>
                    <a:pt x="34797" y="33153"/>
                  </a:lnTo>
                  <a:lnTo>
                    <a:pt x="34761" y="33189"/>
                  </a:lnTo>
                  <a:lnTo>
                    <a:pt x="34688" y="33189"/>
                  </a:lnTo>
                  <a:lnTo>
                    <a:pt x="34542" y="33226"/>
                  </a:lnTo>
                  <a:lnTo>
                    <a:pt x="34505" y="33226"/>
                  </a:lnTo>
                  <a:lnTo>
                    <a:pt x="34469" y="33189"/>
                  </a:lnTo>
                  <a:lnTo>
                    <a:pt x="34432" y="33153"/>
                  </a:lnTo>
                  <a:lnTo>
                    <a:pt x="34359" y="33006"/>
                  </a:lnTo>
                  <a:lnTo>
                    <a:pt x="34322" y="32933"/>
                  </a:lnTo>
                  <a:lnTo>
                    <a:pt x="34651" y="31910"/>
                  </a:lnTo>
                  <a:lnTo>
                    <a:pt x="34834" y="31435"/>
                  </a:lnTo>
                  <a:lnTo>
                    <a:pt x="35017" y="30923"/>
                  </a:lnTo>
                  <a:lnTo>
                    <a:pt x="35090" y="30813"/>
                  </a:lnTo>
                  <a:lnTo>
                    <a:pt x="35273" y="30704"/>
                  </a:lnTo>
                  <a:lnTo>
                    <a:pt x="35638" y="30557"/>
                  </a:lnTo>
                  <a:close/>
                  <a:moveTo>
                    <a:pt x="37831" y="33116"/>
                  </a:moveTo>
                  <a:lnTo>
                    <a:pt x="38051" y="33226"/>
                  </a:lnTo>
                  <a:lnTo>
                    <a:pt x="37575" y="33482"/>
                  </a:lnTo>
                  <a:lnTo>
                    <a:pt x="37356" y="33591"/>
                  </a:lnTo>
                  <a:lnTo>
                    <a:pt x="37100" y="33628"/>
                  </a:lnTo>
                  <a:lnTo>
                    <a:pt x="36917" y="33628"/>
                  </a:lnTo>
                  <a:lnTo>
                    <a:pt x="36698" y="33518"/>
                  </a:lnTo>
                  <a:lnTo>
                    <a:pt x="36954" y="33409"/>
                  </a:lnTo>
                  <a:lnTo>
                    <a:pt x="37173" y="33262"/>
                  </a:lnTo>
                  <a:lnTo>
                    <a:pt x="37393" y="33153"/>
                  </a:lnTo>
                  <a:lnTo>
                    <a:pt x="37539" y="33116"/>
                  </a:lnTo>
                  <a:close/>
                  <a:moveTo>
                    <a:pt x="14731" y="0"/>
                  </a:moveTo>
                  <a:lnTo>
                    <a:pt x="14585" y="73"/>
                  </a:lnTo>
                  <a:lnTo>
                    <a:pt x="14292" y="183"/>
                  </a:lnTo>
                  <a:lnTo>
                    <a:pt x="14146" y="220"/>
                  </a:lnTo>
                  <a:lnTo>
                    <a:pt x="14000" y="256"/>
                  </a:lnTo>
                  <a:lnTo>
                    <a:pt x="13780" y="220"/>
                  </a:lnTo>
                  <a:lnTo>
                    <a:pt x="13525" y="110"/>
                  </a:lnTo>
                  <a:lnTo>
                    <a:pt x="13342" y="110"/>
                  </a:lnTo>
                  <a:lnTo>
                    <a:pt x="13232" y="183"/>
                  </a:lnTo>
                  <a:lnTo>
                    <a:pt x="12976" y="329"/>
                  </a:lnTo>
                  <a:lnTo>
                    <a:pt x="12647" y="512"/>
                  </a:lnTo>
                  <a:lnTo>
                    <a:pt x="12465" y="585"/>
                  </a:lnTo>
                  <a:lnTo>
                    <a:pt x="12209" y="585"/>
                  </a:lnTo>
                  <a:lnTo>
                    <a:pt x="11880" y="622"/>
                  </a:lnTo>
                  <a:lnTo>
                    <a:pt x="11624" y="731"/>
                  </a:lnTo>
                  <a:lnTo>
                    <a:pt x="11331" y="878"/>
                  </a:lnTo>
                  <a:lnTo>
                    <a:pt x="11076" y="1060"/>
                  </a:lnTo>
                  <a:lnTo>
                    <a:pt x="10747" y="1280"/>
                  </a:lnTo>
                  <a:lnTo>
                    <a:pt x="10418" y="1536"/>
                  </a:lnTo>
                  <a:lnTo>
                    <a:pt x="10198" y="1682"/>
                  </a:lnTo>
                  <a:lnTo>
                    <a:pt x="10016" y="1791"/>
                  </a:lnTo>
                  <a:lnTo>
                    <a:pt x="9796" y="1865"/>
                  </a:lnTo>
                  <a:lnTo>
                    <a:pt x="9394" y="1865"/>
                  </a:lnTo>
                  <a:lnTo>
                    <a:pt x="9248" y="1828"/>
                  </a:lnTo>
                  <a:lnTo>
                    <a:pt x="8992" y="1791"/>
                  </a:lnTo>
                  <a:lnTo>
                    <a:pt x="8809" y="1791"/>
                  </a:lnTo>
                  <a:lnTo>
                    <a:pt x="8663" y="1865"/>
                  </a:lnTo>
                  <a:lnTo>
                    <a:pt x="8517" y="1974"/>
                  </a:lnTo>
                  <a:lnTo>
                    <a:pt x="8371" y="2120"/>
                  </a:lnTo>
                  <a:lnTo>
                    <a:pt x="8225" y="2303"/>
                  </a:lnTo>
                  <a:lnTo>
                    <a:pt x="8152" y="2522"/>
                  </a:lnTo>
                  <a:lnTo>
                    <a:pt x="8115" y="2632"/>
                  </a:lnTo>
                  <a:lnTo>
                    <a:pt x="8115" y="2778"/>
                  </a:lnTo>
                  <a:lnTo>
                    <a:pt x="8152" y="2888"/>
                  </a:lnTo>
                  <a:lnTo>
                    <a:pt x="8225" y="3034"/>
                  </a:lnTo>
                  <a:lnTo>
                    <a:pt x="8298" y="3253"/>
                  </a:lnTo>
                  <a:lnTo>
                    <a:pt x="8334" y="3473"/>
                  </a:lnTo>
                  <a:lnTo>
                    <a:pt x="8334" y="3948"/>
                  </a:lnTo>
                  <a:lnTo>
                    <a:pt x="8298" y="4240"/>
                  </a:lnTo>
                  <a:lnTo>
                    <a:pt x="8298" y="4387"/>
                  </a:lnTo>
                  <a:lnTo>
                    <a:pt x="8334" y="4496"/>
                  </a:lnTo>
                  <a:lnTo>
                    <a:pt x="8444" y="4642"/>
                  </a:lnTo>
                  <a:lnTo>
                    <a:pt x="8480" y="4789"/>
                  </a:lnTo>
                  <a:lnTo>
                    <a:pt x="8517" y="4935"/>
                  </a:lnTo>
                  <a:lnTo>
                    <a:pt x="8554" y="5118"/>
                  </a:lnTo>
                  <a:lnTo>
                    <a:pt x="8517" y="5447"/>
                  </a:lnTo>
                  <a:lnTo>
                    <a:pt x="8517" y="5812"/>
                  </a:lnTo>
                  <a:lnTo>
                    <a:pt x="8005" y="5849"/>
                  </a:lnTo>
                  <a:lnTo>
                    <a:pt x="7896" y="5849"/>
                  </a:lnTo>
                  <a:lnTo>
                    <a:pt x="7786" y="5812"/>
                  </a:lnTo>
                  <a:lnTo>
                    <a:pt x="7676" y="5666"/>
                  </a:lnTo>
                  <a:lnTo>
                    <a:pt x="7567" y="5447"/>
                  </a:lnTo>
                  <a:lnTo>
                    <a:pt x="7384" y="4971"/>
                  </a:lnTo>
                  <a:lnTo>
                    <a:pt x="7092" y="5008"/>
                  </a:lnTo>
                  <a:lnTo>
                    <a:pt x="6799" y="5045"/>
                  </a:lnTo>
                  <a:lnTo>
                    <a:pt x="6214" y="5191"/>
                  </a:lnTo>
                  <a:lnTo>
                    <a:pt x="5629" y="5410"/>
                  </a:lnTo>
                  <a:lnTo>
                    <a:pt x="5045" y="5739"/>
                  </a:lnTo>
                  <a:lnTo>
                    <a:pt x="5191" y="5995"/>
                  </a:lnTo>
                  <a:lnTo>
                    <a:pt x="5227" y="6251"/>
                  </a:lnTo>
                  <a:lnTo>
                    <a:pt x="5227" y="6543"/>
                  </a:lnTo>
                  <a:lnTo>
                    <a:pt x="5118" y="6799"/>
                  </a:lnTo>
                  <a:lnTo>
                    <a:pt x="5045" y="7018"/>
                  </a:lnTo>
                  <a:lnTo>
                    <a:pt x="5045" y="7238"/>
                  </a:lnTo>
                  <a:lnTo>
                    <a:pt x="5081" y="7347"/>
                  </a:lnTo>
                  <a:lnTo>
                    <a:pt x="5118" y="7420"/>
                  </a:lnTo>
                  <a:lnTo>
                    <a:pt x="5191" y="7530"/>
                  </a:lnTo>
                  <a:lnTo>
                    <a:pt x="5337" y="7567"/>
                  </a:lnTo>
                  <a:lnTo>
                    <a:pt x="5629" y="7640"/>
                  </a:lnTo>
                  <a:lnTo>
                    <a:pt x="5922" y="7676"/>
                  </a:lnTo>
                  <a:lnTo>
                    <a:pt x="6214" y="7749"/>
                  </a:lnTo>
                  <a:lnTo>
                    <a:pt x="6360" y="7786"/>
                  </a:lnTo>
                  <a:lnTo>
                    <a:pt x="6507" y="7859"/>
                  </a:lnTo>
                  <a:lnTo>
                    <a:pt x="6543" y="7859"/>
                  </a:lnTo>
                  <a:lnTo>
                    <a:pt x="6689" y="7822"/>
                  </a:lnTo>
                  <a:lnTo>
                    <a:pt x="6836" y="7749"/>
                  </a:lnTo>
                  <a:lnTo>
                    <a:pt x="7201" y="7676"/>
                  </a:lnTo>
                  <a:lnTo>
                    <a:pt x="7092" y="8261"/>
                  </a:lnTo>
                  <a:lnTo>
                    <a:pt x="7055" y="8517"/>
                  </a:lnTo>
                  <a:lnTo>
                    <a:pt x="6982" y="8663"/>
                  </a:lnTo>
                  <a:lnTo>
                    <a:pt x="6909" y="8809"/>
                  </a:lnTo>
                  <a:lnTo>
                    <a:pt x="6799" y="8919"/>
                  </a:lnTo>
                  <a:lnTo>
                    <a:pt x="6689" y="8956"/>
                  </a:lnTo>
                  <a:lnTo>
                    <a:pt x="6543" y="8992"/>
                  </a:lnTo>
                  <a:lnTo>
                    <a:pt x="6360" y="8956"/>
                  </a:lnTo>
                  <a:lnTo>
                    <a:pt x="6178" y="8882"/>
                  </a:lnTo>
                  <a:lnTo>
                    <a:pt x="5812" y="9065"/>
                  </a:lnTo>
                  <a:lnTo>
                    <a:pt x="5629" y="9138"/>
                  </a:lnTo>
                  <a:lnTo>
                    <a:pt x="5447" y="9138"/>
                  </a:lnTo>
                  <a:lnTo>
                    <a:pt x="5227" y="9102"/>
                  </a:lnTo>
                  <a:lnTo>
                    <a:pt x="5045" y="9065"/>
                  </a:lnTo>
                  <a:lnTo>
                    <a:pt x="4825" y="9102"/>
                  </a:lnTo>
                  <a:lnTo>
                    <a:pt x="4606" y="9211"/>
                  </a:lnTo>
                  <a:lnTo>
                    <a:pt x="4423" y="9394"/>
                  </a:lnTo>
                  <a:lnTo>
                    <a:pt x="4241" y="9577"/>
                  </a:lnTo>
                  <a:lnTo>
                    <a:pt x="4021" y="9796"/>
                  </a:lnTo>
                  <a:lnTo>
                    <a:pt x="3765" y="10016"/>
                  </a:lnTo>
                  <a:lnTo>
                    <a:pt x="3436" y="10308"/>
                  </a:lnTo>
                  <a:lnTo>
                    <a:pt x="3290" y="10454"/>
                  </a:lnTo>
                  <a:lnTo>
                    <a:pt x="3144" y="10637"/>
                  </a:lnTo>
                  <a:lnTo>
                    <a:pt x="3071" y="10820"/>
                  </a:lnTo>
                  <a:lnTo>
                    <a:pt x="2998" y="11039"/>
                  </a:lnTo>
                  <a:lnTo>
                    <a:pt x="2998" y="11258"/>
                  </a:lnTo>
                  <a:lnTo>
                    <a:pt x="3034" y="11514"/>
                  </a:lnTo>
                  <a:lnTo>
                    <a:pt x="3034" y="11697"/>
                  </a:lnTo>
                  <a:lnTo>
                    <a:pt x="2998" y="11880"/>
                  </a:lnTo>
                  <a:lnTo>
                    <a:pt x="2961" y="12391"/>
                  </a:lnTo>
                  <a:lnTo>
                    <a:pt x="2998" y="12574"/>
                  </a:lnTo>
                  <a:lnTo>
                    <a:pt x="3034" y="12720"/>
                  </a:lnTo>
                  <a:lnTo>
                    <a:pt x="3144" y="12830"/>
                  </a:lnTo>
                  <a:lnTo>
                    <a:pt x="3327" y="12903"/>
                  </a:lnTo>
                  <a:lnTo>
                    <a:pt x="3838" y="13086"/>
                  </a:lnTo>
                  <a:lnTo>
                    <a:pt x="3583" y="14292"/>
                  </a:lnTo>
                  <a:lnTo>
                    <a:pt x="5118" y="14804"/>
                  </a:lnTo>
                  <a:lnTo>
                    <a:pt x="5081" y="15096"/>
                  </a:lnTo>
                  <a:lnTo>
                    <a:pt x="5045" y="15279"/>
                  </a:lnTo>
                  <a:lnTo>
                    <a:pt x="5008" y="15389"/>
                  </a:lnTo>
                  <a:lnTo>
                    <a:pt x="4569" y="15900"/>
                  </a:lnTo>
                  <a:lnTo>
                    <a:pt x="4350" y="16120"/>
                  </a:lnTo>
                  <a:lnTo>
                    <a:pt x="4094" y="16339"/>
                  </a:lnTo>
                  <a:lnTo>
                    <a:pt x="3729" y="16595"/>
                  </a:lnTo>
                  <a:lnTo>
                    <a:pt x="3400" y="16814"/>
                  </a:lnTo>
                  <a:lnTo>
                    <a:pt x="2669" y="17216"/>
                  </a:lnTo>
                  <a:lnTo>
                    <a:pt x="2523" y="17253"/>
                  </a:lnTo>
                  <a:lnTo>
                    <a:pt x="2413" y="17289"/>
                  </a:lnTo>
                  <a:lnTo>
                    <a:pt x="1463" y="17655"/>
                  </a:lnTo>
                  <a:lnTo>
                    <a:pt x="330" y="18130"/>
                  </a:lnTo>
                  <a:lnTo>
                    <a:pt x="1" y="18313"/>
                  </a:lnTo>
                  <a:lnTo>
                    <a:pt x="110" y="18386"/>
                  </a:lnTo>
                  <a:lnTo>
                    <a:pt x="220" y="18459"/>
                  </a:lnTo>
                  <a:lnTo>
                    <a:pt x="439" y="18495"/>
                  </a:lnTo>
                  <a:lnTo>
                    <a:pt x="695" y="18459"/>
                  </a:lnTo>
                  <a:lnTo>
                    <a:pt x="914" y="18386"/>
                  </a:lnTo>
                  <a:lnTo>
                    <a:pt x="1280" y="18276"/>
                  </a:lnTo>
                  <a:lnTo>
                    <a:pt x="1609" y="18167"/>
                  </a:lnTo>
                  <a:lnTo>
                    <a:pt x="2340" y="18020"/>
                  </a:lnTo>
                  <a:lnTo>
                    <a:pt x="2705" y="17947"/>
                  </a:lnTo>
                  <a:lnTo>
                    <a:pt x="3034" y="17801"/>
                  </a:lnTo>
                  <a:lnTo>
                    <a:pt x="3583" y="17509"/>
                  </a:lnTo>
                  <a:lnTo>
                    <a:pt x="4094" y="17216"/>
                  </a:lnTo>
                  <a:lnTo>
                    <a:pt x="5154" y="16558"/>
                  </a:lnTo>
                  <a:lnTo>
                    <a:pt x="5666" y="16229"/>
                  </a:lnTo>
                  <a:lnTo>
                    <a:pt x="5922" y="16047"/>
                  </a:lnTo>
                  <a:lnTo>
                    <a:pt x="6178" y="15937"/>
                  </a:lnTo>
                  <a:lnTo>
                    <a:pt x="6653" y="15681"/>
                  </a:lnTo>
                  <a:lnTo>
                    <a:pt x="6872" y="15535"/>
                  </a:lnTo>
                  <a:lnTo>
                    <a:pt x="7055" y="15389"/>
                  </a:lnTo>
                  <a:lnTo>
                    <a:pt x="7238" y="15206"/>
                  </a:lnTo>
                  <a:lnTo>
                    <a:pt x="7347" y="15023"/>
                  </a:lnTo>
                  <a:lnTo>
                    <a:pt x="7420" y="14804"/>
                  </a:lnTo>
                  <a:lnTo>
                    <a:pt x="7457" y="14548"/>
                  </a:lnTo>
                  <a:lnTo>
                    <a:pt x="8736" y="13780"/>
                  </a:lnTo>
                  <a:lnTo>
                    <a:pt x="8809" y="13890"/>
                  </a:lnTo>
                  <a:lnTo>
                    <a:pt x="8261" y="14950"/>
                  </a:lnTo>
                  <a:lnTo>
                    <a:pt x="8736" y="14950"/>
                  </a:lnTo>
                  <a:lnTo>
                    <a:pt x="8956" y="14877"/>
                  </a:lnTo>
                  <a:lnTo>
                    <a:pt x="9431" y="14731"/>
                  </a:lnTo>
                  <a:lnTo>
                    <a:pt x="9906" y="14584"/>
                  </a:lnTo>
                  <a:lnTo>
                    <a:pt x="10162" y="14511"/>
                  </a:lnTo>
                  <a:lnTo>
                    <a:pt x="10637" y="14511"/>
                  </a:lnTo>
                  <a:lnTo>
                    <a:pt x="10856" y="14584"/>
                  </a:lnTo>
                  <a:lnTo>
                    <a:pt x="10674" y="13634"/>
                  </a:lnTo>
                  <a:lnTo>
                    <a:pt x="10820" y="13561"/>
                  </a:lnTo>
                  <a:lnTo>
                    <a:pt x="11514" y="14182"/>
                  </a:lnTo>
                  <a:lnTo>
                    <a:pt x="11953" y="14621"/>
                  </a:lnTo>
                  <a:lnTo>
                    <a:pt x="12172" y="14804"/>
                  </a:lnTo>
                  <a:lnTo>
                    <a:pt x="12428" y="14950"/>
                  </a:lnTo>
                  <a:lnTo>
                    <a:pt x="12757" y="15060"/>
                  </a:lnTo>
                  <a:lnTo>
                    <a:pt x="13086" y="15242"/>
                  </a:lnTo>
                  <a:lnTo>
                    <a:pt x="13342" y="15425"/>
                  </a:lnTo>
                  <a:lnTo>
                    <a:pt x="13598" y="15644"/>
                  </a:lnTo>
                  <a:lnTo>
                    <a:pt x="13817" y="15900"/>
                  </a:lnTo>
                  <a:lnTo>
                    <a:pt x="14036" y="16156"/>
                  </a:lnTo>
                  <a:lnTo>
                    <a:pt x="14182" y="16449"/>
                  </a:lnTo>
                  <a:lnTo>
                    <a:pt x="14329" y="16778"/>
                  </a:lnTo>
                  <a:lnTo>
                    <a:pt x="14438" y="17033"/>
                  </a:lnTo>
                  <a:lnTo>
                    <a:pt x="14585" y="17216"/>
                  </a:lnTo>
                  <a:lnTo>
                    <a:pt x="14658" y="17289"/>
                  </a:lnTo>
                  <a:lnTo>
                    <a:pt x="14767" y="17326"/>
                  </a:lnTo>
                  <a:lnTo>
                    <a:pt x="14877" y="17362"/>
                  </a:lnTo>
                  <a:lnTo>
                    <a:pt x="15023" y="17362"/>
                  </a:lnTo>
                  <a:lnTo>
                    <a:pt x="14877" y="17545"/>
                  </a:lnTo>
                  <a:lnTo>
                    <a:pt x="14804" y="17618"/>
                  </a:lnTo>
                  <a:lnTo>
                    <a:pt x="14804" y="17691"/>
                  </a:lnTo>
                  <a:lnTo>
                    <a:pt x="14767" y="18167"/>
                  </a:lnTo>
                  <a:lnTo>
                    <a:pt x="14731" y="18642"/>
                  </a:lnTo>
                  <a:lnTo>
                    <a:pt x="14767" y="18898"/>
                  </a:lnTo>
                  <a:lnTo>
                    <a:pt x="14804" y="19117"/>
                  </a:lnTo>
                  <a:lnTo>
                    <a:pt x="14914" y="19336"/>
                  </a:lnTo>
                  <a:lnTo>
                    <a:pt x="15060" y="19555"/>
                  </a:lnTo>
                  <a:lnTo>
                    <a:pt x="15169" y="19738"/>
                  </a:lnTo>
                  <a:lnTo>
                    <a:pt x="15279" y="19958"/>
                  </a:lnTo>
                  <a:lnTo>
                    <a:pt x="15316" y="20177"/>
                  </a:lnTo>
                  <a:lnTo>
                    <a:pt x="15316" y="20396"/>
                  </a:lnTo>
                  <a:lnTo>
                    <a:pt x="15316" y="20725"/>
                  </a:lnTo>
                  <a:lnTo>
                    <a:pt x="15352" y="21127"/>
                  </a:lnTo>
                  <a:lnTo>
                    <a:pt x="15571" y="20981"/>
                  </a:lnTo>
                  <a:lnTo>
                    <a:pt x="15645" y="20944"/>
                  </a:lnTo>
                  <a:lnTo>
                    <a:pt x="15864" y="20944"/>
                  </a:lnTo>
                  <a:lnTo>
                    <a:pt x="15937" y="20981"/>
                  </a:lnTo>
                  <a:lnTo>
                    <a:pt x="16010" y="21054"/>
                  </a:lnTo>
                  <a:lnTo>
                    <a:pt x="16083" y="21127"/>
                  </a:lnTo>
                  <a:lnTo>
                    <a:pt x="16120" y="21273"/>
                  </a:lnTo>
                  <a:lnTo>
                    <a:pt x="16120" y="21420"/>
                  </a:lnTo>
                  <a:lnTo>
                    <a:pt x="16047" y="21785"/>
                  </a:lnTo>
                  <a:lnTo>
                    <a:pt x="15974" y="22114"/>
                  </a:lnTo>
                  <a:lnTo>
                    <a:pt x="15900" y="22443"/>
                  </a:lnTo>
                  <a:lnTo>
                    <a:pt x="16339" y="22662"/>
                  </a:lnTo>
                  <a:lnTo>
                    <a:pt x="16266" y="22955"/>
                  </a:lnTo>
                  <a:lnTo>
                    <a:pt x="16229" y="23064"/>
                  </a:lnTo>
                  <a:lnTo>
                    <a:pt x="16266" y="23174"/>
                  </a:lnTo>
                  <a:lnTo>
                    <a:pt x="16412" y="23357"/>
                  </a:lnTo>
                  <a:lnTo>
                    <a:pt x="16485" y="23576"/>
                  </a:lnTo>
                  <a:lnTo>
                    <a:pt x="16522" y="23795"/>
                  </a:lnTo>
                  <a:lnTo>
                    <a:pt x="16522" y="23978"/>
                  </a:lnTo>
                  <a:lnTo>
                    <a:pt x="16485" y="24417"/>
                  </a:lnTo>
                  <a:lnTo>
                    <a:pt x="16485" y="24636"/>
                  </a:lnTo>
                  <a:lnTo>
                    <a:pt x="16485" y="24819"/>
                  </a:lnTo>
                  <a:lnTo>
                    <a:pt x="15864" y="25075"/>
                  </a:lnTo>
                  <a:lnTo>
                    <a:pt x="16376" y="25806"/>
                  </a:lnTo>
                  <a:lnTo>
                    <a:pt x="16814" y="26500"/>
                  </a:lnTo>
                  <a:lnTo>
                    <a:pt x="16997" y="26829"/>
                  </a:lnTo>
                  <a:lnTo>
                    <a:pt x="17070" y="26975"/>
                  </a:lnTo>
                  <a:lnTo>
                    <a:pt x="17070" y="27122"/>
                  </a:lnTo>
                  <a:lnTo>
                    <a:pt x="17034" y="27706"/>
                  </a:lnTo>
                  <a:lnTo>
                    <a:pt x="17034" y="28291"/>
                  </a:lnTo>
                  <a:lnTo>
                    <a:pt x="16997" y="28584"/>
                  </a:lnTo>
                  <a:lnTo>
                    <a:pt x="16960" y="28876"/>
                  </a:lnTo>
                  <a:lnTo>
                    <a:pt x="16887" y="29169"/>
                  </a:lnTo>
                  <a:lnTo>
                    <a:pt x="16778" y="29461"/>
                  </a:lnTo>
                  <a:lnTo>
                    <a:pt x="16595" y="29826"/>
                  </a:lnTo>
                  <a:lnTo>
                    <a:pt x="16485" y="30155"/>
                  </a:lnTo>
                  <a:lnTo>
                    <a:pt x="16120" y="31398"/>
                  </a:lnTo>
                  <a:lnTo>
                    <a:pt x="15937" y="32020"/>
                  </a:lnTo>
                  <a:lnTo>
                    <a:pt x="15791" y="32677"/>
                  </a:lnTo>
                  <a:lnTo>
                    <a:pt x="15718" y="33335"/>
                  </a:lnTo>
                  <a:lnTo>
                    <a:pt x="15681" y="33664"/>
                  </a:lnTo>
                  <a:lnTo>
                    <a:pt x="15681" y="33993"/>
                  </a:lnTo>
                  <a:lnTo>
                    <a:pt x="15718" y="34286"/>
                  </a:lnTo>
                  <a:lnTo>
                    <a:pt x="15791" y="34615"/>
                  </a:lnTo>
                  <a:lnTo>
                    <a:pt x="15900" y="34907"/>
                  </a:lnTo>
                  <a:lnTo>
                    <a:pt x="16047" y="35236"/>
                  </a:lnTo>
                  <a:lnTo>
                    <a:pt x="16120" y="35419"/>
                  </a:lnTo>
                  <a:lnTo>
                    <a:pt x="16156" y="35602"/>
                  </a:lnTo>
                  <a:lnTo>
                    <a:pt x="16193" y="36004"/>
                  </a:lnTo>
                  <a:lnTo>
                    <a:pt x="16229" y="36369"/>
                  </a:lnTo>
                  <a:lnTo>
                    <a:pt x="16449" y="37100"/>
                  </a:lnTo>
                  <a:lnTo>
                    <a:pt x="16558" y="37393"/>
                  </a:lnTo>
                  <a:lnTo>
                    <a:pt x="16668" y="37612"/>
                  </a:lnTo>
                  <a:lnTo>
                    <a:pt x="16851" y="37795"/>
                  </a:lnTo>
                  <a:lnTo>
                    <a:pt x="16960" y="37868"/>
                  </a:lnTo>
                  <a:lnTo>
                    <a:pt x="17107" y="37941"/>
                  </a:lnTo>
                  <a:lnTo>
                    <a:pt x="17362" y="38051"/>
                  </a:lnTo>
                  <a:lnTo>
                    <a:pt x="17582" y="38197"/>
                  </a:lnTo>
                  <a:lnTo>
                    <a:pt x="17765" y="38343"/>
                  </a:lnTo>
                  <a:lnTo>
                    <a:pt x="17911" y="38562"/>
                  </a:lnTo>
                  <a:lnTo>
                    <a:pt x="18020" y="38782"/>
                  </a:lnTo>
                  <a:lnTo>
                    <a:pt x="18130" y="39001"/>
                  </a:lnTo>
                  <a:lnTo>
                    <a:pt x="18240" y="39513"/>
                  </a:lnTo>
                  <a:lnTo>
                    <a:pt x="18349" y="39951"/>
                  </a:lnTo>
                  <a:lnTo>
                    <a:pt x="18459" y="40390"/>
                  </a:lnTo>
                  <a:lnTo>
                    <a:pt x="18642" y="40792"/>
                  </a:lnTo>
                  <a:lnTo>
                    <a:pt x="18861" y="41194"/>
                  </a:lnTo>
                  <a:lnTo>
                    <a:pt x="19044" y="41450"/>
                  </a:lnTo>
                  <a:lnTo>
                    <a:pt x="19117" y="41596"/>
                  </a:lnTo>
                  <a:lnTo>
                    <a:pt x="19153" y="41742"/>
                  </a:lnTo>
                  <a:lnTo>
                    <a:pt x="19117" y="41888"/>
                  </a:lnTo>
                  <a:lnTo>
                    <a:pt x="19080" y="42035"/>
                  </a:lnTo>
                  <a:lnTo>
                    <a:pt x="18898" y="42364"/>
                  </a:lnTo>
                  <a:lnTo>
                    <a:pt x="19190" y="42619"/>
                  </a:lnTo>
                  <a:lnTo>
                    <a:pt x="19336" y="42766"/>
                  </a:lnTo>
                  <a:lnTo>
                    <a:pt x="19519" y="42875"/>
                  </a:lnTo>
                  <a:lnTo>
                    <a:pt x="19738" y="43022"/>
                  </a:lnTo>
                  <a:lnTo>
                    <a:pt x="19885" y="43204"/>
                  </a:lnTo>
                  <a:lnTo>
                    <a:pt x="19994" y="43424"/>
                  </a:lnTo>
                  <a:lnTo>
                    <a:pt x="20031" y="43716"/>
                  </a:lnTo>
                  <a:lnTo>
                    <a:pt x="20031" y="43826"/>
                  </a:lnTo>
                  <a:lnTo>
                    <a:pt x="20067" y="43972"/>
                  </a:lnTo>
                  <a:lnTo>
                    <a:pt x="20213" y="44191"/>
                  </a:lnTo>
                  <a:lnTo>
                    <a:pt x="20542" y="44593"/>
                  </a:lnTo>
                  <a:lnTo>
                    <a:pt x="20945" y="44959"/>
                  </a:lnTo>
                  <a:lnTo>
                    <a:pt x="21018" y="44995"/>
                  </a:lnTo>
                  <a:lnTo>
                    <a:pt x="21127" y="44995"/>
                  </a:lnTo>
                  <a:lnTo>
                    <a:pt x="21420" y="45032"/>
                  </a:lnTo>
                  <a:lnTo>
                    <a:pt x="21420" y="45032"/>
                  </a:lnTo>
                  <a:lnTo>
                    <a:pt x="21054" y="44337"/>
                  </a:lnTo>
                  <a:lnTo>
                    <a:pt x="20798" y="43716"/>
                  </a:lnTo>
                  <a:lnTo>
                    <a:pt x="20725" y="43497"/>
                  </a:lnTo>
                  <a:lnTo>
                    <a:pt x="20652" y="43241"/>
                  </a:lnTo>
                  <a:lnTo>
                    <a:pt x="20579" y="43022"/>
                  </a:lnTo>
                  <a:lnTo>
                    <a:pt x="20506" y="42802"/>
                  </a:lnTo>
                  <a:lnTo>
                    <a:pt x="20031" y="41925"/>
                  </a:lnTo>
                  <a:lnTo>
                    <a:pt x="19519" y="41048"/>
                  </a:lnTo>
                  <a:lnTo>
                    <a:pt x="19409" y="40755"/>
                  </a:lnTo>
                  <a:lnTo>
                    <a:pt x="19373" y="40500"/>
                  </a:lnTo>
                  <a:lnTo>
                    <a:pt x="19409" y="40207"/>
                  </a:lnTo>
                  <a:lnTo>
                    <a:pt x="19482" y="39915"/>
                  </a:lnTo>
                  <a:lnTo>
                    <a:pt x="19702" y="39988"/>
                  </a:lnTo>
                  <a:lnTo>
                    <a:pt x="19848" y="40097"/>
                  </a:lnTo>
                  <a:lnTo>
                    <a:pt x="19958" y="40244"/>
                  </a:lnTo>
                  <a:lnTo>
                    <a:pt x="20031" y="40426"/>
                  </a:lnTo>
                  <a:lnTo>
                    <a:pt x="20287" y="41157"/>
                  </a:lnTo>
                  <a:lnTo>
                    <a:pt x="20579" y="41852"/>
                  </a:lnTo>
                  <a:lnTo>
                    <a:pt x="20725" y="42035"/>
                  </a:lnTo>
                  <a:lnTo>
                    <a:pt x="20871" y="42254"/>
                  </a:lnTo>
                  <a:lnTo>
                    <a:pt x="21164" y="42619"/>
                  </a:lnTo>
                  <a:lnTo>
                    <a:pt x="21310" y="42802"/>
                  </a:lnTo>
                  <a:lnTo>
                    <a:pt x="21420" y="43022"/>
                  </a:lnTo>
                  <a:lnTo>
                    <a:pt x="21529" y="43241"/>
                  </a:lnTo>
                  <a:lnTo>
                    <a:pt x="21566" y="43497"/>
                  </a:lnTo>
                  <a:lnTo>
                    <a:pt x="21602" y="43570"/>
                  </a:lnTo>
                  <a:lnTo>
                    <a:pt x="21712" y="43643"/>
                  </a:lnTo>
                  <a:lnTo>
                    <a:pt x="22516" y="44593"/>
                  </a:lnTo>
                  <a:lnTo>
                    <a:pt x="22845" y="45032"/>
                  </a:lnTo>
                  <a:lnTo>
                    <a:pt x="22991" y="45251"/>
                  </a:lnTo>
                  <a:lnTo>
                    <a:pt x="23101" y="45507"/>
                  </a:lnTo>
                  <a:lnTo>
                    <a:pt x="23174" y="45763"/>
                  </a:lnTo>
                  <a:lnTo>
                    <a:pt x="23247" y="46019"/>
                  </a:lnTo>
                  <a:lnTo>
                    <a:pt x="23247" y="46311"/>
                  </a:lnTo>
                  <a:lnTo>
                    <a:pt x="23211" y="46604"/>
                  </a:lnTo>
                  <a:lnTo>
                    <a:pt x="23174" y="46786"/>
                  </a:lnTo>
                  <a:lnTo>
                    <a:pt x="23211" y="46969"/>
                  </a:lnTo>
                  <a:lnTo>
                    <a:pt x="23284" y="47115"/>
                  </a:lnTo>
                  <a:lnTo>
                    <a:pt x="23357" y="47262"/>
                  </a:lnTo>
                  <a:lnTo>
                    <a:pt x="23576" y="47481"/>
                  </a:lnTo>
                  <a:lnTo>
                    <a:pt x="23796" y="47664"/>
                  </a:lnTo>
                  <a:lnTo>
                    <a:pt x="24015" y="47846"/>
                  </a:lnTo>
                  <a:lnTo>
                    <a:pt x="24271" y="47993"/>
                  </a:lnTo>
                  <a:lnTo>
                    <a:pt x="25769" y="48687"/>
                  </a:lnTo>
                  <a:lnTo>
                    <a:pt x="27304" y="49345"/>
                  </a:lnTo>
                  <a:lnTo>
                    <a:pt x="27487" y="49418"/>
                  </a:lnTo>
                  <a:lnTo>
                    <a:pt x="27743" y="49455"/>
                  </a:lnTo>
                  <a:lnTo>
                    <a:pt x="27889" y="49418"/>
                  </a:lnTo>
                  <a:lnTo>
                    <a:pt x="28035" y="49382"/>
                  </a:lnTo>
                  <a:lnTo>
                    <a:pt x="28291" y="49235"/>
                  </a:lnTo>
                  <a:lnTo>
                    <a:pt x="28438" y="49199"/>
                  </a:lnTo>
                  <a:lnTo>
                    <a:pt x="28547" y="49162"/>
                  </a:lnTo>
                  <a:lnTo>
                    <a:pt x="28767" y="49199"/>
                  </a:lnTo>
                  <a:lnTo>
                    <a:pt x="28986" y="49308"/>
                  </a:lnTo>
                  <a:lnTo>
                    <a:pt x="29169" y="49455"/>
                  </a:lnTo>
                  <a:lnTo>
                    <a:pt x="29351" y="49637"/>
                  </a:lnTo>
                  <a:lnTo>
                    <a:pt x="29790" y="50003"/>
                  </a:lnTo>
                  <a:lnTo>
                    <a:pt x="30009" y="50186"/>
                  </a:lnTo>
                  <a:lnTo>
                    <a:pt x="30229" y="50295"/>
                  </a:lnTo>
                  <a:lnTo>
                    <a:pt x="30484" y="50405"/>
                  </a:lnTo>
                  <a:lnTo>
                    <a:pt x="30740" y="50515"/>
                  </a:lnTo>
                  <a:lnTo>
                    <a:pt x="31033" y="50588"/>
                  </a:lnTo>
                  <a:lnTo>
                    <a:pt x="31289" y="50624"/>
                  </a:lnTo>
                  <a:lnTo>
                    <a:pt x="31581" y="50697"/>
                  </a:lnTo>
                  <a:lnTo>
                    <a:pt x="31837" y="50807"/>
                  </a:lnTo>
                  <a:lnTo>
                    <a:pt x="32056" y="50917"/>
                  </a:lnTo>
                  <a:lnTo>
                    <a:pt x="32275" y="51063"/>
                  </a:lnTo>
                  <a:lnTo>
                    <a:pt x="32458" y="51209"/>
                  </a:lnTo>
                  <a:lnTo>
                    <a:pt x="32641" y="51428"/>
                  </a:lnTo>
                  <a:lnTo>
                    <a:pt x="32970" y="51867"/>
                  </a:lnTo>
                  <a:lnTo>
                    <a:pt x="33080" y="52013"/>
                  </a:lnTo>
                  <a:lnTo>
                    <a:pt x="33153" y="52233"/>
                  </a:lnTo>
                  <a:lnTo>
                    <a:pt x="33299" y="52635"/>
                  </a:lnTo>
                  <a:lnTo>
                    <a:pt x="33372" y="52635"/>
                  </a:lnTo>
                  <a:lnTo>
                    <a:pt x="33591" y="52671"/>
                  </a:lnTo>
                  <a:lnTo>
                    <a:pt x="33811" y="52744"/>
                  </a:lnTo>
                  <a:lnTo>
                    <a:pt x="33957" y="52890"/>
                  </a:lnTo>
                  <a:lnTo>
                    <a:pt x="34066" y="53073"/>
                  </a:lnTo>
                  <a:lnTo>
                    <a:pt x="34140" y="53146"/>
                  </a:lnTo>
                  <a:lnTo>
                    <a:pt x="34176" y="53183"/>
                  </a:lnTo>
                  <a:lnTo>
                    <a:pt x="34359" y="53293"/>
                  </a:lnTo>
                  <a:lnTo>
                    <a:pt x="35638" y="53804"/>
                  </a:lnTo>
                  <a:lnTo>
                    <a:pt x="35748" y="53841"/>
                  </a:lnTo>
                  <a:lnTo>
                    <a:pt x="35931" y="53804"/>
                  </a:lnTo>
                  <a:lnTo>
                    <a:pt x="36589" y="52854"/>
                  </a:lnTo>
                  <a:lnTo>
                    <a:pt x="36917" y="53475"/>
                  </a:lnTo>
                  <a:lnTo>
                    <a:pt x="37210" y="54024"/>
                  </a:lnTo>
                  <a:lnTo>
                    <a:pt x="37320" y="54243"/>
                  </a:lnTo>
                  <a:lnTo>
                    <a:pt x="37393" y="54426"/>
                  </a:lnTo>
                  <a:lnTo>
                    <a:pt x="37429" y="54645"/>
                  </a:lnTo>
                  <a:lnTo>
                    <a:pt x="37466" y="54864"/>
                  </a:lnTo>
                  <a:lnTo>
                    <a:pt x="37466" y="55741"/>
                  </a:lnTo>
                  <a:lnTo>
                    <a:pt x="37466" y="55815"/>
                  </a:lnTo>
                  <a:lnTo>
                    <a:pt x="37429" y="55924"/>
                  </a:lnTo>
                  <a:lnTo>
                    <a:pt x="37283" y="56107"/>
                  </a:lnTo>
                  <a:lnTo>
                    <a:pt x="36844" y="56619"/>
                  </a:lnTo>
                  <a:lnTo>
                    <a:pt x="36625" y="56838"/>
                  </a:lnTo>
                  <a:lnTo>
                    <a:pt x="36369" y="57057"/>
                  </a:lnTo>
                  <a:lnTo>
                    <a:pt x="36186" y="57240"/>
                  </a:lnTo>
                  <a:lnTo>
                    <a:pt x="36040" y="57386"/>
                  </a:lnTo>
                  <a:lnTo>
                    <a:pt x="35931" y="57569"/>
                  </a:lnTo>
                  <a:lnTo>
                    <a:pt x="35821" y="57788"/>
                  </a:lnTo>
                  <a:lnTo>
                    <a:pt x="35675" y="58190"/>
                  </a:lnTo>
                  <a:lnTo>
                    <a:pt x="35565" y="58593"/>
                  </a:lnTo>
                  <a:lnTo>
                    <a:pt x="35565" y="58702"/>
                  </a:lnTo>
                  <a:lnTo>
                    <a:pt x="35565" y="58812"/>
                  </a:lnTo>
                  <a:lnTo>
                    <a:pt x="35638" y="59068"/>
                  </a:lnTo>
                  <a:lnTo>
                    <a:pt x="35857" y="59616"/>
                  </a:lnTo>
                  <a:lnTo>
                    <a:pt x="35638" y="59835"/>
                  </a:lnTo>
                  <a:lnTo>
                    <a:pt x="35492" y="60055"/>
                  </a:lnTo>
                  <a:lnTo>
                    <a:pt x="35419" y="60274"/>
                  </a:lnTo>
                  <a:lnTo>
                    <a:pt x="35382" y="60530"/>
                  </a:lnTo>
                  <a:lnTo>
                    <a:pt x="35419" y="60749"/>
                  </a:lnTo>
                  <a:lnTo>
                    <a:pt x="35529" y="61005"/>
                  </a:lnTo>
                  <a:lnTo>
                    <a:pt x="35711" y="61224"/>
                  </a:lnTo>
                  <a:lnTo>
                    <a:pt x="35931" y="61444"/>
                  </a:lnTo>
                  <a:lnTo>
                    <a:pt x="36150" y="61626"/>
                  </a:lnTo>
                  <a:lnTo>
                    <a:pt x="36260" y="61772"/>
                  </a:lnTo>
                  <a:lnTo>
                    <a:pt x="36369" y="61882"/>
                  </a:lnTo>
                  <a:lnTo>
                    <a:pt x="38124" y="65135"/>
                  </a:lnTo>
                  <a:lnTo>
                    <a:pt x="38343" y="65537"/>
                  </a:lnTo>
                  <a:lnTo>
                    <a:pt x="38489" y="65720"/>
                  </a:lnTo>
                  <a:lnTo>
                    <a:pt x="38635" y="65866"/>
                  </a:lnTo>
                  <a:lnTo>
                    <a:pt x="38964" y="66086"/>
                  </a:lnTo>
                  <a:lnTo>
                    <a:pt x="39293" y="66305"/>
                  </a:lnTo>
                  <a:lnTo>
                    <a:pt x="39659" y="66488"/>
                  </a:lnTo>
                  <a:lnTo>
                    <a:pt x="39988" y="66707"/>
                  </a:lnTo>
                  <a:lnTo>
                    <a:pt x="40719" y="67219"/>
                  </a:lnTo>
                  <a:lnTo>
                    <a:pt x="41011" y="67511"/>
                  </a:lnTo>
                  <a:lnTo>
                    <a:pt x="41157" y="67657"/>
                  </a:lnTo>
                  <a:lnTo>
                    <a:pt x="41267" y="67804"/>
                  </a:lnTo>
                  <a:lnTo>
                    <a:pt x="41340" y="68059"/>
                  </a:lnTo>
                  <a:lnTo>
                    <a:pt x="41413" y="68279"/>
                  </a:lnTo>
                  <a:lnTo>
                    <a:pt x="41486" y="68790"/>
                  </a:lnTo>
                  <a:lnTo>
                    <a:pt x="41523" y="69302"/>
                  </a:lnTo>
                  <a:lnTo>
                    <a:pt x="41486" y="69777"/>
                  </a:lnTo>
                  <a:lnTo>
                    <a:pt x="41450" y="70545"/>
                  </a:lnTo>
                  <a:lnTo>
                    <a:pt x="41450" y="71312"/>
                  </a:lnTo>
                  <a:lnTo>
                    <a:pt x="41486" y="71897"/>
                  </a:lnTo>
                  <a:lnTo>
                    <a:pt x="41486" y="72226"/>
                  </a:lnTo>
                  <a:lnTo>
                    <a:pt x="41450" y="72519"/>
                  </a:lnTo>
                  <a:lnTo>
                    <a:pt x="41340" y="73323"/>
                  </a:lnTo>
                  <a:lnTo>
                    <a:pt x="41304" y="74163"/>
                  </a:lnTo>
                  <a:lnTo>
                    <a:pt x="41304" y="74968"/>
                  </a:lnTo>
                  <a:lnTo>
                    <a:pt x="41377" y="75772"/>
                  </a:lnTo>
                  <a:lnTo>
                    <a:pt x="41413" y="76174"/>
                  </a:lnTo>
                  <a:lnTo>
                    <a:pt x="41413" y="76539"/>
                  </a:lnTo>
                  <a:lnTo>
                    <a:pt x="41377" y="76905"/>
                  </a:lnTo>
                  <a:lnTo>
                    <a:pt x="41304" y="77307"/>
                  </a:lnTo>
                  <a:lnTo>
                    <a:pt x="41121" y="78001"/>
                  </a:lnTo>
                  <a:lnTo>
                    <a:pt x="40902" y="78732"/>
                  </a:lnTo>
                  <a:lnTo>
                    <a:pt x="40865" y="78879"/>
                  </a:lnTo>
                  <a:lnTo>
                    <a:pt x="40865" y="79025"/>
                  </a:lnTo>
                  <a:lnTo>
                    <a:pt x="40865" y="79134"/>
                  </a:lnTo>
                  <a:lnTo>
                    <a:pt x="40938" y="79281"/>
                  </a:lnTo>
                  <a:lnTo>
                    <a:pt x="41084" y="79756"/>
                  </a:lnTo>
                  <a:lnTo>
                    <a:pt x="41157" y="79975"/>
                  </a:lnTo>
                  <a:lnTo>
                    <a:pt x="41194" y="80194"/>
                  </a:lnTo>
                  <a:lnTo>
                    <a:pt x="41157" y="80743"/>
                  </a:lnTo>
                  <a:lnTo>
                    <a:pt x="41121" y="81291"/>
                  </a:lnTo>
                  <a:lnTo>
                    <a:pt x="41048" y="82351"/>
                  </a:lnTo>
                  <a:lnTo>
                    <a:pt x="41084" y="82424"/>
                  </a:lnTo>
                  <a:lnTo>
                    <a:pt x="41121" y="82534"/>
                  </a:lnTo>
                  <a:lnTo>
                    <a:pt x="41267" y="82826"/>
                  </a:lnTo>
                  <a:lnTo>
                    <a:pt x="41852" y="81912"/>
                  </a:lnTo>
                  <a:lnTo>
                    <a:pt x="41706" y="84179"/>
                  </a:lnTo>
                  <a:lnTo>
                    <a:pt x="41413" y="84325"/>
                  </a:lnTo>
                  <a:lnTo>
                    <a:pt x="41304" y="84434"/>
                  </a:lnTo>
                  <a:lnTo>
                    <a:pt x="41194" y="84508"/>
                  </a:lnTo>
                  <a:lnTo>
                    <a:pt x="41157" y="84617"/>
                  </a:lnTo>
                  <a:lnTo>
                    <a:pt x="41121" y="84727"/>
                  </a:lnTo>
                  <a:lnTo>
                    <a:pt x="41084" y="85092"/>
                  </a:lnTo>
                  <a:lnTo>
                    <a:pt x="41413" y="85275"/>
                  </a:lnTo>
                  <a:lnTo>
                    <a:pt x="41486" y="85385"/>
                  </a:lnTo>
                  <a:lnTo>
                    <a:pt x="41523" y="85458"/>
                  </a:lnTo>
                  <a:lnTo>
                    <a:pt x="41559" y="85568"/>
                  </a:lnTo>
                  <a:lnTo>
                    <a:pt x="41523" y="85714"/>
                  </a:lnTo>
                  <a:lnTo>
                    <a:pt x="41340" y="86116"/>
                  </a:lnTo>
                  <a:lnTo>
                    <a:pt x="41304" y="86225"/>
                  </a:lnTo>
                  <a:lnTo>
                    <a:pt x="41304" y="86372"/>
                  </a:lnTo>
                  <a:lnTo>
                    <a:pt x="41304" y="86518"/>
                  </a:lnTo>
                  <a:lnTo>
                    <a:pt x="41340" y="86664"/>
                  </a:lnTo>
                  <a:lnTo>
                    <a:pt x="41779" y="87870"/>
                  </a:lnTo>
                  <a:lnTo>
                    <a:pt x="42035" y="88455"/>
                  </a:lnTo>
                  <a:lnTo>
                    <a:pt x="42181" y="88711"/>
                  </a:lnTo>
                  <a:lnTo>
                    <a:pt x="42364" y="89003"/>
                  </a:lnTo>
                  <a:lnTo>
                    <a:pt x="42546" y="89223"/>
                  </a:lnTo>
                  <a:lnTo>
                    <a:pt x="42656" y="89442"/>
                  </a:lnTo>
                  <a:lnTo>
                    <a:pt x="42693" y="89588"/>
                  </a:lnTo>
                  <a:lnTo>
                    <a:pt x="42693" y="89698"/>
                  </a:lnTo>
                  <a:lnTo>
                    <a:pt x="42693" y="89844"/>
                  </a:lnTo>
                  <a:lnTo>
                    <a:pt x="42656" y="89990"/>
                  </a:lnTo>
                  <a:lnTo>
                    <a:pt x="42985" y="90210"/>
                  </a:lnTo>
                  <a:lnTo>
                    <a:pt x="43314" y="90465"/>
                  </a:lnTo>
                  <a:lnTo>
                    <a:pt x="43460" y="90575"/>
                  </a:lnTo>
                  <a:lnTo>
                    <a:pt x="43643" y="90648"/>
                  </a:lnTo>
                  <a:lnTo>
                    <a:pt x="43826" y="90685"/>
                  </a:lnTo>
                  <a:lnTo>
                    <a:pt x="44045" y="90721"/>
                  </a:lnTo>
                  <a:lnTo>
                    <a:pt x="44118" y="90758"/>
                  </a:lnTo>
                  <a:lnTo>
                    <a:pt x="44191" y="90794"/>
                  </a:lnTo>
                  <a:lnTo>
                    <a:pt x="44301" y="90941"/>
                  </a:lnTo>
                  <a:lnTo>
                    <a:pt x="44411" y="91087"/>
                  </a:lnTo>
                  <a:lnTo>
                    <a:pt x="44557" y="91160"/>
                  </a:lnTo>
                  <a:lnTo>
                    <a:pt x="44849" y="91306"/>
                  </a:lnTo>
                  <a:lnTo>
                    <a:pt x="45178" y="91416"/>
                  </a:lnTo>
                  <a:lnTo>
                    <a:pt x="45470" y="91525"/>
                  </a:lnTo>
                  <a:lnTo>
                    <a:pt x="45544" y="91562"/>
                  </a:lnTo>
                  <a:lnTo>
                    <a:pt x="45799" y="91562"/>
                  </a:lnTo>
                  <a:lnTo>
                    <a:pt x="45946" y="91489"/>
                  </a:lnTo>
                  <a:lnTo>
                    <a:pt x="46530" y="91196"/>
                  </a:lnTo>
                  <a:lnTo>
                    <a:pt x="47115" y="90831"/>
                  </a:lnTo>
                  <a:lnTo>
                    <a:pt x="46384" y="90429"/>
                  </a:lnTo>
                  <a:lnTo>
                    <a:pt x="46092" y="90246"/>
                  </a:lnTo>
                  <a:lnTo>
                    <a:pt x="45946" y="90136"/>
                  </a:lnTo>
                  <a:lnTo>
                    <a:pt x="45836" y="90027"/>
                  </a:lnTo>
                  <a:lnTo>
                    <a:pt x="45653" y="89808"/>
                  </a:lnTo>
                  <a:lnTo>
                    <a:pt x="45507" y="89588"/>
                  </a:lnTo>
                  <a:lnTo>
                    <a:pt x="45251" y="89113"/>
                  </a:lnTo>
                  <a:lnTo>
                    <a:pt x="45068" y="88638"/>
                  </a:lnTo>
                  <a:lnTo>
                    <a:pt x="44886" y="88126"/>
                  </a:lnTo>
                  <a:lnTo>
                    <a:pt x="44849" y="88017"/>
                  </a:lnTo>
                  <a:lnTo>
                    <a:pt x="44813" y="87870"/>
                  </a:lnTo>
                  <a:lnTo>
                    <a:pt x="44849" y="87761"/>
                  </a:lnTo>
                  <a:lnTo>
                    <a:pt x="44886" y="87651"/>
                  </a:lnTo>
                  <a:lnTo>
                    <a:pt x="45105" y="87395"/>
                  </a:lnTo>
                  <a:lnTo>
                    <a:pt x="45251" y="87066"/>
                  </a:lnTo>
                  <a:lnTo>
                    <a:pt x="45507" y="86445"/>
                  </a:lnTo>
                  <a:lnTo>
                    <a:pt x="45653" y="86225"/>
                  </a:lnTo>
                  <a:lnTo>
                    <a:pt x="45763" y="86006"/>
                  </a:lnTo>
                  <a:lnTo>
                    <a:pt x="45873" y="85823"/>
                  </a:lnTo>
                  <a:lnTo>
                    <a:pt x="45909" y="85604"/>
                  </a:lnTo>
                  <a:lnTo>
                    <a:pt x="45909" y="85458"/>
                  </a:lnTo>
                  <a:lnTo>
                    <a:pt x="45873" y="85385"/>
                  </a:lnTo>
                  <a:lnTo>
                    <a:pt x="45799" y="85275"/>
                  </a:lnTo>
                  <a:lnTo>
                    <a:pt x="45690" y="85202"/>
                  </a:lnTo>
                  <a:lnTo>
                    <a:pt x="45470" y="85092"/>
                  </a:lnTo>
                  <a:lnTo>
                    <a:pt x="45251" y="84983"/>
                  </a:lnTo>
                  <a:lnTo>
                    <a:pt x="45068" y="84873"/>
                  </a:lnTo>
                  <a:lnTo>
                    <a:pt x="44959" y="84727"/>
                  </a:lnTo>
                  <a:lnTo>
                    <a:pt x="44886" y="84581"/>
                  </a:lnTo>
                  <a:lnTo>
                    <a:pt x="44886" y="84471"/>
                  </a:lnTo>
                  <a:lnTo>
                    <a:pt x="44886" y="84325"/>
                  </a:lnTo>
                  <a:lnTo>
                    <a:pt x="44995" y="84215"/>
                  </a:lnTo>
                  <a:lnTo>
                    <a:pt x="45105" y="84105"/>
                  </a:lnTo>
                  <a:lnTo>
                    <a:pt x="45288" y="83996"/>
                  </a:lnTo>
                  <a:lnTo>
                    <a:pt x="45507" y="83850"/>
                  </a:lnTo>
                  <a:lnTo>
                    <a:pt x="45653" y="83667"/>
                  </a:lnTo>
                  <a:lnTo>
                    <a:pt x="45726" y="83448"/>
                  </a:lnTo>
                  <a:lnTo>
                    <a:pt x="45726" y="83228"/>
                  </a:lnTo>
                  <a:lnTo>
                    <a:pt x="45763" y="82972"/>
                  </a:lnTo>
                  <a:lnTo>
                    <a:pt x="45836" y="82753"/>
                  </a:lnTo>
                  <a:lnTo>
                    <a:pt x="45946" y="82570"/>
                  </a:lnTo>
                  <a:lnTo>
                    <a:pt x="46128" y="82388"/>
                  </a:lnTo>
                  <a:lnTo>
                    <a:pt x="46311" y="82168"/>
                  </a:lnTo>
                  <a:lnTo>
                    <a:pt x="46348" y="82059"/>
                  </a:lnTo>
                  <a:lnTo>
                    <a:pt x="46384" y="81986"/>
                  </a:lnTo>
                  <a:lnTo>
                    <a:pt x="46348" y="81912"/>
                  </a:lnTo>
                  <a:lnTo>
                    <a:pt x="46275" y="81839"/>
                  </a:lnTo>
                  <a:lnTo>
                    <a:pt x="45982" y="81693"/>
                  </a:lnTo>
                  <a:lnTo>
                    <a:pt x="45799" y="81583"/>
                  </a:lnTo>
                  <a:lnTo>
                    <a:pt x="45726" y="81510"/>
                  </a:lnTo>
                  <a:lnTo>
                    <a:pt x="45690" y="81437"/>
                  </a:lnTo>
                  <a:lnTo>
                    <a:pt x="45653" y="81364"/>
                  </a:lnTo>
                  <a:lnTo>
                    <a:pt x="45653" y="81291"/>
                  </a:lnTo>
                  <a:lnTo>
                    <a:pt x="45726" y="81072"/>
                  </a:lnTo>
                  <a:lnTo>
                    <a:pt x="45873" y="81072"/>
                  </a:lnTo>
                  <a:lnTo>
                    <a:pt x="46165" y="81108"/>
                  </a:lnTo>
                  <a:lnTo>
                    <a:pt x="46457" y="81145"/>
                  </a:lnTo>
                  <a:lnTo>
                    <a:pt x="46567" y="81145"/>
                  </a:lnTo>
                  <a:lnTo>
                    <a:pt x="46677" y="81108"/>
                  </a:lnTo>
                  <a:lnTo>
                    <a:pt x="46786" y="80999"/>
                  </a:lnTo>
                  <a:lnTo>
                    <a:pt x="46859" y="80889"/>
                  </a:lnTo>
                  <a:lnTo>
                    <a:pt x="46969" y="79683"/>
                  </a:lnTo>
                  <a:lnTo>
                    <a:pt x="47371" y="79646"/>
                  </a:lnTo>
                  <a:lnTo>
                    <a:pt x="47737" y="79646"/>
                  </a:lnTo>
                  <a:lnTo>
                    <a:pt x="48212" y="79537"/>
                  </a:lnTo>
                  <a:lnTo>
                    <a:pt x="48468" y="79463"/>
                  </a:lnTo>
                  <a:lnTo>
                    <a:pt x="48687" y="79354"/>
                  </a:lnTo>
                  <a:lnTo>
                    <a:pt x="48870" y="79244"/>
                  </a:lnTo>
                  <a:lnTo>
                    <a:pt x="49053" y="79098"/>
                  </a:lnTo>
                  <a:lnTo>
                    <a:pt x="49162" y="78915"/>
                  </a:lnTo>
                  <a:lnTo>
                    <a:pt x="49272" y="78732"/>
                  </a:lnTo>
                  <a:lnTo>
                    <a:pt x="49308" y="78550"/>
                  </a:lnTo>
                  <a:lnTo>
                    <a:pt x="49308" y="78330"/>
                  </a:lnTo>
                  <a:lnTo>
                    <a:pt x="49272" y="78148"/>
                  </a:lnTo>
                  <a:lnTo>
                    <a:pt x="49162" y="77928"/>
                  </a:lnTo>
                  <a:lnTo>
                    <a:pt x="49089" y="77672"/>
                  </a:lnTo>
                  <a:lnTo>
                    <a:pt x="49016" y="77453"/>
                  </a:lnTo>
                  <a:lnTo>
                    <a:pt x="48979" y="77234"/>
                  </a:lnTo>
                  <a:lnTo>
                    <a:pt x="48979" y="76978"/>
                  </a:lnTo>
                  <a:lnTo>
                    <a:pt x="49126" y="77014"/>
                  </a:lnTo>
                  <a:lnTo>
                    <a:pt x="49235" y="77014"/>
                  </a:lnTo>
                  <a:lnTo>
                    <a:pt x="49601" y="77124"/>
                  </a:lnTo>
                  <a:lnTo>
                    <a:pt x="49893" y="77197"/>
                  </a:lnTo>
                  <a:lnTo>
                    <a:pt x="50113" y="77161"/>
                  </a:lnTo>
                  <a:lnTo>
                    <a:pt x="50332" y="77051"/>
                  </a:lnTo>
                  <a:lnTo>
                    <a:pt x="50551" y="76832"/>
                  </a:lnTo>
                  <a:lnTo>
                    <a:pt x="50770" y="76576"/>
                  </a:lnTo>
                  <a:lnTo>
                    <a:pt x="51099" y="76064"/>
                  </a:lnTo>
                  <a:lnTo>
                    <a:pt x="51246" y="75808"/>
                  </a:lnTo>
                  <a:lnTo>
                    <a:pt x="51282" y="75662"/>
                  </a:lnTo>
                  <a:lnTo>
                    <a:pt x="51319" y="75479"/>
                  </a:lnTo>
                  <a:lnTo>
                    <a:pt x="51355" y="75406"/>
                  </a:lnTo>
                  <a:lnTo>
                    <a:pt x="51392" y="75333"/>
                  </a:lnTo>
                  <a:lnTo>
                    <a:pt x="51501" y="75223"/>
                  </a:lnTo>
                  <a:lnTo>
                    <a:pt x="51757" y="74968"/>
                  </a:lnTo>
                  <a:lnTo>
                    <a:pt x="51977" y="74712"/>
                  </a:lnTo>
                  <a:lnTo>
                    <a:pt x="52379" y="74017"/>
                  </a:lnTo>
                  <a:lnTo>
                    <a:pt x="52781" y="73323"/>
                  </a:lnTo>
                  <a:lnTo>
                    <a:pt x="52927" y="73103"/>
                  </a:lnTo>
                  <a:lnTo>
                    <a:pt x="53000" y="72848"/>
                  </a:lnTo>
                  <a:lnTo>
                    <a:pt x="53037" y="72628"/>
                  </a:lnTo>
                  <a:lnTo>
                    <a:pt x="53000" y="72336"/>
                  </a:lnTo>
                  <a:lnTo>
                    <a:pt x="52964" y="72007"/>
                  </a:lnTo>
                  <a:lnTo>
                    <a:pt x="52964" y="71824"/>
                  </a:lnTo>
                  <a:lnTo>
                    <a:pt x="53037" y="71678"/>
                  </a:lnTo>
                  <a:lnTo>
                    <a:pt x="53073" y="71532"/>
                  </a:lnTo>
                  <a:lnTo>
                    <a:pt x="53183" y="71386"/>
                  </a:lnTo>
                  <a:lnTo>
                    <a:pt x="53292" y="71276"/>
                  </a:lnTo>
                  <a:lnTo>
                    <a:pt x="53402" y="71166"/>
                  </a:lnTo>
                  <a:lnTo>
                    <a:pt x="54279" y="70545"/>
                  </a:lnTo>
                  <a:lnTo>
                    <a:pt x="55193" y="69997"/>
                  </a:lnTo>
                  <a:lnTo>
                    <a:pt x="55303" y="69960"/>
                  </a:lnTo>
                  <a:lnTo>
                    <a:pt x="55412" y="69923"/>
                  </a:lnTo>
                  <a:lnTo>
                    <a:pt x="55741" y="69960"/>
                  </a:lnTo>
                  <a:lnTo>
                    <a:pt x="55924" y="69960"/>
                  </a:lnTo>
                  <a:lnTo>
                    <a:pt x="56107" y="69923"/>
                  </a:lnTo>
                  <a:lnTo>
                    <a:pt x="56253" y="69850"/>
                  </a:lnTo>
                  <a:lnTo>
                    <a:pt x="56363" y="69777"/>
                  </a:lnTo>
                  <a:lnTo>
                    <a:pt x="56582" y="69558"/>
                  </a:lnTo>
                  <a:lnTo>
                    <a:pt x="56765" y="69266"/>
                  </a:lnTo>
                  <a:lnTo>
                    <a:pt x="56875" y="69010"/>
                  </a:lnTo>
                  <a:lnTo>
                    <a:pt x="56948" y="68754"/>
                  </a:lnTo>
                  <a:lnTo>
                    <a:pt x="57130" y="68352"/>
                  </a:lnTo>
                  <a:lnTo>
                    <a:pt x="57277" y="67913"/>
                  </a:lnTo>
                  <a:lnTo>
                    <a:pt x="57423" y="67511"/>
                  </a:lnTo>
                  <a:lnTo>
                    <a:pt x="57496" y="67072"/>
                  </a:lnTo>
                  <a:lnTo>
                    <a:pt x="57569" y="66670"/>
                  </a:lnTo>
                  <a:lnTo>
                    <a:pt x="57606" y="66232"/>
                  </a:lnTo>
                  <a:lnTo>
                    <a:pt x="57642" y="65355"/>
                  </a:lnTo>
                  <a:lnTo>
                    <a:pt x="57679" y="64989"/>
                  </a:lnTo>
                  <a:lnTo>
                    <a:pt x="57679" y="64843"/>
                  </a:lnTo>
                  <a:lnTo>
                    <a:pt x="57752" y="64697"/>
                  </a:lnTo>
                  <a:lnTo>
                    <a:pt x="58410" y="63819"/>
                  </a:lnTo>
                  <a:lnTo>
                    <a:pt x="59068" y="63015"/>
                  </a:lnTo>
                  <a:lnTo>
                    <a:pt x="59250" y="62759"/>
                  </a:lnTo>
                  <a:lnTo>
                    <a:pt x="59397" y="62504"/>
                  </a:lnTo>
                  <a:lnTo>
                    <a:pt x="59543" y="62248"/>
                  </a:lnTo>
                  <a:lnTo>
                    <a:pt x="59616" y="61955"/>
                  </a:lnTo>
                  <a:lnTo>
                    <a:pt x="59652" y="61699"/>
                  </a:lnTo>
                  <a:lnTo>
                    <a:pt x="59616" y="61480"/>
                  </a:lnTo>
                  <a:lnTo>
                    <a:pt x="59579" y="61224"/>
                  </a:lnTo>
                  <a:lnTo>
                    <a:pt x="59506" y="61005"/>
                  </a:lnTo>
                  <a:lnTo>
                    <a:pt x="59397" y="60786"/>
                  </a:lnTo>
                  <a:lnTo>
                    <a:pt x="59250" y="60603"/>
                  </a:lnTo>
                  <a:lnTo>
                    <a:pt x="59068" y="60457"/>
                  </a:lnTo>
                  <a:lnTo>
                    <a:pt x="58885" y="60384"/>
                  </a:lnTo>
                  <a:lnTo>
                    <a:pt x="58592" y="60274"/>
                  </a:lnTo>
                  <a:lnTo>
                    <a:pt x="58300" y="60091"/>
                  </a:lnTo>
                  <a:lnTo>
                    <a:pt x="58044" y="59908"/>
                  </a:lnTo>
                  <a:lnTo>
                    <a:pt x="57788" y="59726"/>
                  </a:lnTo>
                  <a:lnTo>
                    <a:pt x="57459" y="59470"/>
                  </a:lnTo>
                  <a:lnTo>
                    <a:pt x="57130" y="59287"/>
                  </a:lnTo>
                  <a:lnTo>
                    <a:pt x="56765" y="59177"/>
                  </a:lnTo>
                  <a:lnTo>
                    <a:pt x="56326" y="59141"/>
                  </a:lnTo>
                  <a:lnTo>
                    <a:pt x="56144" y="59141"/>
                  </a:lnTo>
                  <a:lnTo>
                    <a:pt x="55632" y="59104"/>
                  </a:lnTo>
                  <a:lnTo>
                    <a:pt x="55157" y="59031"/>
                  </a:lnTo>
                  <a:lnTo>
                    <a:pt x="54864" y="58958"/>
                  </a:lnTo>
                  <a:lnTo>
                    <a:pt x="54718" y="58921"/>
                  </a:lnTo>
                  <a:lnTo>
                    <a:pt x="54608" y="58812"/>
                  </a:lnTo>
                  <a:lnTo>
                    <a:pt x="54316" y="58593"/>
                  </a:lnTo>
                  <a:lnTo>
                    <a:pt x="53987" y="58410"/>
                  </a:lnTo>
                  <a:lnTo>
                    <a:pt x="53658" y="58264"/>
                  </a:lnTo>
                  <a:lnTo>
                    <a:pt x="53292" y="58227"/>
                  </a:lnTo>
                  <a:lnTo>
                    <a:pt x="53073" y="58190"/>
                  </a:lnTo>
                  <a:lnTo>
                    <a:pt x="52854" y="58154"/>
                  </a:lnTo>
                  <a:lnTo>
                    <a:pt x="52488" y="57971"/>
                  </a:lnTo>
                  <a:lnTo>
                    <a:pt x="51830" y="57606"/>
                  </a:lnTo>
                  <a:lnTo>
                    <a:pt x="51721" y="57130"/>
                  </a:lnTo>
                  <a:lnTo>
                    <a:pt x="51684" y="56911"/>
                  </a:lnTo>
                  <a:lnTo>
                    <a:pt x="51611" y="56728"/>
                  </a:lnTo>
                  <a:lnTo>
                    <a:pt x="51355" y="56253"/>
                  </a:lnTo>
                  <a:lnTo>
                    <a:pt x="51099" y="55778"/>
                  </a:lnTo>
                  <a:lnTo>
                    <a:pt x="50953" y="55486"/>
                  </a:lnTo>
                  <a:lnTo>
                    <a:pt x="50770" y="55266"/>
                  </a:lnTo>
                  <a:lnTo>
                    <a:pt x="50588" y="55084"/>
                  </a:lnTo>
                  <a:lnTo>
                    <a:pt x="50332" y="54937"/>
                  </a:lnTo>
                  <a:lnTo>
                    <a:pt x="49966" y="54755"/>
                  </a:lnTo>
                  <a:lnTo>
                    <a:pt x="49637" y="54608"/>
                  </a:lnTo>
                  <a:lnTo>
                    <a:pt x="49272" y="54499"/>
                  </a:lnTo>
                  <a:lnTo>
                    <a:pt x="48870" y="54462"/>
                  </a:lnTo>
                  <a:lnTo>
                    <a:pt x="48248" y="54462"/>
                  </a:lnTo>
                  <a:lnTo>
                    <a:pt x="47993" y="54389"/>
                  </a:lnTo>
                  <a:lnTo>
                    <a:pt x="47737" y="54243"/>
                  </a:lnTo>
                  <a:lnTo>
                    <a:pt x="47517" y="54024"/>
                  </a:lnTo>
                  <a:lnTo>
                    <a:pt x="47298" y="53768"/>
                  </a:lnTo>
                  <a:lnTo>
                    <a:pt x="47006" y="53548"/>
                  </a:lnTo>
                  <a:lnTo>
                    <a:pt x="46457" y="53110"/>
                  </a:lnTo>
                  <a:lnTo>
                    <a:pt x="45873" y="52708"/>
                  </a:lnTo>
                  <a:lnTo>
                    <a:pt x="45617" y="52488"/>
                  </a:lnTo>
                  <a:lnTo>
                    <a:pt x="45361" y="52233"/>
                  </a:lnTo>
                  <a:lnTo>
                    <a:pt x="45215" y="52123"/>
                  </a:lnTo>
                  <a:lnTo>
                    <a:pt x="45032" y="52050"/>
                  </a:lnTo>
                  <a:lnTo>
                    <a:pt x="44813" y="51977"/>
                  </a:lnTo>
                  <a:lnTo>
                    <a:pt x="44630" y="51940"/>
                  </a:lnTo>
                  <a:lnTo>
                    <a:pt x="44484" y="51977"/>
                  </a:lnTo>
                  <a:lnTo>
                    <a:pt x="44337" y="52050"/>
                  </a:lnTo>
                  <a:lnTo>
                    <a:pt x="44155" y="52123"/>
                  </a:lnTo>
                  <a:lnTo>
                    <a:pt x="43862" y="52159"/>
                  </a:lnTo>
                  <a:lnTo>
                    <a:pt x="43424" y="52123"/>
                  </a:lnTo>
                  <a:lnTo>
                    <a:pt x="42985" y="52086"/>
                  </a:lnTo>
                  <a:lnTo>
                    <a:pt x="42729" y="52086"/>
                  </a:lnTo>
                  <a:lnTo>
                    <a:pt x="42583" y="52050"/>
                  </a:lnTo>
                  <a:lnTo>
                    <a:pt x="42437" y="51977"/>
                  </a:lnTo>
                  <a:lnTo>
                    <a:pt x="41523" y="51355"/>
                  </a:lnTo>
                  <a:lnTo>
                    <a:pt x="41486" y="51355"/>
                  </a:lnTo>
                  <a:lnTo>
                    <a:pt x="41377" y="51392"/>
                  </a:lnTo>
                  <a:lnTo>
                    <a:pt x="41304" y="51428"/>
                  </a:lnTo>
                  <a:lnTo>
                    <a:pt x="41121" y="51575"/>
                  </a:lnTo>
                  <a:lnTo>
                    <a:pt x="40975" y="51721"/>
                  </a:lnTo>
                  <a:lnTo>
                    <a:pt x="40902" y="51757"/>
                  </a:lnTo>
                  <a:lnTo>
                    <a:pt x="40719" y="51757"/>
                  </a:lnTo>
                  <a:lnTo>
                    <a:pt x="40609" y="51721"/>
                  </a:lnTo>
                  <a:lnTo>
                    <a:pt x="40755" y="51173"/>
                  </a:lnTo>
                  <a:lnTo>
                    <a:pt x="40426" y="51246"/>
                  </a:lnTo>
                  <a:lnTo>
                    <a:pt x="40171" y="51282"/>
                  </a:lnTo>
                  <a:lnTo>
                    <a:pt x="39513" y="51538"/>
                  </a:lnTo>
                  <a:lnTo>
                    <a:pt x="38891" y="51830"/>
                  </a:lnTo>
                  <a:lnTo>
                    <a:pt x="38635" y="51977"/>
                  </a:lnTo>
                  <a:lnTo>
                    <a:pt x="38416" y="52196"/>
                  </a:lnTo>
                  <a:lnTo>
                    <a:pt x="38087" y="52671"/>
                  </a:lnTo>
                  <a:lnTo>
                    <a:pt x="37758" y="53110"/>
                  </a:lnTo>
                  <a:lnTo>
                    <a:pt x="37137" y="52817"/>
                  </a:lnTo>
                  <a:lnTo>
                    <a:pt x="36917" y="52744"/>
                  </a:lnTo>
                  <a:lnTo>
                    <a:pt x="36698" y="52744"/>
                  </a:lnTo>
                  <a:lnTo>
                    <a:pt x="36296" y="52781"/>
                  </a:lnTo>
                  <a:lnTo>
                    <a:pt x="35711" y="52927"/>
                  </a:lnTo>
                  <a:lnTo>
                    <a:pt x="35529" y="52964"/>
                  </a:lnTo>
                  <a:lnTo>
                    <a:pt x="35346" y="52927"/>
                  </a:lnTo>
                  <a:lnTo>
                    <a:pt x="35126" y="52781"/>
                  </a:lnTo>
                  <a:lnTo>
                    <a:pt x="34871" y="52598"/>
                  </a:lnTo>
                  <a:lnTo>
                    <a:pt x="34651" y="52415"/>
                  </a:lnTo>
                  <a:lnTo>
                    <a:pt x="34469" y="52159"/>
                  </a:lnTo>
                  <a:lnTo>
                    <a:pt x="34359" y="51904"/>
                  </a:lnTo>
                  <a:lnTo>
                    <a:pt x="34286" y="51648"/>
                  </a:lnTo>
                  <a:lnTo>
                    <a:pt x="34322" y="51355"/>
                  </a:lnTo>
                  <a:lnTo>
                    <a:pt x="34359" y="51209"/>
                  </a:lnTo>
                  <a:lnTo>
                    <a:pt x="34395" y="51026"/>
                  </a:lnTo>
                  <a:lnTo>
                    <a:pt x="34542" y="50697"/>
                  </a:lnTo>
                  <a:lnTo>
                    <a:pt x="34615" y="50332"/>
                  </a:lnTo>
                  <a:lnTo>
                    <a:pt x="34615" y="49966"/>
                  </a:lnTo>
                  <a:lnTo>
                    <a:pt x="34542" y="49601"/>
                  </a:lnTo>
                  <a:lnTo>
                    <a:pt x="34395" y="49491"/>
                  </a:lnTo>
                  <a:lnTo>
                    <a:pt x="34213" y="49382"/>
                  </a:lnTo>
                  <a:lnTo>
                    <a:pt x="33884" y="49235"/>
                  </a:lnTo>
                  <a:lnTo>
                    <a:pt x="33518" y="49199"/>
                  </a:lnTo>
                  <a:lnTo>
                    <a:pt x="33153" y="49162"/>
                  </a:lnTo>
                  <a:lnTo>
                    <a:pt x="32860" y="49162"/>
                  </a:lnTo>
                  <a:lnTo>
                    <a:pt x="32531" y="49199"/>
                  </a:lnTo>
                  <a:lnTo>
                    <a:pt x="32056" y="49162"/>
                  </a:lnTo>
                  <a:lnTo>
                    <a:pt x="32056" y="48687"/>
                  </a:lnTo>
                  <a:lnTo>
                    <a:pt x="32129" y="48395"/>
                  </a:lnTo>
                  <a:lnTo>
                    <a:pt x="32239" y="48175"/>
                  </a:lnTo>
                  <a:lnTo>
                    <a:pt x="32385" y="47846"/>
                  </a:lnTo>
                  <a:lnTo>
                    <a:pt x="32568" y="47481"/>
                  </a:lnTo>
                  <a:lnTo>
                    <a:pt x="32678" y="47079"/>
                  </a:lnTo>
                  <a:lnTo>
                    <a:pt x="32933" y="46311"/>
                  </a:lnTo>
                  <a:lnTo>
                    <a:pt x="32933" y="46238"/>
                  </a:lnTo>
                  <a:lnTo>
                    <a:pt x="32897" y="46165"/>
                  </a:lnTo>
                  <a:lnTo>
                    <a:pt x="32787" y="45909"/>
                  </a:lnTo>
                  <a:lnTo>
                    <a:pt x="31215" y="46275"/>
                  </a:lnTo>
                  <a:lnTo>
                    <a:pt x="30996" y="46713"/>
                  </a:lnTo>
                  <a:lnTo>
                    <a:pt x="30813" y="47115"/>
                  </a:lnTo>
                  <a:lnTo>
                    <a:pt x="30740" y="47298"/>
                  </a:lnTo>
                  <a:lnTo>
                    <a:pt x="30594" y="47444"/>
                  </a:lnTo>
                  <a:lnTo>
                    <a:pt x="30448" y="47591"/>
                  </a:lnTo>
                  <a:lnTo>
                    <a:pt x="30302" y="47664"/>
                  </a:lnTo>
                  <a:lnTo>
                    <a:pt x="30119" y="47737"/>
                  </a:lnTo>
                  <a:lnTo>
                    <a:pt x="29900" y="47773"/>
                  </a:lnTo>
                  <a:lnTo>
                    <a:pt x="29680" y="47737"/>
                  </a:lnTo>
                  <a:lnTo>
                    <a:pt x="29534" y="47773"/>
                  </a:lnTo>
                  <a:lnTo>
                    <a:pt x="29315" y="47846"/>
                  </a:lnTo>
                  <a:lnTo>
                    <a:pt x="29132" y="47846"/>
                  </a:lnTo>
                  <a:lnTo>
                    <a:pt x="28840" y="47810"/>
                  </a:lnTo>
                  <a:lnTo>
                    <a:pt x="28547" y="47700"/>
                  </a:lnTo>
                  <a:lnTo>
                    <a:pt x="28328" y="47554"/>
                  </a:lnTo>
                  <a:lnTo>
                    <a:pt x="28109" y="47298"/>
                  </a:lnTo>
                  <a:lnTo>
                    <a:pt x="27926" y="47042"/>
                  </a:lnTo>
                  <a:lnTo>
                    <a:pt x="27743" y="46786"/>
                  </a:lnTo>
                  <a:lnTo>
                    <a:pt x="27633" y="46531"/>
                  </a:lnTo>
                  <a:lnTo>
                    <a:pt x="27524" y="46275"/>
                  </a:lnTo>
                  <a:lnTo>
                    <a:pt x="27487" y="45982"/>
                  </a:lnTo>
                  <a:lnTo>
                    <a:pt x="27451" y="45690"/>
                  </a:lnTo>
                  <a:lnTo>
                    <a:pt x="27451" y="45397"/>
                  </a:lnTo>
                  <a:lnTo>
                    <a:pt x="27487" y="45105"/>
                  </a:lnTo>
                  <a:lnTo>
                    <a:pt x="27670" y="44082"/>
                  </a:lnTo>
                  <a:lnTo>
                    <a:pt x="27780" y="43570"/>
                  </a:lnTo>
                  <a:lnTo>
                    <a:pt x="27853" y="43058"/>
                  </a:lnTo>
                  <a:lnTo>
                    <a:pt x="27889" y="42839"/>
                  </a:lnTo>
                  <a:lnTo>
                    <a:pt x="27926" y="42656"/>
                  </a:lnTo>
                  <a:lnTo>
                    <a:pt x="27999" y="42510"/>
                  </a:lnTo>
                  <a:lnTo>
                    <a:pt x="28072" y="42364"/>
                  </a:lnTo>
                  <a:lnTo>
                    <a:pt x="28182" y="42217"/>
                  </a:lnTo>
                  <a:lnTo>
                    <a:pt x="28328" y="42108"/>
                  </a:lnTo>
                  <a:lnTo>
                    <a:pt x="28620" y="41925"/>
                  </a:lnTo>
                  <a:lnTo>
                    <a:pt x="29022" y="41706"/>
                  </a:lnTo>
                  <a:lnTo>
                    <a:pt x="29424" y="41523"/>
                  </a:lnTo>
                  <a:lnTo>
                    <a:pt x="29863" y="41413"/>
                  </a:lnTo>
                  <a:lnTo>
                    <a:pt x="30265" y="41377"/>
                  </a:lnTo>
                  <a:lnTo>
                    <a:pt x="30521" y="41413"/>
                  </a:lnTo>
                  <a:lnTo>
                    <a:pt x="30740" y="41450"/>
                  </a:lnTo>
                  <a:lnTo>
                    <a:pt x="30996" y="41486"/>
                  </a:lnTo>
                  <a:lnTo>
                    <a:pt x="31252" y="41596"/>
                  </a:lnTo>
                  <a:lnTo>
                    <a:pt x="31398" y="41669"/>
                  </a:lnTo>
                  <a:lnTo>
                    <a:pt x="31544" y="41669"/>
                  </a:lnTo>
                  <a:lnTo>
                    <a:pt x="31727" y="41633"/>
                  </a:lnTo>
                  <a:lnTo>
                    <a:pt x="31873" y="41559"/>
                  </a:lnTo>
                  <a:lnTo>
                    <a:pt x="31983" y="41413"/>
                  </a:lnTo>
                  <a:lnTo>
                    <a:pt x="32093" y="41231"/>
                  </a:lnTo>
                  <a:lnTo>
                    <a:pt x="32129" y="41157"/>
                  </a:lnTo>
                  <a:lnTo>
                    <a:pt x="32202" y="41084"/>
                  </a:lnTo>
                  <a:lnTo>
                    <a:pt x="32312" y="41011"/>
                  </a:lnTo>
                  <a:lnTo>
                    <a:pt x="32422" y="41011"/>
                  </a:lnTo>
                  <a:lnTo>
                    <a:pt x="32824" y="40975"/>
                  </a:lnTo>
                  <a:lnTo>
                    <a:pt x="33445" y="40975"/>
                  </a:lnTo>
                  <a:lnTo>
                    <a:pt x="33664" y="41011"/>
                  </a:lnTo>
                  <a:lnTo>
                    <a:pt x="33884" y="41084"/>
                  </a:lnTo>
                  <a:lnTo>
                    <a:pt x="34103" y="41194"/>
                  </a:lnTo>
                  <a:lnTo>
                    <a:pt x="34213" y="41231"/>
                  </a:lnTo>
                  <a:lnTo>
                    <a:pt x="34322" y="41267"/>
                  </a:lnTo>
                  <a:lnTo>
                    <a:pt x="34578" y="41267"/>
                  </a:lnTo>
                  <a:lnTo>
                    <a:pt x="34907" y="41340"/>
                  </a:lnTo>
                  <a:lnTo>
                    <a:pt x="35017" y="41413"/>
                  </a:lnTo>
                  <a:lnTo>
                    <a:pt x="35126" y="41486"/>
                  </a:lnTo>
                  <a:lnTo>
                    <a:pt x="35200" y="41596"/>
                  </a:lnTo>
                  <a:lnTo>
                    <a:pt x="35273" y="41706"/>
                  </a:lnTo>
                  <a:lnTo>
                    <a:pt x="35309" y="41852"/>
                  </a:lnTo>
                  <a:lnTo>
                    <a:pt x="35309" y="42035"/>
                  </a:lnTo>
                  <a:lnTo>
                    <a:pt x="35309" y="42254"/>
                  </a:lnTo>
                  <a:lnTo>
                    <a:pt x="35309" y="42473"/>
                  </a:lnTo>
                  <a:lnTo>
                    <a:pt x="35382" y="42693"/>
                  </a:lnTo>
                  <a:lnTo>
                    <a:pt x="35455" y="42875"/>
                  </a:lnTo>
                  <a:lnTo>
                    <a:pt x="35638" y="43277"/>
                  </a:lnTo>
                  <a:lnTo>
                    <a:pt x="35821" y="43643"/>
                  </a:lnTo>
                  <a:lnTo>
                    <a:pt x="35931" y="43753"/>
                  </a:lnTo>
                  <a:lnTo>
                    <a:pt x="36004" y="43826"/>
                  </a:lnTo>
                  <a:lnTo>
                    <a:pt x="36113" y="43899"/>
                  </a:lnTo>
                  <a:lnTo>
                    <a:pt x="36223" y="43935"/>
                  </a:lnTo>
                  <a:lnTo>
                    <a:pt x="36260" y="43935"/>
                  </a:lnTo>
                  <a:lnTo>
                    <a:pt x="36369" y="43862"/>
                  </a:lnTo>
                  <a:lnTo>
                    <a:pt x="36515" y="43753"/>
                  </a:lnTo>
                  <a:lnTo>
                    <a:pt x="36589" y="43606"/>
                  </a:lnTo>
                  <a:lnTo>
                    <a:pt x="36625" y="43497"/>
                  </a:lnTo>
                  <a:lnTo>
                    <a:pt x="36625" y="43131"/>
                  </a:lnTo>
                  <a:lnTo>
                    <a:pt x="36589" y="42766"/>
                  </a:lnTo>
                  <a:lnTo>
                    <a:pt x="36515" y="42035"/>
                  </a:lnTo>
                  <a:lnTo>
                    <a:pt x="36442" y="41340"/>
                  </a:lnTo>
                  <a:lnTo>
                    <a:pt x="36406" y="40975"/>
                  </a:lnTo>
                  <a:lnTo>
                    <a:pt x="36406" y="40609"/>
                  </a:lnTo>
                  <a:lnTo>
                    <a:pt x="36442" y="40390"/>
                  </a:lnTo>
                  <a:lnTo>
                    <a:pt x="36552" y="40207"/>
                  </a:lnTo>
                  <a:lnTo>
                    <a:pt x="36698" y="39988"/>
                  </a:lnTo>
                  <a:lnTo>
                    <a:pt x="36844" y="39842"/>
                  </a:lnTo>
                  <a:lnTo>
                    <a:pt x="37758" y="39147"/>
                  </a:lnTo>
                  <a:lnTo>
                    <a:pt x="38233" y="38818"/>
                  </a:lnTo>
                  <a:lnTo>
                    <a:pt x="38745" y="38489"/>
                  </a:lnTo>
                  <a:lnTo>
                    <a:pt x="38964" y="38380"/>
                  </a:lnTo>
                  <a:lnTo>
                    <a:pt x="39147" y="38233"/>
                  </a:lnTo>
                  <a:lnTo>
                    <a:pt x="39293" y="38051"/>
                  </a:lnTo>
                  <a:lnTo>
                    <a:pt x="39440" y="37868"/>
                  </a:lnTo>
                  <a:lnTo>
                    <a:pt x="39513" y="37685"/>
                  </a:lnTo>
                  <a:lnTo>
                    <a:pt x="39586" y="37466"/>
                  </a:lnTo>
                  <a:lnTo>
                    <a:pt x="39586" y="37246"/>
                  </a:lnTo>
                  <a:lnTo>
                    <a:pt x="39586" y="36991"/>
                  </a:lnTo>
                  <a:lnTo>
                    <a:pt x="39586" y="36735"/>
                  </a:lnTo>
                  <a:lnTo>
                    <a:pt x="39622" y="36625"/>
                  </a:lnTo>
                  <a:lnTo>
                    <a:pt x="39695" y="36552"/>
                  </a:lnTo>
                  <a:lnTo>
                    <a:pt x="39878" y="36369"/>
                  </a:lnTo>
                  <a:lnTo>
                    <a:pt x="39988" y="36186"/>
                  </a:lnTo>
                  <a:lnTo>
                    <a:pt x="40244" y="35784"/>
                  </a:lnTo>
                  <a:lnTo>
                    <a:pt x="40609" y="35273"/>
                  </a:lnTo>
                  <a:lnTo>
                    <a:pt x="40828" y="34980"/>
                  </a:lnTo>
                  <a:lnTo>
                    <a:pt x="41011" y="34724"/>
                  </a:lnTo>
                  <a:lnTo>
                    <a:pt x="41048" y="34651"/>
                  </a:lnTo>
                  <a:lnTo>
                    <a:pt x="41121" y="34615"/>
                  </a:lnTo>
                  <a:lnTo>
                    <a:pt x="41267" y="34542"/>
                  </a:lnTo>
                  <a:lnTo>
                    <a:pt x="42875" y="33884"/>
                  </a:lnTo>
                  <a:lnTo>
                    <a:pt x="42839" y="33335"/>
                  </a:lnTo>
                  <a:lnTo>
                    <a:pt x="42839" y="33080"/>
                  </a:lnTo>
                  <a:lnTo>
                    <a:pt x="42912" y="32860"/>
                  </a:lnTo>
                  <a:lnTo>
                    <a:pt x="43058" y="32677"/>
                  </a:lnTo>
                  <a:lnTo>
                    <a:pt x="43241" y="32531"/>
                  </a:lnTo>
                  <a:lnTo>
                    <a:pt x="43643" y="32312"/>
                  </a:lnTo>
                  <a:lnTo>
                    <a:pt x="44118" y="32166"/>
                  </a:lnTo>
                  <a:lnTo>
                    <a:pt x="44593" y="32020"/>
                  </a:lnTo>
                  <a:lnTo>
                    <a:pt x="45068" y="31910"/>
                  </a:lnTo>
                  <a:lnTo>
                    <a:pt x="45142" y="32202"/>
                  </a:lnTo>
                  <a:lnTo>
                    <a:pt x="45251" y="32422"/>
                  </a:lnTo>
                  <a:lnTo>
                    <a:pt x="45361" y="32531"/>
                  </a:lnTo>
                  <a:lnTo>
                    <a:pt x="45507" y="32604"/>
                  </a:lnTo>
                  <a:lnTo>
                    <a:pt x="45617" y="32568"/>
                  </a:lnTo>
                  <a:lnTo>
                    <a:pt x="45726" y="32531"/>
                  </a:lnTo>
                  <a:lnTo>
                    <a:pt x="46055" y="32349"/>
                  </a:lnTo>
                  <a:lnTo>
                    <a:pt x="46384" y="32093"/>
                  </a:lnTo>
                  <a:lnTo>
                    <a:pt x="46567" y="32020"/>
                  </a:lnTo>
                  <a:lnTo>
                    <a:pt x="46750" y="31946"/>
                  </a:lnTo>
                  <a:lnTo>
                    <a:pt x="46969" y="31910"/>
                  </a:lnTo>
                  <a:lnTo>
                    <a:pt x="47188" y="31873"/>
                  </a:lnTo>
                  <a:lnTo>
                    <a:pt x="47554" y="31727"/>
                  </a:lnTo>
                  <a:lnTo>
                    <a:pt x="48285" y="31325"/>
                  </a:lnTo>
                  <a:lnTo>
                    <a:pt x="48322" y="31252"/>
                  </a:lnTo>
                  <a:lnTo>
                    <a:pt x="48395" y="31179"/>
                  </a:lnTo>
                  <a:lnTo>
                    <a:pt x="48212" y="30557"/>
                  </a:lnTo>
                  <a:lnTo>
                    <a:pt x="47956" y="30777"/>
                  </a:lnTo>
                  <a:lnTo>
                    <a:pt x="47846" y="30886"/>
                  </a:lnTo>
                  <a:lnTo>
                    <a:pt x="47737" y="30960"/>
                  </a:lnTo>
                  <a:lnTo>
                    <a:pt x="47554" y="30996"/>
                  </a:lnTo>
                  <a:lnTo>
                    <a:pt x="47371" y="31033"/>
                  </a:lnTo>
                  <a:lnTo>
                    <a:pt x="47225" y="30996"/>
                  </a:lnTo>
                  <a:lnTo>
                    <a:pt x="47079" y="30923"/>
                  </a:lnTo>
                  <a:lnTo>
                    <a:pt x="46933" y="30850"/>
                  </a:lnTo>
                  <a:lnTo>
                    <a:pt x="46640" y="30704"/>
                  </a:lnTo>
                  <a:lnTo>
                    <a:pt x="46457" y="30594"/>
                  </a:lnTo>
                  <a:lnTo>
                    <a:pt x="46311" y="30448"/>
                  </a:lnTo>
                  <a:lnTo>
                    <a:pt x="46275" y="30375"/>
                  </a:lnTo>
                  <a:lnTo>
                    <a:pt x="46238" y="30265"/>
                  </a:lnTo>
                  <a:lnTo>
                    <a:pt x="46238" y="30192"/>
                  </a:lnTo>
                  <a:lnTo>
                    <a:pt x="46275" y="30046"/>
                  </a:lnTo>
                  <a:lnTo>
                    <a:pt x="46348" y="29753"/>
                  </a:lnTo>
                  <a:lnTo>
                    <a:pt x="46421" y="29607"/>
                  </a:lnTo>
                  <a:lnTo>
                    <a:pt x="46494" y="29497"/>
                  </a:lnTo>
                  <a:lnTo>
                    <a:pt x="46567" y="29315"/>
                  </a:lnTo>
                  <a:lnTo>
                    <a:pt x="46567" y="29205"/>
                  </a:lnTo>
                  <a:lnTo>
                    <a:pt x="46567" y="29132"/>
                  </a:lnTo>
                  <a:lnTo>
                    <a:pt x="46457" y="29022"/>
                  </a:lnTo>
                  <a:lnTo>
                    <a:pt x="46311" y="28949"/>
                  </a:lnTo>
                  <a:lnTo>
                    <a:pt x="46092" y="28913"/>
                  </a:lnTo>
                  <a:lnTo>
                    <a:pt x="45836" y="28876"/>
                  </a:lnTo>
                  <a:lnTo>
                    <a:pt x="45690" y="28913"/>
                  </a:lnTo>
                  <a:lnTo>
                    <a:pt x="45324" y="28949"/>
                  </a:lnTo>
                  <a:lnTo>
                    <a:pt x="45178" y="28913"/>
                  </a:lnTo>
                  <a:lnTo>
                    <a:pt x="45032" y="28876"/>
                  </a:lnTo>
                  <a:lnTo>
                    <a:pt x="45690" y="28291"/>
                  </a:lnTo>
                  <a:lnTo>
                    <a:pt x="45873" y="28182"/>
                  </a:lnTo>
                  <a:lnTo>
                    <a:pt x="45946" y="28145"/>
                  </a:lnTo>
                  <a:lnTo>
                    <a:pt x="46019" y="28109"/>
                  </a:lnTo>
                  <a:lnTo>
                    <a:pt x="46677" y="28109"/>
                  </a:lnTo>
                  <a:lnTo>
                    <a:pt x="47225" y="28145"/>
                  </a:lnTo>
                  <a:lnTo>
                    <a:pt x="47773" y="28218"/>
                  </a:lnTo>
                  <a:lnTo>
                    <a:pt x="48066" y="28255"/>
                  </a:lnTo>
                  <a:lnTo>
                    <a:pt x="48285" y="28255"/>
                  </a:lnTo>
                  <a:lnTo>
                    <a:pt x="48650" y="28218"/>
                  </a:lnTo>
                  <a:lnTo>
                    <a:pt x="48979" y="28145"/>
                  </a:lnTo>
                  <a:lnTo>
                    <a:pt x="49272" y="27999"/>
                  </a:lnTo>
                  <a:lnTo>
                    <a:pt x="49564" y="27780"/>
                  </a:lnTo>
                  <a:lnTo>
                    <a:pt x="49820" y="27597"/>
                  </a:lnTo>
                  <a:lnTo>
                    <a:pt x="49930" y="27560"/>
                  </a:lnTo>
                  <a:lnTo>
                    <a:pt x="50222" y="27560"/>
                  </a:lnTo>
                  <a:lnTo>
                    <a:pt x="50368" y="27597"/>
                  </a:lnTo>
                  <a:lnTo>
                    <a:pt x="50186" y="27926"/>
                  </a:lnTo>
                  <a:lnTo>
                    <a:pt x="50003" y="28218"/>
                  </a:lnTo>
                  <a:lnTo>
                    <a:pt x="49601" y="28803"/>
                  </a:lnTo>
                  <a:lnTo>
                    <a:pt x="49381" y="29095"/>
                  </a:lnTo>
                  <a:lnTo>
                    <a:pt x="49235" y="29388"/>
                  </a:lnTo>
                  <a:lnTo>
                    <a:pt x="49089" y="29717"/>
                  </a:lnTo>
                  <a:lnTo>
                    <a:pt x="48979" y="30082"/>
                  </a:lnTo>
                  <a:lnTo>
                    <a:pt x="49747" y="30119"/>
                  </a:lnTo>
                  <a:lnTo>
                    <a:pt x="50076" y="30155"/>
                  </a:lnTo>
                  <a:lnTo>
                    <a:pt x="50405" y="30229"/>
                  </a:lnTo>
                  <a:lnTo>
                    <a:pt x="50661" y="30302"/>
                  </a:lnTo>
                  <a:lnTo>
                    <a:pt x="50953" y="30448"/>
                  </a:lnTo>
                  <a:lnTo>
                    <a:pt x="51209" y="30594"/>
                  </a:lnTo>
                  <a:lnTo>
                    <a:pt x="51501" y="30740"/>
                  </a:lnTo>
                  <a:lnTo>
                    <a:pt x="51611" y="30740"/>
                  </a:lnTo>
                  <a:lnTo>
                    <a:pt x="51794" y="30704"/>
                  </a:lnTo>
                  <a:lnTo>
                    <a:pt x="51940" y="30631"/>
                  </a:lnTo>
                  <a:lnTo>
                    <a:pt x="51977" y="30557"/>
                  </a:lnTo>
                  <a:lnTo>
                    <a:pt x="52013" y="30448"/>
                  </a:lnTo>
                  <a:lnTo>
                    <a:pt x="52050" y="30229"/>
                  </a:lnTo>
                  <a:lnTo>
                    <a:pt x="51940" y="29753"/>
                  </a:lnTo>
                  <a:lnTo>
                    <a:pt x="51830" y="29278"/>
                  </a:lnTo>
                  <a:lnTo>
                    <a:pt x="51794" y="29059"/>
                  </a:lnTo>
                  <a:lnTo>
                    <a:pt x="51721" y="28913"/>
                  </a:lnTo>
                  <a:lnTo>
                    <a:pt x="51611" y="28840"/>
                  </a:lnTo>
                  <a:lnTo>
                    <a:pt x="51246" y="28840"/>
                  </a:lnTo>
                  <a:lnTo>
                    <a:pt x="51099" y="28803"/>
                  </a:lnTo>
                  <a:lnTo>
                    <a:pt x="50990" y="28766"/>
                  </a:lnTo>
                  <a:lnTo>
                    <a:pt x="50880" y="28693"/>
                  </a:lnTo>
                  <a:lnTo>
                    <a:pt x="50807" y="28584"/>
                  </a:lnTo>
                  <a:lnTo>
                    <a:pt x="50734" y="28474"/>
                  </a:lnTo>
                  <a:lnTo>
                    <a:pt x="50697" y="28328"/>
                  </a:lnTo>
                  <a:lnTo>
                    <a:pt x="50697" y="28218"/>
                  </a:lnTo>
                  <a:lnTo>
                    <a:pt x="50770" y="28109"/>
                  </a:lnTo>
                  <a:lnTo>
                    <a:pt x="50880" y="27926"/>
                  </a:lnTo>
                  <a:lnTo>
                    <a:pt x="50953" y="27743"/>
                  </a:lnTo>
                  <a:lnTo>
                    <a:pt x="51026" y="27377"/>
                  </a:lnTo>
                  <a:lnTo>
                    <a:pt x="51099" y="26975"/>
                  </a:lnTo>
                  <a:lnTo>
                    <a:pt x="51136" y="26793"/>
                  </a:lnTo>
                  <a:lnTo>
                    <a:pt x="51209" y="26610"/>
                  </a:lnTo>
                  <a:lnTo>
                    <a:pt x="51282" y="26391"/>
                  </a:lnTo>
                  <a:lnTo>
                    <a:pt x="51246" y="26135"/>
                  </a:lnTo>
                  <a:lnTo>
                    <a:pt x="51136" y="25952"/>
                  </a:lnTo>
                  <a:lnTo>
                    <a:pt x="50953" y="25733"/>
                  </a:lnTo>
                  <a:lnTo>
                    <a:pt x="50770" y="25586"/>
                  </a:lnTo>
                  <a:lnTo>
                    <a:pt x="50697" y="25477"/>
                  </a:lnTo>
                  <a:lnTo>
                    <a:pt x="50661" y="25367"/>
                  </a:lnTo>
                  <a:lnTo>
                    <a:pt x="50588" y="25148"/>
                  </a:lnTo>
                  <a:lnTo>
                    <a:pt x="50478" y="24965"/>
                  </a:lnTo>
                  <a:lnTo>
                    <a:pt x="50295" y="24819"/>
                  </a:lnTo>
                  <a:lnTo>
                    <a:pt x="50113" y="24746"/>
                  </a:lnTo>
                  <a:lnTo>
                    <a:pt x="49930" y="24636"/>
                  </a:lnTo>
                  <a:lnTo>
                    <a:pt x="49747" y="24526"/>
                  </a:lnTo>
                  <a:lnTo>
                    <a:pt x="49491" y="24234"/>
                  </a:lnTo>
                  <a:lnTo>
                    <a:pt x="49235" y="23905"/>
                  </a:lnTo>
                  <a:lnTo>
                    <a:pt x="48979" y="23576"/>
                  </a:lnTo>
                  <a:lnTo>
                    <a:pt x="49126" y="23357"/>
                  </a:lnTo>
                  <a:lnTo>
                    <a:pt x="49162" y="23138"/>
                  </a:lnTo>
                  <a:lnTo>
                    <a:pt x="49199" y="22918"/>
                  </a:lnTo>
                  <a:lnTo>
                    <a:pt x="49162" y="22699"/>
                  </a:lnTo>
                  <a:lnTo>
                    <a:pt x="48979" y="22297"/>
                  </a:lnTo>
                  <a:lnTo>
                    <a:pt x="48833" y="21858"/>
                  </a:lnTo>
                  <a:lnTo>
                    <a:pt x="48797" y="21675"/>
                  </a:lnTo>
                  <a:lnTo>
                    <a:pt x="48760" y="21456"/>
                  </a:lnTo>
                  <a:lnTo>
                    <a:pt x="48687" y="20981"/>
                  </a:lnTo>
                  <a:lnTo>
                    <a:pt x="48650" y="20762"/>
                  </a:lnTo>
                  <a:lnTo>
                    <a:pt x="48541" y="20542"/>
                  </a:lnTo>
                  <a:lnTo>
                    <a:pt x="48431" y="20323"/>
                  </a:lnTo>
                  <a:lnTo>
                    <a:pt x="48212" y="20140"/>
                  </a:lnTo>
                  <a:lnTo>
                    <a:pt x="47993" y="20506"/>
                  </a:lnTo>
                  <a:lnTo>
                    <a:pt x="47773" y="20762"/>
                  </a:lnTo>
                  <a:lnTo>
                    <a:pt x="47408" y="21164"/>
                  </a:lnTo>
                  <a:lnTo>
                    <a:pt x="47042" y="21529"/>
                  </a:lnTo>
                  <a:lnTo>
                    <a:pt x="46896" y="21639"/>
                  </a:lnTo>
                  <a:lnTo>
                    <a:pt x="46750" y="21675"/>
                  </a:lnTo>
                  <a:lnTo>
                    <a:pt x="46640" y="21639"/>
                  </a:lnTo>
                  <a:lnTo>
                    <a:pt x="46530" y="21602"/>
                  </a:lnTo>
                  <a:lnTo>
                    <a:pt x="46421" y="21493"/>
                  </a:lnTo>
                  <a:lnTo>
                    <a:pt x="46311" y="21383"/>
                  </a:lnTo>
                  <a:lnTo>
                    <a:pt x="46202" y="21237"/>
                  </a:lnTo>
                  <a:lnTo>
                    <a:pt x="46128" y="21054"/>
                  </a:lnTo>
                  <a:lnTo>
                    <a:pt x="46055" y="20908"/>
                  </a:lnTo>
                  <a:lnTo>
                    <a:pt x="46055" y="20725"/>
                  </a:lnTo>
                  <a:lnTo>
                    <a:pt x="46055" y="20360"/>
                  </a:lnTo>
                  <a:lnTo>
                    <a:pt x="46165" y="20031"/>
                  </a:lnTo>
                  <a:lnTo>
                    <a:pt x="46348" y="19409"/>
                  </a:lnTo>
                  <a:lnTo>
                    <a:pt x="46128" y="19336"/>
                  </a:lnTo>
                  <a:lnTo>
                    <a:pt x="45946" y="19190"/>
                  </a:lnTo>
                  <a:lnTo>
                    <a:pt x="45763" y="19080"/>
                  </a:lnTo>
                  <a:lnTo>
                    <a:pt x="45617" y="18934"/>
                  </a:lnTo>
                  <a:lnTo>
                    <a:pt x="45361" y="18605"/>
                  </a:lnTo>
                  <a:lnTo>
                    <a:pt x="45178" y="18240"/>
                  </a:lnTo>
                  <a:lnTo>
                    <a:pt x="45068" y="18057"/>
                  </a:lnTo>
                  <a:lnTo>
                    <a:pt x="44922" y="17947"/>
                  </a:lnTo>
                  <a:lnTo>
                    <a:pt x="44776" y="17874"/>
                  </a:lnTo>
                  <a:lnTo>
                    <a:pt x="44557" y="17874"/>
                  </a:lnTo>
                  <a:lnTo>
                    <a:pt x="44155" y="17838"/>
                  </a:lnTo>
                  <a:lnTo>
                    <a:pt x="43935" y="17801"/>
                  </a:lnTo>
                  <a:lnTo>
                    <a:pt x="43753" y="17728"/>
                  </a:lnTo>
                  <a:lnTo>
                    <a:pt x="43497" y="17618"/>
                  </a:lnTo>
                  <a:lnTo>
                    <a:pt x="43277" y="17582"/>
                  </a:lnTo>
                  <a:lnTo>
                    <a:pt x="43095" y="17618"/>
                  </a:lnTo>
                  <a:lnTo>
                    <a:pt x="42912" y="17655"/>
                  </a:lnTo>
                  <a:lnTo>
                    <a:pt x="42656" y="18422"/>
                  </a:lnTo>
                  <a:lnTo>
                    <a:pt x="42583" y="18824"/>
                  </a:lnTo>
                  <a:lnTo>
                    <a:pt x="42546" y="19190"/>
                  </a:lnTo>
                  <a:lnTo>
                    <a:pt x="42510" y="19592"/>
                  </a:lnTo>
                  <a:lnTo>
                    <a:pt x="42400" y="19958"/>
                  </a:lnTo>
                  <a:lnTo>
                    <a:pt x="42217" y="20286"/>
                  </a:lnTo>
                  <a:lnTo>
                    <a:pt x="41962" y="20579"/>
                  </a:lnTo>
                  <a:lnTo>
                    <a:pt x="41815" y="20762"/>
                  </a:lnTo>
                  <a:lnTo>
                    <a:pt x="41669" y="20981"/>
                  </a:lnTo>
                  <a:lnTo>
                    <a:pt x="41852" y="21456"/>
                  </a:lnTo>
                  <a:lnTo>
                    <a:pt x="42035" y="21931"/>
                  </a:lnTo>
                  <a:lnTo>
                    <a:pt x="42071" y="22224"/>
                  </a:lnTo>
                  <a:lnTo>
                    <a:pt x="42108" y="22516"/>
                  </a:lnTo>
                  <a:lnTo>
                    <a:pt x="42071" y="22772"/>
                  </a:lnTo>
                  <a:lnTo>
                    <a:pt x="41998" y="22991"/>
                  </a:lnTo>
                  <a:lnTo>
                    <a:pt x="41888" y="23174"/>
                  </a:lnTo>
                  <a:lnTo>
                    <a:pt x="41742" y="23393"/>
                  </a:lnTo>
                  <a:lnTo>
                    <a:pt x="41523" y="23540"/>
                  </a:lnTo>
                  <a:lnTo>
                    <a:pt x="41231" y="23722"/>
                  </a:lnTo>
                  <a:lnTo>
                    <a:pt x="40975" y="23869"/>
                  </a:lnTo>
                  <a:lnTo>
                    <a:pt x="40828" y="23942"/>
                  </a:lnTo>
                  <a:lnTo>
                    <a:pt x="40682" y="24015"/>
                  </a:lnTo>
                  <a:lnTo>
                    <a:pt x="40463" y="24088"/>
                  </a:lnTo>
                  <a:lnTo>
                    <a:pt x="40390" y="24161"/>
                  </a:lnTo>
                  <a:lnTo>
                    <a:pt x="40317" y="24234"/>
                  </a:lnTo>
                  <a:lnTo>
                    <a:pt x="40244" y="24453"/>
                  </a:lnTo>
                  <a:lnTo>
                    <a:pt x="40207" y="24673"/>
                  </a:lnTo>
                  <a:lnTo>
                    <a:pt x="40171" y="25952"/>
                  </a:lnTo>
                  <a:lnTo>
                    <a:pt x="40134" y="26281"/>
                  </a:lnTo>
                  <a:lnTo>
                    <a:pt x="40097" y="26391"/>
                  </a:lnTo>
                  <a:lnTo>
                    <a:pt x="40024" y="26500"/>
                  </a:lnTo>
                  <a:lnTo>
                    <a:pt x="39915" y="26573"/>
                  </a:lnTo>
                  <a:lnTo>
                    <a:pt x="39768" y="26610"/>
                  </a:lnTo>
                  <a:lnTo>
                    <a:pt x="39366" y="2668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891" y="25440"/>
                  </a:lnTo>
                  <a:lnTo>
                    <a:pt x="38891" y="25148"/>
                  </a:lnTo>
                  <a:lnTo>
                    <a:pt x="39001" y="24526"/>
                  </a:lnTo>
                  <a:lnTo>
                    <a:pt x="39111" y="23942"/>
                  </a:lnTo>
                  <a:lnTo>
                    <a:pt x="38380" y="23576"/>
                  </a:lnTo>
                  <a:lnTo>
                    <a:pt x="37685" y="23247"/>
                  </a:lnTo>
                  <a:lnTo>
                    <a:pt x="37502" y="23138"/>
                  </a:lnTo>
                  <a:lnTo>
                    <a:pt x="37356" y="23028"/>
                  </a:lnTo>
                  <a:lnTo>
                    <a:pt x="37064" y="22772"/>
                  </a:lnTo>
                  <a:lnTo>
                    <a:pt x="36808" y="22480"/>
                  </a:lnTo>
                  <a:lnTo>
                    <a:pt x="36515" y="22187"/>
                  </a:lnTo>
                  <a:lnTo>
                    <a:pt x="36369" y="22041"/>
                  </a:lnTo>
                  <a:lnTo>
                    <a:pt x="36186" y="21931"/>
                  </a:lnTo>
                  <a:lnTo>
                    <a:pt x="35017" y="21493"/>
                  </a:lnTo>
                  <a:lnTo>
                    <a:pt x="34944" y="20725"/>
                  </a:lnTo>
                  <a:lnTo>
                    <a:pt x="34944" y="20469"/>
                  </a:lnTo>
                  <a:lnTo>
                    <a:pt x="34907" y="20396"/>
                  </a:lnTo>
                  <a:lnTo>
                    <a:pt x="34871" y="20323"/>
                  </a:lnTo>
                  <a:lnTo>
                    <a:pt x="34688" y="20140"/>
                  </a:lnTo>
                  <a:lnTo>
                    <a:pt x="34578" y="19994"/>
                  </a:lnTo>
                  <a:lnTo>
                    <a:pt x="34505" y="19811"/>
                  </a:lnTo>
                  <a:lnTo>
                    <a:pt x="34505" y="19629"/>
                  </a:lnTo>
                  <a:lnTo>
                    <a:pt x="34542" y="19446"/>
                  </a:lnTo>
                  <a:lnTo>
                    <a:pt x="34615" y="19263"/>
                  </a:lnTo>
                  <a:lnTo>
                    <a:pt x="34797" y="18934"/>
                  </a:lnTo>
                  <a:lnTo>
                    <a:pt x="35053" y="18532"/>
                  </a:lnTo>
                  <a:lnTo>
                    <a:pt x="35309" y="18130"/>
                  </a:lnTo>
                  <a:lnTo>
                    <a:pt x="35638" y="17764"/>
                  </a:lnTo>
                  <a:lnTo>
                    <a:pt x="35967" y="17399"/>
                  </a:lnTo>
                  <a:lnTo>
                    <a:pt x="36186" y="17216"/>
                  </a:lnTo>
                  <a:lnTo>
                    <a:pt x="36406" y="17033"/>
                  </a:lnTo>
                  <a:lnTo>
                    <a:pt x="36917" y="16704"/>
                  </a:lnTo>
                  <a:lnTo>
                    <a:pt x="37393" y="16375"/>
                  </a:lnTo>
                  <a:lnTo>
                    <a:pt x="37612" y="16156"/>
                  </a:lnTo>
                  <a:lnTo>
                    <a:pt x="37795" y="15937"/>
                  </a:lnTo>
                  <a:lnTo>
                    <a:pt x="37941" y="15827"/>
                  </a:lnTo>
                  <a:lnTo>
                    <a:pt x="38087" y="15718"/>
                  </a:lnTo>
                  <a:lnTo>
                    <a:pt x="38306" y="15681"/>
                  </a:lnTo>
                  <a:lnTo>
                    <a:pt x="38489" y="15644"/>
                  </a:lnTo>
                  <a:lnTo>
                    <a:pt x="38745" y="15608"/>
                  </a:lnTo>
                  <a:lnTo>
                    <a:pt x="39001" y="15498"/>
                  </a:lnTo>
                  <a:lnTo>
                    <a:pt x="39184" y="15389"/>
                  </a:lnTo>
                  <a:lnTo>
                    <a:pt x="39403" y="15206"/>
                  </a:lnTo>
                  <a:lnTo>
                    <a:pt x="39513" y="15133"/>
                  </a:lnTo>
                  <a:lnTo>
                    <a:pt x="39622" y="15060"/>
                  </a:lnTo>
                  <a:lnTo>
                    <a:pt x="39878" y="14950"/>
                  </a:lnTo>
                  <a:lnTo>
                    <a:pt x="39842" y="15279"/>
                  </a:lnTo>
                  <a:lnTo>
                    <a:pt x="39768" y="15425"/>
                  </a:lnTo>
                  <a:lnTo>
                    <a:pt x="39732" y="15571"/>
                  </a:lnTo>
                  <a:lnTo>
                    <a:pt x="39622" y="15754"/>
                  </a:lnTo>
                  <a:lnTo>
                    <a:pt x="39622" y="15937"/>
                  </a:lnTo>
                  <a:lnTo>
                    <a:pt x="39659" y="16083"/>
                  </a:lnTo>
                  <a:lnTo>
                    <a:pt x="39805" y="16229"/>
                  </a:lnTo>
                  <a:lnTo>
                    <a:pt x="39915" y="16412"/>
                  </a:lnTo>
                  <a:lnTo>
                    <a:pt x="40061" y="16631"/>
                  </a:lnTo>
                  <a:lnTo>
                    <a:pt x="40390" y="16449"/>
                  </a:lnTo>
                  <a:lnTo>
                    <a:pt x="40682" y="16266"/>
                  </a:lnTo>
                  <a:lnTo>
                    <a:pt x="40865" y="16120"/>
                  </a:lnTo>
                  <a:lnTo>
                    <a:pt x="40975" y="16083"/>
                  </a:lnTo>
                  <a:lnTo>
                    <a:pt x="41121" y="16083"/>
                  </a:lnTo>
                  <a:lnTo>
                    <a:pt x="41231" y="16120"/>
                  </a:lnTo>
                  <a:lnTo>
                    <a:pt x="41377" y="16266"/>
                  </a:lnTo>
                  <a:lnTo>
                    <a:pt x="41486" y="16339"/>
                  </a:lnTo>
                  <a:lnTo>
                    <a:pt x="41596" y="16412"/>
                  </a:lnTo>
                  <a:lnTo>
                    <a:pt x="41706" y="16449"/>
                  </a:lnTo>
                  <a:lnTo>
                    <a:pt x="41815" y="16449"/>
                  </a:lnTo>
                  <a:lnTo>
                    <a:pt x="41998" y="16412"/>
                  </a:lnTo>
                  <a:lnTo>
                    <a:pt x="42217" y="16302"/>
                  </a:lnTo>
                  <a:lnTo>
                    <a:pt x="42108" y="15900"/>
                  </a:lnTo>
                  <a:lnTo>
                    <a:pt x="41962" y="15644"/>
                  </a:lnTo>
                  <a:lnTo>
                    <a:pt x="41815" y="15352"/>
                  </a:lnTo>
                  <a:lnTo>
                    <a:pt x="41450" y="14877"/>
                  </a:lnTo>
                  <a:lnTo>
                    <a:pt x="41084" y="14365"/>
                  </a:lnTo>
                  <a:lnTo>
                    <a:pt x="40938" y="14109"/>
                  </a:lnTo>
                  <a:lnTo>
                    <a:pt x="40828" y="13817"/>
                  </a:lnTo>
                  <a:lnTo>
                    <a:pt x="40828" y="13634"/>
                  </a:lnTo>
                  <a:lnTo>
                    <a:pt x="40828" y="13269"/>
                  </a:lnTo>
                  <a:lnTo>
                    <a:pt x="41048" y="13451"/>
                  </a:lnTo>
                  <a:lnTo>
                    <a:pt x="41231" y="13598"/>
                  </a:lnTo>
                  <a:lnTo>
                    <a:pt x="41413" y="13671"/>
                  </a:lnTo>
                  <a:lnTo>
                    <a:pt x="41633" y="13707"/>
                  </a:lnTo>
                  <a:lnTo>
                    <a:pt x="41852" y="13671"/>
                  </a:lnTo>
                  <a:lnTo>
                    <a:pt x="42071" y="13598"/>
                  </a:lnTo>
                  <a:lnTo>
                    <a:pt x="42510" y="13378"/>
                  </a:lnTo>
                  <a:lnTo>
                    <a:pt x="42729" y="13232"/>
                  </a:lnTo>
                  <a:lnTo>
                    <a:pt x="42912" y="13049"/>
                  </a:lnTo>
                  <a:lnTo>
                    <a:pt x="43022" y="12867"/>
                  </a:lnTo>
                  <a:lnTo>
                    <a:pt x="43131" y="12684"/>
                  </a:lnTo>
                  <a:lnTo>
                    <a:pt x="43168" y="12501"/>
                  </a:lnTo>
                  <a:lnTo>
                    <a:pt x="43168" y="12318"/>
                  </a:lnTo>
                  <a:lnTo>
                    <a:pt x="43168" y="12136"/>
                  </a:lnTo>
                  <a:lnTo>
                    <a:pt x="43131" y="11916"/>
                  </a:lnTo>
                  <a:lnTo>
                    <a:pt x="43533" y="11478"/>
                  </a:lnTo>
                  <a:lnTo>
                    <a:pt x="43679" y="11258"/>
                  </a:lnTo>
                  <a:lnTo>
                    <a:pt x="43753" y="11076"/>
                  </a:lnTo>
                  <a:lnTo>
                    <a:pt x="43753" y="10820"/>
                  </a:lnTo>
                  <a:lnTo>
                    <a:pt x="43716" y="10564"/>
                  </a:lnTo>
                  <a:lnTo>
                    <a:pt x="43570" y="10089"/>
                  </a:lnTo>
                  <a:lnTo>
                    <a:pt x="43679" y="10016"/>
                  </a:lnTo>
                  <a:lnTo>
                    <a:pt x="43899" y="10016"/>
                  </a:lnTo>
                  <a:lnTo>
                    <a:pt x="43972" y="10052"/>
                  </a:lnTo>
                  <a:lnTo>
                    <a:pt x="44155" y="10162"/>
                  </a:lnTo>
                  <a:lnTo>
                    <a:pt x="44337" y="10271"/>
                  </a:lnTo>
                  <a:lnTo>
                    <a:pt x="44447" y="10308"/>
                  </a:lnTo>
                  <a:lnTo>
                    <a:pt x="44593" y="10308"/>
                  </a:lnTo>
                  <a:lnTo>
                    <a:pt x="45105" y="10162"/>
                  </a:lnTo>
                  <a:lnTo>
                    <a:pt x="45653" y="10016"/>
                  </a:lnTo>
                  <a:lnTo>
                    <a:pt x="46092" y="11953"/>
                  </a:lnTo>
                  <a:lnTo>
                    <a:pt x="46348" y="11989"/>
                  </a:lnTo>
                  <a:lnTo>
                    <a:pt x="46567" y="12062"/>
                  </a:lnTo>
                  <a:lnTo>
                    <a:pt x="46713" y="12209"/>
                  </a:lnTo>
                  <a:lnTo>
                    <a:pt x="46859" y="12391"/>
                  </a:lnTo>
                  <a:lnTo>
                    <a:pt x="46896" y="12538"/>
                  </a:lnTo>
                  <a:lnTo>
                    <a:pt x="46933" y="12684"/>
                  </a:lnTo>
                  <a:lnTo>
                    <a:pt x="46933" y="12867"/>
                  </a:lnTo>
                  <a:lnTo>
                    <a:pt x="46896" y="13013"/>
                  </a:lnTo>
                  <a:lnTo>
                    <a:pt x="46750" y="13342"/>
                  </a:lnTo>
                  <a:lnTo>
                    <a:pt x="46567" y="13598"/>
                  </a:lnTo>
                  <a:lnTo>
                    <a:pt x="46275" y="13853"/>
                  </a:lnTo>
                  <a:lnTo>
                    <a:pt x="45946" y="14109"/>
                  </a:lnTo>
                  <a:lnTo>
                    <a:pt x="45799" y="14255"/>
                  </a:lnTo>
                  <a:lnTo>
                    <a:pt x="45690" y="14402"/>
                  </a:lnTo>
                  <a:lnTo>
                    <a:pt x="45653" y="14621"/>
                  </a:lnTo>
                  <a:lnTo>
                    <a:pt x="45653" y="14877"/>
                  </a:lnTo>
                  <a:lnTo>
                    <a:pt x="45251" y="14987"/>
                  </a:lnTo>
                  <a:lnTo>
                    <a:pt x="45032" y="15060"/>
                  </a:lnTo>
                  <a:lnTo>
                    <a:pt x="44630" y="15060"/>
                  </a:lnTo>
                  <a:lnTo>
                    <a:pt x="44411" y="14950"/>
                  </a:lnTo>
                  <a:lnTo>
                    <a:pt x="44301" y="14913"/>
                  </a:lnTo>
                  <a:lnTo>
                    <a:pt x="44228" y="14913"/>
                  </a:lnTo>
                  <a:lnTo>
                    <a:pt x="44082" y="14950"/>
                  </a:lnTo>
                  <a:lnTo>
                    <a:pt x="43935" y="15023"/>
                  </a:lnTo>
                  <a:lnTo>
                    <a:pt x="43826" y="15133"/>
                  </a:lnTo>
                  <a:lnTo>
                    <a:pt x="43716" y="15279"/>
                  </a:lnTo>
                  <a:lnTo>
                    <a:pt x="43679" y="15389"/>
                  </a:lnTo>
                  <a:lnTo>
                    <a:pt x="43643" y="15535"/>
                  </a:lnTo>
                  <a:lnTo>
                    <a:pt x="43643" y="15718"/>
                  </a:lnTo>
                  <a:lnTo>
                    <a:pt x="43716" y="15827"/>
                  </a:lnTo>
                  <a:lnTo>
                    <a:pt x="43753" y="15937"/>
                  </a:lnTo>
                  <a:lnTo>
                    <a:pt x="43862" y="16010"/>
                  </a:lnTo>
                  <a:lnTo>
                    <a:pt x="43935" y="16047"/>
                  </a:lnTo>
                  <a:lnTo>
                    <a:pt x="44045" y="16047"/>
                  </a:lnTo>
                  <a:lnTo>
                    <a:pt x="44374" y="16010"/>
                  </a:lnTo>
                  <a:lnTo>
                    <a:pt x="45032" y="16010"/>
                  </a:lnTo>
                  <a:lnTo>
                    <a:pt x="45215" y="16047"/>
                  </a:lnTo>
                  <a:lnTo>
                    <a:pt x="45397" y="16120"/>
                  </a:lnTo>
                  <a:lnTo>
                    <a:pt x="45544" y="16266"/>
                  </a:lnTo>
                  <a:lnTo>
                    <a:pt x="45690" y="16412"/>
                  </a:lnTo>
                  <a:lnTo>
                    <a:pt x="45799" y="16595"/>
                  </a:lnTo>
                  <a:lnTo>
                    <a:pt x="45909" y="16814"/>
                  </a:lnTo>
                  <a:lnTo>
                    <a:pt x="45982" y="17107"/>
                  </a:lnTo>
                  <a:lnTo>
                    <a:pt x="46019" y="17253"/>
                  </a:lnTo>
                  <a:lnTo>
                    <a:pt x="46055" y="17362"/>
                  </a:lnTo>
                  <a:lnTo>
                    <a:pt x="46202" y="17618"/>
                  </a:lnTo>
                  <a:lnTo>
                    <a:pt x="46311" y="17728"/>
                  </a:lnTo>
                  <a:lnTo>
                    <a:pt x="46384" y="17801"/>
                  </a:lnTo>
                  <a:lnTo>
                    <a:pt x="47152" y="18240"/>
                  </a:lnTo>
                  <a:lnTo>
                    <a:pt x="47919" y="18678"/>
                  </a:lnTo>
                  <a:lnTo>
                    <a:pt x="48066" y="18532"/>
                  </a:lnTo>
                  <a:lnTo>
                    <a:pt x="48102" y="18349"/>
                  </a:lnTo>
                  <a:lnTo>
                    <a:pt x="48102" y="18203"/>
                  </a:lnTo>
                  <a:lnTo>
                    <a:pt x="48066" y="18057"/>
                  </a:lnTo>
                  <a:lnTo>
                    <a:pt x="47956" y="17728"/>
                  </a:lnTo>
                  <a:lnTo>
                    <a:pt x="47883" y="17545"/>
                  </a:lnTo>
                  <a:lnTo>
                    <a:pt x="47846" y="17399"/>
                  </a:lnTo>
                  <a:lnTo>
                    <a:pt x="48833" y="18130"/>
                  </a:lnTo>
                  <a:lnTo>
                    <a:pt x="49053" y="17801"/>
                  </a:lnTo>
                  <a:lnTo>
                    <a:pt x="49126" y="17618"/>
                  </a:lnTo>
                  <a:lnTo>
                    <a:pt x="49199" y="17435"/>
                  </a:lnTo>
                  <a:lnTo>
                    <a:pt x="49235" y="17253"/>
                  </a:lnTo>
                  <a:lnTo>
                    <a:pt x="49272" y="17033"/>
                  </a:lnTo>
                  <a:lnTo>
                    <a:pt x="49235" y="16851"/>
                  </a:lnTo>
                  <a:lnTo>
                    <a:pt x="49199" y="16631"/>
                  </a:lnTo>
                  <a:lnTo>
                    <a:pt x="49016" y="16229"/>
                  </a:lnTo>
                  <a:lnTo>
                    <a:pt x="48760" y="15864"/>
                  </a:lnTo>
                  <a:lnTo>
                    <a:pt x="48614" y="15571"/>
                  </a:lnTo>
                  <a:lnTo>
                    <a:pt x="48577" y="15425"/>
                  </a:lnTo>
                  <a:lnTo>
                    <a:pt x="48577" y="15279"/>
                  </a:lnTo>
                  <a:lnTo>
                    <a:pt x="48577" y="15169"/>
                  </a:lnTo>
                  <a:lnTo>
                    <a:pt x="48650" y="15023"/>
                  </a:lnTo>
                  <a:lnTo>
                    <a:pt x="48833" y="14694"/>
                  </a:lnTo>
                  <a:lnTo>
                    <a:pt x="48943" y="14731"/>
                  </a:lnTo>
                  <a:lnTo>
                    <a:pt x="49053" y="14804"/>
                  </a:lnTo>
                  <a:lnTo>
                    <a:pt x="49199" y="14950"/>
                  </a:lnTo>
                  <a:lnTo>
                    <a:pt x="49308" y="15133"/>
                  </a:lnTo>
                  <a:lnTo>
                    <a:pt x="49381" y="15352"/>
                  </a:lnTo>
                  <a:lnTo>
                    <a:pt x="49455" y="15571"/>
                  </a:lnTo>
                  <a:lnTo>
                    <a:pt x="49564" y="15754"/>
                  </a:lnTo>
                  <a:lnTo>
                    <a:pt x="49710" y="15900"/>
                  </a:lnTo>
                  <a:lnTo>
                    <a:pt x="49820" y="15937"/>
                  </a:lnTo>
                  <a:lnTo>
                    <a:pt x="49930" y="15973"/>
                  </a:lnTo>
                  <a:lnTo>
                    <a:pt x="50441" y="15498"/>
                  </a:lnTo>
                  <a:lnTo>
                    <a:pt x="50953" y="15060"/>
                  </a:lnTo>
                  <a:lnTo>
                    <a:pt x="51136" y="14913"/>
                  </a:lnTo>
                  <a:lnTo>
                    <a:pt x="51246" y="14767"/>
                  </a:lnTo>
                  <a:lnTo>
                    <a:pt x="51282" y="14621"/>
                  </a:lnTo>
                  <a:lnTo>
                    <a:pt x="51319" y="14511"/>
                  </a:lnTo>
                  <a:lnTo>
                    <a:pt x="51282" y="14365"/>
                  </a:lnTo>
                  <a:lnTo>
                    <a:pt x="51209" y="14219"/>
                  </a:lnTo>
                  <a:lnTo>
                    <a:pt x="51063" y="14073"/>
                  </a:lnTo>
                  <a:lnTo>
                    <a:pt x="50917" y="13963"/>
                  </a:lnTo>
                  <a:lnTo>
                    <a:pt x="50770" y="13853"/>
                  </a:lnTo>
                  <a:lnTo>
                    <a:pt x="50624" y="13780"/>
                  </a:lnTo>
                  <a:lnTo>
                    <a:pt x="50478" y="13671"/>
                  </a:lnTo>
                  <a:lnTo>
                    <a:pt x="50441" y="13598"/>
                  </a:lnTo>
                  <a:lnTo>
                    <a:pt x="50405" y="13488"/>
                  </a:lnTo>
                  <a:lnTo>
                    <a:pt x="50368" y="13378"/>
                  </a:lnTo>
                  <a:lnTo>
                    <a:pt x="50259" y="13269"/>
                  </a:lnTo>
                  <a:lnTo>
                    <a:pt x="50076" y="13013"/>
                  </a:lnTo>
                  <a:lnTo>
                    <a:pt x="49235" y="12172"/>
                  </a:lnTo>
                  <a:lnTo>
                    <a:pt x="49857" y="11551"/>
                  </a:lnTo>
                  <a:lnTo>
                    <a:pt x="49893" y="11258"/>
                  </a:lnTo>
                  <a:lnTo>
                    <a:pt x="49893" y="11002"/>
                  </a:lnTo>
                  <a:lnTo>
                    <a:pt x="49893" y="10747"/>
                  </a:lnTo>
                  <a:lnTo>
                    <a:pt x="49893" y="10527"/>
                  </a:lnTo>
                  <a:lnTo>
                    <a:pt x="49820" y="10308"/>
                  </a:lnTo>
                  <a:lnTo>
                    <a:pt x="49710" y="10125"/>
                  </a:lnTo>
                  <a:lnTo>
                    <a:pt x="49601" y="9942"/>
                  </a:lnTo>
                  <a:lnTo>
                    <a:pt x="49418" y="9796"/>
                  </a:lnTo>
                  <a:lnTo>
                    <a:pt x="49199" y="9650"/>
                  </a:lnTo>
                  <a:lnTo>
                    <a:pt x="49089" y="9540"/>
                  </a:lnTo>
                  <a:lnTo>
                    <a:pt x="49016" y="9431"/>
                  </a:lnTo>
                  <a:lnTo>
                    <a:pt x="48906" y="9175"/>
                  </a:lnTo>
                  <a:lnTo>
                    <a:pt x="48833" y="8956"/>
                  </a:lnTo>
                  <a:lnTo>
                    <a:pt x="48724" y="8773"/>
                  </a:lnTo>
                  <a:lnTo>
                    <a:pt x="48541" y="8627"/>
                  </a:lnTo>
                  <a:lnTo>
                    <a:pt x="48322" y="8553"/>
                  </a:lnTo>
                  <a:lnTo>
                    <a:pt x="48175" y="8553"/>
                  </a:lnTo>
                  <a:lnTo>
                    <a:pt x="48066" y="8480"/>
                  </a:lnTo>
                  <a:lnTo>
                    <a:pt x="47993" y="8407"/>
                  </a:lnTo>
                  <a:lnTo>
                    <a:pt x="47919" y="8334"/>
                  </a:lnTo>
                  <a:lnTo>
                    <a:pt x="47846" y="8151"/>
                  </a:lnTo>
                  <a:lnTo>
                    <a:pt x="47810" y="7932"/>
                  </a:lnTo>
                  <a:lnTo>
                    <a:pt x="47773" y="7603"/>
                  </a:lnTo>
                  <a:lnTo>
                    <a:pt x="47737" y="7493"/>
                  </a:lnTo>
                  <a:lnTo>
                    <a:pt x="47664" y="7384"/>
                  </a:lnTo>
                  <a:lnTo>
                    <a:pt x="47554" y="7311"/>
                  </a:lnTo>
                  <a:lnTo>
                    <a:pt x="47517" y="7201"/>
                  </a:lnTo>
                  <a:lnTo>
                    <a:pt x="47517" y="7055"/>
                  </a:lnTo>
                  <a:lnTo>
                    <a:pt x="47517" y="6945"/>
                  </a:lnTo>
                  <a:lnTo>
                    <a:pt x="47554" y="6616"/>
                  </a:lnTo>
                  <a:lnTo>
                    <a:pt x="47554" y="6360"/>
                  </a:lnTo>
                  <a:lnTo>
                    <a:pt x="47517" y="6141"/>
                  </a:lnTo>
                  <a:lnTo>
                    <a:pt x="47408" y="5958"/>
                  </a:lnTo>
                  <a:lnTo>
                    <a:pt x="47298" y="5849"/>
                  </a:lnTo>
                  <a:lnTo>
                    <a:pt x="47115" y="5739"/>
                  </a:lnTo>
                  <a:lnTo>
                    <a:pt x="46896" y="5666"/>
                  </a:lnTo>
                  <a:lnTo>
                    <a:pt x="46640" y="5593"/>
                  </a:lnTo>
                  <a:lnTo>
                    <a:pt x="46055" y="5483"/>
                  </a:lnTo>
                  <a:lnTo>
                    <a:pt x="45763" y="5410"/>
                  </a:lnTo>
                  <a:lnTo>
                    <a:pt x="45470" y="5373"/>
                  </a:lnTo>
                  <a:lnTo>
                    <a:pt x="45142" y="5410"/>
                  </a:lnTo>
                  <a:lnTo>
                    <a:pt x="44995" y="5483"/>
                  </a:lnTo>
                  <a:lnTo>
                    <a:pt x="44813" y="5556"/>
                  </a:lnTo>
                  <a:lnTo>
                    <a:pt x="44776" y="5556"/>
                  </a:lnTo>
                  <a:lnTo>
                    <a:pt x="44520" y="5520"/>
                  </a:lnTo>
                  <a:lnTo>
                    <a:pt x="44484" y="5008"/>
                  </a:lnTo>
                  <a:lnTo>
                    <a:pt x="44228" y="4935"/>
                  </a:lnTo>
                  <a:lnTo>
                    <a:pt x="43935" y="4898"/>
                  </a:lnTo>
                  <a:lnTo>
                    <a:pt x="43606" y="4935"/>
                  </a:lnTo>
                  <a:lnTo>
                    <a:pt x="43314" y="5045"/>
                  </a:lnTo>
                  <a:lnTo>
                    <a:pt x="43022" y="5227"/>
                  </a:lnTo>
                  <a:lnTo>
                    <a:pt x="42729" y="5447"/>
                  </a:lnTo>
                  <a:lnTo>
                    <a:pt x="42400" y="5849"/>
                  </a:lnTo>
                  <a:lnTo>
                    <a:pt x="42071" y="6251"/>
                  </a:lnTo>
                  <a:lnTo>
                    <a:pt x="41742" y="6653"/>
                  </a:lnTo>
                  <a:lnTo>
                    <a:pt x="41486" y="7128"/>
                  </a:lnTo>
                  <a:lnTo>
                    <a:pt x="41377" y="7384"/>
                  </a:lnTo>
                  <a:lnTo>
                    <a:pt x="41340" y="7493"/>
                  </a:lnTo>
                  <a:lnTo>
                    <a:pt x="41377" y="7640"/>
                  </a:lnTo>
                  <a:lnTo>
                    <a:pt x="41413" y="7749"/>
                  </a:lnTo>
                  <a:lnTo>
                    <a:pt x="41486" y="7859"/>
                  </a:lnTo>
                  <a:lnTo>
                    <a:pt x="41669" y="8115"/>
                  </a:lnTo>
                  <a:lnTo>
                    <a:pt x="41523" y="8188"/>
                  </a:lnTo>
                  <a:lnTo>
                    <a:pt x="41413" y="8334"/>
                  </a:lnTo>
                  <a:lnTo>
                    <a:pt x="41340" y="8444"/>
                  </a:lnTo>
                  <a:lnTo>
                    <a:pt x="41304" y="8590"/>
                  </a:lnTo>
                  <a:lnTo>
                    <a:pt x="41304" y="8700"/>
                  </a:lnTo>
                  <a:lnTo>
                    <a:pt x="41377" y="8846"/>
                  </a:lnTo>
                  <a:lnTo>
                    <a:pt x="41450" y="8956"/>
                  </a:lnTo>
                  <a:lnTo>
                    <a:pt x="41596" y="9065"/>
                  </a:lnTo>
                  <a:lnTo>
                    <a:pt x="42510" y="9687"/>
                  </a:lnTo>
                  <a:lnTo>
                    <a:pt x="42327" y="10016"/>
                  </a:lnTo>
                  <a:lnTo>
                    <a:pt x="42254" y="10162"/>
                  </a:lnTo>
                  <a:lnTo>
                    <a:pt x="42254" y="10308"/>
                  </a:lnTo>
                  <a:lnTo>
                    <a:pt x="42217" y="10491"/>
                  </a:lnTo>
                  <a:lnTo>
                    <a:pt x="42144" y="10673"/>
                  </a:lnTo>
                  <a:lnTo>
                    <a:pt x="42071" y="10820"/>
                  </a:lnTo>
                  <a:lnTo>
                    <a:pt x="41962" y="10966"/>
                  </a:lnTo>
                  <a:lnTo>
                    <a:pt x="41706" y="11185"/>
                  </a:lnTo>
                  <a:lnTo>
                    <a:pt x="41450" y="11368"/>
                  </a:lnTo>
                  <a:lnTo>
                    <a:pt x="41231" y="11514"/>
                  </a:lnTo>
                  <a:lnTo>
                    <a:pt x="41121" y="11660"/>
                  </a:lnTo>
                  <a:lnTo>
                    <a:pt x="41011" y="11843"/>
                  </a:lnTo>
                  <a:lnTo>
                    <a:pt x="40938" y="12026"/>
                  </a:lnTo>
                  <a:lnTo>
                    <a:pt x="40646" y="11916"/>
                  </a:lnTo>
                  <a:lnTo>
                    <a:pt x="40536" y="11880"/>
                  </a:lnTo>
                  <a:lnTo>
                    <a:pt x="40500" y="11807"/>
                  </a:lnTo>
                  <a:lnTo>
                    <a:pt x="40463" y="11733"/>
                  </a:lnTo>
                  <a:lnTo>
                    <a:pt x="40500" y="11624"/>
                  </a:lnTo>
                  <a:lnTo>
                    <a:pt x="40609" y="11368"/>
                  </a:lnTo>
                  <a:lnTo>
                    <a:pt x="40719" y="11112"/>
                  </a:lnTo>
                  <a:lnTo>
                    <a:pt x="40755" y="10856"/>
                  </a:lnTo>
                  <a:lnTo>
                    <a:pt x="40755" y="10564"/>
                  </a:lnTo>
                  <a:lnTo>
                    <a:pt x="40682" y="10235"/>
                  </a:lnTo>
                  <a:lnTo>
                    <a:pt x="39951" y="10454"/>
                  </a:lnTo>
                  <a:lnTo>
                    <a:pt x="39951" y="10454"/>
                  </a:lnTo>
                  <a:lnTo>
                    <a:pt x="40171" y="9869"/>
                  </a:lnTo>
                  <a:lnTo>
                    <a:pt x="39988" y="9723"/>
                  </a:lnTo>
                  <a:lnTo>
                    <a:pt x="39732" y="9540"/>
                  </a:lnTo>
                  <a:lnTo>
                    <a:pt x="39659" y="9467"/>
                  </a:lnTo>
                  <a:lnTo>
                    <a:pt x="39659" y="9394"/>
                  </a:lnTo>
                  <a:lnTo>
                    <a:pt x="39659" y="9321"/>
                  </a:lnTo>
                  <a:lnTo>
                    <a:pt x="39695" y="9248"/>
                  </a:lnTo>
                  <a:lnTo>
                    <a:pt x="39915" y="9029"/>
                  </a:lnTo>
                  <a:lnTo>
                    <a:pt x="40061" y="8809"/>
                  </a:lnTo>
                  <a:lnTo>
                    <a:pt x="40097" y="8700"/>
                  </a:lnTo>
                  <a:lnTo>
                    <a:pt x="40134" y="8627"/>
                  </a:lnTo>
                  <a:lnTo>
                    <a:pt x="40097" y="7603"/>
                  </a:lnTo>
                  <a:lnTo>
                    <a:pt x="40061" y="6543"/>
                  </a:lnTo>
                  <a:lnTo>
                    <a:pt x="40317" y="6287"/>
                  </a:lnTo>
                  <a:lnTo>
                    <a:pt x="40573" y="6068"/>
                  </a:lnTo>
                  <a:lnTo>
                    <a:pt x="40719" y="5958"/>
                  </a:lnTo>
                  <a:lnTo>
                    <a:pt x="40902" y="5849"/>
                  </a:lnTo>
                  <a:lnTo>
                    <a:pt x="41121" y="5776"/>
                  </a:lnTo>
                  <a:lnTo>
                    <a:pt x="41340" y="5739"/>
                  </a:lnTo>
                  <a:lnTo>
                    <a:pt x="41486" y="5702"/>
                  </a:lnTo>
                  <a:lnTo>
                    <a:pt x="41596" y="5629"/>
                  </a:lnTo>
                  <a:lnTo>
                    <a:pt x="41852" y="5447"/>
                  </a:lnTo>
                  <a:lnTo>
                    <a:pt x="42364" y="4935"/>
                  </a:lnTo>
                  <a:lnTo>
                    <a:pt x="42473" y="4789"/>
                  </a:lnTo>
                  <a:lnTo>
                    <a:pt x="42583" y="4679"/>
                  </a:lnTo>
                  <a:lnTo>
                    <a:pt x="42619" y="4569"/>
                  </a:lnTo>
                  <a:lnTo>
                    <a:pt x="42619" y="4460"/>
                  </a:lnTo>
                  <a:lnTo>
                    <a:pt x="42583" y="4350"/>
                  </a:lnTo>
                  <a:lnTo>
                    <a:pt x="42473" y="4277"/>
                  </a:lnTo>
                  <a:lnTo>
                    <a:pt x="42144" y="4094"/>
                  </a:lnTo>
                  <a:lnTo>
                    <a:pt x="41925" y="3948"/>
                  </a:lnTo>
                  <a:lnTo>
                    <a:pt x="41633" y="3838"/>
                  </a:lnTo>
                  <a:lnTo>
                    <a:pt x="41340" y="3802"/>
                  </a:lnTo>
                  <a:lnTo>
                    <a:pt x="41121" y="3838"/>
                  </a:lnTo>
                  <a:lnTo>
                    <a:pt x="40902" y="3911"/>
                  </a:lnTo>
                  <a:lnTo>
                    <a:pt x="40682" y="4058"/>
                  </a:lnTo>
                  <a:lnTo>
                    <a:pt x="40536" y="4240"/>
                  </a:lnTo>
                  <a:lnTo>
                    <a:pt x="40280" y="4569"/>
                  </a:lnTo>
                  <a:lnTo>
                    <a:pt x="40061" y="4935"/>
                  </a:lnTo>
                  <a:lnTo>
                    <a:pt x="39915" y="5300"/>
                  </a:lnTo>
                  <a:lnTo>
                    <a:pt x="39842" y="5520"/>
                  </a:lnTo>
                  <a:lnTo>
                    <a:pt x="39842" y="5739"/>
                  </a:lnTo>
                  <a:lnTo>
                    <a:pt x="39805" y="5958"/>
                  </a:lnTo>
                  <a:lnTo>
                    <a:pt x="39695" y="6141"/>
                  </a:lnTo>
                  <a:lnTo>
                    <a:pt x="39549" y="6324"/>
                  </a:lnTo>
                  <a:lnTo>
                    <a:pt x="39366" y="6470"/>
                  </a:lnTo>
                  <a:lnTo>
                    <a:pt x="39330" y="6287"/>
                  </a:lnTo>
                  <a:lnTo>
                    <a:pt x="39366" y="6214"/>
                  </a:lnTo>
                  <a:lnTo>
                    <a:pt x="39440" y="6068"/>
                  </a:lnTo>
                  <a:lnTo>
                    <a:pt x="39513" y="5958"/>
                  </a:lnTo>
                  <a:lnTo>
                    <a:pt x="39622" y="5666"/>
                  </a:lnTo>
                  <a:lnTo>
                    <a:pt x="39622" y="5410"/>
                  </a:lnTo>
                  <a:lnTo>
                    <a:pt x="39622" y="5081"/>
                  </a:lnTo>
                  <a:lnTo>
                    <a:pt x="39622" y="4971"/>
                  </a:lnTo>
                  <a:lnTo>
                    <a:pt x="39659" y="4789"/>
                  </a:lnTo>
                  <a:lnTo>
                    <a:pt x="39768" y="4533"/>
                  </a:lnTo>
                  <a:lnTo>
                    <a:pt x="39915" y="4240"/>
                  </a:lnTo>
                  <a:lnTo>
                    <a:pt x="40134" y="3948"/>
                  </a:lnTo>
                  <a:lnTo>
                    <a:pt x="39915" y="3692"/>
                  </a:lnTo>
                  <a:lnTo>
                    <a:pt x="39842" y="3582"/>
                  </a:lnTo>
                  <a:lnTo>
                    <a:pt x="39732" y="3546"/>
                  </a:lnTo>
                  <a:lnTo>
                    <a:pt x="39293" y="3509"/>
                  </a:lnTo>
                  <a:lnTo>
                    <a:pt x="39001" y="3546"/>
                  </a:lnTo>
                  <a:lnTo>
                    <a:pt x="38708" y="3582"/>
                  </a:lnTo>
                  <a:lnTo>
                    <a:pt x="38526" y="3656"/>
                  </a:lnTo>
                  <a:lnTo>
                    <a:pt x="38416" y="3765"/>
                  </a:lnTo>
                  <a:lnTo>
                    <a:pt x="38343" y="3875"/>
                  </a:lnTo>
                  <a:lnTo>
                    <a:pt x="38270" y="3985"/>
                  </a:lnTo>
                  <a:lnTo>
                    <a:pt x="38233" y="4131"/>
                  </a:lnTo>
                  <a:lnTo>
                    <a:pt x="38233" y="4313"/>
                  </a:lnTo>
                  <a:lnTo>
                    <a:pt x="38233" y="4496"/>
                  </a:lnTo>
                  <a:lnTo>
                    <a:pt x="38306" y="4679"/>
                  </a:lnTo>
                  <a:lnTo>
                    <a:pt x="37904" y="4679"/>
                  </a:lnTo>
                  <a:lnTo>
                    <a:pt x="37648" y="4569"/>
                  </a:lnTo>
                  <a:lnTo>
                    <a:pt x="37466" y="4533"/>
                  </a:lnTo>
                  <a:lnTo>
                    <a:pt x="37356" y="4533"/>
                  </a:lnTo>
                  <a:lnTo>
                    <a:pt x="37283" y="4642"/>
                  </a:lnTo>
                  <a:lnTo>
                    <a:pt x="37246" y="4789"/>
                  </a:lnTo>
                  <a:lnTo>
                    <a:pt x="37246" y="5045"/>
                  </a:lnTo>
                  <a:lnTo>
                    <a:pt x="37283" y="5191"/>
                  </a:lnTo>
                  <a:lnTo>
                    <a:pt x="37320" y="5337"/>
                  </a:lnTo>
                  <a:lnTo>
                    <a:pt x="37466" y="5666"/>
                  </a:lnTo>
                  <a:lnTo>
                    <a:pt x="37941" y="7055"/>
                  </a:lnTo>
                  <a:lnTo>
                    <a:pt x="39220" y="6507"/>
                  </a:lnTo>
                  <a:lnTo>
                    <a:pt x="39220" y="6507"/>
                  </a:lnTo>
                  <a:lnTo>
                    <a:pt x="38745" y="7164"/>
                  </a:lnTo>
                  <a:lnTo>
                    <a:pt x="38562" y="7420"/>
                  </a:lnTo>
                  <a:lnTo>
                    <a:pt x="38380" y="7713"/>
                  </a:lnTo>
                  <a:lnTo>
                    <a:pt x="38270" y="8042"/>
                  </a:lnTo>
                  <a:lnTo>
                    <a:pt x="38160" y="8407"/>
                  </a:lnTo>
                  <a:lnTo>
                    <a:pt x="37941" y="9138"/>
                  </a:lnTo>
                  <a:lnTo>
                    <a:pt x="37320" y="8809"/>
                  </a:lnTo>
                  <a:lnTo>
                    <a:pt x="36333" y="9577"/>
                  </a:lnTo>
                  <a:lnTo>
                    <a:pt x="36589" y="10052"/>
                  </a:lnTo>
                  <a:lnTo>
                    <a:pt x="35821" y="10856"/>
                  </a:lnTo>
                  <a:lnTo>
                    <a:pt x="35236" y="10856"/>
                  </a:lnTo>
                  <a:lnTo>
                    <a:pt x="34907" y="10820"/>
                  </a:lnTo>
                  <a:lnTo>
                    <a:pt x="34578" y="10710"/>
                  </a:lnTo>
                  <a:lnTo>
                    <a:pt x="34322" y="10564"/>
                  </a:lnTo>
                  <a:lnTo>
                    <a:pt x="34066" y="10381"/>
                  </a:lnTo>
                  <a:lnTo>
                    <a:pt x="33920" y="10125"/>
                  </a:lnTo>
                  <a:lnTo>
                    <a:pt x="33811" y="9833"/>
                  </a:lnTo>
                  <a:lnTo>
                    <a:pt x="33737" y="9540"/>
                  </a:lnTo>
                  <a:lnTo>
                    <a:pt x="33737" y="9175"/>
                  </a:lnTo>
                  <a:lnTo>
                    <a:pt x="33409" y="9065"/>
                  </a:lnTo>
                  <a:lnTo>
                    <a:pt x="33080" y="9029"/>
                  </a:lnTo>
                  <a:lnTo>
                    <a:pt x="32678" y="9065"/>
                  </a:lnTo>
                  <a:lnTo>
                    <a:pt x="32239" y="9175"/>
                  </a:lnTo>
                  <a:lnTo>
                    <a:pt x="32385" y="9796"/>
                  </a:lnTo>
                  <a:lnTo>
                    <a:pt x="31800" y="10600"/>
                  </a:lnTo>
                  <a:lnTo>
                    <a:pt x="31764" y="10600"/>
                  </a:lnTo>
                  <a:lnTo>
                    <a:pt x="31691" y="10527"/>
                  </a:lnTo>
                  <a:lnTo>
                    <a:pt x="31544" y="10235"/>
                  </a:lnTo>
                  <a:lnTo>
                    <a:pt x="31325" y="9979"/>
                  </a:lnTo>
                  <a:lnTo>
                    <a:pt x="31215" y="9906"/>
                  </a:lnTo>
                  <a:lnTo>
                    <a:pt x="31106" y="9796"/>
                  </a:lnTo>
                  <a:lnTo>
                    <a:pt x="30960" y="9760"/>
                  </a:lnTo>
                  <a:lnTo>
                    <a:pt x="30594" y="9760"/>
                  </a:lnTo>
                  <a:lnTo>
                    <a:pt x="30375" y="9833"/>
                  </a:lnTo>
                  <a:lnTo>
                    <a:pt x="30265" y="9869"/>
                  </a:lnTo>
                  <a:lnTo>
                    <a:pt x="30119" y="9833"/>
                  </a:lnTo>
                  <a:lnTo>
                    <a:pt x="29973" y="9796"/>
                  </a:lnTo>
                  <a:lnTo>
                    <a:pt x="29680" y="9723"/>
                  </a:lnTo>
                  <a:lnTo>
                    <a:pt x="29498" y="9650"/>
                  </a:lnTo>
                  <a:lnTo>
                    <a:pt x="29351" y="9540"/>
                  </a:lnTo>
                  <a:lnTo>
                    <a:pt x="29278" y="9394"/>
                  </a:lnTo>
                  <a:lnTo>
                    <a:pt x="29205" y="9211"/>
                  </a:lnTo>
                  <a:lnTo>
                    <a:pt x="29571" y="9065"/>
                  </a:lnTo>
                  <a:lnTo>
                    <a:pt x="29717" y="8992"/>
                  </a:lnTo>
                  <a:lnTo>
                    <a:pt x="29826" y="8919"/>
                  </a:lnTo>
                  <a:lnTo>
                    <a:pt x="29900" y="8809"/>
                  </a:lnTo>
                  <a:lnTo>
                    <a:pt x="29936" y="8700"/>
                  </a:lnTo>
                  <a:lnTo>
                    <a:pt x="29936" y="8553"/>
                  </a:lnTo>
                  <a:lnTo>
                    <a:pt x="29900" y="8444"/>
                  </a:lnTo>
                  <a:lnTo>
                    <a:pt x="29826" y="8334"/>
                  </a:lnTo>
                  <a:lnTo>
                    <a:pt x="29680" y="8188"/>
                  </a:lnTo>
                  <a:lnTo>
                    <a:pt x="29498" y="8078"/>
                  </a:lnTo>
                  <a:lnTo>
                    <a:pt x="29278" y="7969"/>
                  </a:lnTo>
                  <a:lnTo>
                    <a:pt x="29059" y="7932"/>
                  </a:lnTo>
                  <a:lnTo>
                    <a:pt x="28840" y="7822"/>
                  </a:lnTo>
                  <a:lnTo>
                    <a:pt x="28620" y="7713"/>
                  </a:lnTo>
                  <a:lnTo>
                    <a:pt x="28438" y="7603"/>
                  </a:lnTo>
                  <a:lnTo>
                    <a:pt x="28291" y="7457"/>
                  </a:lnTo>
                  <a:lnTo>
                    <a:pt x="28145" y="7274"/>
                  </a:lnTo>
                  <a:lnTo>
                    <a:pt x="27889" y="6909"/>
                  </a:lnTo>
                  <a:lnTo>
                    <a:pt x="27743" y="6689"/>
                  </a:lnTo>
                  <a:lnTo>
                    <a:pt x="27560" y="6543"/>
                  </a:lnTo>
                  <a:lnTo>
                    <a:pt x="27378" y="6470"/>
                  </a:lnTo>
                  <a:lnTo>
                    <a:pt x="27158" y="6433"/>
                  </a:lnTo>
                  <a:lnTo>
                    <a:pt x="26939" y="6470"/>
                  </a:lnTo>
                  <a:lnTo>
                    <a:pt x="26866" y="6470"/>
                  </a:lnTo>
                  <a:lnTo>
                    <a:pt x="26647" y="6433"/>
                  </a:lnTo>
                  <a:lnTo>
                    <a:pt x="26573" y="5922"/>
                  </a:lnTo>
                  <a:lnTo>
                    <a:pt x="26391" y="5958"/>
                  </a:lnTo>
                  <a:lnTo>
                    <a:pt x="26281" y="5995"/>
                  </a:lnTo>
                  <a:lnTo>
                    <a:pt x="26208" y="6031"/>
                  </a:lnTo>
                  <a:lnTo>
                    <a:pt x="26098" y="6141"/>
                  </a:lnTo>
                  <a:lnTo>
                    <a:pt x="26025" y="6178"/>
                  </a:lnTo>
                  <a:lnTo>
                    <a:pt x="25879" y="6178"/>
                  </a:lnTo>
                  <a:lnTo>
                    <a:pt x="25806" y="6104"/>
                  </a:lnTo>
                  <a:lnTo>
                    <a:pt x="25769" y="6031"/>
                  </a:lnTo>
                  <a:lnTo>
                    <a:pt x="25769" y="5958"/>
                  </a:lnTo>
                  <a:lnTo>
                    <a:pt x="25769" y="5739"/>
                  </a:lnTo>
                  <a:lnTo>
                    <a:pt x="25806" y="4862"/>
                  </a:lnTo>
                  <a:lnTo>
                    <a:pt x="25660" y="4789"/>
                  </a:lnTo>
                  <a:lnTo>
                    <a:pt x="25477" y="5008"/>
                  </a:lnTo>
                  <a:lnTo>
                    <a:pt x="25404" y="5118"/>
                  </a:lnTo>
                  <a:lnTo>
                    <a:pt x="25294" y="5191"/>
                  </a:lnTo>
                  <a:lnTo>
                    <a:pt x="25111" y="5264"/>
                  </a:lnTo>
                  <a:lnTo>
                    <a:pt x="24819" y="5264"/>
                  </a:lnTo>
                  <a:lnTo>
                    <a:pt x="24746" y="5227"/>
                  </a:lnTo>
                  <a:lnTo>
                    <a:pt x="24636" y="5118"/>
                  </a:lnTo>
                  <a:lnTo>
                    <a:pt x="24527" y="5045"/>
                  </a:lnTo>
                  <a:lnTo>
                    <a:pt x="24417" y="5008"/>
                  </a:lnTo>
                  <a:lnTo>
                    <a:pt x="24271" y="4971"/>
                  </a:lnTo>
                  <a:lnTo>
                    <a:pt x="24088" y="5008"/>
                  </a:lnTo>
                  <a:lnTo>
                    <a:pt x="23869" y="5081"/>
                  </a:lnTo>
                  <a:lnTo>
                    <a:pt x="23686" y="5154"/>
                  </a:lnTo>
                  <a:lnTo>
                    <a:pt x="23540" y="5191"/>
                  </a:lnTo>
                  <a:lnTo>
                    <a:pt x="22955" y="5227"/>
                  </a:lnTo>
                  <a:lnTo>
                    <a:pt x="22370" y="5264"/>
                  </a:lnTo>
                  <a:lnTo>
                    <a:pt x="21639" y="5410"/>
                  </a:lnTo>
                  <a:lnTo>
                    <a:pt x="20871" y="5593"/>
                  </a:lnTo>
                  <a:lnTo>
                    <a:pt x="20725" y="5373"/>
                  </a:lnTo>
                  <a:lnTo>
                    <a:pt x="20616" y="5227"/>
                  </a:lnTo>
                  <a:lnTo>
                    <a:pt x="20579" y="5081"/>
                  </a:lnTo>
                  <a:lnTo>
                    <a:pt x="20506" y="4825"/>
                  </a:lnTo>
                  <a:lnTo>
                    <a:pt x="20360" y="4606"/>
                  </a:lnTo>
                  <a:lnTo>
                    <a:pt x="20213" y="4460"/>
                  </a:lnTo>
                  <a:lnTo>
                    <a:pt x="19994" y="4277"/>
                  </a:lnTo>
                  <a:lnTo>
                    <a:pt x="19775" y="4131"/>
                  </a:lnTo>
                  <a:lnTo>
                    <a:pt x="19592" y="3948"/>
                  </a:lnTo>
                  <a:lnTo>
                    <a:pt x="19227" y="3582"/>
                  </a:lnTo>
                  <a:lnTo>
                    <a:pt x="19044" y="3400"/>
                  </a:lnTo>
                  <a:lnTo>
                    <a:pt x="18934" y="3327"/>
                  </a:lnTo>
                  <a:lnTo>
                    <a:pt x="18825" y="3290"/>
                  </a:lnTo>
                  <a:lnTo>
                    <a:pt x="18569" y="3253"/>
                  </a:lnTo>
                  <a:lnTo>
                    <a:pt x="18349" y="3144"/>
                  </a:lnTo>
                  <a:lnTo>
                    <a:pt x="18130" y="3034"/>
                  </a:lnTo>
                  <a:lnTo>
                    <a:pt x="17947" y="2925"/>
                  </a:lnTo>
                  <a:lnTo>
                    <a:pt x="17728" y="2778"/>
                  </a:lnTo>
                  <a:lnTo>
                    <a:pt x="17545" y="2632"/>
                  </a:lnTo>
                  <a:lnTo>
                    <a:pt x="17216" y="2303"/>
                  </a:lnTo>
                  <a:lnTo>
                    <a:pt x="17034" y="2157"/>
                  </a:lnTo>
                  <a:lnTo>
                    <a:pt x="16814" y="2047"/>
                  </a:lnTo>
                  <a:lnTo>
                    <a:pt x="16595" y="1938"/>
                  </a:lnTo>
                  <a:lnTo>
                    <a:pt x="16339" y="1901"/>
                  </a:lnTo>
                  <a:lnTo>
                    <a:pt x="16266" y="1901"/>
                  </a:lnTo>
                  <a:lnTo>
                    <a:pt x="16193" y="1536"/>
                  </a:lnTo>
                  <a:lnTo>
                    <a:pt x="16120" y="1353"/>
                  </a:lnTo>
                  <a:lnTo>
                    <a:pt x="16047" y="1207"/>
                  </a:lnTo>
                  <a:lnTo>
                    <a:pt x="15974" y="1060"/>
                  </a:lnTo>
                  <a:lnTo>
                    <a:pt x="15864" y="914"/>
                  </a:lnTo>
                  <a:lnTo>
                    <a:pt x="15718" y="841"/>
                  </a:lnTo>
                  <a:lnTo>
                    <a:pt x="15498" y="731"/>
                  </a:lnTo>
                  <a:lnTo>
                    <a:pt x="15462" y="695"/>
                  </a:lnTo>
                  <a:lnTo>
                    <a:pt x="15425" y="585"/>
                  </a:lnTo>
                  <a:lnTo>
                    <a:pt x="15352" y="366"/>
                  </a:lnTo>
                  <a:lnTo>
                    <a:pt x="15242" y="220"/>
                  </a:lnTo>
                  <a:lnTo>
                    <a:pt x="15133" y="110"/>
                  </a:lnTo>
                  <a:lnTo>
                    <a:pt x="14987" y="37"/>
                  </a:lnTo>
                  <a:lnTo>
                    <a:pt x="1487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3900000" y="34866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3592050" y="3417175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3592050" y="3417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3666075" y="4015725"/>
              <a:ext cx="33825" cy="12800"/>
            </a:xfrm>
            <a:custGeom>
              <a:avLst/>
              <a:gdLst/>
              <a:ahLst/>
              <a:cxnLst/>
              <a:rect l="l" t="t" r="r" b="b"/>
              <a:pathLst>
                <a:path w="1353" h="512" fill="none" extrusionOk="0">
                  <a:moveTo>
                    <a:pt x="402" y="512"/>
                  </a:moveTo>
                  <a:lnTo>
                    <a:pt x="402" y="512"/>
                  </a:lnTo>
                  <a:lnTo>
                    <a:pt x="219" y="512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256" y="293"/>
                  </a:lnTo>
                  <a:lnTo>
                    <a:pt x="475" y="146"/>
                  </a:lnTo>
                  <a:lnTo>
                    <a:pt x="695" y="37"/>
                  </a:lnTo>
                  <a:lnTo>
                    <a:pt x="841" y="0"/>
                  </a:lnTo>
                  <a:lnTo>
                    <a:pt x="950" y="0"/>
                  </a:lnTo>
                  <a:lnTo>
                    <a:pt x="950" y="0"/>
                  </a:lnTo>
                  <a:lnTo>
                    <a:pt x="1133" y="0"/>
                  </a:lnTo>
                  <a:lnTo>
                    <a:pt x="1353" y="110"/>
                  </a:lnTo>
                  <a:lnTo>
                    <a:pt x="1353" y="110"/>
                  </a:lnTo>
                  <a:lnTo>
                    <a:pt x="877" y="366"/>
                  </a:lnTo>
                  <a:lnTo>
                    <a:pt x="658" y="475"/>
                  </a:lnTo>
                  <a:lnTo>
                    <a:pt x="402" y="51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3721800" y="3992875"/>
              <a:ext cx="30175" cy="8250"/>
            </a:xfrm>
            <a:custGeom>
              <a:avLst/>
              <a:gdLst/>
              <a:ahLst/>
              <a:cxnLst/>
              <a:rect l="l" t="t" r="r" b="b"/>
              <a:pathLst>
                <a:path w="1207" h="330" fill="none" extrusionOk="0">
                  <a:moveTo>
                    <a:pt x="659" y="329"/>
                  </a:moveTo>
                  <a:lnTo>
                    <a:pt x="659" y="329"/>
                  </a:lnTo>
                  <a:lnTo>
                    <a:pt x="476" y="293"/>
                  </a:lnTo>
                  <a:lnTo>
                    <a:pt x="330" y="256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330" y="37"/>
                  </a:lnTo>
                  <a:lnTo>
                    <a:pt x="659" y="0"/>
                  </a:lnTo>
                  <a:lnTo>
                    <a:pt x="659" y="0"/>
                  </a:lnTo>
                  <a:lnTo>
                    <a:pt x="915" y="37"/>
                  </a:lnTo>
                  <a:lnTo>
                    <a:pt x="1207" y="110"/>
                  </a:lnTo>
                  <a:lnTo>
                    <a:pt x="1207" y="110"/>
                  </a:lnTo>
                  <a:lnTo>
                    <a:pt x="1061" y="183"/>
                  </a:lnTo>
                  <a:lnTo>
                    <a:pt x="915" y="256"/>
                  </a:lnTo>
                  <a:lnTo>
                    <a:pt x="805" y="293"/>
                  </a:lnTo>
                  <a:lnTo>
                    <a:pt x="659" y="3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3606675" y="3951750"/>
              <a:ext cx="42050" cy="66725"/>
            </a:xfrm>
            <a:custGeom>
              <a:avLst/>
              <a:gdLst/>
              <a:ahLst/>
              <a:cxnLst/>
              <a:rect l="l" t="t" r="r" b="b"/>
              <a:pathLst>
                <a:path w="1682" h="2669" fill="none" extrusionOk="0">
                  <a:moveTo>
                    <a:pt x="220" y="2669"/>
                  </a:moveTo>
                  <a:lnTo>
                    <a:pt x="220" y="2669"/>
                  </a:lnTo>
                  <a:lnTo>
                    <a:pt x="183" y="2669"/>
                  </a:lnTo>
                  <a:lnTo>
                    <a:pt x="183" y="2669"/>
                  </a:lnTo>
                  <a:lnTo>
                    <a:pt x="147" y="2632"/>
                  </a:lnTo>
                  <a:lnTo>
                    <a:pt x="110" y="2596"/>
                  </a:lnTo>
                  <a:lnTo>
                    <a:pt x="37" y="2449"/>
                  </a:lnTo>
                  <a:lnTo>
                    <a:pt x="37" y="2449"/>
                  </a:lnTo>
                  <a:lnTo>
                    <a:pt x="0" y="2376"/>
                  </a:lnTo>
                  <a:lnTo>
                    <a:pt x="0" y="2376"/>
                  </a:lnTo>
                  <a:lnTo>
                    <a:pt x="329" y="1353"/>
                  </a:lnTo>
                  <a:lnTo>
                    <a:pt x="512" y="878"/>
                  </a:lnTo>
                  <a:lnTo>
                    <a:pt x="695" y="366"/>
                  </a:lnTo>
                  <a:lnTo>
                    <a:pt x="695" y="366"/>
                  </a:lnTo>
                  <a:lnTo>
                    <a:pt x="768" y="256"/>
                  </a:lnTo>
                  <a:lnTo>
                    <a:pt x="951" y="147"/>
                  </a:lnTo>
                  <a:lnTo>
                    <a:pt x="1316" y="0"/>
                  </a:lnTo>
                  <a:lnTo>
                    <a:pt x="1316" y="0"/>
                  </a:lnTo>
                  <a:lnTo>
                    <a:pt x="1426" y="0"/>
                  </a:lnTo>
                  <a:lnTo>
                    <a:pt x="1426" y="0"/>
                  </a:lnTo>
                  <a:lnTo>
                    <a:pt x="1535" y="0"/>
                  </a:lnTo>
                  <a:lnTo>
                    <a:pt x="1609" y="74"/>
                  </a:lnTo>
                  <a:lnTo>
                    <a:pt x="1682" y="183"/>
                  </a:lnTo>
                  <a:lnTo>
                    <a:pt x="1682" y="329"/>
                  </a:lnTo>
                  <a:lnTo>
                    <a:pt x="1682" y="329"/>
                  </a:lnTo>
                  <a:lnTo>
                    <a:pt x="1462" y="476"/>
                  </a:lnTo>
                  <a:lnTo>
                    <a:pt x="1280" y="622"/>
                  </a:lnTo>
                  <a:lnTo>
                    <a:pt x="1133" y="768"/>
                  </a:lnTo>
                  <a:lnTo>
                    <a:pt x="1024" y="951"/>
                  </a:lnTo>
                  <a:lnTo>
                    <a:pt x="914" y="1170"/>
                  </a:lnTo>
                  <a:lnTo>
                    <a:pt x="841" y="1389"/>
                  </a:lnTo>
                  <a:lnTo>
                    <a:pt x="768" y="1901"/>
                  </a:lnTo>
                  <a:lnTo>
                    <a:pt x="768" y="1901"/>
                  </a:lnTo>
                  <a:lnTo>
                    <a:pt x="731" y="2047"/>
                  </a:lnTo>
                  <a:lnTo>
                    <a:pt x="658" y="2230"/>
                  </a:lnTo>
                  <a:lnTo>
                    <a:pt x="475" y="2596"/>
                  </a:lnTo>
                  <a:lnTo>
                    <a:pt x="475" y="2596"/>
                  </a:lnTo>
                  <a:lnTo>
                    <a:pt x="439" y="2632"/>
                  </a:lnTo>
                  <a:lnTo>
                    <a:pt x="366" y="2632"/>
                  </a:lnTo>
                  <a:lnTo>
                    <a:pt x="220" y="266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3662400" y="3950825"/>
              <a:ext cx="43900" cy="41150"/>
            </a:xfrm>
            <a:custGeom>
              <a:avLst/>
              <a:gdLst/>
              <a:ahLst/>
              <a:cxnLst/>
              <a:rect l="l" t="t" r="r" b="b"/>
              <a:pathLst>
                <a:path w="1756" h="1646" fill="none" extrusionOk="0">
                  <a:moveTo>
                    <a:pt x="842" y="1646"/>
                  </a:moveTo>
                  <a:lnTo>
                    <a:pt x="842" y="1646"/>
                  </a:lnTo>
                  <a:lnTo>
                    <a:pt x="586" y="1573"/>
                  </a:lnTo>
                  <a:lnTo>
                    <a:pt x="476" y="1536"/>
                  </a:lnTo>
                  <a:lnTo>
                    <a:pt x="403" y="1463"/>
                  </a:lnTo>
                  <a:lnTo>
                    <a:pt x="366" y="1390"/>
                  </a:lnTo>
                  <a:lnTo>
                    <a:pt x="330" y="1317"/>
                  </a:lnTo>
                  <a:lnTo>
                    <a:pt x="293" y="1024"/>
                  </a:lnTo>
                  <a:lnTo>
                    <a:pt x="293" y="1024"/>
                  </a:lnTo>
                  <a:lnTo>
                    <a:pt x="257" y="842"/>
                  </a:lnTo>
                  <a:lnTo>
                    <a:pt x="184" y="659"/>
                  </a:lnTo>
                  <a:lnTo>
                    <a:pt x="184" y="659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513" y="1"/>
                  </a:lnTo>
                  <a:lnTo>
                    <a:pt x="513" y="1"/>
                  </a:lnTo>
                  <a:lnTo>
                    <a:pt x="769" y="1"/>
                  </a:lnTo>
                  <a:lnTo>
                    <a:pt x="1024" y="37"/>
                  </a:lnTo>
                  <a:lnTo>
                    <a:pt x="1207" y="111"/>
                  </a:lnTo>
                  <a:lnTo>
                    <a:pt x="1390" y="220"/>
                  </a:lnTo>
                  <a:lnTo>
                    <a:pt x="1500" y="366"/>
                  </a:lnTo>
                  <a:lnTo>
                    <a:pt x="1609" y="513"/>
                  </a:lnTo>
                  <a:lnTo>
                    <a:pt x="1719" y="695"/>
                  </a:lnTo>
                  <a:lnTo>
                    <a:pt x="1755" y="915"/>
                  </a:lnTo>
                  <a:lnTo>
                    <a:pt x="1755" y="915"/>
                  </a:lnTo>
                  <a:lnTo>
                    <a:pt x="1463" y="951"/>
                  </a:lnTo>
                  <a:lnTo>
                    <a:pt x="1317" y="988"/>
                  </a:lnTo>
                  <a:lnTo>
                    <a:pt x="1171" y="1061"/>
                  </a:lnTo>
                  <a:lnTo>
                    <a:pt x="1171" y="1061"/>
                  </a:lnTo>
                  <a:lnTo>
                    <a:pt x="1097" y="1171"/>
                  </a:lnTo>
                  <a:lnTo>
                    <a:pt x="988" y="1317"/>
                  </a:lnTo>
                  <a:lnTo>
                    <a:pt x="842" y="164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3584750" y="3898750"/>
              <a:ext cx="73125" cy="40225"/>
            </a:xfrm>
            <a:custGeom>
              <a:avLst/>
              <a:gdLst/>
              <a:ahLst/>
              <a:cxnLst/>
              <a:rect l="l" t="t" r="r" b="b"/>
              <a:pathLst>
                <a:path w="2925" h="1609" fill="none" extrusionOk="0">
                  <a:moveTo>
                    <a:pt x="110" y="1463"/>
                  </a:moveTo>
                  <a:lnTo>
                    <a:pt x="110" y="1463"/>
                  </a:lnTo>
                  <a:lnTo>
                    <a:pt x="0" y="1207"/>
                  </a:lnTo>
                  <a:lnTo>
                    <a:pt x="0" y="1134"/>
                  </a:lnTo>
                  <a:lnTo>
                    <a:pt x="0" y="1060"/>
                  </a:lnTo>
                  <a:lnTo>
                    <a:pt x="37" y="987"/>
                  </a:lnTo>
                  <a:lnTo>
                    <a:pt x="73" y="914"/>
                  </a:lnTo>
                  <a:lnTo>
                    <a:pt x="292" y="805"/>
                  </a:lnTo>
                  <a:lnTo>
                    <a:pt x="292" y="805"/>
                  </a:lnTo>
                  <a:lnTo>
                    <a:pt x="1097" y="439"/>
                  </a:lnTo>
                  <a:lnTo>
                    <a:pt x="1937" y="0"/>
                  </a:lnTo>
                  <a:lnTo>
                    <a:pt x="1937" y="0"/>
                  </a:lnTo>
                  <a:lnTo>
                    <a:pt x="2303" y="293"/>
                  </a:lnTo>
                  <a:lnTo>
                    <a:pt x="2486" y="439"/>
                  </a:lnTo>
                  <a:lnTo>
                    <a:pt x="2632" y="585"/>
                  </a:lnTo>
                  <a:lnTo>
                    <a:pt x="2778" y="768"/>
                  </a:lnTo>
                  <a:lnTo>
                    <a:pt x="2888" y="987"/>
                  </a:lnTo>
                  <a:lnTo>
                    <a:pt x="2924" y="1243"/>
                  </a:lnTo>
                  <a:lnTo>
                    <a:pt x="2888" y="1536"/>
                  </a:lnTo>
                  <a:lnTo>
                    <a:pt x="2888" y="1536"/>
                  </a:lnTo>
                  <a:lnTo>
                    <a:pt x="2486" y="1572"/>
                  </a:lnTo>
                  <a:lnTo>
                    <a:pt x="2157" y="1609"/>
                  </a:lnTo>
                  <a:lnTo>
                    <a:pt x="2157" y="1609"/>
                  </a:lnTo>
                  <a:lnTo>
                    <a:pt x="1937" y="1572"/>
                  </a:lnTo>
                  <a:lnTo>
                    <a:pt x="1755" y="1499"/>
                  </a:lnTo>
                  <a:lnTo>
                    <a:pt x="1535" y="1316"/>
                  </a:lnTo>
                  <a:lnTo>
                    <a:pt x="1279" y="1097"/>
                  </a:lnTo>
                  <a:lnTo>
                    <a:pt x="1279" y="1097"/>
                  </a:lnTo>
                  <a:lnTo>
                    <a:pt x="110" y="146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3193650" y="3855800"/>
              <a:ext cx="9150" cy="11900"/>
            </a:xfrm>
            <a:custGeom>
              <a:avLst/>
              <a:gdLst/>
              <a:ahLst/>
              <a:cxnLst/>
              <a:rect l="l" t="t" r="r" b="b"/>
              <a:pathLst>
                <a:path w="366" h="476" fill="none" extrusionOk="0">
                  <a:moveTo>
                    <a:pt x="292" y="476"/>
                  </a:moveTo>
                  <a:lnTo>
                    <a:pt x="292" y="476"/>
                  </a:lnTo>
                  <a:lnTo>
                    <a:pt x="110" y="439"/>
                  </a:lnTo>
                  <a:lnTo>
                    <a:pt x="37" y="439"/>
                  </a:lnTo>
                  <a:lnTo>
                    <a:pt x="0" y="403"/>
                  </a:lnTo>
                  <a:lnTo>
                    <a:pt x="0" y="403"/>
                  </a:lnTo>
                  <a:lnTo>
                    <a:pt x="0" y="256"/>
                  </a:lnTo>
                  <a:lnTo>
                    <a:pt x="37" y="147"/>
                  </a:lnTo>
                  <a:lnTo>
                    <a:pt x="183" y="74"/>
                  </a:lnTo>
                  <a:lnTo>
                    <a:pt x="366" y="1"/>
                  </a:lnTo>
                  <a:lnTo>
                    <a:pt x="366" y="1"/>
                  </a:lnTo>
                  <a:lnTo>
                    <a:pt x="292" y="47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3931075" y="3819250"/>
              <a:ext cx="8250" cy="2775"/>
            </a:xfrm>
            <a:custGeom>
              <a:avLst/>
              <a:gdLst/>
              <a:ahLst/>
              <a:cxnLst/>
              <a:rect l="l" t="t" r="r" b="b"/>
              <a:pathLst>
                <a:path w="330" h="111" fill="none" extrusionOk="0">
                  <a:moveTo>
                    <a:pt x="329" y="110"/>
                  </a:moveTo>
                  <a:lnTo>
                    <a:pt x="329" y="110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329" y="11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3522600" y="3795500"/>
              <a:ext cx="10075" cy="31075"/>
            </a:xfrm>
            <a:custGeom>
              <a:avLst/>
              <a:gdLst/>
              <a:ahLst/>
              <a:cxnLst/>
              <a:rect l="l" t="t" r="r" b="b"/>
              <a:pathLst>
                <a:path w="403" h="1243" fill="none" extrusionOk="0">
                  <a:moveTo>
                    <a:pt x="403" y="1243"/>
                  </a:moveTo>
                  <a:lnTo>
                    <a:pt x="403" y="1243"/>
                  </a:lnTo>
                  <a:lnTo>
                    <a:pt x="220" y="1060"/>
                  </a:lnTo>
                  <a:lnTo>
                    <a:pt x="74" y="914"/>
                  </a:lnTo>
                  <a:lnTo>
                    <a:pt x="1" y="731"/>
                  </a:lnTo>
                  <a:lnTo>
                    <a:pt x="1" y="548"/>
                  </a:lnTo>
                  <a:lnTo>
                    <a:pt x="1" y="402"/>
                  </a:lnTo>
                  <a:lnTo>
                    <a:pt x="74" y="256"/>
                  </a:lnTo>
                  <a:lnTo>
                    <a:pt x="220" y="110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403" y="124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3504325" y="3786350"/>
              <a:ext cx="4600" cy="15575"/>
            </a:xfrm>
            <a:custGeom>
              <a:avLst/>
              <a:gdLst/>
              <a:ahLst/>
              <a:cxnLst/>
              <a:rect l="l" t="t" r="r" b="b"/>
              <a:pathLst>
                <a:path w="184" h="623" fill="none" extrusionOk="0">
                  <a:moveTo>
                    <a:pt x="183" y="622"/>
                  </a:moveTo>
                  <a:lnTo>
                    <a:pt x="183" y="622"/>
                  </a:lnTo>
                  <a:lnTo>
                    <a:pt x="37" y="476"/>
                  </a:lnTo>
                  <a:lnTo>
                    <a:pt x="1" y="366"/>
                  </a:lnTo>
                  <a:lnTo>
                    <a:pt x="1" y="293"/>
                  </a:lnTo>
                  <a:lnTo>
                    <a:pt x="1" y="220"/>
                  </a:lnTo>
                  <a:lnTo>
                    <a:pt x="37" y="147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62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3505250" y="3701375"/>
              <a:ext cx="4575" cy="10075"/>
            </a:xfrm>
            <a:custGeom>
              <a:avLst/>
              <a:gdLst/>
              <a:ahLst/>
              <a:cxnLst/>
              <a:rect l="l" t="t" r="r" b="b"/>
              <a:pathLst>
                <a:path w="183" h="403" fill="none" extrusionOk="0">
                  <a:moveTo>
                    <a:pt x="73" y="402"/>
                  </a:moveTo>
                  <a:lnTo>
                    <a:pt x="73" y="402"/>
                  </a:lnTo>
                  <a:lnTo>
                    <a:pt x="37" y="29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73" y="110"/>
                  </a:lnTo>
                  <a:lnTo>
                    <a:pt x="183" y="0"/>
                  </a:lnTo>
                  <a:lnTo>
                    <a:pt x="183" y="0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73" y="40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3380975" y="3574350"/>
              <a:ext cx="57575" cy="29275"/>
            </a:xfrm>
            <a:custGeom>
              <a:avLst/>
              <a:gdLst/>
              <a:ahLst/>
              <a:cxnLst/>
              <a:rect l="l" t="t" r="r" b="b"/>
              <a:pathLst>
                <a:path w="2303" h="1171" fill="none" extrusionOk="0">
                  <a:moveTo>
                    <a:pt x="439" y="1170"/>
                  </a:moveTo>
                  <a:lnTo>
                    <a:pt x="439" y="1170"/>
                  </a:lnTo>
                  <a:lnTo>
                    <a:pt x="219" y="1134"/>
                  </a:lnTo>
                  <a:lnTo>
                    <a:pt x="0" y="1061"/>
                  </a:lnTo>
                  <a:lnTo>
                    <a:pt x="0" y="1061"/>
                  </a:lnTo>
                  <a:lnTo>
                    <a:pt x="329" y="732"/>
                  </a:lnTo>
                  <a:lnTo>
                    <a:pt x="621" y="476"/>
                  </a:lnTo>
                  <a:lnTo>
                    <a:pt x="621" y="476"/>
                  </a:lnTo>
                  <a:lnTo>
                    <a:pt x="950" y="257"/>
                  </a:lnTo>
                  <a:lnTo>
                    <a:pt x="1316" y="1"/>
                  </a:lnTo>
                  <a:lnTo>
                    <a:pt x="1316" y="1"/>
                  </a:lnTo>
                  <a:lnTo>
                    <a:pt x="2303" y="476"/>
                  </a:lnTo>
                  <a:lnTo>
                    <a:pt x="2303" y="476"/>
                  </a:lnTo>
                  <a:lnTo>
                    <a:pt x="1206" y="914"/>
                  </a:lnTo>
                  <a:lnTo>
                    <a:pt x="1206" y="914"/>
                  </a:lnTo>
                  <a:lnTo>
                    <a:pt x="841" y="1061"/>
                  </a:lnTo>
                  <a:lnTo>
                    <a:pt x="658" y="1134"/>
                  </a:lnTo>
                  <a:lnTo>
                    <a:pt x="439" y="117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3746475" y="3546025"/>
              <a:ext cx="4600" cy="14650"/>
            </a:xfrm>
            <a:custGeom>
              <a:avLst/>
              <a:gdLst/>
              <a:ahLst/>
              <a:cxnLst/>
              <a:rect l="l" t="t" r="r" b="b"/>
              <a:pathLst>
                <a:path w="184" h="586" fill="none" extrusionOk="0">
                  <a:moveTo>
                    <a:pt x="1" y="585"/>
                  </a:moveTo>
                  <a:lnTo>
                    <a:pt x="1" y="585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147" y="220"/>
                  </a:lnTo>
                  <a:lnTo>
                    <a:pt x="183" y="366"/>
                  </a:lnTo>
                  <a:lnTo>
                    <a:pt x="110" y="439"/>
                  </a:lnTo>
                  <a:lnTo>
                    <a:pt x="1" y="58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3358125" y="3438200"/>
              <a:ext cx="62150" cy="42975"/>
            </a:xfrm>
            <a:custGeom>
              <a:avLst/>
              <a:gdLst/>
              <a:ahLst/>
              <a:cxnLst/>
              <a:rect l="l" t="t" r="r" b="b"/>
              <a:pathLst>
                <a:path w="2486" h="1719" fill="none" extrusionOk="0">
                  <a:moveTo>
                    <a:pt x="0" y="1718"/>
                  </a:moveTo>
                  <a:lnTo>
                    <a:pt x="0" y="1718"/>
                  </a:lnTo>
                  <a:lnTo>
                    <a:pt x="73" y="1499"/>
                  </a:lnTo>
                  <a:lnTo>
                    <a:pt x="147" y="1316"/>
                  </a:lnTo>
                  <a:lnTo>
                    <a:pt x="293" y="1170"/>
                  </a:lnTo>
                  <a:lnTo>
                    <a:pt x="439" y="1061"/>
                  </a:lnTo>
                  <a:lnTo>
                    <a:pt x="731" y="878"/>
                  </a:lnTo>
                  <a:lnTo>
                    <a:pt x="878" y="805"/>
                  </a:lnTo>
                  <a:lnTo>
                    <a:pt x="1024" y="695"/>
                  </a:lnTo>
                  <a:lnTo>
                    <a:pt x="1024" y="695"/>
                  </a:lnTo>
                  <a:lnTo>
                    <a:pt x="768" y="403"/>
                  </a:lnTo>
                  <a:lnTo>
                    <a:pt x="768" y="403"/>
                  </a:lnTo>
                  <a:lnTo>
                    <a:pt x="987" y="220"/>
                  </a:lnTo>
                  <a:lnTo>
                    <a:pt x="1170" y="74"/>
                  </a:lnTo>
                  <a:lnTo>
                    <a:pt x="1316" y="37"/>
                  </a:lnTo>
                  <a:lnTo>
                    <a:pt x="1535" y="1"/>
                  </a:lnTo>
                  <a:lnTo>
                    <a:pt x="1535" y="1"/>
                  </a:lnTo>
                  <a:lnTo>
                    <a:pt x="1974" y="37"/>
                  </a:lnTo>
                  <a:lnTo>
                    <a:pt x="1974" y="37"/>
                  </a:lnTo>
                  <a:lnTo>
                    <a:pt x="1755" y="476"/>
                  </a:lnTo>
                  <a:lnTo>
                    <a:pt x="1755" y="476"/>
                  </a:lnTo>
                  <a:lnTo>
                    <a:pt x="2486" y="951"/>
                  </a:lnTo>
                  <a:lnTo>
                    <a:pt x="2486" y="951"/>
                  </a:lnTo>
                  <a:lnTo>
                    <a:pt x="2230" y="1316"/>
                  </a:lnTo>
                  <a:lnTo>
                    <a:pt x="2230" y="1316"/>
                  </a:lnTo>
                  <a:lnTo>
                    <a:pt x="2011" y="1280"/>
                  </a:lnTo>
                  <a:lnTo>
                    <a:pt x="1755" y="1280"/>
                  </a:lnTo>
                  <a:lnTo>
                    <a:pt x="1755" y="1280"/>
                  </a:lnTo>
                  <a:lnTo>
                    <a:pt x="1316" y="1316"/>
                  </a:lnTo>
                  <a:lnTo>
                    <a:pt x="878" y="1426"/>
                  </a:lnTo>
                  <a:lnTo>
                    <a:pt x="439" y="1536"/>
                  </a:lnTo>
                  <a:lnTo>
                    <a:pt x="0" y="1718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3674300" y="3422675"/>
              <a:ext cx="39300" cy="54850"/>
            </a:xfrm>
            <a:custGeom>
              <a:avLst/>
              <a:gdLst/>
              <a:ahLst/>
              <a:cxnLst/>
              <a:rect l="l" t="t" r="r" b="b"/>
              <a:pathLst>
                <a:path w="1572" h="2194" fill="none" extrusionOk="0">
                  <a:moveTo>
                    <a:pt x="0" y="2193"/>
                  </a:moveTo>
                  <a:lnTo>
                    <a:pt x="0" y="2193"/>
                  </a:lnTo>
                  <a:lnTo>
                    <a:pt x="146" y="1645"/>
                  </a:lnTo>
                  <a:lnTo>
                    <a:pt x="146" y="1645"/>
                  </a:lnTo>
                  <a:lnTo>
                    <a:pt x="219" y="1462"/>
                  </a:lnTo>
                  <a:lnTo>
                    <a:pt x="293" y="1279"/>
                  </a:lnTo>
                  <a:lnTo>
                    <a:pt x="402" y="1133"/>
                  </a:lnTo>
                  <a:lnTo>
                    <a:pt x="548" y="987"/>
                  </a:lnTo>
                  <a:lnTo>
                    <a:pt x="548" y="987"/>
                  </a:lnTo>
                  <a:lnTo>
                    <a:pt x="658" y="841"/>
                  </a:lnTo>
                  <a:lnTo>
                    <a:pt x="768" y="658"/>
                  </a:lnTo>
                  <a:lnTo>
                    <a:pt x="987" y="329"/>
                  </a:lnTo>
                  <a:lnTo>
                    <a:pt x="987" y="329"/>
                  </a:lnTo>
                  <a:lnTo>
                    <a:pt x="1133" y="110"/>
                  </a:lnTo>
                  <a:lnTo>
                    <a:pt x="1206" y="37"/>
                  </a:lnTo>
                  <a:lnTo>
                    <a:pt x="1316" y="0"/>
                  </a:lnTo>
                  <a:lnTo>
                    <a:pt x="1316" y="0"/>
                  </a:lnTo>
                  <a:lnTo>
                    <a:pt x="1426" y="37"/>
                  </a:lnTo>
                  <a:lnTo>
                    <a:pt x="1572" y="110"/>
                  </a:lnTo>
                  <a:lnTo>
                    <a:pt x="1572" y="110"/>
                  </a:lnTo>
                  <a:lnTo>
                    <a:pt x="1389" y="658"/>
                  </a:lnTo>
                  <a:lnTo>
                    <a:pt x="1316" y="914"/>
                  </a:lnTo>
                  <a:lnTo>
                    <a:pt x="1206" y="1133"/>
                  </a:lnTo>
                  <a:lnTo>
                    <a:pt x="1024" y="1353"/>
                  </a:lnTo>
                  <a:lnTo>
                    <a:pt x="841" y="1499"/>
                  </a:lnTo>
                  <a:lnTo>
                    <a:pt x="585" y="1608"/>
                  </a:lnTo>
                  <a:lnTo>
                    <a:pt x="219" y="1645"/>
                  </a:lnTo>
                  <a:lnTo>
                    <a:pt x="219" y="1645"/>
                  </a:lnTo>
                  <a:lnTo>
                    <a:pt x="146" y="1645"/>
                  </a:lnTo>
                  <a:lnTo>
                    <a:pt x="146" y="1645"/>
                  </a:lnTo>
                  <a:lnTo>
                    <a:pt x="110" y="2157"/>
                  </a:lnTo>
                  <a:lnTo>
                    <a:pt x="110" y="2157"/>
                  </a:lnTo>
                  <a:lnTo>
                    <a:pt x="0" y="219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3827800" y="3369675"/>
              <a:ext cx="3675" cy="7325"/>
            </a:xfrm>
            <a:custGeom>
              <a:avLst/>
              <a:gdLst/>
              <a:ahLst/>
              <a:cxnLst/>
              <a:rect l="l" t="t" r="r" b="b"/>
              <a:pathLst>
                <a:path w="147" h="293" fill="none" extrusionOk="0">
                  <a:moveTo>
                    <a:pt x="147" y="293"/>
                  </a:moveTo>
                  <a:lnTo>
                    <a:pt x="147" y="293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47" y="29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3894525" y="3358700"/>
              <a:ext cx="10075" cy="4600"/>
            </a:xfrm>
            <a:custGeom>
              <a:avLst/>
              <a:gdLst/>
              <a:ahLst/>
              <a:cxnLst/>
              <a:rect l="l" t="t" r="r" b="b"/>
              <a:pathLst>
                <a:path w="403" h="184" fill="none" extrusionOk="0">
                  <a:moveTo>
                    <a:pt x="37" y="183"/>
                  </a:moveTo>
                  <a:lnTo>
                    <a:pt x="37" y="18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02" y="1"/>
                  </a:lnTo>
                  <a:lnTo>
                    <a:pt x="402" y="1"/>
                  </a:lnTo>
                  <a:lnTo>
                    <a:pt x="402" y="183"/>
                  </a:lnTo>
                  <a:lnTo>
                    <a:pt x="402" y="183"/>
                  </a:lnTo>
                  <a:lnTo>
                    <a:pt x="37" y="18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3833300" y="3344075"/>
              <a:ext cx="5500" cy="18300"/>
            </a:xfrm>
            <a:custGeom>
              <a:avLst/>
              <a:gdLst/>
              <a:ahLst/>
              <a:cxnLst/>
              <a:rect l="l" t="t" r="r" b="b"/>
              <a:pathLst>
                <a:path w="220" h="732" fill="none" extrusionOk="0">
                  <a:moveTo>
                    <a:pt x="0" y="732"/>
                  </a:moveTo>
                  <a:lnTo>
                    <a:pt x="0" y="732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219" y="37"/>
                  </a:lnTo>
                  <a:lnTo>
                    <a:pt x="219" y="37"/>
                  </a:lnTo>
                  <a:lnTo>
                    <a:pt x="219" y="732"/>
                  </a:lnTo>
                  <a:lnTo>
                    <a:pt x="219" y="732"/>
                  </a:lnTo>
                  <a:lnTo>
                    <a:pt x="0" y="73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2748625" y="3187825"/>
              <a:ext cx="1491325" cy="2289050"/>
            </a:xfrm>
            <a:custGeom>
              <a:avLst/>
              <a:gdLst/>
              <a:ahLst/>
              <a:cxnLst/>
              <a:rect l="l" t="t" r="r" b="b"/>
              <a:pathLst>
                <a:path w="59653" h="91562" fill="none" extrusionOk="0">
                  <a:moveTo>
                    <a:pt x="14877" y="0"/>
                  </a:moveTo>
                  <a:lnTo>
                    <a:pt x="14877" y="0"/>
                  </a:lnTo>
                  <a:lnTo>
                    <a:pt x="14731" y="0"/>
                  </a:lnTo>
                  <a:lnTo>
                    <a:pt x="14585" y="73"/>
                  </a:lnTo>
                  <a:lnTo>
                    <a:pt x="14585" y="73"/>
                  </a:lnTo>
                  <a:lnTo>
                    <a:pt x="14292" y="183"/>
                  </a:lnTo>
                  <a:lnTo>
                    <a:pt x="14146" y="220"/>
                  </a:lnTo>
                  <a:lnTo>
                    <a:pt x="14000" y="256"/>
                  </a:lnTo>
                  <a:lnTo>
                    <a:pt x="14000" y="256"/>
                  </a:lnTo>
                  <a:lnTo>
                    <a:pt x="13780" y="220"/>
                  </a:lnTo>
                  <a:lnTo>
                    <a:pt x="13525" y="110"/>
                  </a:lnTo>
                  <a:lnTo>
                    <a:pt x="13525" y="110"/>
                  </a:lnTo>
                  <a:lnTo>
                    <a:pt x="13451" y="110"/>
                  </a:lnTo>
                  <a:lnTo>
                    <a:pt x="13451" y="110"/>
                  </a:lnTo>
                  <a:lnTo>
                    <a:pt x="13342" y="110"/>
                  </a:lnTo>
                  <a:lnTo>
                    <a:pt x="13232" y="183"/>
                  </a:lnTo>
                  <a:lnTo>
                    <a:pt x="12976" y="329"/>
                  </a:lnTo>
                  <a:lnTo>
                    <a:pt x="12976" y="329"/>
                  </a:lnTo>
                  <a:lnTo>
                    <a:pt x="12647" y="512"/>
                  </a:lnTo>
                  <a:lnTo>
                    <a:pt x="12465" y="585"/>
                  </a:lnTo>
                  <a:lnTo>
                    <a:pt x="12318" y="585"/>
                  </a:lnTo>
                  <a:lnTo>
                    <a:pt x="12318" y="585"/>
                  </a:lnTo>
                  <a:lnTo>
                    <a:pt x="12282" y="585"/>
                  </a:lnTo>
                  <a:lnTo>
                    <a:pt x="12282" y="585"/>
                  </a:lnTo>
                  <a:lnTo>
                    <a:pt x="12209" y="585"/>
                  </a:lnTo>
                  <a:lnTo>
                    <a:pt x="12209" y="585"/>
                  </a:lnTo>
                  <a:lnTo>
                    <a:pt x="11880" y="622"/>
                  </a:lnTo>
                  <a:lnTo>
                    <a:pt x="11624" y="731"/>
                  </a:lnTo>
                  <a:lnTo>
                    <a:pt x="11331" y="878"/>
                  </a:lnTo>
                  <a:lnTo>
                    <a:pt x="11076" y="1060"/>
                  </a:lnTo>
                  <a:lnTo>
                    <a:pt x="11076" y="1060"/>
                  </a:lnTo>
                  <a:lnTo>
                    <a:pt x="10747" y="1280"/>
                  </a:lnTo>
                  <a:lnTo>
                    <a:pt x="10418" y="1536"/>
                  </a:lnTo>
                  <a:lnTo>
                    <a:pt x="10418" y="1536"/>
                  </a:lnTo>
                  <a:lnTo>
                    <a:pt x="10198" y="1682"/>
                  </a:lnTo>
                  <a:lnTo>
                    <a:pt x="10016" y="1791"/>
                  </a:lnTo>
                  <a:lnTo>
                    <a:pt x="9796" y="1865"/>
                  </a:lnTo>
                  <a:lnTo>
                    <a:pt x="9577" y="1865"/>
                  </a:lnTo>
                  <a:lnTo>
                    <a:pt x="9577" y="1865"/>
                  </a:lnTo>
                  <a:lnTo>
                    <a:pt x="9394" y="1865"/>
                  </a:lnTo>
                  <a:lnTo>
                    <a:pt x="9248" y="1828"/>
                  </a:lnTo>
                  <a:lnTo>
                    <a:pt x="9248" y="1828"/>
                  </a:lnTo>
                  <a:lnTo>
                    <a:pt x="8992" y="1791"/>
                  </a:lnTo>
                  <a:lnTo>
                    <a:pt x="8992" y="1791"/>
                  </a:lnTo>
                  <a:lnTo>
                    <a:pt x="8809" y="1791"/>
                  </a:lnTo>
                  <a:lnTo>
                    <a:pt x="8663" y="1865"/>
                  </a:lnTo>
                  <a:lnTo>
                    <a:pt x="8517" y="1974"/>
                  </a:lnTo>
                  <a:lnTo>
                    <a:pt x="8371" y="2120"/>
                  </a:lnTo>
                  <a:lnTo>
                    <a:pt x="8371" y="2120"/>
                  </a:lnTo>
                  <a:lnTo>
                    <a:pt x="8225" y="2303"/>
                  </a:lnTo>
                  <a:lnTo>
                    <a:pt x="8152" y="2522"/>
                  </a:lnTo>
                  <a:lnTo>
                    <a:pt x="8115" y="2632"/>
                  </a:lnTo>
                  <a:lnTo>
                    <a:pt x="8115" y="2778"/>
                  </a:lnTo>
                  <a:lnTo>
                    <a:pt x="8152" y="2888"/>
                  </a:lnTo>
                  <a:lnTo>
                    <a:pt x="8225" y="3034"/>
                  </a:lnTo>
                  <a:lnTo>
                    <a:pt x="8225" y="3034"/>
                  </a:lnTo>
                  <a:lnTo>
                    <a:pt x="8298" y="3253"/>
                  </a:lnTo>
                  <a:lnTo>
                    <a:pt x="8334" y="3473"/>
                  </a:lnTo>
                  <a:lnTo>
                    <a:pt x="8334" y="3948"/>
                  </a:lnTo>
                  <a:lnTo>
                    <a:pt x="8334" y="3948"/>
                  </a:lnTo>
                  <a:lnTo>
                    <a:pt x="8298" y="4240"/>
                  </a:lnTo>
                  <a:lnTo>
                    <a:pt x="8298" y="4387"/>
                  </a:lnTo>
                  <a:lnTo>
                    <a:pt x="8334" y="4496"/>
                  </a:lnTo>
                  <a:lnTo>
                    <a:pt x="8334" y="4496"/>
                  </a:lnTo>
                  <a:lnTo>
                    <a:pt x="8444" y="4642"/>
                  </a:lnTo>
                  <a:lnTo>
                    <a:pt x="8480" y="4789"/>
                  </a:lnTo>
                  <a:lnTo>
                    <a:pt x="8517" y="4935"/>
                  </a:lnTo>
                  <a:lnTo>
                    <a:pt x="8554" y="5118"/>
                  </a:lnTo>
                  <a:lnTo>
                    <a:pt x="8517" y="5447"/>
                  </a:lnTo>
                  <a:lnTo>
                    <a:pt x="8517" y="5812"/>
                  </a:lnTo>
                  <a:lnTo>
                    <a:pt x="8517" y="5812"/>
                  </a:lnTo>
                  <a:lnTo>
                    <a:pt x="8005" y="5849"/>
                  </a:lnTo>
                  <a:lnTo>
                    <a:pt x="8005" y="5849"/>
                  </a:lnTo>
                  <a:lnTo>
                    <a:pt x="7896" y="5849"/>
                  </a:lnTo>
                  <a:lnTo>
                    <a:pt x="7786" y="5812"/>
                  </a:lnTo>
                  <a:lnTo>
                    <a:pt x="7786" y="5812"/>
                  </a:lnTo>
                  <a:lnTo>
                    <a:pt x="7676" y="5666"/>
                  </a:lnTo>
                  <a:lnTo>
                    <a:pt x="7567" y="5447"/>
                  </a:lnTo>
                  <a:lnTo>
                    <a:pt x="7384" y="4971"/>
                  </a:lnTo>
                  <a:lnTo>
                    <a:pt x="7384" y="4971"/>
                  </a:lnTo>
                  <a:lnTo>
                    <a:pt x="7092" y="5008"/>
                  </a:lnTo>
                  <a:lnTo>
                    <a:pt x="6799" y="5045"/>
                  </a:lnTo>
                  <a:lnTo>
                    <a:pt x="6214" y="5191"/>
                  </a:lnTo>
                  <a:lnTo>
                    <a:pt x="5629" y="5410"/>
                  </a:lnTo>
                  <a:lnTo>
                    <a:pt x="5045" y="5739"/>
                  </a:lnTo>
                  <a:lnTo>
                    <a:pt x="5045" y="5739"/>
                  </a:lnTo>
                  <a:lnTo>
                    <a:pt x="5191" y="5995"/>
                  </a:lnTo>
                  <a:lnTo>
                    <a:pt x="5227" y="6251"/>
                  </a:lnTo>
                  <a:lnTo>
                    <a:pt x="5227" y="6543"/>
                  </a:lnTo>
                  <a:lnTo>
                    <a:pt x="5118" y="6799"/>
                  </a:lnTo>
                  <a:lnTo>
                    <a:pt x="5118" y="6799"/>
                  </a:lnTo>
                  <a:lnTo>
                    <a:pt x="5045" y="7018"/>
                  </a:lnTo>
                  <a:lnTo>
                    <a:pt x="5045" y="7238"/>
                  </a:lnTo>
                  <a:lnTo>
                    <a:pt x="5081" y="7347"/>
                  </a:lnTo>
                  <a:lnTo>
                    <a:pt x="5118" y="7420"/>
                  </a:lnTo>
                  <a:lnTo>
                    <a:pt x="5191" y="7530"/>
                  </a:lnTo>
                  <a:lnTo>
                    <a:pt x="5337" y="7567"/>
                  </a:lnTo>
                  <a:lnTo>
                    <a:pt x="5337" y="7567"/>
                  </a:lnTo>
                  <a:lnTo>
                    <a:pt x="5629" y="7640"/>
                  </a:lnTo>
                  <a:lnTo>
                    <a:pt x="5922" y="7676"/>
                  </a:lnTo>
                  <a:lnTo>
                    <a:pt x="6214" y="7749"/>
                  </a:lnTo>
                  <a:lnTo>
                    <a:pt x="6360" y="7786"/>
                  </a:lnTo>
                  <a:lnTo>
                    <a:pt x="6507" y="7859"/>
                  </a:lnTo>
                  <a:lnTo>
                    <a:pt x="6507" y="7859"/>
                  </a:lnTo>
                  <a:lnTo>
                    <a:pt x="6543" y="7859"/>
                  </a:lnTo>
                  <a:lnTo>
                    <a:pt x="6543" y="7859"/>
                  </a:lnTo>
                  <a:lnTo>
                    <a:pt x="6689" y="7822"/>
                  </a:lnTo>
                  <a:lnTo>
                    <a:pt x="6836" y="7749"/>
                  </a:lnTo>
                  <a:lnTo>
                    <a:pt x="6836" y="7749"/>
                  </a:lnTo>
                  <a:lnTo>
                    <a:pt x="7201" y="7676"/>
                  </a:lnTo>
                  <a:lnTo>
                    <a:pt x="7201" y="7676"/>
                  </a:lnTo>
                  <a:lnTo>
                    <a:pt x="7092" y="8261"/>
                  </a:lnTo>
                  <a:lnTo>
                    <a:pt x="7055" y="8517"/>
                  </a:lnTo>
                  <a:lnTo>
                    <a:pt x="6982" y="8663"/>
                  </a:lnTo>
                  <a:lnTo>
                    <a:pt x="6909" y="8809"/>
                  </a:lnTo>
                  <a:lnTo>
                    <a:pt x="6799" y="8919"/>
                  </a:lnTo>
                  <a:lnTo>
                    <a:pt x="6689" y="8956"/>
                  </a:lnTo>
                  <a:lnTo>
                    <a:pt x="6543" y="8992"/>
                  </a:lnTo>
                  <a:lnTo>
                    <a:pt x="6543" y="8992"/>
                  </a:lnTo>
                  <a:lnTo>
                    <a:pt x="6360" y="8956"/>
                  </a:lnTo>
                  <a:lnTo>
                    <a:pt x="6178" y="8882"/>
                  </a:lnTo>
                  <a:lnTo>
                    <a:pt x="6178" y="8882"/>
                  </a:lnTo>
                  <a:lnTo>
                    <a:pt x="5812" y="9065"/>
                  </a:lnTo>
                  <a:lnTo>
                    <a:pt x="5629" y="9138"/>
                  </a:lnTo>
                  <a:lnTo>
                    <a:pt x="5483" y="9138"/>
                  </a:lnTo>
                  <a:lnTo>
                    <a:pt x="5483" y="9138"/>
                  </a:lnTo>
                  <a:lnTo>
                    <a:pt x="5447" y="9138"/>
                  </a:lnTo>
                  <a:lnTo>
                    <a:pt x="5447" y="9138"/>
                  </a:lnTo>
                  <a:lnTo>
                    <a:pt x="5227" y="9102"/>
                  </a:lnTo>
                  <a:lnTo>
                    <a:pt x="5045" y="9065"/>
                  </a:lnTo>
                  <a:lnTo>
                    <a:pt x="5045" y="9065"/>
                  </a:lnTo>
                  <a:lnTo>
                    <a:pt x="4825" y="9102"/>
                  </a:lnTo>
                  <a:lnTo>
                    <a:pt x="4606" y="9211"/>
                  </a:lnTo>
                  <a:lnTo>
                    <a:pt x="4423" y="9394"/>
                  </a:lnTo>
                  <a:lnTo>
                    <a:pt x="4241" y="9577"/>
                  </a:lnTo>
                  <a:lnTo>
                    <a:pt x="4241" y="9577"/>
                  </a:lnTo>
                  <a:lnTo>
                    <a:pt x="4021" y="9796"/>
                  </a:lnTo>
                  <a:lnTo>
                    <a:pt x="3765" y="10016"/>
                  </a:lnTo>
                  <a:lnTo>
                    <a:pt x="3765" y="10016"/>
                  </a:lnTo>
                  <a:lnTo>
                    <a:pt x="3436" y="10308"/>
                  </a:lnTo>
                  <a:lnTo>
                    <a:pt x="3290" y="10454"/>
                  </a:lnTo>
                  <a:lnTo>
                    <a:pt x="3144" y="10637"/>
                  </a:lnTo>
                  <a:lnTo>
                    <a:pt x="3071" y="10820"/>
                  </a:lnTo>
                  <a:lnTo>
                    <a:pt x="2998" y="11039"/>
                  </a:lnTo>
                  <a:lnTo>
                    <a:pt x="2998" y="11258"/>
                  </a:lnTo>
                  <a:lnTo>
                    <a:pt x="3034" y="11514"/>
                  </a:lnTo>
                  <a:lnTo>
                    <a:pt x="3034" y="11514"/>
                  </a:lnTo>
                  <a:lnTo>
                    <a:pt x="3034" y="11697"/>
                  </a:lnTo>
                  <a:lnTo>
                    <a:pt x="2998" y="11880"/>
                  </a:lnTo>
                  <a:lnTo>
                    <a:pt x="2998" y="11880"/>
                  </a:lnTo>
                  <a:lnTo>
                    <a:pt x="2961" y="12391"/>
                  </a:lnTo>
                  <a:lnTo>
                    <a:pt x="2998" y="12574"/>
                  </a:lnTo>
                  <a:lnTo>
                    <a:pt x="3034" y="12720"/>
                  </a:lnTo>
                  <a:lnTo>
                    <a:pt x="3144" y="12830"/>
                  </a:lnTo>
                  <a:lnTo>
                    <a:pt x="3327" y="12903"/>
                  </a:lnTo>
                  <a:lnTo>
                    <a:pt x="3838" y="13086"/>
                  </a:lnTo>
                  <a:lnTo>
                    <a:pt x="3838" y="13086"/>
                  </a:lnTo>
                  <a:lnTo>
                    <a:pt x="3583" y="14292"/>
                  </a:lnTo>
                  <a:lnTo>
                    <a:pt x="3583" y="14292"/>
                  </a:lnTo>
                  <a:lnTo>
                    <a:pt x="5118" y="14804"/>
                  </a:lnTo>
                  <a:lnTo>
                    <a:pt x="5118" y="14804"/>
                  </a:lnTo>
                  <a:lnTo>
                    <a:pt x="5081" y="15096"/>
                  </a:lnTo>
                  <a:lnTo>
                    <a:pt x="5045" y="15279"/>
                  </a:lnTo>
                  <a:lnTo>
                    <a:pt x="5008" y="15389"/>
                  </a:lnTo>
                  <a:lnTo>
                    <a:pt x="5008" y="15389"/>
                  </a:lnTo>
                  <a:lnTo>
                    <a:pt x="4569" y="15900"/>
                  </a:lnTo>
                  <a:lnTo>
                    <a:pt x="4350" y="16120"/>
                  </a:lnTo>
                  <a:lnTo>
                    <a:pt x="4094" y="16339"/>
                  </a:lnTo>
                  <a:lnTo>
                    <a:pt x="4094" y="16339"/>
                  </a:lnTo>
                  <a:lnTo>
                    <a:pt x="3729" y="16595"/>
                  </a:lnTo>
                  <a:lnTo>
                    <a:pt x="3400" y="16814"/>
                  </a:lnTo>
                  <a:lnTo>
                    <a:pt x="2669" y="17216"/>
                  </a:lnTo>
                  <a:lnTo>
                    <a:pt x="2669" y="17216"/>
                  </a:lnTo>
                  <a:lnTo>
                    <a:pt x="2523" y="17253"/>
                  </a:lnTo>
                  <a:lnTo>
                    <a:pt x="2413" y="17289"/>
                  </a:lnTo>
                  <a:lnTo>
                    <a:pt x="2413" y="17289"/>
                  </a:lnTo>
                  <a:lnTo>
                    <a:pt x="1463" y="17655"/>
                  </a:lnTo>
                  <a:lnTo>
                    <a:pt x="1463" y="17655"/>
                  </a:lnTo>
                  <a:lnTo>
                    <a:pt x="330" y="18130"/>
                  </a:lnTo>
                  <a:lnTo>
                    <a:pt x="330" y="18130"/>
                  </a:lnTo>
                  <a:lnTo>
                    <a:pt x="1" y="18313"/>
                  </a:lnTo>
                  <a:lnTo>
                    <a:pt x="1" y="18313"/>
                  </a:lnTo>
                  <a:lnTo>
                    <a:pt x="110" y="18386"/>
                  </a:lnTo>
                  <a:lnTo>
                    <a:pt x="220" y="18459"/>
                  </a:lnTo>
                  <a:lnTo>
                    <a:pt x="439" y="18495"/>
                  </a:lnTo>
                  <a:lnTo>
                    <a:pt x="439" y="18495"/>
                  </a:lnTo>
                  <a:lnTo>
                    <a:pt x="695" y="18459"/>
                  </a:lnTo>
                  <a:lnTo>
                    <a:pt x="914" y="18386"/>
                  </a:lnTo>
                  <a:lnTo>
                    <a:pt x="914" y="18386"/>
                  </a:lnTo>
                  <a:lnTo>
                    <a:pt x="1280" y="18276"/>
                  </a:lnTo>
                  <a:lnTo>
                    <a:pt x="1609" y="18167"/>
                  </a:lnTo>
                  <a:lnTo>
                    <a:pt x="1609" y="18167"/>
                  </a:lnTo>
                  <a:lnTo>
                    <a:pt x="2340" y="18020"/>
                  </a:lnTo>
                  <a:lnTo>
                    <a:pt x="2705" y="17947"/>
                  </a:lnTo>
                  <a:lnTo>
                    <a:pt x="3034" y="17801"/>
                  </a:lnTo>
                  <a:lnTo>
                    <a:pt x="3034" y="17801"/>
                  </a:lnTo>
                  <a:lnTo>
                    <a:pt x="3583" y="17509"/>
                  </a:lnTo>
                  <a:lnTo>
                    <a:pt x="4094" y="17216"/>
                  </a:lnTo>
                  <a:lnTo>
                    <a:pt x="5154" y="16558"/>
                  </a:lnTo>
                  <a:lnTo>
                    <a:pt x="5154" y="16558"/>
                  </a:lnTo>
                  <a:lnTo>
                    <a:pt x="5666" y="16229"/>
                  </a:lnTo>
                  <a:lnTo>
                    <a:pt x="5922" y="16047"/>
                  </a:lnTo>
                  <a:lnTo>
                    <a:pt x="6178" y="15937"/>
                  </a:lnTo>
                  <a:lnTo>
                    <a:pt x="6178" y="15937"/>
                  </a:lnTo>
                  <a:lnTo>
                    <a:pt x="6653" y="15681"/>
                  </a:lnTo>
                  <a:lnTo>
                    <a:pt x="6872" y="15535"/>
                  </a:lnTo>
                  <a:lnTo>
                    <a:pt x="7055" y="15389"/>
                  </a:lnTo>
                  <a:lnTo>
                    <a:pt x="7238" y="15206"/>
                  </a:lnTo>
                  <a:lnTo>
                    <a:pt x="7347" y="15023"/>
                  </a:lnTo>
                  <a:lnTo>
                    <a:pt x="7420" y="14804"/>
                  </a:lnTo>
                  <a:lnTo>
                    <a:pt x="7457" y="14548"/>
                  </a:lnTo>
                  <a:lnTo>
                    <a:pt x="7457" y="14548"/>
                  </a:lnTo>
                  <a:lnTo>
                    <a:pt x="8736" y="13780"/>
                  </a:lnTo>
                  <a:lnTo>
                    <a:pt x="8736" y="13780"/>
                  </a:lnTo>
                  <a:lnTo>
                    <a:pt x="8809" y="13890"/>
                  </a:lnTo>
                  <a:lnTo>
                    <a:pt x="8809" y="13890"/>
                  </a:lnTo>
                  <a:lnTo>
                    <a:pt x="8261" y="14950"/>
                  </a:lnTo>
                  <a:lnTo>
                    <a:pt x="8261" y="14950"/>
                  </a:lnTo>
                  <a:lnTo>
                    <a:pt x="8480" y="14950"/>
                  </a:lnTo>
                  <a:lnTo>
                    <a:pt x="8480" y="14950"/>
                  </a:lnTo>
                  <a:lnTo>
                    <a:pt x="8736" y="14950"/>
                  </a:lnTo>
                  <a:lnTo>
                    <a:pt x="8956" y="14877"/>
                  </a:lnTo>
                  <a:lnTo>
                    <a:pt x="9431" y="14731"/>
                  </a:lnTo>
                  <a:lnTo>
                    <a:pt x="9431" y="14731"/>
                  </a:lnTo>
                  <a:lnTo>
                    <a:pt x="9906" y="14584"/>
                  </a:lnTo>
                  <a:lnTo>
                    <a:pt x="10162" y="14511"/>
                  </a:lnTo>
                  <a:lnTo>
                    <a:pt x="10381" y="14511"/>
                  </a:lnTo>
                  <a:lnTo>
                    <a:pt x="10381" y="14511"/>
                  </a:lnTo>
                  <a:lnTo>
                    <a:pt x="10637" y="14511"/>
                  </a:lnTo>
                  <a:lnTo>
                    <a:pt x="10856" y="14584"/>
                  </a:lnTo>
                  <a:lnTo>
                    <a:pt x="10856" y="14584"/>
                  </a:lnTo>
                  <a:lnTo>
                    <a:pt x="10674" y="13634"/>
                  </a:lnTo>
                  <a:lnTo>
                    <a:pt x="10674" y="13634"/>
                  </a:lnTo>
                  <a:lnTo>
                    <a:pt x="10820" y="13561"/>
                  </a:lnTo>
                  <a:lnTo>
                    <a:pt x="10820" y="13561"/>
                  </a:lnTo>
                  <a:lnTo>
                    <a:pt x="11514" y="14182"/>
                  </a:lnTo>
                  <a:lnTo>
                    <a:pt x="11514" y="14182"/>
                  </a:lnTo>
                  <a:lnTo>
                    <a:pt x="11953" y="14621"/>
                  </a:lnTo>
                  <a:lnTo>
                    <a:pt x="12172" y="14804"/>
                  </a:lnTo>
                  <a:lnTo>
                    <a:pt x="12428" y="14950"/>
                  </a:lnTo>
                  <a:lnTo>
                    <a:pt x="12428" y="14950"/>
                  </a:lnTo>
                  <a:lnTo>
                    <a:pt x="12757" y="15060"/>
                  </a:lnTo>
                  <a:lnTo>
                    <a:pt x="13086" y="15242"/>
                  </a:lnTo>
                  <a:lnTo>
                    <a:pt x="13342" y="15425"/>
                  </a:lnTo>
                  <a:lnTo>
                    <a:pt x="13598" y="15644"/>
                  </a:lnTo>
                  <a:lnTo>
                    <a:pt x="13817" y="15900"/>
                  </a:lnTo>
                  <a:lnTo>
                    <a:pt x="14036" y="16156"/>
                  </a:lnTo>
                  <a:lnTo>
                    <a:pt x="14182" y="16449"/>
                  </a:lnTo>
                  <a:lnTo>
                    <a:pt x="14329" y="16778"/>
                  </a:lnTo>
                  <a:lnTo>
                    <a:pt x="14329" y="16778"/>
                  </a:lnTo>
                  <a:lnTo>
                    <a:pt x="14438" y="17033"/>
                  </a:lnTo>
                  <a:lnTo>
                    <a:pt x="14585" y="17216"/>
                  </a:lnTo>
                  <a:lnTo>
                    <a:pt x="14658" y="17289"/>
                  </a:lnTo>
                  <a:lnTo>
                    <a:pt x="14767" y="17326"/>
                  </a:lnTo>
                  <a:lnTo>
                    <a:pt x="14877" y="17362"/>
                  </a:lnTo>
                  <a:lnTo>
                    <a:pt x="15023" y="17362"/>
                  </a:lnTo>
                  <a:lnTo>
                    <a:pt x="15023" y="17362"/>
                  </a:lnTo>
                  <a:lnTo>
                    <a:pt x="14877" y="17545"/>
                  </a:lnTo>
                  <a:lnTo>
                    <a:pt x="14804" y="17618"/>
                  </a:lnTo>
                  <a:lnTo>
                    <a:pt x="14804" y="17691"/>
                  </a:lnTo>
                  <a:lnTo>
                    <a:pt x="14804" y="17691"/>
                  </a:lnTo>
                  <a:lnTo>
                    <a:pt x="14767" y="18167"/>
                  </a:lnTo>
                  <a:lnTo>
                    <a:pt x="14731" y="18642"/>
                  </a:lnTo>
                  <a:lnTo>
                    <a:pt x="14767" y="18898"/>
                  </a:lnTo>
                  <a:lnTo>
                    <a:pt x="14804" y="19117"/>
                  </a:lnTo>
                  <a:lnTo>
                    <a:pt x="14914" y="19336"/>
                  </a:lnTo>
                  <a:lnTo>
                    <a:pt x="15060" y="19555"/>
                  </a:lnTo>
                  <a:lnTo>
                    <a:pt x="15060" y="19555"/>
                  </a:lnTo>
                  <a:lnTo>
                    <a:pt x="15169" y="19738"/>
                  </a:lnTo>
                  <a:lnTo>
                    <a:pt x="15279" y="19958"/>
                  </a:lnTo>
                  <a:lnTo>
                    <a:pt x="15316" y="20177"/>
                  </a:lnTo>
                  <a:lnTo>
                    <a:pt x="15316" y="20396"/>
                  </a:lnTo>
                  <a:lnTo>
                    <a:pt x="15316" y="20396"/>
                  </a:lnTo>
                  <a:lnTo>
                    <a:pt x="15316" y="20725"/>
                  </a:lnTo>
                  <a:lnTo>
                    <a:pt x="15352" y="21127"/>
                  </a:lnTo>
                  <a:lnTo>
                    <a:pt x="15352" y="21127"/>
                  </a:lnTo>
                  <a:lnTo>
                    <a:pt x="15571" y="20981"/>
                  </a:lnTo>
                  <a:lnTo>
                    <a:pt x="15645" y="20944"/>
                  </a:lnTo>
                  <a:lnTo>
                    <a:pt x="15754" y="20944"/>
                  </a:lnTo>
                  <a:lnTo>
                    <a:pt x="15754" y="20944"/>
                  </a:lnTo>
                  <a:lnTo>
                    <a:pt x="15864" y="20944"/>
                  </a:lnTo>
                  <a:lnTo>
                    <a:pt x="15937" y="20981"/>
                  </a:lnTo>
                  <a:lnTo>
                    <a:pt x="16010" y="21054"/>
                  </a:lnTo>
                  <a:lnTo>
                    <a:pt x="16083" y="21127"/>
                  </a:lnTo>
                  <a:lnTo>
                    <a:pt x="16083" y="21127"/>
                  </a:lnTo>
                  <a:lnTo>
                    <a:pt x="16120" y="21273"/>
                  </a:lnTo>
                  <a:lnTo>
                    <a:pt x="16120" y="21420"/>
                  </a:lnTo>
                  <a:lnTo>
                    <a:pt x="16047" y="21785"/>
                  </a:lnTo>
                  <a:lnTo>
                    <a:pt x="16047" y="21785"/>
                  </a:lnTo>
                  <a:lnTo>
                    <a:pt x="15974" y="22114"/>
                  </a:lnTo>
                  <a:lnTo>
                    <a:pt x="15900" y="22443"/>
                  </a:lnTo>
                  <a:lnTo>
                    <a:pt x="15900" y="22443"/>
                  </a:lnTo>
                  <a:lnTo>
                    <a:pt x="16339" y="22662"/>
                  </a:lnTo>
                  <a:lnTo>
                    <a:pt x="16339" y="22662"/>
                  </a:lnTo>
                  <a:lnTo>
                    <a:pt x="16266" y="22955"/>
                  </a:lnTo>
                  <a:lnTo>
                    <a:pt x="16229" y="23064"/>
                  </a:lnTo>
                  <a:lnTo>
                    <a:pt x="16266" y="23174"/>
                  </a:lnTo>
                  <a:lnTo>
                    <a:pt x="16266" y="23174"/>
                  </a:lnTo>
                  <a:lnTo>
                    <a:pt x="16412" y="23357"/>
                  </a:lnTo>
                  <a:lnTo>
                    <a:pt x="16485" y="23576"/>
                  </a:lnTo>
                  <a:lnTo>
                    <a:pt x="16522" y="23795"/>
                  </a:lnTo>
                  <a:lnTo>
                    <a:pt x="16522" y="23978"/>
                  </a:lnTo>
                  <a:lnTo>
                    <a:pt x="16485" y="24417"/>
                  </a:lnTo>
                  <a:lnTo>
                    <a:pt x="16485" y="24636"/>
                  </a:lnTo>
                  <a:lnTo>
                    <a:pt x="16485" y="24819"/>
                  </a:lnTo>
                  <a:lnTo>
                    <a:pt x="16485" y="24819"/>
                  </a:lnTo>
                  <a:lnTo>
                    <a:pt x="15864" y="25075"/>
                  </a:lnTo>
                  <a:lnTo>
                    <a:pt x="15864" y="25075"/>
                  </a:lnTo>
                  <a:lnTo>
                    <a:pt x="16376" y="25806"/>
                  </a:lnTo>
                  <a:lnTo>
                    <a:pt x="16814" y="26500"/>
                  </a:lnTo>
                  <a:lnTo>
                    <a:pt x="16814" y="26500"/>
                  </a:lnTo>
                  <a:lnTo>
                    <a:pt x="16997" y="26829"/>
                  </a:lnTo>
                  <a:lnTo>
                    <a:pt x="17070" y="26975"/>
                  </a:lnTo>
                  <a:lnTo>
                    <a:pt x="17070" y="27122"/>
                  </a:lnTo>
                  <a:lnTo>
                    <a:pt x="17070" y="27122"/>
                  </a:lnTo>
                  <a:lnTo>
                    <a:pt x="17034" y="27706"/>
                  </a:lnTo>
                  <a:lnTo>
                    <a:pt x="17034" y="28291"/>
                  </a:lnTo>
                  <a:lnTo>
                    <a:pt x="16997" y="28584"/>
                  </a:lnTo>
                  <a:lnTo>
                    <a:pt x="16960" y="28876"/>
                  </a:lnTo>
                  <a:lnTo>
                    <a:pt x="16887" y="29169"/>
                  </a:lnTo>
                  <a:lnTo>
                    <a:pt x="16778" y="29461"/>
                  </a:lnTo>
                  <a:lnTo>
                    <a:pt x="16778" y="29461"/>
                  </a:lnTo>
                  <a:lnTo>
                    <a:pt x="16595" y="29826"/>
                  </a:lnTo>
                  <a:lnTo>
                    <a:pt x="16485" y="30155"/>
                  </a:lnTo>
                  <a:lnTo>
                    <a:pt x="16485" y="30155"/>
                  </a:lnTo>
                  <a:lnTo>
                    <a:pt x="16120" y="31398"/>
                  </a:lnTo>
                  <a:lnTo>
                    <a:pt x="15937" y="32020"/>
                  </a:lnTo>
                  <a:lnTo>
                    <a:pt x="15791" y="32677"/>
                  </a:lnTo>
                  <a:lnTo>
                    <a:pt x="15791" y="32677"/>
                  </a:lnTo>
                  <a:lnTo>
                    <a:pt x="15718" y="33335"/>
                  </a:lnTo>
                  <a:lnTo>
                    <a:pt x="15681" y="33664"/>
                  </a:lnTo>
                  <a:lnTo>
                    <a:pt x="15681" y="33993"/>
                  </a:lnTo>
                  <a:lnTo>
                    <a:pt x="15718" y="34286"/>
                  </a:lnTo>
                  <a:lnTo>
                    <a:pt x="15791" y="34615"/>
                  </a:lnTo>
                  <a:lnTo>
                    <a:pt x="15900" y="34907"/>
                  </a:lnTo>
                  <a:lnTo>
                    <a:pt x="16047" y="35236"/>
                  </a:lnTo>
                  <a:lnTo>
                    <a:pt x="16047" y="35236"/>
                  </a:lnTo>
                  <a:lnTo>
                    <a:pt x="16120" y="35419"/>
                  </a:lnTo>
                  <a:lnTo>
                    <a:pt x="16156" y="35602"/>
                  </a:lnTo>
                  <a:lnTo>
                    <a:pt x="16156" y="35602"/>
                  </a:lnTo>
                  <a:lnTo>
                    <a:pt x="16193" y="36004"/>
                  </a:lnTo>
                  <a:lnTo>
                    <a:pt x="16229" y="36369"/>
                  </a:lnTo>
                  <a:lnTo>
                    <a:pt x="16449" y="37100"/>
                  </a:lnTo>
                  <a:lnTo>
                    <a:pt x="16449" y="37100"/>
                  </a:lnTo>
                  <a:lnTo>
                    <a:pt x="16558" y="37393"/>
                  </a:lnTo>
                  <a:lnTo>
                    <a:pt x="16668" y="37612"/>
                  </a:lnTo>
                  <a:lnTo>
                    <a:pt x="16851" y="37795"/>
                  </a:lnTo>
                  <a:lnTo>
                    <a:pt x="16960" y="37868"/>
                  </a:lnTo>
                  <a:lnTo>
                    <a:pt x="17107" y="37941"/>
                  </a:lnTo>
                  <a:lnTo>
                    <a:pt x="17107" y="37941"/>
                  </a:lnTo>
                  <a:lnTo>
                    <a:pt x="17362" y="38051"/>
                  </a:lnTo>
                  <a:lnTo>
                    <a:pt x="17582" y="38197"/>
                  </a:lnTo>
                  <a:lnTo>
                    <a:pt x="17765" y="38343"/>
                  </a:lnTo>
                  <a:lnTo>
                    <a:pt x="17911" y="38562"/>
                  </a:lnTo>
                  <a:lnTo>
                    <a:pt x="18020" y="38782"/>
                  </a:lnTo>
                  <a:lnTo>
                    <a:pt x="18130" y="39001"/>
                  </a:lnTo>
                  <a:lnTo>
                    <a:pt x="18240" y="39513"/>
                  </a:lnTo>
                  <a:lnTo>
                    <a:pt x="18240" y="39513"/>
                  </a:lnTo>
                  <a:lnTo>
                    <a:pt x="18349" y="39951"/>
                  </a:lnTo>
                  <a:lnTo>
                    <a:pt x="18459" y="40390"/>
                  </a:lnTo>
                  <a:lnTo>
                    <a:pt x="18642" y="40792"/>
                  </a:lnTo>
                  <a:lnTo>
                    <a:pt x="18861" y="41194"/>
                  </a:lnTo>
                  <a:lnTo>
                    <a:pt x="18861" y="41194"/>
                  </a:lnTo>
                  <a:lnTo>
                    <a:pt x="19044" y="41450"/>
                  </a:lnTo>
                  <a:lnTo>
                    <a:pt x="19117" y="41596"/>
                  </a:lnTo>
                  <a:lnTo>
                    <a:pt x="19153" y="41742"/>
                  </a:lnTo>
                  <a:lnTo>
                    <a:pt x="19153" y="41742"/>
                  </a:lnTo>
                  <a:lnTo>
                    <a:pt x="19117" y="41888"/>
                  </a:lnTo>
                  <a:lnTo>
                    <a:pt x="19080" y="42035"/>
                  </a:lnTo>
                  <a:lnTo>
                    <a:pt x="18898" y="42364"/>
                  </a:lnTo>
                  <a:lnTo>
                    <a:pt x="18898" y="42364"/>
                  </a:lnTo>
                  <a:lnTo>
                    <a:pt x="19190" y="42619"/>
                  </a:lnTo>
                  <a:lnTo>
                    <a:pt x="19336" y="42766"/>
                  </a:lnTo>
                  <a:lnTo>
                    <a:pt x="19519" y="42875"/>
                  </a:lnTo>
                  <a:lnTo>
                    <a:pt x="19519" y="42875"/>
                  </a:lnTo>
                  <a:lnTo>
                    <a:pt x="19738" y="43022"/>
                  </a:lnTo>
                  <a:lnTo>
                    <a:pt x="19885" y="43204"/>
                  </a:lnTo>
                  <a:lnTo>
                    <a:pt x="19994" y="43424"/>
                  </a:lnTo>
                  <a:lnTo>
                    <a:pt x="20031" y="43716"/>
                  </a:lnTo>
                  <a:lnTo>
                    <a:pt x="20031" y="43716"/>
                  </a:lnTo>
                  <a:lnTo>
                    <a:pt x="20031" y="43826"/>
                  </a:lnTo>
                  <a:lnTo>
                    <a:pt x="20067" y="43972"/>
                  </a:lnTo>
                  <a:lnTo>
                    <a:pt x="20213" y="44191"/>
                  </a:lnTo>
                  <a:lnTo>
                    <a:pt x="20213" y="44191"/>
                  </a:lnTo>
                  <a:lnTo>
                    <a:pt x="20542" y="44593"/>
                  </a:lnTo>
                  <a:lnTo>
                    <a:pt x="20945" y="44959"/>
                  </a:lnTo>
                  <a:lnTo>
                    <a:pt x="20945" y="44959"/>
                  </a:lnTo>
                  <a:lnTo>
                    <a:pt x="21018" y="44995"/>
                  </a:lnTo>
                  <a:lnTo>
                    <a:pt x="21127" y="44995"/>
                  </a:lnTo>
                  <a:lnTo>
                    <a:pt x="21420" y="45032"/>
                  </a:lnTo>
                  <a:lnTo>
                    <a:pt x="21420" y="45032"/>
                  </a:lnTo>
                  <a:lnTo>
                    <a:pt x="21054" y="44337"/>
                  </a:lnTo>
                  <a:lnTo>
                    <a:pt x="20798" y="43716"/>
                  </a:lnTo>
                  <a:lnTo>
                    <a:pt x="20798" y="43716"/>
                  </a:lnTo>
                  <a:lnTo>
                    <a:pt x="20725" y="43497"/>
                  </a:lnTo>
                  <a:lnTo>
                    <a:pt x="20652" y="43241"/>
                  </a:lnTo>
                  <a:lnTo>
                    <a:pt x="20579" y="43022"/>
                  </a:lnTo>
                  <a:lnTo>
                    <a:pt x="20506" y="42802"/>
                  </a:lnTo>
                  <a:lnTo>
                    <a:pt x="20506" y="42802"/>
                  </a:lnTo>
                  <a:lnTo>
                    <a:pt x="20031" y="41925"/>
                  </a:lnTo>
                  <a:lnTo>
                    <a:pt x="19519" y="41048"/>
                  </a:lnTo>
                  <a:lnTo>
                    <a:pt x="19519" y="41048"/>
                  </a:lnTo>
                  <a:lnTo>
                    <a:pt x="19409" y="40755"/>
                  </a:lnTo>
                  <a:lnTo>
                    <a:pt x="19373" y="40500"/>
                  </a:lnTo>
                  <a:lnTo>
                    <a:pt x="19409" y="40207"/>
                  </a:lnTo>
                  <a:lnTo>
                    <a:pt x="19482" y="39915"/>
                  </a:lnTo>
                  <a:lnTo>
                    <a:pt x="19482" y="39915"/>
                  </a:lnTo>
                  <a:lnTo>
                    <a:pt x="19702" y="39988"/>
                  </a:lnTo>
                  <a:lnTo>
                    <a:pt x="19848" y="40097"/>
                  </a:lnTo>
                  <a:lnTo>
                    <a:pt x="19958" y="40244"/>
                  </a:lnTo>
                  <a:lnTo>
                    <a:pt x="20031" y="40426"/>
                  </a:lnTo>
                  <a:lnTo>
                    <a:pt x="20031" y="40426"/>
                  </a:lnTo>
                  <a:lnTo>
                    <a:pt x="20287" y="41157"/>
                  </a:lnTo>
                  <a:lnTo>
                    <a:pt x="20579" y="41852"/>
                  </a:lnTo>
                  <a:lnTo>
                    <a:pt x="20579" y="41852"/>
                  </a:lnTo>
                  <a:lnTo>
                    <a:pt x="20725" y="42035"/>
                  </a:lnTo>
                  <a:lnTo>
                    <a:pt x="20871" y="42254"/>
                  </a:lnTo>
                  <a:lnTo>
                    <a:pt x="21164" y="42619"/>
                  </a:lnTo>
                  <a:lnTo>
                    <a:pt x="21310" y="42802"/>
                  </a:lnTo>
                  <a:lnTo>
                    <a:pt x="21420" y="43022"/>
                  </a:lnTo>
                  <a:lnTo>
                    <a:pt x="21529" y="43241"/>
                  </a:lnTo>
                  <a:lnTo>
                    <a:pt x="21566" y="43497"/>
                  </a:lnTo>
                  <a:lnTo>
                    <a:pt x="21566" y="43497"/>
                  </a:lnTo>
                  <a:lnTo>
                    <a:pt x="21602" y="43570"/>
                  </a:lnTo>
                  <a:lnTo>
                    <a:pt x="21712" y="43643"/>
                  </a:lnTo>
                  <a:lnTo>
                    <a:pt x="21712" y="43643"/>
                  </a:lnTo>
                  <a:lnTo>
                    <a:pt x="22516" y="44593"/>
                  </a:lnTo>
                  <a:lnTo>
                    <a:pt x="22516" y="44593"/>
                  </a:lnTo>
                  <a:lnTo>
                    <a:pt x="22845" y="45032"/>
                  </a:lnTo>
                  <a:lnTo>
                    <a:pt x="22991" y="45251"/>
                  </a:lnTo>
                  <a:lnTo>
                    <a:pt x="23101" y="45507"/>
                  </a:lnTo>
                  <a:lnTo>
                    <a:pt x="23174" y="45763"/>
                  </a:lnTo>
                  <a:lnTo>
                    <a:pt x="23247" y="46019"/>
                  </a:lnTo>
                  <a:lnTo>
                    <a:pt x="23247" y="46311"/>
                  </a:lnTo>
                  <a:lnTo>
                    <a:pt x="23211" y="46604"/>
                  </a:lnTo>
                  <a:lnTo>
                    <a:pt x="23211" y="46604"/>
                  </a:lnTo>
                  <a:lnTo>
                    <a:pt x="23174" y="46786"/>
                  </a:lnTo>
                  <a:lnTo>
                    <a:pt x="23211" y="46969"/>
                  </a:lnTo>
                  <a:lnTo>
                    <a:pt x="23284" y="47115"/>
                  </a:lnTo>
                  <a:lnTo>
                    <a:pt x="23357" y="47262"/>
                  </a:lnTo>
                  <a:lnTo>
                    <a:pt x="23357" y="47262"/>
                  </a:lnTo>
                  <a:lnTo>
                    <a:pt x="23576" y="47481"/>
                  </a:lnTo>
                  <a:lnTo>
                    <a:pt x="23796" y="47664"/>
                  </a:lnTo>
                  <a:lnTo>
                    <a:pt x="24015" y="47846"/>
                  </a:lnTo>
                  <a:lnTo>
                    <a:pt x="24271" y="47993"/>
                  </a:lnTo>
                  <a:lnTo>
                    <a:pt x="24271" y="47993"/>
                  </a:lnTo>
                  <a:lnTo>
                    <a:pt x="25769" y="48687"/>
                  </a:lnTo>
                  <a:lnTo>
                    <a:pt x="27304" y="49345"/>
                  </a:lnTo>
                  <a:lnTo>
                    <a:pt x="27304" y="49345"/>
                  </a:lnTo>
                  <a:lnTo>
                    <a:pt x="27487" y="49418"/>
                  </a:lnTo>
                  <a:lnTo>
                    <a:pt x="27743" y="49455"/>
                  </a:lnTo>
                  <a:lnTo>
                    <a:pt x="27743" y="49455"/>
                  </a:lnTo>
                  <a:lnTo>
                    <a:pt x="27889" y="49418"/>
                  </a:lnTo>
                  <a:lnTo>
                    <a:pt x="28035" y="49382"/>
                  </a:lnTo>
                  <a:lnTo>
                    <a:pt x="28035" y="49382"/>
                  </a:lnTo>
                  <a:lnTo>
                    <a:pt x="28291" y="49235"/>
                  </a:lnTo>
                  <a:lnTo>
                    <a:pt x="28438" y="49199"/>
                  </a:lnTo>
                  <a:lnTo>
                    <a:pt x="28547" y="49162"/>
                  </a:lnTo>
                  <a:lnTo>
                    <a:pt x="28547" y="49162"/>
                  </a:lnTo>
                  <a:lnTo>
                    <a:pt x="28767" y="49199"/>
                  </a:lnTo>
                  <a:lnTo>
                    <a:pt x="28986" y="49308"/>
                  </a:lnTo>
                  <a:lnTo>
                    <a:pt x="29169" y="49455"/>
                  </a:lnTo>
                  <a:lnTo>
                    <a:pt x="29351" y="49637"/>
                  </a:lnTo>
                  <a:lnTo>
                    <a:pt x="29351" y="49637"/>
                  </a:lnTo>
                  <a:lnTo>
                    <a:pt x="29790" y="50003"/>
                  </a:lnTo>
                  <a:lnTo>
                    <a:pt x="30009" y="50186"/>
                  </a:lnTo>
                  <a:lnTo>
                    <a:pt x="30229" y="50295"/>
                  </a:lnTo>
                  <a:lnTo>
                    <a:pt x="30484" y="50405"/>
                  </a:lnTo>
                  <a:lnTo>
                    <a:pt x="30740" y="50515"/>
                  </a:lnTo>
                  <a:lnTo>
                    <a:pt x="31033" y="50588"/>
                  </a:lnTo>
                  <a:lnTo>
                    <a:pt x="31289" y="50624"/>
                  </a:lnTo>
                  <a:lnTo>
                    <a:pt x="31289" y="50624"/>
                  </a:lnTo>
                  <a:lnTo>
                    <a:pt x="31581" y="50697"/>
                  </a:lnTo>
                  <a:lnTo>
                    <a:pt x="31837" y="50807"/>
                  </a:lnTo>
                  <a:lnTo>
                    <a:pt x="32056" y="50917"/>
                  </a:lnTo>
                  <a:lnTo>
                    <a:pt x="32275" y="51063"/>
                  </a:lnTo>
                  <a:lnTo>
                    <a:pt x="32458" y="51209"/>
                  </a:lnTo>
                  <a:lnTo>
                    <a:pt x="32641" y="51428"/>
                  </a:lnTo>
                  <a:lnTo>
                    <a:pt x="32970" y="51867"/>
                  </a:lnTo>
                  <a:lnTo>
                    <a:pt x="32970" y="51867"/>
                  </a:lnTo>
                  <a:lnTo>
                    <a:pt x="33080" y="52013"/>
                  </a:lnTo>
                  <a:lnTo>
                    <a:pt x="33153" y="52233"/>
                  </a:lnTo>
                  <a:lnTo>
                    <a:pt x="33299" y="52635"/>
                  </a:lnTo>
                  <a:lnTo>
                    <a:pt x="33299" y="52635"/>
                  </a:lnTo>
                  <a:lnTo>
                    <a:pt x="33372" y="52635"/>
                  </a:lnTo>
                  <a:lnTo>
                    <a:pt x="33372" y="52635"/>
                  </a:lnTo>
                  <a:lnTo>
                    <a:pt x="33591" y="52671"/>
                  </a:lnTo>
                  <a:lnTo>
                    <a:pt x="33811" y="52744"/>
                  </a:lnTo>
                  <a:lnTo>
                    <a:pt x="33957" y="52890"/>
                  </a:lnTo>
                  <a:lnTo>
                    <a:pt x="34066" y="53073"/>
                  </a:lnTo>
                  <a:lnTo>
                    <a:pt x="34066" y="53073"/>
                  </a:lnTo>
                  <a:lnTo>
                    <a:pt x="34140" y="53146"/>
                  </a:lnTo>
                  <a:lnTo>
                    <a:pt x="34176" y="53183"/>
                  </a:lnTo>
                  <a:lnTo>
                    <a:pt x="34359" y="53293"/>
                  </a:lnTo>
                  <a:lnTo>
                    <a:pt x="34359" y="53293"/>
                  </a:lnTo>
                  <a:lnTo>
                    <a:pt x="35638" y="53804"/>
                  </a:lnTo>
                  <a:lnTo>
                    <a:pt x="35638" y="53804"/>
                  </a:lnTo>
                  <a:lnTo>
                    <a:pt x="35748" y="53841"/>
                  </a:lnTo>
                  <a:lnTo>
                    <a:pt x="35748" y="53841"/>
                  </a:lnTo>
                  <a:lnTo>
                    <a:pt x="35931" y="53804"/>
                  </a:lnTo>
                  <a:lnTo>
                    <a:pt x="35931" y="53804"/>
                  </a:lnTo>
                  <a:lnTo>
                    <a:pt x="36589" y="52854"/>
                  </a:lnTo>
                  <a:lnTo>
                    <a:pt x="36589" y="52854"/>
                  </a:lnTo>
                  <a:lnTo>
                    <a:pt x="36917" y="53475"/>
                  </a:lnTo>
                  <a:lnTo>
                    <a:pt x="37210" y="54024"/>
                  </a:lnTo>
                  <a:lnTo>
                    <a:pt x="37210" y="54024"/>
                  </a:lnTo>
                  <a:lnTo>
                    <a:pt x="37320" y="54243"/>
                  </a:lnTo>
                  <a:lnTo>
                    <a:pt x="37393" y="54426"/>
                  </a:lnTo>
                  <a:lnTo>
                    <a:pt x="37429" y="54645"/>
                  </a:lnTo>
                  <a:lnTo>
                    <a:pt x="37466" y="54864"/>
                  </a:lnTo>
                  <a:lnTo>
                    <a:pt x="37466" y="55741"/>
                  </a:lnTo>
                  <a:lnTo>
                    <a:pt x="37466" y="55741"/>
                  </a:lnTo>
                  <a:lnTo>
                    <a:pt x="37466" y="55815"/>
                  </a:lnTo>
                  <a:lnTo>
                    <a:pt x="37429" y="55924"/>
                  </a:lnTo>
                  <a:lnTo>
                    <a:pt x="37283" y="56107"/>
                  </a:lnTo>
                  <a:lnTo>
                    <a:pt x="37283" y="56107"/>
                  </a:lnTo>
                  <a:lnTo>
                    <a:pt x="36844" y="56619"/>
                  </a:lnTo>
                  <a:lnTo>
                    <a:pt x="36625" y="56838"/>
                  </a:lnTo>
                  <a:lnTo>
                    <a:pt x="36369" y="57057"/>
                  </a:lnTo>
                  <a:lnTo>
                    <a:pt x="36369" y="57057"/>
                  </a:lnTo>
                  <a:lnTo>
                    <a:pt x="36186" y="57240"/>
                  </a:lnTo>
                  <a:lnTo>
                    <a:pt x="36040" y="57386"/>
                  </a:lnTo>
                  <a:lnTo>
                    <a:pt x="35931" y="57569"/>
                  </a:lnTo>
                  <a:lnTo>
                    <a:pt x="35821" y="57788"/>
                  </a:lnTo>
                  <a:lnTo>
                    <a:pt x="35675" y="58190"/>
                  </a:lnTo>
                  <a:lnTo>
                    <a:pt x="35565" y="58593"/>
                  </a:lnTo>
                  <a:lnTo>
                    <a:pt x="35565" y="58593"/>
                  </a:lnTo>
                  <a:lnTo>
                    <a:pt x="35565" y="58702"/>
                  </a:lnTo>
                  <a:lnTo>
                    <a:pt x="35565" y="58812"/>
                  </a:lnTo>
                  <a:lnTo>
                    <a:pt x="35638" y="59068"/>
                  </a:lnTo>
                  <a:lnTo>
                    <a:pt x="35857" y="59616"/>
                  </a:lnTo>
                  <a:lnTo>
                    <a:pt x="35857" y="59616"/>
                  </a:lnTo>
                  <a:lnTo>
                    <a:pt x="35638" y="59835"/>
                  </a:lnTo>
                  <a:lnTo>
                    <a:pt x="35492" y="60055"/>
                  </a:lnTo>
                  <a:lnTo>
                    <a:pt x="35419" y="60274"/>
                  </a:lnTo>
                  <a:lnTo>
                    <a:pt x="35382" y="60530"/>
                  </a:lnTo>
                  <a:lnTo>
                    <a:pt x="35419" y="60749"/>
                  </a:lnTo>
                  <a:lnTo>
                    <a:pt x="35529" y="61005"/>
                  </a:lnTo>
                  <a:lnTo>
                    <a:pt x="35711" y="61224"/>
                  </a:lnTo>
                  <a:lnTo>
                    <a:pt x="35931" y="61444"/>
                  </a:lnTo>
                  <a:lnTo>
                    <a:pt x="35931" y="61444"/>
                  </a:lnTo>
                  <a:lnTo>
                    <a:pt x="36150" y="61626"/>
                  </a:lnTo>
                  <a:lnTo>
                    <a:pt x="36260" y="61772"/>
                  </a:lnTo>
                  <a:lnTo>
                    <a:pt x="36369" y="61882"/>
                  </a:lnTo>
                  <a:lnTo>
                    <a:pt x="36369" y="61882"/>
                  </a:lnTo>
                  <a:lnTo>
                    <a:pt x="38124" y="65135"/>
                  </a:lnTo>
                  <a:lnTo>
                    <a:pt x="38124" y="65135"/>
                  </a:lnTo>
                  <a:lnTo>
                    <a:pt x="38343" y="65537"/>
                  </a:lnTo>
                  <a:lnTo>
                    <a:pt x="38489" y="65720"/>
                  </a:lnTo>
                  <a:lnTo>
                    <a:pt x="38635" y="65866"/>
                  </a:lnTo>
                  <a:lnTo>
                    <a:pt x="38635" y="65866"/>
                  </a:lnTo>
                  <a:lnTo>
                    <a:pt x="38964" y="66086"/>
                  </a:lnTo>
                  <a:lnTo>
                    <a:pt x="39293" y="66305"/>
                  </a:lnTo>
                  <a:lnTo>
                    <a:pt x="39659" y="66488"/>
                  </a:lnTo>
                  <a:lnTo>
                    <a:pt x="39988" y="66707"/>
                  </a:lnTo>
                  <a:lnTo>
                    <a:pt x="39988" y="66707"/>
                  </a:lnTo>
                  <a:lnTo>
                    <a:pt x="40719" y="67219"/>
                  </a:lnTo>
                  <a:lnTo>
                    <a:pt x="41011" y="67511"/>
                  </a:lnTo>
                  <a:lnTo>
                    <a:pt x="41157" y="67657"/>
                  </a:lnTo>
                  <a:lnTo>
                    <a:pt x="41267" y="67804"/>
                  </a:lnTo>
                  <a:lnTo>
                    <a:pt x="41267" y="67804"/>
                  </a:lnTo>
                  <a:lnTo>
                    <a:pt x="41340" y="68059"/>
                  </a:lnTo>
                  <a:lnTo>
                    <a:pt x="41413" y="68279"/>
                  </a:lnTo>
                  <a:lnTo>
                    <a:pt x="41486" y="68790"/>
                  </a:lnTo>
                  <a:lnTo>
                    <a:pt x="41523" y="69302"/>
                  </a:lnTo>
                  <a:lnTo>
                    <a:pt x="41486" y="69777"/>
                  </a:lnTo>
                  <a:lnTo>
                    <a:pt x="41486" y="69777"/>
                  </a:lnTo>
                  <a:lnTo>
                    <a:pt x="41450" y="70545"/>
                  </a:lnTo>
                  <a:lnTo>
                    <a:pt x="41450" y="71312"/>
                  </a:lnTo>
                  <a:lnTo>
                    <a:pt x="41450" y="71312"/>
                  </a:lnTo>
                  <a:lnTo>
                    <a:pt x="41486" y="71897"/>
                  </a:lnTo>
                  <a:lnTo>
                    <a:pt x="41486" y="72226"/>
                  </a:lnTo>
                  <a:lnTo>
                    <a:pt x="41450" y="72519"/>
                  </a:lnTo>
                  <a:lnTo>
                    <a:pt x="41450" y="72519"/>
                  </a:lnTo>
                  <a:lnTo>
                    <a:pt x="41340" y="73323"/>
                  </a:lnTo>
                  <a:lnTo>
                    <a:pt x="41304" y="74163"/>
                  </a:lnTo>
                  <a:lnTo>
                    <a:pt x="41304" y="74968"/>
                  </a:lnTo>
                  <a:lnTo>
                    <a:pt x="41377" y="75772"/>
                  </a:lnTo>
                  <a:lnTo>
                    <a:pt x="41377" y="75772"/>
                  </a:lnTo>
                  <a:lnTo>
                    <a:pt x="41413" y="76174"/>
                  </a:lnTo>
                  <a:lnTo>
                    <a:pt x="41413" y="76539"/>
                  </a:lnTo>
                  <a:lnTo>
                    <a:pt x="41377" y="76905"/>
                  </a:lnTo>
                  <a:lnTo>
                    <a:pt x="41304" y="77307"/>
                  </a:lnTo>
                  <a:lnTo>
                    <a:pt x="41121" y="78001"/>
                  </a:lnTo>
                  <a:lnTo>
                    <a:pt x="40902" y="78732"/>
                  </a:lnTo>
                  <a:lnTo>
                    <a:pt x="40902" y="78732"/>
                  </a:lnTo>
                  <a:lnTo>
                    <a:pt x="40865" y="78879"/>
                  </a:lnTo>
                  <a:lnTo>
                    <a:pt x="40865" y="79025"/>
                  </a:lnTo>
                  <a:lnTo>
                    <a:pt x="40865" y="79134"/>
                  </a:lnTo>
                  <a:lnTo>
                    <a:pt x="40938" y="79281"/>
                  </a:lnTo>
                  <a:lnTo>
                    <a:pt x="40938" y="79281"/>
                  </a:lnTo>
                  <a:lnTo>
                    <a:pt x="41084" y="79756"/>
                  </a:lnTo>
                  <a:lnTo>
                    <a:pt x="41157" y="79975"/>
                  </a:lnTo>
                  <a:lnTo>
                    <a:pt x="41194" y="80194"/>
                  </a:lnTo>
                  <a:lnTo>
                    <a:pt x="41194" y="80194"/>
                  </a:lnTo>
                  <a:lnTo>
                    <a:pt x="41157" y="80743"/>
                  </a:lnTo>
                  <a:lnTo>
                    <a:pt x="41121" y="81291"/>
                  </a:lnTo>
                  <a:lnTo>
                    <a:pt x="41048" y="82351"/>
                  </a:lnTo>
                  <a:lnTo>
                    <a:pt x="41048" y="82351"/>
                  </a:lnTo>
                  <a:lnTo>
                    <a:pt x="41084" y="82424"/>
                  </a:lnTo>
                  <a:lnTo>
                    <a:pt x="41121" y="82534"/>
                  </a:lnTo>
                  <a:lnTo>
                    <a:pt x="41267" y="82826"/>
                  </a:lnTo>
                  <a:lnTo>
                    <a:pt x="41267" y="82826"/>
                  </a:lnTo>
                  <a:lnTo>
                    <a:pt x="41852" y="81912"/>
                  </a:lnTo>
                  <a:lnTo>
                    <a:pt x="41852" y="81912"/>
                  </a:lnTo>
                  <a:lnTo>
                    <a:pt x="41706" y="84179"/>
                  </a:lnTo>
                  <a:lnTo>
                    <a:pt x="41706" y="84179"/>
                  </a:lnTo>
                  <a:lnTo>
                    <a:pt x="41413" y="84325"/>
                  </a:lnTo>
                  <a:lnTo>
                    <a:pt x="41304" y="84434"/>
                  </a:lnTo>
                  <a:lnTo>
                    <a:pt x="41194" y="84508"/>
                  </a:lnTo>
                  <a:lnTo>
                    <a:pt x="41157" y="84617"/>
                  </a:lnTo>
                  <a:lnTo>
                    <a:pt x="41121" y="84727"/>
                  </a:lnTo>
                  <a:lnTo>
                    <a:pt x="41084" y="85092"/>
                  </a:lnTo>
                  <a:lnTo>
                    <a:pt x="41084" y="85092"/>
                  </a:lnTo>
                  <a:lnTo>
                    <a:pt x="41413" y="85275"/>
                  </a:lnTo>
                  <a:lnTo>
                    <a:pt x="41486" y="85385"/>
                  </a:lnTo>
                  <a:lnTo>
                    <a:pt x="41523" y="85458"/>
                  </a:lnTo>
                  <a:lnTo>
                    <a:pt x="41559" y="85568"/>
                  </a:lnTo>
                  <a:lnTo>
                    <a:pt x="41523" y="85714"/>
                  </a:lnTo>
                  <a:lnTo>
                    <a:pt x="41340" y="86116"/>
                  </a:lnTo>
                  <a:lnTo>
                    <a:pt x="41340" y="86116"/>
                  </a:lnTo>
                  <a:lnTo>
                    <a:pt x="41304" y="86225"/>
                  </a:lnTo>
                  <a:lnTo>
                    <a:pt x="41304" y="86372"/>
                  </a:lnTo>
                  <a:lnTo>
                    <a:pt x="41304" y="86518"/>
                  </a:lnTo>
                  <a:lnTo>
                    <a:pt x="41340" y="86664"/>
                  </a:lnTo>
                  <a:lnTo>
                    <a:pt x="41340" y="86664"/>
                  </a:lnTo>
                  <a:lnTo>
                    <a:pt x="41779" y="87870"/>
                  </a:lnTo>
                  <a:lnTo>
                    <a:pt x="42035" y="88455"/>
                  </a:lnTo>
                  <a:lnTo>
                    <a:pt x="42181" y="88711"/>
                  </a:lnTo>
                  <a:lnTo>
                    <a:pt x="42364" y="89003"/>
                  </a:lnTo>
                  <a:lnTo>
                    <a:pt x="42364" y="89003"/>
                  </a:lnTo>
                  <a:lnTo>
                    <a:pt x="42546" y="89223"/>
                  </a:lnTo>
                  <a:lnTo>
                    <a:pt x="42656" y="89442"/>
                  </a:lnTo>
                  <a:lnTo>
                    <a:pt x="42693" y="89588"/>
                  </a:lnTo>
                  <a:lnTo>
                    <a:pt x="42693" y="89698"/>
                  </a:lnTo>
                  <a:lnTo>
                    <a:pt x="42693" y="89844"/>
                  </a:lnTo>
                  <a:lnTo>
                    <a:pt x="42656" y="89990"/>
                  </a:lnTo>
                  <a:lnTo>
                    <a:pt x="42656" y="89990"/>
                  </a:lnTo>
                  <a:lnTo>
                    <a:pt x="42985" y="90210"/>
                  </a:lnTo>
                  <a:lnTo>
                    <a:pt x="43314" y="90465"/>
                  </a:lnTo>
                  <a:lnTo>
                    <a:pt x="43460" y="90575"/>
                  </a:lnTo>
                  <a:lnTo>
                    <a:pt x="43643" y="90648"/>
                  </a:lnTo>
                  <a:lnTo>
                    <a:pt x="43826" y="90685"/>
                  </a:lnTo>
                  <a:lnTo>
                    <a:pt x="44045" y="90721"/>
                  </a:lnTo>
                  <a:lnTo>
                    <a:pt x="44045" y="90721"/>
                  </a:lnTo>
                  <a:lnTo>
                    <a:pt x="44118" y="90758"/>
                  </a:lnTo>
                  <a:lnTo>
                    <a:pt x="44191" y="90794"/>
                  </a:lnTo>
                  <a:lnTo>
                    <a:pt x="44301" y="90941"/>
                  </a:lnTo>
                  <a:lnTo>
                    <a:pt x="44301" y="90941"/>
                  </a:lnTo>
                  <a:lnTo>
                    <a:pt x="44411" y="91087"/>
                  </a:lnTo>
                  <a:lnTo>
                    <a:pt x="44557" y="91160"/>
                  </a:lnTo>
                  <a:lnTo>
                    <a:pt x="44849" y="91306"/>
                  </a:lnTo>
                  <a:lnTo>
                    <a:pt x="45178" y="91416"/>
                  </a:lnTo>
                  <a:lnTo>
                    <a:pt x="45470" y="91525"/>
                  </a:lnTo>
                  <a:lnTo>
                    <a:pt x="45470" y="91525"/>
                  </a:lnTo>
                  <a:lnTo>
                    <a:pt x="45544" y="91562"/>
                  </a:lnTo>
                  <a:lnTo>
                    <a:pt x="45617" y="91562"/>
                  </a:lnTo>
                  <a:lnTo>
                    <a:pt x="45617" y="91562"/>
                  </a:lnTo>
                  <a:lnTo>
                    <a:pt x="45799" y="91562"/>
                  </a:lnTo>
                  <a:lnTo>
                    <a:pt x="45946" y="91489"/>
                  </a:lnTo>
                  <a:lnTo>
                    <a:pt x="45946" y="91489"/>
                  </a:lnTo>
                  <a:lnTo>
                    <a:pt x="46530" y="91196"/>
                  </a:lnTo>
                  <a:lnTo>
                    <a:pt x="47115" y="90831"/>
                  </a:lnTo>
                  <a:lnTo>
                    <a:pt x="47115" y="90831"/>
                  </a:lnTo>
                  <a:lnTo>
                    <a:pt x="46384" y="90429"/>
                  </a:lnTo>
                  <a:lnTo>
                    <a:pt x="46384" y="90429"/>
                  </a:lnTo>
                  <a:lnTo>
                    <a:pt x="46092" y="90246"/>
                  </a:lnTo>
                  <a:lnTo>
                    <a:pt x="45946" y="90136"/>
                  </a:lnTo>
                  <a:lnTo>
                    <a:pt x="45836" y="90027"/>
                  </a:lnTo>
                  <a:lnTo>
                    <a:pt x="45836" y="90027"/>
                  </a:lnTo>
                  <a:lnTo>
                    <a:pt x="45653" y="89808"/>
                  </a:lnTo>
                  <a:lnTo>
                    <a:pt x="45507" y="89588"/>
                  </a:lnTo>
                  <a:lnTo>
                    <a:pt x="45251" y="89113"/>
                  </a:lnTo>
                  <a:lnTo>
                    <a:pt x="45068" y="88638"/>
                  </a:lnTo>
                  <a:lnTo>
                    <a:pt x="44886" y="88126"/>
                  </a:lnTo>
                  <a:lnTo>
                    <a:pt x="44886" y="88126"/>
                  </a:lnTo>
                  <a:lnTo>
                    <a:pt x="44849" y="88017"/>
                  </a:lnTo>
                  <a:lnTo>
                    <a:pt x="44813" y="87870"/>
                  </a:lnTo>
                  <a:lnTo>
                    <a:pt x="44849" y="87761"/>
                  </a:lnTo>
                  <a:lnTo>
                    <a:pt x="44886" y="87651"/>
                  </a:lnTo>
                  <a:lnTo>
                    <a:pt x="44886" y="87651"/>
                  </a:lnTo>
                  <a:lnTo>
                    <a:pt x="45105" y="87395"/>
                  </a:lnTo>
                  <a:lnTo>
                    <a:pt x="45251" y="87066"/>
                  </a:lnTo>
                  <a:lnTo>
                    <a:pt x="45507" y="86445"/>
                  </a:lnTo>
                  <a:lnTo>
                    <a:pt x="45507" y="86445"/>
                  </a:lnTo>
                  <a:lnTo>
                    <a:pt x="45653" y="86225"/>
                  </a:lnTo>
                  <a:lnTo>
                    <a:pt x="45763" y="86006"/>
                  </a:lnTo>
                  <a:lnTo>
                    <a:pt x="45873" y="85823"/>
                  </a:lnTo>
                  <a:lnTo>
                    <a:pt x="45909" y="85604"/>
                  </a:lnTo>
                  <a:lnTo>
                    <a:pt x="45909" y="85604"/>
                  </a:lnTo>
                  <a:lnTo>
                    <a:pt x="45909" y="85458"/>
                  </a:lnTo>
                  <a:lnTo>
                    <a:pt x="45873" y="85385"/>
                  </a:lnTo>
                  <a:lnTo>
                    <a:pt x="45799" y="85275"/>
                  </a:lnTo>
                  <a:lnTo>
                    <a:pt x="45690" y="85202"/>
                  </a:lnTo>
                  <a:lnTo>
                    <a:pt x="45470" y="85092"/>
                  </a:lnTo>
                  <a:lnTo>
                    <a:pt x="45251" y="84983"/>
                  </a:lnTo>
                  <a:lnTo>
                    <a:pt x="45251" y="84983"/>
                  </a:lnTo>
                  <a:lnTo>
                    <a:pt x="45068" y="84873"/>
                  </a:lnTo>
                  <a:lnTo>
                    <a:pt x="44959" y="84727"/>
                  </a:lnTo>
                  <a:lnTo>
                    <a:pt x="44886" y="84581"/>
                  </a:lnTo>
                  <a:lnTo>
                    <a:pt x="44886" y="84471"/>
                  </a:lnTo>
                  <a:lnTo>
                    <a:pt x="44886" y="84325"/>
                  </a:lnTo>
                  <a:lnTo>
                    <a:pt x="44995" y="84215"/>
                  </a:lnTo>
                  <a:lnTo>
                    <a:pt x="45105" y="84105"/>
                  </a:lnTo>
                  <a:lnTo>
                    <a:pt x="45288" y="83996"/>
                  </a:lnTo>
                  <a:lnTo>
                    <a:pt x="45288" y="83996"/>
                  </a:lnTo>
                  <a:lnTo>
                    <a:pt x="45507" y="83850"/>
                  </a:lnTo>
                  <a:lnTo>
                    <a:pt x="45653" y="83667"/>
                  </a:lnTo>
                  <a:lnTo>
                    <a:pt x="45726" y="83448"/>
                  </a:lnTo>
                  <a:lnTo>
                    <a:pt x="45726" y="83228"/>
                  </a:lnTo>
                  <a:lnTo>
                    <a:pt x="45726" y="83228"/>
                  </a:lnTo>
                  <a:lnTo>
                    <a:pt x="45763" y="82972"/>
                  </a:lnTo>
                  <a:lnTo>
                    <a:pt x="45836" y="82753"/>
                  </a:lnTo>
                  <a:lnTo>
                    <a:pt x="45946" y="82570"/>
                  </a:lnTo>
                  <a:lnTo>
                    <a:pt x="46128" y="82388"/>
                  </a:lnTo>
                  <a:lnTo>
                    <a:pt x="46128" y="82388"/>
                  </a:lnTo>
                  <a:lnTo>
                    <a:pt x="46311" y="82168"/>
                  </a:lnTo>
                  <a:lnTo>
                    <a:pt x="46348" y="82059"/>
                  </a:lnTo>
                  <a:lnTo>
                    <a:pt x="46384" y="81986"/>
                  </a:lnTo>
                  <a:lnTo>
                    <a:pt x="46348" y="81912"/>
                  </a:lnTo>
                  <a:lnTo>
                    <a:pt x="46275" y="81839"/>
                  </a:lnTo>
                  <a:lnTo>
                    <a:pt x="45982" y="81693"/>
                  </a:lnTo>
                  <a:lnTo>
                    <a:pt x="45982" y="81693"/>
                  </a:lnTo>
                  <a:lnTo>
                    <a:pt x="45799" y="81583"/>
                  </a:lnTo>
                  <a:lnTo>
                    <a:pt x="45726" y="81510"/>
                  </a:lnTo>
                  <a:lnTo>
                    <a:pt x="45690" y="81437"/>
                  </a:lnTo>
                  <a:lnTo>
                    <a:pt x="45653" y="81364"/>
                  </a:lnTo>
                  <a:lnTo>
                    <a:pt x="45653" y="81291"/>
                  </a:lnTo>
                  <a:lnTo>
                    <a:pt x="45726" y="81072"/>
                  </a:lnTo>
                  <a:lnTo>
                    <a:pt x="45726" y="81072"/>
                  </a:lnTo>
                  <a:lnTo>
                    <a:pt x="45873" y="81072"/>
                  </a:lnTo>
                  <a:lnTo>
                    <a:pt x="45873" y="81072"/>
                  </a:lnTo>
                  <a:lnTo>
                    <a:pt x="46165" y="81108"/>
                  </a:lnTo>
                  <a:lnTo>
                    <a:pt x="46165" y="81108"/>
                  </a:lnTo>
                  <a:lnTo>
                    <a:pt x="46457" y="81145"/>
                  </a:lnTo>
                  <a:lnTo>
                    <a:pt x="46457" y="81145"/>
                  </a:lnTo>
                  <a:lnTo>
                    <a:pt x="46567" y="81145"/>
                  </a:lnTo>
                  <a:lnTo>
                    <a:pt x="46677" y="81108"/>
                  </a:lnTo>
                  <a:lnTo>
                    <a:pt x="46786" y="80999"/>
                  </a:lnTo>
                  <a:lnTo>
                    <a:pt x="46859" y="80889"/>
                  </a:lnTo>
                  <a:lnTo>
                    <a:pt x="46859" y="80889"/>
                  </a:lnTo>
                  <a:lnTo>
                    <a:pt x="46969" y="79683"/>
                  </a:lnTo>
                  <a:lnTo>
                    <a:pt x="46969" y="79683"/>
                  </a:lnTo>
                  <a:lnTo>
                    <a:pt x="47371" y="79646"/>
                  </a:lnTo>
                  <a:lnTo>
                    <a:pt x="47737" y="79646"/>
                  </a:lnTo>
                  <a:lnTo>
                    <a:pt x="47737" y="79646"/>
                  </a:lnTo>
                  <a:lnTo>
                    <a:pt x="48212" y="79537"/>
                  </a:lnTo>
                  <a:lnTo>
                    <a:pt x="48468" y="79463"/>
                  </a:lnTo>
                  <a:lnTo>
                    <a:pt x="48687" y="79354"/>
                  </a:lnTo>
                  <a:lnTo>
                    <a:pt x="48687" y="79354"/>
                  </a:lnTo>
                  <a:lnTo>
                    <a:pt x="48870" y="79244"/>
                  </a:lnTo>
                  <a:lnTo>
                    <a:pt x="49053" y="79098"/>
                  </a:lnTo>
                  <a:lnTo>
                    <a:pt x="49162" y="78915"/>
                  </a:lnTo>
                  <a:lnTo>
                    <a:pt x="49272" y="78732"/>
                  </a:lnTo>
                  <a:lnTo>
                    <a:pt x="49308" y="78550"/>
                  </a:lnTo>
                  <a:lnTo>
                    <a:pt x="49308" y="78330"/>
                  </a:lnTo>
                  <a:lnTo>
                    <a:pt x="49272" y="78148"/>
                  </a:lnTo>
                  <a:lnTo>
                    <a:pt x="49162" y="77928"/>
                  </a:lnTo>
                  <a:lnTo>
                    <a:pt x="49162" y="77928"/>
                  </a:lnTo>
                  <a:lnTo>
                    <a:pt x="49089" y="77672"/>
                  </a:lnTo>
                  <a:lnTo>
                    <a:pt x="49016" y="77453"/>
                  </a:lnTo>
                  <a:lnTo>
                    <a:pt x="48979" y="77234"/>
                  </a:lnTo>
                  <a:lnTo>
                    <a:pt x="48979" y="76978"/>
                  </a:lnTo>
                  <a:lnTo>
                    <a:pt x="48979" y="76978"/>
                  </a:lnTo>
                  <a:lnTo>
                    <a:pt x="49126" y="77014"/>
                  </a:lnTo>
                  <a:lnTo>
                    <a:pt x="49235" y="77014"/>
                  </a:lnTo>
                  <a:lnTo>
                    <a:pt x="49235" y="77014"/>
                  </a:lnTo>
                  <a:lnTo>
                    <a:pt x="49601" y="77124"/>
                  </a:lnTo>
                  <a:lnTo>
                    <a:pt x="49893" y="77197"/>
                  </a:lnTo>
                  <a:lnTo>
                    <a:pt x="49893" y="77197"/>
                  </a:lnTo>
                  <a:lnTo>
                    <a:pt x="50113" y="77161"/>
                  </a:lnTo>
                  <a:lnTo>
                    <a:pt x="50332" y="77051"/>
                  </a:lnTo>
                  <a:lnTo>
                    <a:pt x="50551" y="76832"/>
                  </a:lnTo>
                  <a:lnTo>
                    <a:pt x="50770" y="76576"/>
                  </a:lnTo>
                  <a:lnTo>
                    <a:pt x="50770" y="76576"/>
                  </a:lnTo>
                  <a:lnTo>
                    <a:pt x="51099" y="76064"/>
                  </a:lnTo>
                  <a:lnTo>
                    <a:pt x="51246" y="75808"/>
                  </a:lnTo>
                  <a:lnTo>
                    <a:pt x="51282" y="75662"/>
                  </a:lnTo>
                  <a:lnTo>
                    <a:pt x="51319" y="75479"/>
                  </a:lnTo>
                  <a:lnTo>
                    <a:pt x="51319" y="75479"/>
                  </a:lnTo>
                  <a:lnTo>
                    <a:pt x="51355" y="75406"/>
                  </a:lnTo>
                  <a:lnTo>
                    <a:pt x="51392" y="75333"/>
                  </a:lnTo>
                  <a:lnTo>
                    <a:pt x="51501" y="75223"/>
                  </a:lnTo>
                  <a:lnTo>
                    <a:pt x="51501" y="75223"/>
                  </a:lnTo>
                  <a:lnTo>
                    <a:pt x="51757" y="74968"/>
                  </a:lnTo>
                  <a:lnTo>
                    <a:pt x="51977" y="74712"/>
                  </a:lnTo>
                  <a:lnTo>
                    <a:pt x="51977" y="74712"/>
                  </a:lnTo>
                  <a:lnTo>
                    <a:pt x="52379" y="74017"/>
                  </a:lnTo>
                  <a:lnTo>
                    <a:pt x="52781" y="73323"/>
                  </a:lnTo>
                  <a:lnTo>
                    <a:pt x="52781" y="73323"/>
                  </a:lnTo>
                  <a:lnTo>
                    <a:pt x="52927" y="73103"/>
                  </a:lnTo>
                  <a:lnTo>
                    <a:pt x="53000" y="72848"/>
                  </a:lnTo>
                  <a:lnTo>
                    <a:pt x="53037" y="72628"/>
                  </a:lnTo>
                  <a:lnTo>
                    <a:pt x="53000" y="72336"/>
                  </a:lnTo>
                  <a:lnTo>
                    <a:pt x="53000" y="72336"/>
                  </a:lnTo>
                  <a:lnTo>
                    <a:pt x="52964" y="72007"/>
                  </a:lnTo>
                  <a:lnTo>
                    <a:pt x="52964" y="71824"/>
                  </a:lnTo>
                  <a:lnTo>
                    <a:pt x="53037" y="71678"/>
                  </a:lnTo>
                  <a:lnTo>
                    <a:pt x="53073" y="71532"/>
                  </a:lnTo>
                  <a:lnTo>
                    <a:pt x="53183" y="71386"/>
                  </a:lnTo>
                  <a:lnTo>
                    <a:pt x="53292" y="71276"/>
                  </a:lnTo>
                  <a:lnTo>
                    <a:pt x="53402" y="71166"/>
                  </a:lnTo>
                  <a:lnTo>
                    <a:pt x="53402" y="71166"/>
                  </a:lnTo>
                  <a:lnTo>
                    <a:pt x="54279" y="70545"/>
                  </a:lnTo>
                  <a:lnTo>
                    <a:pt x="55193" y="69997"/>
                  </a:lnTo>
                  <a:lnTo>
                    <a:pt x="55193" y="69997"/>
                  </a:lnTo>
                  <a:lnTo>
                    <a:pt x="55303" y="69960"/>
                  </a:lnTo>
                  <a:lnTo>
                    <a:pt x="55412" y="69923"/>
                  </a:lnTo>
                  <a:lnTo>
                    <a:pt x="55412" y="69923"/>
                  </a:lnTo>
                  <a:lnTo>
                    <a:pt x="55741" y="69960"/>
                  </a:lnTo>
                  <a:lnTo>
                    <a:pt x="55741" y="69960"/>
                  </a:lnTo>
                  <a:lnTo>
                    <a:pt x="55778" y="69960"/>
                  </a:lnTo>
                  <a:lnTo>
                    <a:pt x="55778" y="69960"/>
                  </a:lnTo>
                  <a:lnTo>
                    <a:pt x="55924" y="69960"/>
                  </a:lnTo>
                  <a:lnTo>
                    <a:pt x="56107" y="69923"/>
                  </a:lnTo>
                  <a:lnTo>
                    <a:pt x="56253" y="69850"/>
                  </a:lnTo>
                  <a:lnTo>
                    <a:pt x="56363" y="69777"/>
                  </a:lnTo>
                  <a:lnTo>
                    <a:pt x="56582" y="69558"/>
                  </a:lnTo>
                  <a:lnTo>
                    <a:pt x="56765" y="69266"/>
                  </a:lnTo>
                  <a:lnTo>
                    <a:pt x="56765" y="69266"/>
                  </a:lnTo>
                  <a:lnTo>
                    <a:pt x="56875" y="69010"/>
                  </a:lnTo>
                  <a:lnTo>
                    <a:pt x="56948" y="68754"/>
                  </a:lnTo>
                  <a:lnTo>
                    <a:pt x="56948" y="68754"/>
                  </a:lnTo>
                  <a:lnTo>
                    <a:pt x="57130" y="68352"/>
                  </a:lnTo>
                  <a:lnTo>
                    <a:pt x="57277" y="67913"/>
                  </a:lnTo>
                  <a:lnTo>
                    <a:pt x="57423" y="67511"/>
                  </a:lnTo>
                  <a:lnTo>
                    <a:pt x="57496" y="67072"/>
                  </a:lnTo>
                  <a:lnTo>
                    <a:pt x="57569" y="66670"/>
                  </a:lnTo>
                  <a:lnTo>
                    <a:pt x="57606" y="66232"/>
                  </a:lnTo>
                  <a:lnTo>
                    <a:pt x="57642" y="65355"/>
                  </a:lnTo>
                  <a:lnTo>
                    <a:pt x="57642" y="65355"/>
                  </a:lnTo>
                  <a:lnTo>
                    <a:pt x="57679" y="64989"/>
                  </a:lnTo>
                  <a:lnTo>
                    <a:pt x="57679" y="64843"/>
                  </a:lnTo>
                  <a:lnTo>
                    <a:pt x="57752" y="64697"/>
                  </a:lnTo>
                  <a:lnTo>
                    <a:pt x="57752" y="64697"/>
                  </a:lnTo>
                  <a:lnTo>
                    <a:pt x="58410" y="63819"/>
                  </a:lnTo>
                  <a:lnTo>
                    <a:pt x="59068" y="63015"/>
                  </a:lnTo>
                  <a:lnTo>
                    <a:pt x="59068" y="63015"/>
                  </a:lnTo>
                  <a:lnTo>
                    <a:pt x="59250" y="62759"/>
                  </a:lnTo>
                  <a:lnTo>
                    <a:pt x="59397" y="62504"/>
                  </a:lnTo>
                  <a:lnTo>
                    <a:pt x="59543" y="62248"/>
                  </a:lnTo>
                  <a:lnTo>
                    <a:pt x="59616" y="61955"/>
                  </a:lnTo>
                  <a:lnTo>
                    <a:pt x="59616" y="61955"/>
                  </a:lnTo>
                  <a:lnTo>
                    <a:pt x="59652" y="61699"/>
                  </a:lnTo>
                  <a:lnTo>
                    <a:pt x="59616" y="61480"/>
                  </a:lnTo>
                  <a:lnTo>
                    <a:pt x="59579" y="61224"/>
                  </a:lnTo>
                  <a:lnTo>
                    <a:pt x="59506" y="61005"/>
                  </a:lnTo>
                  <a:lnTo>
                    <a:pt x="59397" y="60786"/>
                  </a:lnTo>
                  <a:lnTo>
                    <a:pt x="59250" y="60603"/>
                  </a:lnTo>
                  <a:lnTo>
                    <a:pt x="59068" y="60457"/>
                  </a:lnTo>
                  <a:lnTo>
                    <a:pt x="58885" y="60384"/>
                  </a:lnTo>
                  <a:lnTo>
                    <a:pt x="58885" y="60384"/>
                  </a:lnTo>
                  <a:lnTo>
                    <a:pt x="58592" y="60274"/>
                  </a:lnTo>
                  <a:lnTo>
                    <a:pt x="58300" y="60091"/>
                  </a:lnTo>
                  <a:lnTo>
                    <a:pt x="58044" y="59908"/>
                  </a:lnTo>
                  <a:lnTo>
                    <a:pt x="57788" y="59726"/>
                  </a:lnTo>
                  <a:lnTo>
                    <a:pt x="57788" y="59726"/>
                  </a:lnTo>
                  <a:lnTo>
                    <a:pt x="57459" y="59470"/>
                  </a:lnTo>
                  <a:lnTo>
                    <a:pt x="57130" y="59287"/>
                  </a:lnTo>
                  <a:lnTo>
                    <a:pt x="56765" y="59177"/>
                  </a:lnTo>
                  <a:lnTo>
                    <a:pt x="56326" y="59141"/>
                  </a:lnTo>
                  <a:lnTo>
                    <a:pt x="56326" y="59141"/>
                  </a:lnTo>
                  <a:lnTo>
                    <a:pt x="56290" y="59141"/>
                  </a:lnTo>
                  <a:lnTo>
                    <a:pt x="56290" y="59141"/>
                  </a:lnTo>
                  <a:lnTo>
                    <a:pt x="56144" y="59141"/>
                  </a:lnTo>
                  <a:lnTo>
                    <a:pt x="56144" y="59141"/>
                  </a:lnTo>
                  <a:lnTo>
                    <a:pt x="55632" y="59104"/>
                  </a:lnTo>
                  <a:lnTo>
                    <a:pt x="55157" y="59031"/>
                  </a:lnTo>
                  <a:lnTo>
                    <a:pt x="55157" y="59031"/>
                  </a:lnTo>
                  <a:lnTo>
                    <a:pt x="54864" y="58958"/>
                  </a:lnTo>
                  <a:lnTo>
                    <a:pt x="54718" y="58921"/>
                  </a:lnTo>
                  <a:lnTo>
                    <a:pt x="54608" y="58812"/>
                  </a:lnTo>
                  <a:lnTo>
                    <a:pt x="54608" y="58812"/>
                  </a:lnTo>
                  <a:lnTo>
                    <a:pt x="54316" y="58593"/>
                  </a:lnTo>
                  <a:lnTo>
                    <a:pt x="53987" y="58410"/>
                  </a:lnTo>
                  <a:lnTo>
                    <a:pt x="53658" y="58264"/>
                  </a:lnTo>
                  <a:lnTo>
                    <a:pt x="53292" y="58227"/>
                  </a:lnTo>
                  <a:lnTo>
                    <a:pt x="53292" y="58227"/>
                  </a:lnTo>
                  <a:lnTo>
                    <a:pt x="53073" y="58190"/>
                  </a:lnTo>
                  <a:lnTo>
                    <a:pt x="52854" y="58154"/>
                  </a:lnTo>
                  <a:lnTo>
                    <a:pt x="52488" y="57971"/>
                  </a:lnTo>
                  <a:lnTo>
                    <a:pt x="51830" y="57606"/>
                  </a:lnTo>
                  <a:lnTo>
                    <a:pt x="51830" y="57606"/>
                  </a:lnTo>
                  <a:lnTo>
                    <a:pt x="51721" y="57130"/>
                  </a:lnTo>
                  <a:lnTo>
                    <a:pt x="51684" y="56911"/>
                  </a:lnTo>
                  <a:lnTo>
                    <a:pt x="51611" y="56728"/>
                  </a:lnTo>
                  <a:lnTo>
                    <a:pt x="51611" y="56728"/>
                  </a:lnTo>
                  <a:lnTo>
                    <a:pt x="51355" y="56253"/>
                  </a:lnTo>
                  <a:lnTo>
                    <a:pt x="51099" y="55778"/>
                  </a:lnTo>
                  <a:lnTo>
                    <a:pt x="51099" y="55778"/>
                  </a:lnTo>
                  <a:lnTo>
                    <a:pt x="50953" y="55486"/>
                  </a:lnTo>
                  <a:lnTo>
                    <a:pt x="50770" y="55266"/>
                  </a:lnTo>
                  <a:lnTo>
                    <a:pt x="50588" y="55084"/>
                  </a:lnTo>
                  <a:lnTo>
                    <a:pt x="50332" y="54937"/>
                  </a:lnTo>
                  <a:lnTo>
                    <a:pt x="50332" y="54937"/>
                  </a:lnTo>
                  <a:lnTo>
                    <a:pt x="49966" y="54755"/>
                  </a:lnTo>
                  <a:lnTo>
                    <a:pt x="49637" y="54608"/>
                  </a:lnTo>
                  <a:lnTo>
                    <a:pt x="49272" y="54499"/>
                  </a:lnTo>
                  <a:lnTo>
                    <a:pt x="48870" y="54462"/>
                  </a:lnTo>
                  <a:lnTo>
                    <a:pt x="48870" y="54462"/>
                  </a:lnTo>
                  <a:lnTo>
                    <a:pt x="48724" y="54462"/>
                  </a:lnTo>
                  <a:lnTo>
                    <a:pt x="48724" y="54462"/>
                  </a:lnTo>
                  <a:lnTo>
                    <a:pt x="48577" y="54462"/>
                  </a:lnTo>
                  <a:lnTo>
                    <a:pt x="48577" y="54462"/>
                  </a:lnTo>
                  <a:lnTo>
                    <a:pt x="48248" y="54462"/>
                  </a:lnTo>
                  <a:lnTo>
                    <a:pt x="47993" y="54389"/>
                  </a:lnTo>
                  <a:lnTo>
                    <a:pt x="47737" y="54243"/>
                  </a:lnTo>
                  <a:lnTo>
                    <a:pt x="47517" y="54024"/>
                  </a:lnTo>
                  <a:lnTo>
                    <a:pt x="47517" y="54024"/>
                  </a:lnTo>
                  <a:lnTo>
                    <a:pt x="47298" y="53768"/>
                  </a:lnTo>
                  <a:lnTo>
                    <a:pt x="47006" y="53548"/>
                  </a:lnTo>
                  <a:lnTo>
                    <a:pt x="46457" y="53110"/>
                  </a:lnTo>
                  <a:lnTo>
                    <a:pt x="45873" y="52708"/>
                  </a:lnTo>
                  <a:lnTo>
                    <a:pt x="45617" y="52488"/>
                  </a:lnTo>
                  <a:lnTo>
                    <a:pt x="45361" y="52233"/>
                  </a:lnTo>
                  <a:lnTo>
                    <a:pt x="45361" y="52233"/>
                  </a:lnTo>
                  <a:lnTo>
                    <a:pt x="45215" y="52123"/>
                  </a:lnTo>
                  <a:lnTo>
                    <a:pt x="45032" y="52050"/>
                  </a:lnTo>
                  <a:lnTo>
                    <a:pt x="44813" y="51977"/>
                  </a:lnTo>
                  <a:lnTo>
                    <a:pt x="44630" y="51940"/>
                  </a:lnTo>
                  <a:lnTo>
                    <a:pt x="44630" y="51940"/>
                  </a:lnTo>
                  <a:lnTo>
                    <a:pt x="44484" y="51977"/>
                  </a:lnTo>
                  <a:lnTo>
                    <a:pt x="44484" y="51977"/>
                  </a:lnTo>
                  <a:lnTo>
                    <a:pt x="44337" y="52050"/>
                  </a:lnTo>
                  <a:lnTo>
                    <a:pt x="44155" y="52123"/>
                  </a:lnTo>
                  <a:lnTo>
                    <a:pt x="43862" y="52159"/>
                  </a:lnTo>
                  <a:lnTo>
                    <a:pt x="43862" y="52159"/>
                  </a:lnTo>
                  <a:lnTo>
                    <a:pt x="43424" y="52123"/>
                  </a:lnTo>
                  <a:lnTo>
                    <a:pt x="43424" y="52123"/>
                  </a:lnTo>
                  <a:lnTo>
                    <a:pt x="42985" y="52086"/>
                  </a:lnTo>
                  <a:lnTo>
                    <a:pt x="42985" y="52086"/>
                  </a:lnTo>
                  <a:lnTo>
                    <a:pt x="42766" y="52086"/>
                  </a:lnTo>
                  <a:lnTo>
                    <a:pt x="42766" y="52086"/>
                  </a:lnTo>
                  <a:lnTo>
                    <a:pt x="42729" y="52086"/>
                  </a:lnTo>
                  <a:lnTo>
                    <a:pt x="42729" y="52086"/>
                  </a:lnTo>
                  <a:lnTo>
                    <a:pt x="42583" y="52050"/>
                  </a:lnTo>
                  <a:lnTo>
                    <a:pt x="42437" y="51977"/>
                  </a:lnTo>
                  <a:lnTo>
                    <a:pt x="42437" y="51977"/>
                  </a:lnTo>
                  <a:lnTo>
                    <a:pt x="41523" y="51355"/>
                  </a:lnTo>
                  <a:lnTo>
                    <a:pt x="41523" y="51355"/>
                  </a:lnTo>
                  <a:lnTo>
                    <a:pt x="41486" y="51355"/>
                  </a:lnTo>
                  <a:lnTo>
                    <a:pt x="41486" y="51355"/>
                  </a:lnTo>
                  <a:lnTo>
                    <a:pt x="41377" y="51392"/>
                  </a:lnTo>
                  <a:lnTo>
                    <a:pt x="41304" y="51428"/>
                  </a:lnTo>
                  <a:lnTo>
                    <a:pt x="41121" y="51575"/>
                  </a:lnTo>
                  <a:lnTo>
                    <a:pt x="41121" y="51575"/>
                  </a:lnTo>
                  <a:lnTo>
                    <a:pt x="40975" y="51721"/>
                  </a:lnTo>
                  <a:lnTo>
                    <a:pt x="40902" y="51757"/>
                  </a:lnTo>
                  <a:lnTo>
                    <a:pt x="40828" y="51757"/>
                  </a:lnTo>
                  <a:lnTo>
                    <a:pt x="40828" y="51757"/>
                  </a:lnTo>
                  <a:lnTo>
                    <a:pt x="40719" y="51757"/>
                  </a:lnTo>
                  <a:lnTo>
                    <a:pt x="40609" y="51721"/>
                  </a:lnTo>
                  <a:lnTo>
                    <a:pt x="40609" y="51721"/>
                  </a:lnTo>
                  <a:lnTo>
                    <a:pt x="40755" y="51173"/>
                  </a:lnTo>
                  <a:lnTo>
                    <a:pt x="40755" y="51173"/>
                  </a:lnTo>
                  <a:lnTo>
                    <a:pt x="40426" y="51246"/>
                  </a:lnTo>
                  <a:lnTo>
                    <a:pt x="40171" y="51282"/>
                  </a:lnTo>
                  <a:lnTo>
                    <a:pt x="40171" y="51282"/>
                  </a:lnTo>
                  <a:lnTo>
                    <a:pt x="39513" y="51538"/>
                  </a:lnTo>
                  <a:lnTo>
                    <a:pt x="38891" y="51830"/>
                  </a:lnTo>
                  <a:lnTo>
                    <a:pt x="38891" y="51830"/>
                  </a:lnTo>
                  <a:lnTo>
                    <a:pt x="38635" y="51977"/>
                  </a:lnTo>
                  <a:lnTo>
                    <a:pt x="38416" y="52196"/>
                  </a:lnTo>
                  <a:lnTo>
                    <a:pt x="38416" y="52196"/>
                  </a:lnTo>
                  <a:lnTo>
                    <a:pt x="38087" y="52671"/>
                  </a:lnTo>
                  <a:lnTo>
                    <a:pt x="37758" y="53110"/>
                  </a:lnTo>
                  <a:lnTo>
                    <a:pt x="37758" y="53110"/>
                  </a:lnTo>
                  <a:lnTo>
                    <a:pt x="37137" y="52817"/>
                  </a:lnTo>
                  <a:lnTo>
                    <a:pt x="36917" y="52744"/>
                  </a:lnTo>
                  <a:lnTo>
                    <a:pt x="36698" y="52744"/>
                  </a:lnTo>
                  <a:lnTo>
                    <a:pt x="36698" y="52744"/>
                  </a:lnTo>
                  <a:lnTo>
                    <a:pt x="36296" y="52781"/>
                  </a:lnTo>
                  <a:lnTo>
                    <a:pt x="35711" y="52927"/>
                  </a:lnTo>
                  <a:lnTo>
                    <a:pt x="35711" y="52927"/>
                  </a:lnTo>
                  <a:lnTo>
                    <a:pt x="35529" y="52964"/>
                  </a:lnTo>
                  <a:lnTo>
                    <a:pt x="35529" y="52964"/>
                  </a:lnTo>
                  <a:lnTo>
                    <a:pt x="35346" y="52927"/>
                  </a:lnTo>
                  <a:lnTo>
                    <a:pt x="35346" y="52927"/>
                  </a:lnTo>
                  <a:lnTo>
                    <a:pt x="35126" y="52781"/>
                  </a:lnTo>
                  <a:lnTo>
                    <a:pt x="34871" y="52598"/>
                  </a:lnTo>
                  <a:lnTo>
                    <a:pt x="34651" y="52415"/>
                  </a:lnTo>
                  <a:lnTo>
                    <a:pt x="34469" y="52159"/>
                  </a:lnTo>
                  <a:lnTo>
                    <a:pt x="34359" y="51904"/>
                  </a:lnTo>
                  <a:lnTo>
                    <a:pt x="34286" y="51648"/>
                  </a:lnTo>
                  <a:lnTo>
                    <a:pt x="34322" y="51355"/>
                  </a:lnTo>
                  <a:lnTo>
                    <a:pt x="34359" y="51209"/>
                  </a:lnTo>
                  <a:lnTo>
                    <a:pt x="34395" y="51026"/>
                  </a:lnTo>
                  <a:lnTo>
                    <a:pt x="34395" y="51026"/>
                  </a:lnTo>
                  <a:lnTo>
                    <a:pt x="34542" y="50697"/>
                  </a:lnTo>
                  <a:lnTo>
                    <a:pt x="34615" y="50332"/>
                  </a:lnTo>
                  <a:lnTo>
                    <a:pt x="34615" y="49966"/>
                  </a:lnTo>
                  <a:lnTo>
                    <a:pt x="34542" y="49601"/>
                  </a:lnTo>
                  <a:lnTo>
                    <a:pt x="34542" y="49601"/>
                  </a:lnTo>
                  <a:lnTo>
                    <a:pt x="34395" y="49491"/>
                  </a:lnTo>
                  <a:lnTo>
                    <a:pt x="34213" y="49382"/>
                  </a:lnTo>
                  <a:lnTo>
                    <a:pt x="33884" y="49235"/>
                  </a:lnTo>
                  <a:lnTo>
                    <a:pt x="33518" y="49199"/>
                  </a:lnTo>
                  <a:lnTo>
                    <a:pt x="33153" y="49162"/>
                  </a:lnTo>
                  <a:lnTo>
                    <a:pt x="33153" y="49162"/>
                  </a:lnTo>
                  <a:lnTo>
                    <a:pt x="32860" y="49162"/>
                  </a:lnTo>
                  <a:lnTo>
                    <a:pt x="32860" y="49162"/>
                  </a:lnTo>
                  <a:lnTo>
                    <a:pt x="32531" y="49199"/>
                  </a:lnTo>
                  <a:lnTo>
                    <a:pt x="32531" y="49199"/>
                  </a:lnTo>
                  <a:lnTo>
                    <a:pt x="32056" y="49162"/>
                  </a:lnTo>
                  <a:lnTo>
                    <a:pt x="32056" y="49162"/>
                  </a:lnTo>
                  <a:lnTo>
                    <a:pt x="32056" y="48687"/>
                  </a:lnTo>
                  <a:lnTo>
                    <a:pt x="32129" y="48395"/>
                  </a:lnTo>
                  <a:lnTo>
                    <a:pt x="32239" y="48175"/>
                  </a:lnTo>
                  <a:lnTo>
                    <a:pt x="32385" y="47846"/>
                  </a:lnTo>
                  <a:lnTo>
                    <a:pt x="32385" y="47846"/>
                  </a:lnTo>
                  <a:lnTo>
                    <a:pt x="32568" y="47481"/>
                  </a:lnTo>
                  <a:lnTo>
                    <a:pt x="32678" y="47079"/>
                  </a:lnTo>
                  <a:lnTo>
                    <a:pt x="32933" y="46311"/>
                  </a:lnTo>
                  <a:lnTo>
                    <a:pt x="32933" y="46311"/>
                  </a:lnTo>
                  <a:lnTo>
                    <a:pt x="32933" y="46238"/>
                  </a:lnTo>
                  <a:lnTo>
                    <a:pt x="32897" y="46165"/>
                  </a:lnTo>
                  <a:lnTo>
                    <a:pt x="32787" y="45909"/>
                  </a:lnTo>
                  <a:lnTo>
                    <a:pt x="32787" y="45909"/>
                  </a:lnTo>
                  <a:lnTo>
                    <a:pt x="31215" y="46275"/>
                  </a:lnTo>
                  <a:lnTo>
                    <a:pt x="31215" y="46275"/>
                  </a:lnTo>
                  <a:lnTo>
                    <a:pt x="30996" y="46713"/>
                  </a:lnTo>
                  <a:lnTo>
                    <a:pt x="30996" y="46713"/>
                  </a:lnTo>
                  <a:lnTo>
                    <a:pt x="30813" y="47115"/>
                  </a:lnTo>
                  <a:lnTo>
                    <a:pt x="30740" y="47298"/>
                  </a:lnTo>
                  <a:lnTo>
                    <a:pt x="30594" y="47444"/>
                  </a:lnTo>
                  <a:lnTo>
                    <a:pt x="30448" y="47591"/>
                  </a:lnTo>
                  <a:lnTo>
                    <a:pt x="30302" y="47664"/>
                  </a:lnTo>
                  <a:lnTo>
                    <a:pt x="30119" y="47737"/>
                  </a:lnTo>
                  <a:lnTo>
                    <a:pt x="29900" y="47773"/>
                  </a:lnTo>
                  <a:lnTo>
                    <a:pt x="29900" y="47773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534" y="47773"/>
                  </a:lnTo>
                  <a:lnTo>
                    <a:pt x="29534" y="47773"/>
                  </a:lnTo>
                  <a:lnTo>
                    <a:pt x="29315" y="47846"/>
                  </a:lnTo>
                  <a:lnTo>
                    <a:pt x="29132" y="47846"/>
                  </a:lnTo>
                  <a:lnTo>
                    <a:pt x="29132" y="47846"/>
                  </a:lnTo>
                  <a:lnTo>
                    <a:pt x="28840" y="47810"/>
                  </a:lnTo>
                  <a:lnTo>
                    <a:pt x="28547" y="47700"/>
                  </a:lnTo>
                  <a:lnTo>
                    <a:pt x="28328" y="47554"/>
                  </a:lnTo>
                  <a:lnTo>
                    <a:pt x="28109" y="47298"/>
                  </a:lnTo>
                  <a:lnTo>
                    <a:pt x="28109" y="47298"/>
                  </a:lnTo>
                  <a:lnTo>
                    <a:pt x="27926" y="47042"/>
                  </a:lnTo>
                  <a:lnTo>
                    <a:pt x="27743" y="46786"/>
                  </a:lnTo>
                  <a:lnTo>
                    <a:pt x="27633" y="46531"/>
                  </a:lnTo>
                  <a:lnTo>
                    <a:pt x="27524" y="46275"/>
                  </a:lnTo>
                  <a:lnTo>
                    <a:pt x="27487" y="45982"/>
                  </a:lnTo>
                  <a:lnTo>
                    <a:pt x="27451" y="45690"/>
                  </a:lnTo>
                  <a:lnTo>
                    <a:pt x="27451" y="45397"/>
                  </a:lnTo>
                  <a:lnTo>
                    <a:pt x="27487" y="45105"/>
                  </a:lnTo>
                  <a:lnTo>
                    <a:pt x="27487" y="45105"/>
                  </a:lnTo>
                  <a:lnTo>
                    <a:pt x="27670" y="44082"/>
                  </a:lnTo>
                  <a:lnTo>
                    <a:pt x="27780" y="43570"/>
                  </a:lnTo>
                  <a:lnTo>
                    <a:pt x="27853" y="43058"/>
                  </a:lnTo>
                  <a:lnTo>
                    <a:pt x="27853" y="43058"/>
                  </a:lnTo>
                  <a:lnTo>
                    <a:pt x="27889" y="42839"/>
                  </a:lnTo>
                  <a:lnTo>
                    <a:pt x="27926" y="42656"/>
                  </a:lnTo>
                  <a:lnTo>
                    <a:pt x="27999" y="42510"/>
                  </a:lnTo>
                  <a:lnTo>
                    <a:pt x="28072" y="42364"/>
                  </a:lnTo>
                  <a:lnTo>
                    <a:pt x="28182" y="42217"/>
                  </a:lnTo>
                  <a:lnTo>
                    <a:pt x="28328" y="42108"/>
                  </a:lnTo>
                  <a:lnTo>
                    <a:pt x="28620" y="41925"/>
                  </a:lnTo>
                  <a:lnTo>
                    <a:pt x="28620" y="41925"/>
                  </a:lnTo>
                  <a:lnTo>
                    <a:pt x="29022" y="41706"/>
                  </a:lnTo>
                  <a:lnTo>
                    <a:pt x="29424" y="41523"/>
                  </a:lnTo>
                  <a:lnTo>
                    <a:pt x="29863" y="41413"/>
                  </a:lnTo>
                  <a:lnTo>
                    <a:pt x="30265" y="41377"/>
                  </a:lnTo>
                  <a:lnTo>
                    <a:pt x="30265" y="41377"/>
                  </a:lnTo>
                  <a:lnTo>
                    <a:pt x="30521" y="41413"/>
                  </a:lnTo>
                  <a:lnTo>
                    <a:pt x="30740" y="41450"/>
                  </a:lnTo>
                  <a:lnTo>
                    <a:pt x="30996" y="41486"/>
                  </a:lnTo>
                  <a:lnTo>
                    <a:pt x="31252" y="41596"/>
                  </a:lnTo>
                  <a:lnTo>
                    <a:pt x="31252" y="41596"/>
                  </a:lnTo>
                  <a:lnTo>
                    <a:pt x="31398" y="41669"/>
                  </a:lnTo>
                  <a:lnTo>
                    <a:pt x="31544" y="41669"/>
                  </a:lnTo>
                  <a:lnTo>
                    <a:pt x="31544" y="41669"/>
                  </a:lnTo>
                  <a:lnTo>
                    <a:pt x="31727" y="41633"/>
                  </a:lnTo>
                  <a:lnTo>
                    <a:pt x="31873" y="41559"/>
                  </a:lnTo>
                  <a:lnTo>
                    <a:pt x="31983" y="41413"/>
                  </a:lnTo>
                  <a:lnTo>
                    <a:pt x="32093" y="41231"/>
                  </a:lnTo>
                  <a:lnTo>
                    <a:pt x="32093" y="41231"/>
                  </a:lnTo>
                  <a:lnTo>
                    <a:pt x="32129" y="41157"/>
                  </a:lnTo>
                  <a:lnTo>
                    <a:pt x="32202" y="41084"/>
                  </a:lnTo>
                  <a:lnTo>
                    <a:pt x="32312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422" y="41011"/>
                  </a:lnTo>
                  <a:lnTo>
                    <a:pt x="32422" y="41011"/>
                  </a:lnTo>
                  <a:lnTo>
                    <a:pt x="32824" y="40975"/>
                  </a:lnTo>
                  <a:lnTo>
                    <a:pt x="32824" y="40975"/>
                  </a:lnTo>
                  <a:lnTo>
                    <a:pt x="33226" y="40975"/>
                  </a:lnTo>
                  <a:lnTo>
                    <a:pt x="33226" y="40975"/>
                  </a:lnTo>
                  <a:lnTo>
                    <a:pt x="33445" y="40975"/>
                  </a:lnTo>
                  <a:lnTo>
                    <a:pt x="33664" y="41011"/>
                  </a:lnTo>
                  <a:lnTo>
                    <a:pt x="33884" y="41084"/>
                  </a:lnTo>
                  <a:lnTo>
                    <a:pt x="34103" y="41194"/>
                  </a:lnTo>
                  <a:lnTo>
                    <a:pt x="34103" y="41194"/>
                  </a:lnTo>
                  <a:lnTo>
                    <a:pt x="34213" y="41231"/>
                  </a:lnTo>
                  <a:lnTo>
                    <a:pt x="34322" y="41267"/>
                  </a:lnTo>
                  <a:lnTo>
                    <a:pt x="34578" y="41267"/>
                  </a:lnTo>
                  <a:lnTo>
                    <a:pt x="34578" y="41267"/>
                  </a:lnTo>
                  <a:lnTo>
                    <a:pt x="34907" y="41340"/>
                  </a:lnTo>
                  <a:lnTo>
                    <a:pt x="35017" y="41413"/>
                  </a:lnTo>
                  <a:lnTo>
                    <a:pt x="35126" y="41486"/>
                  </a:lnTo>
                  <a:lnTo>
                    <a:pt x="35200" y="41596"/>
                  </a:lnTo>
                  <a:lnTo>
                    <a:pt x="35273" y="41706"/>
                  </a:lnTo>
                  <a:lnTo>
                    <a:pt x="35309" y="41852"/>
                  </a:lnTo>
                  <a:lnTo>
                    <a:pt x="35309" y="42035"/>
                  </a:lnTo>
                  <a:lnTo>
                    <a:pt x="35309" y="42035"/>
                  </a:lnTo>
                  <a:lnTo>
                    <a:pt x="35309" y="42254"/>
                  </a:lnTo>
                  <a:lnTo>
                    <a:pt x="35309" y="42473"/>
                  </a:lnTo>
                  <a:lnTo>
                    <a:pt x="35382" y="42693"/>
                  </a:lnTo>
                  <a:lnTo>
                    <a:pt x="35455" y="42875"/>
                  </a:lnTo>
                  <a:lnTo>
                    <a:pt x="35638" y="43277"/>
                  </a:lnTo>
                  <a:lnTo>
                    <a:pt x="35821" y="43643"/>
                  </a:lnTo>
                  <a:lnTo>
                    <a:pt x="35821" y="43643"/>
                  </a:lnTo>
                  <a:lnTo>
                    <a:pt x="35931" y="43753"/>
                  </a:lnTo>
                  <a:lnTo>
                    <a:pt x="36004" y="43826"/>
                  </a:lnTo>
                  <a:lnTo>
                    <a:pt x="36113" y="43899"/>
                  </a:lnTo>
                  <a:lnTo>
                    <a:pt x="36223" y="43935"/>
                  </a:lnTo>
                  <a:lnTo>
                    <a:pt x="36223" y="43935"/>
                  </a:lnTo>
                  <a:lnTo>
                    <a:pt x="36260" y="43935"/>
                  </a:lnTo>
                  <a:lnTo>
                    <a:pt x="36260" y="43935"/>
                  </a:lnTo>
                  <a:lnTo>
                    <a:pt x="36369" y="43862"/>
                  </a:lnTo>
                  <a:lnTo>
                    <a:pt x="36515" y="43753"/>
                  </a:lnTo>
                  <a:lnTo>
                    <a:pt x="36589" y="43606"/>
                  </a:lnTo>
                  <a:lnTo>
                    <a:pt x="36625" y="43497"/>
                  </a:lnTo>
                  <a:lnTo>
                    <a:pt x="36625" y="43497"/>
                  </a:lnTo>
                  <a:lnTo>
                    <a:pt x="36625" y="43131"/>
                  </a:lnTo>
                  <a:lnTo>
                    <a:pt x="36589" y="42766"/>
                  </a:lnTo>
                  <a:lnTo>
                    <a:pt x="36515" y="42035"/>
                  </a:lnTo>
                  <a:lnTo>
                    <a:pt x="36515" y="42035"/>
                  </a:lnTo>
                  <a:lnTo>
                    <a:pt x="36442" y="41340"/>
                  </a:lnTo>
                  <a:lnTo>
                    <a:pt x="36406" y="40975"/>
                  </a:lnTo>
                  <a:lnTo>
                    <a:pt x="36406" y="40609"/>
                  </a:lnTo>
                  <a:lnTo>
                    <a:pt x="36406" y="40609"/>
                  </a:lnTo>
                  <a:lnTo>
                    <a:pt x="36442" y="40390"/>
                  </a:lnTo>
                  <a:lnTo>
                    <a:pt x="36552" y="40207"/>
                  </a:lnTo>
                  <a:lnTo>
                    <a:pt x="36698" y="39988"/>
                  </a:lnTo>
                  <a:lnTo>
                    <a:pt x="36844" y="39842"/>
                  </a:lnTo>
                  <a:lnTo>
                    <a:pt x="36844" y="39842"/>
                  </a:lnTo>
                  <a:lnTo>
                    <a:pt x="37758" y="39147"/>
                  </a:lnTo>
                  <a:lnTo>
                    <a:pt x="38233" y="38818"/>
                  </a:lnTo>
                  <a:lnTo>
                    <a:pt x="38745" y="38489"/>
                  </a:lnTo>
                  <a:lnTo>
                    <a:pt x="38745" y="38489"/>
                  </a:lnTo>
                  <a:lnTo>
                    <a:pt x="38964" y="38380"/>
                  </a:lnTo>
                  <a:lnTo>
                    <a:pt x="39147" y="38233"/>
                  </a:lnTo>
                  <a:lnTo>
                    <a:pt x="39293" y="38051"/>
                  </a:lnTo>
                  <a:lnTo>
                    <a:pt x="39440" y="37868"/>
                  </a:lnTo>
                  <a:lnTo>
                    <a:pt x="39513" y="37685"/>
                  </a:lnTo>
                  <a:lnTo>
                    <a:pt x="39586" y="37466"/>
                  </a:lnTo>
                  <a:lnTo>
                    <a:pt x="39586" y="37246"/>
                  </a:lnTo>
                  <a:lnTo>
                    <a:pt x="39586" y="36991"/>
                  </a:lnTo>
                  <a:lnTo>
                    <a:pt x="39586" y="36991"/>
                  </a:lnTo>
                  <a:lnTo>
                    <a:pt x="39586" y="36735"/>
                  </a:lnTo>
                  <a:lnTo>
                    <a:pt x="39622" y="36625"/>
                  </a:lnTo>
                  <a:lnTo>
                    <a:pt x="39695" y="36552"/>
                  </a:lnTo>
                  <a:lnTo>
                    <a:pt x="39695" y="36552"/>
                  </a:lnTo>
                  <a:lnTo>
                    <a:pt x="39878" y="36369"/>
                  </a:lnTo>
                  <a:lnTo>
                    <a:pt x="39988" y="36186"/>
                  </a:lnTo>
                  <a:lnTo>
                    <a:pt x="40244" y="35784"/>
                  </a:lnTo>
                  <a:lnTo>
                    <a:pt x="40244" y="35784"/>
                  </a:lnTo>
                  <a:lnTo>
                    <a:pt x="40609" y="35273"/>
                  </a:lnTo>
                  <a:lnTo>
                    <a:pt x="40828" y="34980"/>
                  </a:lnTo>
                  <a:lnTo>
                    <a:pt x="41011" y="34724"/>
                  </a:lnTo>
                  <a:lnTo>
                    <a:pt x="41011" y="34724"/>
                  </a:lnTo>
                  <a:lnTo>
                    <a:pt x="41048" y="34651"/>
                  </a:lnTo>
                  <a:lnTo>
                    <a:pt x="41121" y="34615"/>
                  </a:lnTo>
                  <a:lnTo>
                    <a:pt x="41267" y="34542"/>
                  </a:lnTo>
                  <a:lnTo>
                    <a:pt x="41267" y="34542"/>
                  </a:lnTo>
                  <a:lnTo>
                    <a:pt x="42875" y="33884"/>
                  </a:lnTo>
                  <a:lnTo>
                    <a:pt x="42875" y="33884"/>
                  </a:lnTo>
                  <a:lnTo>
                    <a:pt x="42839" y="33335"/>
                  </a:lnTo>
                  <a:lnTo>
                    <a:pt x="42839" y="33335"/>
                  </a:lnTo>
                  <a:lnTo>
                    <a:pt x="42839" y="33080"/>
                  </a:lnTo>
                  <a:lnTo>
                    <a:pt x="42912" y="32860"/>
                  </a:lnTo>
                  <a:lnTo>
                    <a:pt x="43058" y="32677"/>
                  </a:lnTo>
                  <a:lnTo>
                    <a:pt x="43241" y="32531"/>
                  </a:lnTo>
                  <a:lnTo>
                    <a:pt x="43241" y="32531"/>
                  </a:lnTo>
                  <a:lnTo>
                    <a:pt x="43643" y="32312"/>
                  </a:lnTo>
                  <a:lnTo>
                    <a:pt x="44118" y="32166"/>
                  </a:lnTo>
                  <a:lnTo>
                    <a:pt x="44593" y="32020"/>
                  </a:lnTo>
                  <a:lnTo>
                    <a:pt x="45068" y="31910"/>
                  </a:lnTo>
                  <a:lnTo>
                    <a:pt x="45068" y="31910"/>
                  </a:lnTo>
                  <a:lnTo>
                    <a:pt x="45142" y="32202"/>
                  </a:lnTo>
                  <a:lnTo>
                    <a:pt x="45251" y="32422"/>
                  </a:lnTo>
                  <a:lnTo>
                    <a:pt x="45361" y="32531"/>
                  </a:lnTo>
                  <a:lnTo>
                    <a:pt x="45507" y="32604"/>
                  </a:lnTo>
                  <a:lnTo>
                    <a:pt x="45507" y="32604"/>
                  </a:lnTo>
                  <a:lnTo>
                    <a:pt x="45617" y="32568"/>
                  </a:lnTo>
                  <a:lnTo>
                    <a:pt x="45726" y="32531"/>
                  </a:lnTo>
                  <a:lnTo>
                    <a:pt x="46055" y="32349"/>
                  </a:lnTo>
                  <a:lnTo>
                    <a:pt x="46055" y="32349"/>
                  </a:lnTo>
                  <a:lnTo>
                    <a:pt x="46384" y="32093"/>
                  </a:lnTo>
                  <a:lnTo>
                    <a:pt x="46567" y="32020"/>
                  </a:lnTo>
                  <a:lnTo>
                    <a:pt x="46750" y="31946"/>
                  </a:lnTo>
                  <a:lnTo>
                    <a:pt x="46750" y="31946"/>
                  </a:lnTo>
                  <a:lnTo>
                    <a:pt x="46969" y="31910"/>
                  </a:lnTo>
                  <a:lnTo>
                    <a:pt x="47188" y="31873"/>
                  </a:lnTo>
                  <a:lnTo>
                    <a:pt x="47554" y="31727"/>
                  </a:lnTo>
                  <a:lnTo>
                    <a:pt x="48285" y="31325"/>
                  </a:lnTo>
                  <a:lnTo>
                    <a:pt x="48285" y="31325"/>
                  </a:lnTo>
                  <a:lnTo>
                    <a:pt x="48322" y="31252"/>
                  </a:lnTo>
                  <a:lnTo>
                    <a:pt x="48395" y="31179"/>
                  </a:lnTo>
                  <a:lnTo>
                    <a:pt x="48395" y="31179"/>
                  </a:lnTo>
                  <a:lnTo>
                    <a:pt x="48212" y="30557"/>
                  </a:lnTo>
                  <a:lnTo>
                    <a:pt x="48212" y="30557"/>
                  </a:lnTo>
                  <a:lnTo>
                    <a:pt x="47956" y="30777"/>
                  </a:lnTo>
                  <a:lnTo>
                    <a:pt x="47846" y="30886"/>
                  </a:lnTo>
                  <a:lnTo>
                    <a:pt x="47737" y="30960"/>
                  </a:lnTo>
                  <a:lnTo>
                    <a:pt x="47737" y="30960"/>
                  </a:lnTo>
                  <a:lnTo>
                    <a:pt x="47554" y="30996"/>
                  </a:lnTo>
                  <a:lnTo>
                    <a:pt x="47371" y="31033"/>
                  </a:lnTo>
                  <a:lnTo>
                    <a:pt x="47371" y="31033"/>
                  </a:lnTo>
                  <a:lnTo>
                    <a:pt x="47225" y="30996"/>
                  </a:lnTo>
                  <a:lnTo>
                    <a:pt x="47225" y="30996"/>
                  </a:lnTo>
                  <a:lnTo>
                    <a:pt x="47079" y="30923"/>
                  </a:lnTo>
                  <a:lnTo>
                    <a:pt x="46933" y="30850"/>
                  </a:lnTo>
                  <a:lnTo>
                    <a:pt x="46640" y="30704"/>
                  </a:lnTo>
                  <a:lnTo>
                    <a:pt x="46640" y="30704"/>
                  </a:lnTo>
                  <a:lnTo>
                    <a:pt x="46457" y="30594"/>
                  </a:lnTo>
                  <a:lnTo>
                    <a:pt x="46311" y="30448"/>
                  </a:lnTo>
                  <a:lnTo>
                    <a:pt x="46275" y="30375"/>
                  </a:lnTo>
                  <a:lnTo>
                    <a:pt x="46238" y="30265"/>
                  </a:lnTo>
                  <a:lnTo>
                    <a:pt x="46238" y="30192"/>
                  </a:lnTo>
                  <a:lnTo>
                    <a:pt x="46275" y="30046"/>
                  </a:lnTo>
                  <a:lnTo>
                    <a:pt x="46275" y="30046"/>
                  </a:lnTo>
                  <a:lnTo>
                    <a:pt x="46348" y="29753"/>
                  </a:lnTo>
                  <a:lnTo>
                    <a:pt x="46421" y="29607"/>
                  </a:lnTo>
                  <a:lnTo>
                    <a:pt x="46494" y="29497"/>
                  </a:lnTo>
                  <a:lnTo>
                    <a:pt x="46494" y="29497"/>
                  </a:lnTo>
                  <a:lnTo>
                    <a:pt x="46567" y="29315"/>
                  </a:lnTo>
                  <a:lnTo>
                    <a:pt x="46567" y="29205"/>
                  </a:lnTo>
                  <a:lnTo>
                    <a:pt x="46567" y="29132"/>
                  </a:lnTo>
                  <a:lnTo>
                    <a:pt x="46457" y="29022"/>
                  </a:lnTo>
                  <a:lnTo>
                    <a:pt x="46311" y="28949"/>
                  </a:lnTo>
                  <a:lnTo>
                    <a:pt x="46311" y="28949"/>
                  </a:lnTo>
                  <a:lnTo>
                    <a:pt x="46092" y="28913"/>
                  </a:lnTo>
                  <a:lnTo>
                    <a:pt x="45836" y="28876"/>
                  </a:lnTo>
                  <a:lnTo>
                    <a:pt x="45836" y="28876"/>
                  </a:lnTo>
                  <a:lnTo>
                    <a:pt x="45690" y="28913"/>
                  </a:lnTo>
                  <a:lnTo>
                    <a:pt x="45690" y="28913"/>
                  </a:lnTo>
                  <a:lnTo>
                    <a:pt x="45324" y="28949"/>
                  </a:lnTo>
                  <a:lnTo>
                    <a:pt x="45324" y="28949"/>
                  </a:lnTo>
                  <a:lnTo>
                    <a:pt x="45178" y="28913"/>
                  </a:lnTo>
                  <a:lnTo>
                    <a:pt x="45032" y="28876"/>
                  </a:lnTo>
                  <a:lnTo>
                    <a:pt x="45032" y="28876"/>
                  </a:lnTo>
                  <a:lnTo>
                    <a:pt x="45690" y="28291"/>
                  </a:lnTo>
                  <a:lnTo>
                    <a:pt x="45690" y="28291"/>
                  </a:lnTo>
                  <a:lnTo>
                    <a:pt x="45873" y="28182"/>
                  </a:lnTo>
                  <a:lnTo>
                    <a:pt x="45946" y="28145"/>
                  </a:lnTo>
                  <a:lnTo>
                    <a:pt x="46019" y="28109"/>
                  </a:lnTo>
                  <a:lnTo>
                    <a:pt x="46019" y="28109"/>
                  </a:lnTo>
                  <a:lnTo>
                    <a:pt x="46055" y="28109"/>
                  </a:lnTo>
                  <a:lnTo>
                    <a:pt x="46055" y="28109"/>
                  </a:lnTo>
                  <a:lnTo>
                    <a:pt x="46202" y="28109"/>
                  </a:lnTo>
                  <a:lnTo>
                    <a:pt x="46202" y="28109"/>
                  </a:lnTo>
                  <a:lnTo>
                    <a:pt x="46421" y="28109"/>
                  </a:lnTo>
                  <a:lnTo>
                    <a:pt x="46421" y="28109"/>
                  </a:lnTo>
                  <a:lnTo>
                    <a:pt x="46677" y="28109"/>
                  </a:lnTo>
                  <a:lnTo>
                    <a:pt x="46677" y="28109"/>
                  </a:lnTo>
                  <a:lnTo>
                    <a:pt x="47225" y="28145"/>
                  </a:lnTo>
                  <a:lnTo>
                    <a:pt x="47773" y="28218"/>
                  </a:lnTo>
                  <a:lnTo>
                    <a:pt x="47773" y="28218"/>
                  </a:lnTo>
                  <a:lnTo>
                    <a:pt x="48066" y="28255"/>
                  </a:lnTo>
                  <a:lnTo>
                    <a:pt x="48285" y="28255"/>
                  </a:lnTo>
                  <a:lnTo>
                    <a:pt x="48285" y="28255"/>
                  </a:lnTo>
                  <a:lnTo>
                    <a:pt x="48650" y="28218"/>
                  </a:lnTo>
                  <a:lnTo>
                    <a:pt x="48979" y="28145"/>
                  </a:lnTo>
                  <a:lnTo>
                    <a:pt x="49272" y="27999"/>
                  </a:lnTo>
                  <a:lnTo>
                    <a:pt x="49564" y="27780"/>
                  </a:lnTo>
                  <a:lnTo>
                    <a:pt x="49564" y="27780"/>
                  </a:lnTo>
                  <a:lnTo>
                    <a:pt x="49820" y="27597"/>
                  </a:lnTo>
                  <a:lnTo>
                    <a:pt x="49930" y="27560"/>
                  </a:lnTo>
                  <a:lnTo>
                    <a:pt x="50076" y="27560"/>
                  </a:lnTo>
                  <a:lnTo>
                    <a:pt x="50076" y="27560"/>
                  </a:lnTo>
                  <a:lnTo>
                    <a:pt x="50222" y="27560"/>
                  </a:lnTo>
                  <a:lnTo>
                    <a:pt x="50368" y="27597"/>
                  </a:lnTo>
                  <a:lnTo>
                    <a:pt x="50368" y="27597"/>
                  </a:lnTo>
                  <a:lnTo>
                    <a:pt x="50186" y="27926"/>
                  </a:lnTo>
                  <a:lnTo>
                    <a:pt x="50003" y="28218"/>
                  </a:lnTo>
                  <a:lnTo>
                    <a:pt x="49601" y="28803"/>
                  </a:lnTo>
                  <a:lnTo>
                    <a:pt x="49381" y="29095"/>
                  </a:lnTo>
                  <a:lnTo>
                    <a:pt x="49235" y="29388"/>
                  </a:lnTo>
                  <a:lnTo>
                    <a:pt x="49089" y="29717"/>
                  </a:lnTo>
                  <a:lnTo>
                    <a:pt x="48979" y="30082"/>
                  </a:lnTo>
                  <a:lnTo>
                    <a:pt x="48979" y="30082"/>
                  </a:lnTo>
                  <a:lnTo>
                    <a:pt x="49747" y="30119"/>
                  </a:lnTo>
                  <a:lnTo>
                    <a:pt x="50076" y="30155"/>
                  </a:lnTo>
                  <a:lnTo>
                    <a:pt x="50405" y="30229"/>
                  </a:lnTo>
                  <a:lnTo>
                    <a:pt x="50405" y="30229"/>
                  </a:lnTo>
                  <a:lnTo>
                    <a:pt x="50661" y="30302"/>
                  </a:lnTo>
                  <a:lnTo>
                    <a:pt x="50953" y="30448"/>
                  </a:lnTo>
                  <a:lnTo>
                    <a:pt x="51209" y="30594"/>
                  </a:lnTo>
                  <a:lnTo>
                    <a:pt x="51501" y="30740"/>
                  </a:lnTo>
                  <a:lnTo>
                    <a:pt x="51501" y="30740"/>
                  </a:lnTo>
                  <a:lnTo>
                    <a:pt x="51611" y="30740"/>
                  </a:lnTo>
                  <a:lnTo>
                    <a:pt x="51611" y="30740"/>
                  </a:lnTo>
                  <a:lnTo>
                    <a:pt x="51794" y="30704"/>
                  </a:lnTo>
                  <a:lnTo>
                    <a:pt x="51940" y="30631"/>
                  </a:lnTo>
                  <a:lnTo>
                    <a:pt x="51940" y="30631"/>
                  </a:lnTo>
                  <a:lnTo>
                    <a:pt x="51977" y="30557"/>
                  </a:lnTo>
                  <a:lnTo>
                    <a:pt x="52013" y="30448"/>
                  </a:lnTo>
                  <a:lnTo>
                    <a:pt x="52050" y="30229"/>
                  </a:lnTo>
                  <a:lnTo>
                    <a:pt x="52050" y="30229"/>
                  </a:lnTo>
                  <a:lnTo>
                    <a:pt x="51940" y="29753"/>
                  </a:lnTo>
                  <a:lnTo>
                    <a:pt x="51830" y="29278"/>
                  </a:lnTo>
                  <a:lnTo>
                    <a:pt x="51830" y="29278"/>
                  </a:lnTo>
                  <a:lnTo>
                    <a:pt x="51794" y="29059"/>
                  </a:lnTo>
                  <a:lnTo>
                    <a:pt x="51721" y="28913"/>
                  </a:lnTo>
                  <a:lnTo>
                    <a:pt x="51611" y="28840"/>
                  </a:lnTo>
                  <a:lnTo>
                    <a:pt x="51465" y="28840"/>
                  </a:lnTo>
                  <a:lnTo>
                    <a:pt x="51465" y="28840"/>
                  </a:lnTo>
                  <a:lnTo>
                    <a:pt x="51282" y="28840"/>
                  </a:lnTo>
                  <a:lnTo>
                    <a:pt x="51282" y="28840"/>
                  </a:lnTo>
                  <a:lnTo>
                    <a:pt x="51246" y="28840"/>
                  </a:lnTo>
                  <a:lnTo>
                    <a:pt x="51246" y="28840"/>
                  </a:lnTo>
                  <a:lnTo>
                    <a:pt x="51099" y="28803"/>
                  </a:lnTo>
                  <a:lnTo>
                    <a:pt x="50990" y="28766"/>
                  </a:lnTo>
                  <a:lnTo>
                    <a:pt x="50880" y="28693"/>
                  </a:lnTo>
                  <a:lnTo>
                    <a:pt x="50807" y="28584"/>
                  </a:lnTo>
                  <a:lnTo>
                    <a:pt x="50734" y="28474"/>
                  </a:lnTo>
                  <a:lnTo>
                    <a:pt x="50697" y="28328"/>
                  </a:lnTo>
                  <a:lnTo>
                    <a:pt x="50697" y="28218"/>
                  </a:lnTo>
                  <a:lnTo>
                    <a:pt x="50770" y="28109"/>
                  </a:lnTo>
                  <a:lnTo>
                    <a:pt x="50770" y="28109"/>
                  </a:lnTo>
                  <a:lnTo>
                    <a:pt x="50880" y="27926"/>
                  </a:lnTo>
                  <a:lnTo>
                    <a:pt x="50953" y="27743"/>
                  </a:lnTo>
                  <a:lnTo>
                    <a:pt x="51026" y="27377"/>
                  </a:lnTo>
                  <a:lnTo>
                    <a:pt x="51099" y="26975"/>
                  </a:lnTo>
                  <a:lnTo>
                    <a:pt x="51136" y="26793"/>
                  </a:lnTo>
                  <a:lnTo>
                    <a:pt x="51209" y="26610"/>
                  </a:lnTo>
                  <a:lnTo>
                    <a:pt x="51209" y="26610"/>
                  </a:lnTo>
                  <a:lnTo>
                    <a:pt x="51282" y="26391"/>
                  </a:lnTo>
                  <a:lnTo>
                    <a:pt x="51246" y="26135"/>
                  </a:lnTo>
                  <a:lnTo>
                    <a:pt x="51136" y="25952"/>
                  </a:lnTo>
                  <a:lnTo>
                    <a:pt x="50953" y="25733"/>
                  </a:lnTo>
                  <a:lnTo>
                    <a:pt x="50953" y="25733"/>
                  </a:lnTo>
                  <a:lnTo>
                    <a:pt x="50770" y="25586"/>
                  </a:lnTo>
                  <a:lnTo>
                    <a:pt x="50697" y="25477"/>
                  </a:lnTo>
                  <a:lnTo>
                    <a:pt x="50661" y="25367"/>
                  </a:lnTo>
                  <a:lnTo>
                    <a:pt x="50661" y="25367"/>
                  </a:lnTo>
                  <a:lnTo>
                    <a:pt x="50588" y="25148"/>
                  </a:lnTo>
                  <a:lnTo>
                    <a:pt x="50478" y="24965"/>
                  </a:lnTo>
                  <a:lnTo>
                    <a:pt x="50295" y="24819"/>
                  </a:lnTo>
                  <a:lnTo>
                    <a:pt x="50113" y="24746"/>
                  </a:lnTo>
                  <a:lnTo>
                    <a:pt x="50113" y="24746"/>
                  </a:lnTo>
                  <a:lnTo>
                    <a:pt x="49930" y="24636"/>
                  </a:lnTo>
                  <a:lnTo>
                    <a:pt x="49747" y="24526"/>
                  </a:lnTo>
                  <a:lnTo>
                    <a:pt x="49491" y="24234"/>
                  </a:lnTo>
                  <a:lnTo>
                    <a:pt x="49235" y="23905"/>
                  </a:lnTo>
                  <a:lnTo>
                    <a:pt x="48979" y="23576"/>
                  </a:lnTo>
                  <a:lnTo>
                    <a:pt x="48979" y="23576"/>
                  </a:lnTo>
                  <a:lnTo>
                    <a:pt x="49126" y="23357"/>
                  </a:lnTo>
                  <a:lnTo>
                    <a:pt x="49162" y="23138"/>
                  </a:lnTo>
                  <a:lnTo>
                    <a:pt x="49199" y="22918"/>
                  </a:lnTo>
                  <a:lnTo>
                    <a:pt x="49162" y="22699"/>
                  </a:lnTo>
                  <a:lnTo>
                    <a:pt x="48979" y="22297"/>
                  </a:lnTo>
                  <a:lnTo>
                    <a:pt x="48833" y="21858"/>
                  </a:lnTo>
                  <a:lnTo>
                    <a:pt x="48833" y="21858"/>
                  </a:lnTo>
                  <a:lnTo>
                    <a:pt x="48797" y="21675"/>
                  </a:lnTo>
                  <a:lnTo>
                    <a:pt x="48760" y="21456"/>
                  </a:lnTo>
                  <a:lnTo>
                    <a:pt x="48687" y="20981"/>
                  </a:lnTo>
                  <a:lnTo>
                    <a:pt x="48650" y="20762"/>
                  </a:lnTo>
                  <a:lnTo>
                    <a:pt x="48541" y="20542"/>
                  </a:lnTo>
                  <a:lnTo>
                    <a:pt x="48431" y="20323"/>
                  </a:lnTo>
                  <a:lnTo>
                    <a:pt x="48212" y="20140"/>
                  </a:lnTo>
                  <a:lnTo>
                    <a:pt x="48212" y="20140"/>
                  </a:lnTo>
                  <a:lnTo>
                    <a:pt x="47993" y="20506"/>
                  </a:lnTo>
                  <a:lnTo>
                    <a:pt x="47773" y="20762"/>
                  </a:lnTo>
                  <a:lnTo>
                    <a:pt x="47773" y="20762"/>
                  </a:lnTo>
                  <a:lnTo>
                    <a:pt x="47408" y="21164"/>
                  </a:lnTo>
                  <a:lnTo>
                    <a:pt x="47042" y="21529"/>
                  </a:lnTo>
                  <a:lnTo>
                    <a:pt x="47042" y="21529"/>
                  </a:lnTo>
                  <a:lnTo>
                    <a:pt x="46896" y="21639"/>
                  </a:lnTo>
                  <a:lnTo>
                    <a:pt x="46750" y="21675"/>
                  </a:lnTo>
                  <a:lnTo>
                    <a:pt x="46750" y="21675"/>
                  </a:lnTo>
                  <a:lnTo>
                    <a:pt x="46640" y="21639"/>
                  </a:lnTo>
                  <a:lnTo>
                    <a:pt x="46530" y="21602"/>
                  </a:lnTo>
                  <a:lnTo>
                    <a:pt x="46421" y="21493"/>
                  </a:lnTo>
                  <a:lnTo>
                    <a:pt x="46311" y="21383"/>
                  </a:lnTo>
                  <a:lnTo>
                    <a:pt x="46311" y="21383"/>
                  </a:lnTo>
                  <a:lnTo>
                    <a:pt x="46202" y="21237"/>
                  </a:lnTo>
                  <a:lnTo>
                    <a:pt x="46128" y="21054"/>
                  </a:lnTo>
                  <a:lnTo>
                    <a:pt x="46055" y="20908"/>
                  </a:lnTo>
                  <a:lnTo>
                    <a:pt x="46055" y="20725"/>
                  </a:lnTo>
                  <a:lnTo>
                    <a:pt x="46055" y="20360"/>
                  </a:lnTo>
                  <a:lnTo>
                    <a:pt x="46165" y="20031"/>
                  </a:lnTo>
                  <a:lnTo>
                    <a:pt x="46165" y="20031"/>
                  </a:lnTo>
                  <a:lnTo>
                    <a:pt x="46348" y="19409"/>
                  </a:lnTo>
                  <a:lnTo>
                    <a:pt x="46348" y="19409"/>
                  </a:lnTo>
                  <a:lnTo>
                    <a:pt x="46128" y="19336"/>
                  </a:lnTo>
                  <a:lnTo>
                    <a:pt x="45946" y="19190"/>
                  </a:lnTo>
                  <a:lnTo>
                    <a:pt x="45763" y="19080"/>
                  </a:lnTo>
                  <a:lnTo>
                    <a:pt x="45617" y="18934"/>
                  </a:lnTo>
                  <a:lnTo>
                    <a:pt x="45361" y="18605"/>
                  </a:lnTo>
                  <a:lnTo>
                    <a:pt x="45178" y="18240"/>
                  </a:lnTo>
                  <a:lnTo>
                    <a:pt x="45178" y="18240"/>
                  </a:lnTo>
                  <a:lnTo>
                    <a:pt x="45068" y="18057"/>
                  </a:lnTo>
                  <a:lnTo>
                    <a:pt x="44922" y="17947"/>
                  </a:lnTo>
                  <a:lnTo>
                    <a:pt x="44776" y="17874"/>
                  </a:lnTo>
                  <a:lnTo>
                    <a:pt x="44557" y="17874"/>
                  </a:lnTo>
                  <a:lnTo>
                    <a:pt x="44557" y="17874"/>
                  </a:lnTo>
                  <a:lnTo>
                    <a:pt x="44155" y="17838"/>
                  </a:lnTo>
                  <a:lnTo>
                    <a:pt x="43935" y="17801"/>
                  </a:lnTo>
                  <a:lnTo>
                    <a:pt x="43753" y="17728"/>
                  </a:lnTo>
                  <a:lnTo>
                    <a:pt x="43753" y="17728"/>
                  </a:lnTo>
                  <a:lnTo>
                    <a:pt x="43497" y="17618"/>
                  </a:lnTo>
                  <a:lnTo>
                    <a:pt x="43277" y="17582"/>
                  </a:lnTo>
                  <a:lnTo>
                    <a:pt x="43277" y="17582"/>
                  </a:lnTo>
                  <a:lnTo>
                    <a:pt x="43095" y="17618"/>
                  </a:lnTo>
                  <a:lnTo>
                    <a:pt x="42912" y="17655"/>
                  </a:lnTo>
                  <a:lnTo>
                    <a:pt x="42912" y="17655"/>
                  </a:lnTo>
                  <a:lnTo>
                    <a:pt x="42656" y="18422"/>
                  </a:lnTo>
                  <a:lnTo>
                    <a:pt x="42583" y="18824"/>
                  </a:lnTo>
                  <a:lnTo>
                    <a:pt x="42546" y="19190"/>
                  </a:lnTo>
                  <a:lnTo>
                    <a:pt x="42546" y="19190"/>
                  </a:lnTo>
                  <a:lnTo>
                    <a:pt x="42510" y="19592"/>
                  </a:lnTo>
                  <a:lnTo>
                    <a:pt x="42400" y="19958"/>
                  </a:lnTo>
                  <a:lnTo>
                    <a:pt x="42217" y="20286"/>
                  </a:lnTo>
                  <a:lnTo>
                    <a:pt x="41962" y="20579"/>
                  </a:lnTo>
                  <a:lnTo>
                    <a:pt x="41962" y="20579"/>
                  </a:lnTo>
                  <a:lnTo>
                    <a:pt x="41815" y="20762"/>
                  </a:lnTo>
                  <a:lnTo>
                    <a:pt x="41669" y="20981"/>
                  </a:lnTo>
                  <a:lnTo>
                    <a:pt x="41669" y="20981"/>
                  </a:lnTo>
                  <a:lnTo>
                    <a:pt x="41852" y="21456"/>
                  </a:lnTo>
                  <a:lnTo>
                    <a:pt x="42035" y="21931"/>
                  </a:lnTo>
                  <a:lnTo>
                    <a:pt x="42035" y="21931"/>
                  </a:lnTo>
                  <a:lnTo>
                    <a:pt x="42071" y="22224"/>
                  </a:lnTo>
                  <a:lnTo>
                    <a:pt x="42108" y="22516"/>
                  </a:lnTo>
                  <a:lnTo>
                    <a:pt x="42071" y="22772"/>
                  </a:lnTo>
                  <a:lnTo>
                    <a:pt x="41998" y="22991"/>
                  </a:lnTo>
                  <a:lnTo>
                    <a:pt x="41888" y="23174"/>
                  </a:lnTo>
                  <a:lnTo>
                    <a:pt x="41742" y="23393"/>
                  </a:lnTo>
                  <a:lnTo>
                    <a:pt x="41523" y="23540"/>
                  </a:lnTo>
                  <a:lnTo>
                    <a:pt x="41231" y="23722"/>
                  </a:lnTo>
                  <a:lnTo>
                    <a:pt x="41231" y="23722"/>
                  </a:lnTo>
                  <a:lnTo>
                    <a:pt x="40975" y="23869"/>
                  </a:lnTo>
                  <a:lnTo>
                    <a:pt x="40828" y="23942"/>
                  </a:lnTo>
                  <a:lnTo>
                    <a:pt x="40682" y="24015"/>
                  </a:lnTo>
                  <a:lnTo>
                    <a:pt x="40682" y="24015"/>
                  </a:lnTo>
                  <a:lnTo>
                    <a:pt x="40463" y="24088"/>
                  </a:lnTo>
                  <a:lnTo>
                    <a:pt x="40390" y="24161"/>
                  </a:lnTo>
                  <a:lnTo>
                    <a:pt x="40317" y="24234"/>
                  </a:lnTo>
                  <a:lnTo>
                    <a:pt x="40244" y="24453"/>
                  </a:lnTo>
                  <a:lnTo>
                    <a:pt x="40207" y="24673"/>
                  </a:lnTo>
                  <a:lnTo>
                    <a:pt x="40207" y="24673"/>
                  </a:lnTo>
                  <a:lnTo>
                    <a:pt x="40171" y="25952"/>
                  </a:lnTo>
                  <a:lnTo>
                    <a:pt x="40171" y="25952"/>
                  </a:lnTo>
                  <a:lnTo>
                    <a:pt x="40134" y="26281"/>
                  </a:lnTo>
                  <a:lnTo>
                    <a:pt x="40097" y="26391"/>
                  </a:lnTo>
                  <a:lnTo>
                    <a:pt x="40024" y="26500"/>
                  </a:lnTo>
                  <a:lnTo>
                    <a:pt x="39915" y="26573"/>
                  </a:lnTo>
                  <a:lnTo>
                    <a:pt x="39768" y="26610"/>
                  </a:lnTo>
                  <a:lnTo>
                    <a:pt x="39366" y="26683"/>
                  </a:lnTo>
                  <a:lnTo>
                    <a:pt x="39366" y="2668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928" y="25733"/>
                  </a:lnTo>
                  <a:lnTo>
                    <a:pt x="38891" y="2573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928" y="25733"/>
                  </a:lnTo>
                  <a:lnTo>
                    <a:pt x="38891" y="25440"/>
                  </a:lnTo>
                  <a:lnTo>
                    <a:pt x="38891" y="25148"/>
                  </a:lnTo>
                  <a:lnTo>
                    <a:pt x="38891" y="25148"/>
                  </a:lnTo>
                  <a:lnTo>
                    <a:pt x="39001" y="24526"/>
                  </a:lnTo>
                  <a:lnTo>
                    <a:pt x="39111" y="23942"/>
                  </a:lnTo>
                  <a:lnTo>
                    <a:pt x="39111" y="23942"/>
                  </a:lnTo>
                  <a:lnTo>
                    <a:pt x="38380" y="23576"/>
                  </a:lnTo>
                  <a:lnTo>
                    <a:pt x="37685" y="23247"/>
                  </a:lnTo>
                  <a:lnTo>
                    <a:pt x="37685" y="23247"/>
                  </a:lnTo>
                  <a:lnTo>
                    <a:pt x="37502" y="23138"/>
                  </a:lnTo>
                  <a:lnTo>
                    <a:pt x="37356" y="23028"/>
                  </a:lnTo>
                  <a:lnTo>
                    <a:pt x="37064" y="22772"/>
                  </a:lnTo>
                  <a:lnTo>
                    <a:pt x="36808" y="22480"/>
                  </a:lnTo>
                  <a:lnTo>
                    <a:pt x="36515" y="22187"/>
                  </a:lnTo>
                  <a:lnTo>
                    <a:pt x="36515" y="22187"/>
                  </a:lnTo>
                  <a:lnTo>
                    <a:pt x="36369" y="22041"/>
                  </a:lnTo>
                  <a:lnTo>
                    <a:pt x="36186" y="21931"/>
                  </a:lnTo>
                  <a:lnTo>
                    <a:pt x="36186" y="21931"/>
                  </a:lnTo>
                  <a:lnTo>
                    <a:pt x="35017" y="21493"/>
                  </a:lnTo>
                  <a:lnTo>
                    <a:pt x="35017" y="21493"/>
                  </a:lnTo>
                  <a:lnTo>
                    <a:pt x="34944" y="20725"/>
                  </a:lnTo>
                  <a:lnTo>
                    <a:pt x="34944" y="20725"/>
                  </a:lnTo>
                  <a:lnTo>
                    <a:pt x="34944" y="20469"/>
                  </a:lnTo>
                  <a:lnTo>
                    <a:pt x="34907" y="20396"/>
                  </a:lnTo>
                  <a:lnTo>
                    <a:pt x="34871" y="20323"/>
                  </a:lnTo>
                  <a:lnTo>
                    <a:pt x="34871" y="20323"/>
                  </a:lnTo>
                  <a:lnTo>
                    <a:pt x="34688" y="20140"/>
                  </a:lnTo>
                  <a:lnTo>
                    <a:pt x="34578" y="19994"/>
                  </a:lnTo>
                  <a:lnTo>
                    <a:pt x="34505" y="19811"/>
                  </a:lnTo>
                  <a:lnTo>
                    <a:pt x="34505" y="19629"/>
                  </a:lnTo>
                  <a:lnTo>
                    <a:pt x="34542" y="19446"/>
                  </a:lnTo>
                  <a:lnTo>
                    <a:pt x="34615" y="19263"/>
                  </a:lnTo>
                  <a:lnTo>
                    <a:pt x="34797" y="18934"/>
                  </a:lnTo>
                  <a:lnTo>
                    <a:pt x="34797" y="18934"/>
                  </a:lnTo>
                  <a:lnTo>
                    <a:pt x="35053" y="18532"/>
                  </a:lnTo>
                  <a:lnTo>
                    <a:pt x="35309" y="18130"/>
                  </a:lnTo>
                  <a:lnTo>
                    <a:pt x="35638" y="17764"/>
                  </a:lnTo>
                  <a:lnTo>
                    <a:pt x="35967" y="17399"/>
                  </a:lnTo>
                  <a:lnTo>
                    <a:pt x="35967" y="17399"/>
                  </a:lnTo>
                  <a:lnTo>
                    <a:pt x="36186" y="17216"/>
                  </a:lnTo>
                  <a:lnTo>
                    <a:pt x="36406" y="17033"/>
                  </a:lnTo>
                  <a:lnTo>
                    <a:pt x="36917" y="16704"/>
                  </a:lnTo>
                  <a:lnTo>
                    <a:pt x="37393" y="16375"/>
                  </a:lnTo>
                  <a:lnTo>
                    <a:pt x="37612" y="16156"/>
                  </a:lnTo>
                  <a:lnTo>
                    <a:pt x="37795" y="15937"/>
                  </a:lnTo>
                  <a:lnTo>
                    <a:pt x="37795" y="15937"/>
                  </a:lnTo>
                  <a:lnTo>
                    <a:pt x="37941" y="15827"/>
                  </a:lnTo>
                  <a:lnTo>
                    <a:pt x="38087" y="15718"/>
                  </a:lnTo>
                  <a:lnTo>
                    <a:pt x="38306" y="15681"/>
                  </a:lnTo>
                  <a:lnTo>
                    <a:pt x="38489" y="15644"/>
                  </a:lnTo>
                  <a:lnTo>
                    <a:pt x="38489" y="15644"/>
                  </a:lnTo>
                  <a:lnTo>
                    <a:pt x="38745" y="15608"/>
                  </a:lnTo>
                  <a:lnTo>
                    <a:pt x="39001" y="15498"/>
                  </a:lnTo>
                  <a:lnTo>
                    <a:pt x="39184" y="15389"/>
                  </a:lnTo>
                  <a:lnTo>
                    <a:pt x="39403" y="15206"/>
                  </a:lnTo>
                  <a:lnTo>
                    <a:pt x="39403" y="15206"/>
                  </a:lnTo>
                  <a:lnTo>
                    <a:pt x="39513" y="15133"/>
                  </a:lnTo>
                  <a:lnTo>
                    <a:pt x="39622" y="15060"/>
                  </a:lnTo>
                  <a:lnTo>
                    <a:pt x="39878" y="14950"/>
                  </a:lnTo>
                  <a:lnTo>
                    <a:pt x="39878" y="14950"/>
                  </a:lnTo>
                  <a:lnTo>
                    <a:pt x="39842" y="15279"/>
                  </a:lnTo>
                  <a:lnTo>
                    <a:pt x="39768" y="15425"/>
                  </a:lnTo>
                  <a:lnTo>
                    <a:pt x="39732" y="15571"/>
                  </a:lnTo>
                  <a:lnTo>
                    <a:pt x="39732" y="15571"/>
                  </a:lnTo>
                  <a:lnTo>
                    <a:pt x="39622" y="15754"/>
                  </a:lnTo>
                  <a:lnTo>
                    <a:pt x="39622" y="15937"/>
                  </a:lnTo>
                  <a:lnTo>
                    <a:pt x="39659" y="16083"/>
                  </a:lnTo>
                  <a:lnTo>
                    <a:pt x="39805" y="16229"/>
                  </a:lnTo>
                  <a:lnTo>
                    <a:pt x="39805" y="16229"/>
                  </a:lnTo>
                  <a:lnTo>
                    <a:pt x="39915" y="16412"/>
                  </a:lnTo>
                  <a:lnTo>
                    <a:pt x="40061" y="16631"/>
                  </a:lnTo>
                  <a:lnTo>
                    <a:pt x="40061" y="16631"/>
                  </a:lnTo>
                  <a:lnTo>
                    <a:pt x="40390" y="16449"/>
                  </a:lnTo>
                  <a:lnTo>
                    <a:pt x="40682" y="16266"/>
                  </a:lnTo>
                  <a:lnTo>
                    <a:pt x="40682" y="16266"/>
                  </a:lnTo>
                  <a:lnTo>
                    <a:pt x="40865" y="16120"/>
                  </a:lnTo>
                  <a:lnTo>
                    <a:pt x="40975" y="16083"/>
                  </a:lnTo>
                  <a:lnTo>
                    <a:pt x="41048" y="16083"/>
                  </a:lnTo>
                  <a:lnTo>
                    <a:pt x="41048" y="16083"/>
                  </a:lnTo>
                  <a:lnTo>
                    <a:pt x="41121" y="16083"/>
                  </a:lnTo>
                  <a:lnTo>
                    <a:pt x="41231" y="16120"/>
                  </a:lnTo>
                  <a:lnTo>
                    <a:pt x="41377" y="16266"/>
                  </a:lnTo>
                  <a:lnTo>
                    <a:pt x="41377" y="16266"/>
                  </a:lnTo>
                  <a:lnTo>
                    <a:pt x="41486" y="16339"/>
                  </a:lnTo>
                  <a:lnTo>
                    <a:pt x="41596" y="16412"/>
                  </a:lnTo>
                  <a:lnTo>
                    <a:pt x="41706" y="16449"/>
                  </a:lnTo>
                  <a:lnTo>
                    <a:pt x="41815" y="16449"/>
                  </a:lnTo>
                  <a:lnTo>
                    <a:pt x="41815" y="16449"/>
                  </a:lnTo>
                  <a:lnTo>
                    <a:pt x="41998" y="16412"/>
                  </a:lnTo>
                  <a:lnTo>
                    <a:pt x="42217" y="16302"/>
                  </a:lnTo>
                  <a:lnTo>
                    <a:pt x="42217" y="16302"/>
                  </a:lnTo>
                  <a:lnTo>
                    <a:pt x="42108" y="15900"/>
                  </a:lnTo>
                  <a:lnTo>
                    <a:pt x="42108" y="15900"/>
                  </a:lnTo>
                  <a:lnTo>
                    <a:pt x="41962" y="15644"/>
                  </a:lnTo>
                  <a:lnTo>
                    <a:pt x="41815" y="15352"/>
                  </a:lnTo>
                  <a:lnTo>
                    <a:pt x="41450" y="14877"/>
                  </a:lnTo>
                  <a:lnTo>
                    <a:pt x="41084" y="14365"/>
                  </a:lnTo>
                  <a:lnTo>
                    <a:pt x="40938" y="14109"/>
                  </a:lnTo>
                  <a:lnTo>
                    <a:pt x="40828" y="13817"/>
                  </a:lnTo>
                  <a:lnTo>
                    <a:pt x="40828" y="13817"/>
                  </a:lnTo>
                  <a:lnTo>
                    <a:pt x="40828" y="13634"/>
                  </a:lnTo>
                  <a:lnTo>
                    <a:pt x="40828" y="13269"/>
                  </a:lnTo>
                  <a:lnTo>
                    <a:pt x="40828" y="13269"/>
                  </a:lnTo>
                  <a:lnTo>
                    <a:pt x="41048" y="13451"/>
                  </a:lnTo>
                  <a:lnTo>
                    <a:pt x="41231" y="13598"/>
                  </a:lnTo>
                  <a:lnTo>
                    <a:pt x="41413" y="13671"/>
                  </a:lnTo>
                  <a:lnTo>
                    <a:pt x="41633" y="13707"/>
                  </a:lnTo>
                  <a:lnTo>
                    <a:pt x="41633" y="13707"/>
                  </a:lnTo>
                  <a:lnTo>
                    <a:pt x="41852" y="13671"/>
                  </a:lnTo>
                  <a:lnTo>
                    <a:pt x="42071" y="13598"/>
                  </a:lnTo>
                  <a:lnTo>
                    <a:pt x="42510" y="13378"/>
                  </a:lnTo>
                  <a:lnTo>
                    <a:pt x="42510" y="13378"/>
                  </a:lnTo>
                  <a:lnTo>
                    <a:pt x="42729" y="13232"/>
                  </a:lnTo>
                  <a:lnTo>
                    <a:pt x="42912" y="13049"/>
                  </a:lnTo>
                  <a:lnTo>
                    <a:pt x="43022" y="12867"/>
                  </a:lnTo>
                  <a:lnTo>
                    <a:pt x="43131" y="12684"/>
                  </a:lnTo>
                  <a:lnTo>
                    <a:pt x="43168" y="12501"/>
                  </a:lnTo>
                  <a:lnTo>
                    <a:pt x="43168" y="12318"/>
                  </a:lnTo>
                  <a:lnTo>
                    <a:pt x="43168" y="12136"/>
                  </a:lnTo>
                  <a:lnTo>
                    <a:pt x="43131" y="11916"/>
                  </a:lnTo>
                  <a:lnTo>
                    <a:pt x="43131" y="11916"/>
                  </a:lnTo>
                  <a:lnTo>
                    <a:pt x="43533" y="11478"/>
                  </a:lnTo>
                  <a:lnTo>
                    <a:pt x="43679" y="11258"/>
                  </a:lnTo>
                  <a:lnTo>
                    <a:pt x="43753" y="11076"/>
                  </a:lnTo>
                  <a:lnTo>
                    <a:pt x="43753" y="11076"/>
                  </a:lnTo>
                  <a:lnTo>
                    <a:pt x="43753" y="10820"/>
                  </a:lnTo>
                  <a:lnTo>
                    <a:pt x="43716" y="10564"/>
                  </a:lnTo>
                  <a:lnTo>
                    <a:pt x="43570" y="10089"/>
                  </a:lnTo>
                  <a:lnTo>
                    <a:pt x="43570" y="10089"/>
                  </a:lnTo>
                  <a:lnTo>
                    <a:pt x="43679" y="10016"/>
                  </a:lnTo>
                  <a:lnTo>
                    <a:pt x="43789" y="10016"/>
                  </a:lnTo>
                  <a:lnTo>
                    <a:pt x="43789" y="10016"/>
                  </a:lnTo>
                  <a:lnTo>
                    <a:pt x="43899" y="10016"/>
                  </a:lnTo>
                  <a:lnTo>
                    <a:pt x="43972" y="10052"/>
                  </a:lnTo>
                  <a:lnTo>
                    <a:pt x="44155" y="10162"/>
                  </a:lnTo>
                  <a:lnTo>
                    <a:pt x="44155" y="10162"/>
                  </a:lnTo>
                  <a:lnTo>
                    <a:pt x="44337" y="10271"/>
                  </a:lnTo>
                  <a:lnTo>
                    <a:pt x="44447" y="10308"/>
                  </a:lnTo>
                  <a:lnTo>
                    <a:pt x="44520" y="10308"/>
                  </a:lnTo>
                  <a:lnTo>
                    <a:pt x="44520" y="10308"/>
                  </a:lnTo>
                  <a:lnTo>
                    <a:pt x="44593" y="10308"/>
                  </a:lnTo>
                  <a:lnTo>
                    <a:pt x="44593" y="10308"/>
                  </a:lnTo>
                  <a:lnTo>
                    <a:pt x="45105" y="10162"/>
                  </a:lnTo>
                  <a:lnTo>
                    <a:pt x="45653" y="10016"/>
                  </a:lnTo>
                  <a:lnTo>
                    <a:pt x="45653" y="10016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348" y="11989"/>
                  </a:lnTo>
                  <a:lnTo>
                    <a:pt x="46567" y="12062"/>
                  </a:lnTo>
                  <a:lnTo>
                    <a:pt x="46713" y="12209"/>
                  </a:lnTo>
                  <a:lnTo>
                    <a:pt x="46859" y="12391"/>
                  </a:lnTo>
                  <a:lnTo>
                    <a:pt x="46859" y="12391"/>
                  </a:lnTo>
                  <a:lnTo>
                    <a:pt x="46896" y="12538"/>
                  </a:lnTo>
                  <a:lnTo>
                    <a:pt x="46933" y="12684"/>
                  </a:lnTo>
                  <a:lnTo>
                    <a:pt x="46933" y="12867"/>
                  </a:lnTo>
                  <a:lnTo>
                    <a:pt x="46896" y="13013"/>
                  </a:lnTo>
                  <a:lnTo>
                    <a:pt x="46750" y="13342"/>
                  </a:lnTo>
                  <a:lnTo>
                    <a:pt x="46567" y="13598"/>
                  </a:lnTo>
                  <a:lnTo>
                    <a:pt x="46567" y="13598"/>
                  </a:lnTo>
                  <a:lnTo>
                    <a:pt x="46275" y="13853"/>
                  </a:lnTo>
                  <a:lnTo>
                    <a:pt x="45946" y="14109"/>
                  </a:lnTo>
                  <a:lnTo>
                    <a:pt x="45799" y="14255"/>
                  </a:lnTo>
                  <a:lnTo>
                    <a:pt x="45690" y="14402"/>
                  </a:lnTo>
                  <a:lnTo>
                    <a:pt x="45653" y="14621"/>
                  </a:lnTo>
                  <a:lnTo>
                    <a:pt x="45653" y="14877"/>
                  </a:lnTo>
                  <a:lnTo>
                    <a:pt x="45653" y="14877"/>
                  </a:lnTo>
                  <a:lnTo>
                    <a:pt x="45251" y="14987"/>
                  </a:lnTo>
                  <a:lnTo>
                    <a:pt x="45032" y="15060"/>
                  </a:lnTo>
                  <a:lnTo>
                    <a:pt x="44849" y="15060"/>
                  </a:lnTo>
                  <a:lnTo>
                    <a:pt x="44849" y="15060"/>
                  </a:lnTo>
                  <a:lnTo>
                    <a:pt x="44630" y="15060"/>
                  </a:lnTo>
                  <a:lnTo>
                    <a:pt x="44411" y="14950"/>
                  </a:lnTo>
                  <a:lnTo>
                    <a:pt x="44411" y="14950"/>
                  </a:lnTo>
                  <a:lnTo>
                    <a:pt x="44301" y="14913"/>
                  </a:lnTo>
                  <a:lnTo>
                    <a:pt x="44228" y="14913"/>
                  </a:lnTo>
                  <a:lnTo>
                    <a:pt x="44228" y="14913"/>
                  </a:lnTo>
                  <a:lnTo>
                    <a:pt x="44082" y="14950"/>
                  </a:lnTo>
                  <a:lnTo>
                    <a:pt x="43935" y="15023"/>
                  </a:lnTo>
                  <a:lnTo>
                    <a:pt x="43826" y="15133"/>
                  </a:lnTo>
                  <a:lnTo>
                    <a:pt x="43716" y="15279"/>
                  </a:lnTo>
                  <a:lnTo>
                    <a:pt x="43716" y="15279"/>
                  </a:lnTo>
                  <a:lnTo>
                    <a:pt x="43679" y="15389"/>
                  </a:lnTo>
                  <a:lnTo>
                    <a:pt x="43643" y="15535"/>
                  </a:lnTo>
                  <a:lnTo>
                    <a:pt x="43643" y="15718"/>
                  </a:lnTo>
                  <a:lnTo>
                    <a:pt x="43716" y="15827"/>
                  </a:lnTo>
                  <a:lnTo>
                    <a:pt x="43716" y="15827"/>
                  </a:lnTo>
                  <a:lnTo>
                    <a:pt x="43753" y="15937"/>
                  </a:lnTo>
                  <a:lnTo>
                    <a:pt x="43862" y="16010"/>
                  </a:lnTo>
                  <a:lnTo>
                    <a:pt x="43935" y="16047"/>
                  </a:lnTo>
                  <a:lnTo>
                    <a:pt x="44045" y="16047"/>
                  </a:lnTo>
                  <a:lnTo>
                    <a:pt x="44045" y="16047"/>
                  </a:lnTo>
                  <a:lnTo>
                    <a:pt x="44374" y="16010"/>
                  </a:lnTo>
                  <a:lnTo>
                    <a:pt x="44374" y="16010"/>
                  </a:lnTo>
                  <a:lnTo>
                    <a:pt x="44776" y="16010"/>
                  </a:lnTo>
                  <a:lnTo>
                    <a:pt x="44776" y="16010"/>
                  </a:lnTo>
                  <a:lnTo>
                    <a:pt x="45032" y="16010"/>
                  </a:lnTo>
                  <a:lnTo>
                    <a:pt x="45215" y="16047"/>
                  </a:lnTo>
                  <a:lnTo>
                    <a:pt x="45397" y="16120"/>
                  </a:lnTo>
                  <a:lnTo>
                    <a:pt x="45544" y="16266"/>
                  </a:lnTo>
                  <a:lnTo>
                    <a:pt x="45690" y="16412"/>
                  </a:lnTo>
                  <a:lnTo>
                    <a:pt x="45799" y="16595"/>
                  </a:lnTo>
                  <a:lnTo>
                    <a:pt x="45909" y="16814"/>
                  </a:lnTo>
                  <a:lnTo>
                    <a:pt x="45982" y="17107"/>
                  </a:lnTo>
                  <a:lnTo>
                    <a:pt x="45982" y="17107"/>
                  </a:lnTo>
                  <a:lnTo>
                    <a:pt x="46019" y="17253"/>
                  </a:lnTo>
                  <a:lnTo>
                    <a:pt x="46055" y="17362"/>
                  </a:lnTo>
                  <a:lnTo>
                    <a:pt x="46055" y="17362"/>
                  </a:lnTo>
                  <a:lnTo>
                    <a:pt x="46202" y="17618"/>
                  </a:lnTo>
                  <a:lnTo>
                    <a:pt x="46311" y="17728"/>
                  </a:lnTo>
                  <a:lnTo>
                    <a:pt x="46384" y="17801"/>
                  </a:lnTo>
                  <a:lnTo>
                    <a:pt x="46384" y="17801"/>
                  </a:lnTo>
                  <a:lnTo>
                    <a:pt x="47152" y="18240"/>
                  </a:lnTo>
                  <a:lnTo>
                    <a:pt x="47919" y="18678"/>
                  </a:lnTo>
                  <a:lnTo>
                    <a:pt x="47919" y="18678"/>
                  </a:lnTo>
                  <a:lnTo>
                    <a:pt x="48066" y="18532"/>
                  </a:lnTo>
                  <a:lnTo>
                    <a:pt x="48102" y="18349"/>
                  </a:lnTo>
                  <a:lnTo>
                    <a:pt x="48102" y="18203"/>
                  </a:lnTo>
                  <a:lnTo>
                    <a:pt x="48066" y="18057"/>
                  </a:lnTo>
                  <a:lnTo>
                    <a:pt x="47956" y="17728"/>
                  </a:lnTo>
                  <a:lnTo>
                    <a:pt x="47883" y="17545"/>
                  </a:lnTo>
                  <a:lnTo>
                    <a:pt x="47846" y="17399"/>
                  </a:lnTo>
                  <a:lnTo>
                    <a:pt x="47846" y="17399"/>
                  </a:lnTo>
                  <a:lnTo>
                    <a:pt x="48833" y="18130"/>
                  </a:lnTo>
                  <a:lnTo>
                    <a:pt x="48833" y="18130"/>
                  </a:lnTo>
                  <a:lnTo>
                    <a:pt x="49053" y="17801"/>
                  </a:lnTo>
                  <a:lnTo>
                    <a:pt x="49126" y="17618"/>
                  </a:lnTo>
                  <a:lnTo>
                    <a:pt x="49199" y="17435"/>
                  </a:lnTo>
                  <a:lnTo>
                    <a:pt x="49235" y="17253"/>
                  </a:lnTo>
                  <a:lnTo>
                    <a:pt x="49272" y="17033"/>
                  </a:lnTo>
                  <a:lnTo>
                    <a:pt x="49235" y="16851"/>
                  </a:lnTo>
                  <a:lnTo>
                    <a:pt x="49199" y="16631"/>
                  </a:lnTo>
                  <a:lnTo>
                    <a:pt x="49199" y="16631"/>
                  </a:lnTo>
                  <a:lnTo>
                    <a:pt x="49016" y="16229"/>
                  </a:lnTo>
                  <a:lnTo>
                    <a:pt x="48760" y="15864"/>
                  </a:lnTo>
                  <a:lnTo>
                    <a:pt x="48760" y="15864"/>
                  </a:lnTo>
                  <a:lnTo>
                    <a:pt x="48614" y="15571"/>
                  </a:lnTo>
                  <a:lnTo>
                    <a:pt x="48577" y="15425"/>
                  </a:lnTo>
                  <a:lnTo>
                    <a:pt x="48577" y="15279"/>
                  </a:lnTo>
                  <a:lnTo>
                    <a:pt x="48577" y="15169"/>
                  </a:lnTo>
                  <a:lnTo>
                    <a:pt x="48650" y="15023"/>
                  </a:lnTo>
                  <a:lnTo>
                    <a:pt x="48833" y="14694"/>
                  </a:lnTo>
                  <a:lnTo>
                    <a:pt x="48833" y="14694"/>
                  </a:lnTo>
                  <a:lnTo>
                    <a:pt x="48943" y="14731"/>
                  </a:lnTo>
                  <a:lnTo>
                    <a:pt x="49053" y="14804"/>
                  </a:lnTo>
                  <a:lnTo>
                    <a:pt x="49199" y="14950"/>
                  </a:lnTo>
                  <a:lnTo>
                    <a:pt x="49308" y="15133"/>
                  </a:lnTo>
                  <a:lnTo>
                    <a:pt x="49381" y="15352"/>
                  </a:lnTo>
                  <a:lnTo>
                    <a:pt x="49455" y="15571"/>
                  </a:lnTo>
                  <a:lnTo>
                    <a:pt x="49564" y="15754"/>
                  </a:lnTo>
                  <a:lnTo>
                    <a:pt x="49710" y="15900"/>
                  </a:lnTo>
                  <a:lnTo>
                    <a:pt x="49820" y="15937"/>
                  </a:lnTo>
                  <a:lnTo>
                    <a:pt x="49930" y="15973"/>
                  </a:lnTo>
                  <a:lnTo>
                    <a:pt x="49930" y="15973"/>
                  </a:lnTo>
                  <a:lnTo>
                    <a:pt x="50441" y="15498"/>
                  </a:lnTo>
                  <a:lnTo>
                    <a:pt x="50441" y="15498"/>
                  </a:lnTo>
                  <a:lnTo>
                    <a:pt x="50953" y="15060"/>
                  </a:lnTo>
                  <a:lnTo>
                    <a:pt x="50953" y="15060"/>
                  </a:lnTo>
                  <a:lnTo>
                    <a:pt x="51136" y="14913"/>
                  </a:lnTo>
                  <a:lnTo>
                    <a:pt x="51246" y="14767"/>
                  </a:lnTo>
                  <a:lnTo>
                    <a:pt x="51282" y="14621"/>
                  </a:lnTo>
                  <a:lnTo>
                    <a:pt x="51319" y="14511"/>
                  </a:lnTo>
                  <a:lnTo>
                    <a:pt x="51282" y="14365"/>
                  </a:lnTo>
                  <a:lnTo>
                    <a:pt x="51209" y="14219"/>
                  </a:lnTo>
                  <a:lnTo>
                    <a:pt x="51063" y="14073"/>
                  </a:lnTo>
                  <a:lnTo>
                    <a:pt x="50917" y="13963"/>
                  </a:lnTo>
                  <a:lnTo>
                    <a:pt x="50917" y="13963"/>
                  </a:lnTo>
                  <a:lnTo>
                    <a:pt x="50770" y="13853"/>
                  </a:lnTo>
                  <a:lnTo>
                    <a:pt x="50624" y="13780"/>
                  </a:lnTo>
                  <a:lnTo>
                    <a:pt x="50478" y="13671"/>
                  </a:lnTo>
                  <a:lnTo>
                    <a:pt x="50441" y="13598"/>
                  </a:lnTo>
                  <a:lnTo>
                    <a:pt x="50405" y="13488"/>
                  </a:lnTo>
                  <a:lnTo>
                    <a:pt x="50405" y="13488"/>
                  </a:lnTo>
                  <a:lnTo>
                    <a:pt x="50368" y="13378"/>
                  </a:lnTo>
                  <a:lnTo>
                    <a:pt x="50259" y="13269"/>
                  </a:lnTo>
                  <a:lnTo>
                    <a:pt x="50076" y="13013"/>
                  </a:lnTo>
                  <a:lnTo>
                    <a:pt x="50076" y="13013"/>
                  </a:lnTo>
                  <a:lnTo>
                    <a:pt x="49235" y="12172"/>
                  </a:lnTo>
                  <a:lnTo>
                    <a:pt x="49235" y="12172"/>
                  </a:lnTo>
                  <a:lnTo>
                    <a:pt x="49857" y="11551"/>
                  </a:lnTo>
                  <a:lnTo>
                    <a:pt x="49857" y="11551"/>
                  </a:lnTo>
                  <a:lnTo>
                    <a:pt x="49893" y="11258"/>
                  </a:lnTo>
                  <a:lnTo>
                    <a:pt x="49893" y="11258"/>
                  </a:lnTo>
                  <a:lnTo>
                    <a:pt x="49893" y="11002"/>
                  </a:lnTo>
                  <a:lnTo>
                    <a:pt x="49893" y="10747"/>
                  </a:lnTo>
                  <a:lnTo>
                    <a:pt x="49893" y="10527"/>
                  </a:lnTo>
                  <a:lnTo>
                    <a:pt x="49820" y="10308"/>
                  </a:lnTo>
                  <a:lnTo>
                    <a:pt x="49710" y="10125"/>
                  </a:lnTo>
                  <a:lnTo>
                    <a:pt x="49601" y="9942"/>
                  </a:lnTo>
                  <a:lnTo>
                    <a:pt x="49418" y="9796"/>
                  </a:lnTo>
                  <a:lnTo>
                    <a:pt x="49199" y="9650"/>
                  </a:lnTo>
                  <a:lnTo>
                    <a:pt x="49199" y="9650"/>
                  </a:lnTo>
                  <a:lnTo>
                    <a:pt x="49089" y="9540"/>
                  </a:lnTo>
                  <a:lnTo>
                    <a:pt x="49016" y="9431"/>
                  </a:lnTo>
                  <a:lnTo>
                    <a:pt x="48906" y="9175"/>
                  </a:lnTo>
                  <a:lnTo>
                    <a:pt x="48906" y="9175"/>
                  </a:lnTo>
                  <a:lnTo>
                    <a:pt x="48833" y="8956"/>
                  </a:lnTo>
                  <a:lnTo>
                    <a:pt x="48724" y="8773"/>
                  </a:lnTo>
                  <a:lnTo>
                    <a:pt x="48541" y="8627"/>
                  </a:lnTo>
                  <a:lnTo>
                    <a:pt x="48322" y="8553"/>
                  </a:lnTo>
                  <a:lnTo>
                    <a:pt x="48322" y="8553"/>
                  </a:lnTo>
                  <a:lnTo>
                    <a:pt x="48175" y="8553"/>
                  </a:lnTo>
                  <a:lnTo>
                    <a:pt x="48066" y="8480"/>
                  </a:lnTo>
                  <a:lnTo>
                    <a:pt x="47993" y="8407"/>
                  </a:lnTo>
                  <a:lnTo>
                    <a:pt x="47919" y="8334"/>
                  </a:lnTo>
                  <a:lnTo>
                    <a:pt x="47846" y="8151"/>
                  </a:lnTo>
                  <a:lnTo>
                    <a:pt x="47810" y="7932"/>
                  </a:lnTo>
                  <a:lnTo>
                    <a:pt x="47810" y="7932"/>
                  </a:lnTo>
                  <a:lnTo>
                    <a:pt x="47773" y="7603"/>
                  </a:lnTo>
                  <a:lnTo>
                    <a:pt x="47737" y="7493"/>
                  </a:lnTo>
                  <a:lnTo>
                    <a:pt x="47664" y="7384"/>
                  </a:lnTo>
                  <a:lnTo>
                    <a:pt x="47664" y="7384"/>
                  </a:lnTo>
                  <a:lnTo>
                    <a:pt x="47554" y="7311"/>
                  </a:lnTo>
                  <a:lnTo>
                    <a:pt x="47517" y="7201"/>
                  </a:lnTo>
                  <a:lnTo>
                    <a:pt x="47517" y="7055"/>
                  </a:lnTo>
                  <a:lnTo>
                    <a:pt x="47517" y="6945"/>
                  </a:lnTo>
                  <a:lnTo>
                    <a:pt x="47517" y="6945"/>
                  </a:lnTo>
                  <a:lnTo>
                    <a:pt x="47554" y="6616"/>
                  </a:lnTo>
                  <a:lnTo>
                    <a:pt x="47554" y="6360"/>
                  </a:lnTo>
                  <a:lnTo>
                    <a:pt x="47517" y="6141"/>
                  </a:lnTo>
                  <a:lnTo>
                    <a:pt x="47408" y="5958"/>
                  </a:lnTo>
                  <a:lnTo>
                    <a:pt x="47298" y="5849"/>
                  </a:lnTo>
                  <a:lnTo>
                    <a:pt x="47115" y="5739"/>
                  </a:lnTo>
                  <a:lnTo>
                    <a:pt x="46896" y="5666"/>
                  </a:lnTo>
                  <a:lnTo>
                    <a:pt x="46640" y="5593"/>
                  </a:lnTo>
                  <a:lnTo>
                    <a:pt x="46640" y="5593"/>
                  </a:lnTo>
                  <a:lnTo>
                    <a:pt x="46055" y="5483"/>
                  </a:lnTo>
                  <a:lnTo>
                    <a:pt x="45763" y="5410"/>
                  </a:lnTo>
                  <a:lnTo>
                    <a:pt x="45470" y="5373"/>
                  </a:lnTo>
                  <a:lnTo>
                    <a:pt x="45470" y="5373"/>
                  </a:lnTo>
                  <a:lnTo>
                    <a:pt x="45142" y="5410"/>
                  </a:lnTo>
                  <a:lnTo>
                    <a:pt x="44995" y="5483"/>
                  </a:lnTo>
                  <a:lnTo>
                    <a:pt x="44813" y="5556"/>
                  </a:lnTo>
                  <a:lnTo>
                    <a:pt x="44813" y="5556"/>
                  </a:lnTo>
                  <a:lnTo>
                    <a:pt x="44776" y="5556"/>
                  </a:lnTo>
                  <a:lnTo>
                    <a:pt x="44776" y="5556"/>
                  </a:lnTo>
                  <a:lnTo>
                    <a:pt x="44520" y="5520"/>
                  </a:lnTo>
                  <a:lnTo>
                    <a:pt x="44520" y="5520"/>
                  </a:lnTo>
                  <a:lnTo>
                    <a:pt x="44484" y="5008"/>
                  </a:lnTo>
                  <a:lnTo>
                    <a:pt x="44484" y="5008"/>
                  </a:lnTo>
                  <a:lnTo>
                    <a:pt x="44228" y="4935"/>
                  </a:lnTo>
                  <a:lnTo>
                    <a:pt x="43935" y="4898"/>
                  </a:lnTo>
                  <a:lnTo>
                    <a:pt x="43935" y="4898"/>
                  </a:lnTo>
                  <a:lnTo>
                    <a:pt x="43606" y="4935"/>
                  </a:lnTo>
                  <a:lnTo>
                    <a:pt x="43314" y="5045"/>
                  </a:lnTo>
                  <a:lnTo>
                    <a:pt x="43022" y="5227"/>
                  </a:lnTo>
                  <a:lnTo>
                    <a:pt x="42729" y="5447"/>
                  </a:lnTo>
                  <a:lnTo>
                    <a:pt x="42729" y="5447"/>
                  </a:lnTo>
                  <a:lnTo>
                    <a:pt x="42400" y="5849"/>
                  </a:lnTo>
                  <a:lnTo>
                    <a:pt x="42071" y="6251"/>
                  </a:lnTo>
                  <a:lnTo>
                    <a:pt x="41742" y="6653"/>
                  </a:lnTo>
                  <a:lnTo>
                    <a:pt x="41486" y="7128"/>
                  </a:lnTo>
                  <a:lnTo>
                    <a:pt x="41486" y="7128"/>
                  </a:lnTo>
                  <a:lnTo>
                    <a:pt x="41377" y="7384"/>
                  </a:lnTo>
                  <a:lnTo>
                    <a:pt x="41340" y="7493"/>
                  </a:lnTo>
                  <a:lnTo>
                    <a:pt x="41377" y="7640"/>
                  </a:lnTo>
                  <a:lnTo>
                    <a:pt x="41377" y="7640"/>
                  </a:lnTo>
                  <a:lnTo>
                    <a:pt x="41413" y="7749"/>
                  </a:lnTo>
                  <a:lnTo>
                    <a:pt x="41486" y="7859"/>
                  </a:lnTo>
                  <a:lnTo>
                    <a:pt x="41669" y="8115"/>
                  </a:lnTo>
                  <a:lnTo>
                    <a:pt x="41669" y="8115"/>
                  </a:lnTo>
                  <a:lnTo>
                    <a:pt x="41523" y="8188"/>
                  </a:lnTo>
                  <a:lnTo>
                    <a:pt x="41413" y="8334"/>
                  </a:lnTo>
                  <a:lnTo>
                    <a:pt x="41340" y="8444"/>
                  </a:lnTo>
                  <a:lnTo>
                    <a:pt x="41304" y="8590"/>
                  </a:lnTo>
                  <a:lnTo>
                    <a:pt x="41304" y="8700"/>
                  </a:lnTo>
                  <a:lnTo>
                    <a:pt x="41377" y="8846"/>
                  </a:lnTo>
                  <a:lnTo>
                    <a:pt x="41450" y="8956"/>
                  </a:lnTo>
                  <a:lnTo>
                    <a:pt x="41596" y="9065"/>
                  </a:lnTo>
                  <a:lnTo>
                    <a:pt x="41596" y="9065"/>
                  </a:lnTo>
                  <a:lnTo>
                    <a:pt x="42510" y="9687"/>
                  </a:lnTo>
                  <a:lnTo>
                    <a:pt x="42510" y="9687"/>
                  </a:lnTo>
                  <a:lnTo>
                    <a:pt x="42327" y="10016"/>
                  </a:lnTo>
                  <a:lnTo>
                    <a:pt x="42254" y="10162"/>
                  </a:lnTo>
                  <a:lnTo>
                    <a:pt x="42254" y="10308"/>
                  </a:lnTo>
                  <a:lnTo>
                    <a:pt x="42254" y="10308"/>
                  </a:lnTo>
                  <a:lnTo>
                    <a:pt x="42217" y="10491"/>
                  </a:lnTo>
                  <a:lnTo>
                    <a:pt x="42144" y="10673"/>
                  </a:lnTo>
                  <a:lnTo>
                    <a:pt x="42071" y="10820"/>
                  </a:lnTo>
                  <a:lnTo>
                    <a:pt x="41962" y="10966"/>
                  </a:lnTo>
                  <a:lnTo>
                    <a:pt x="41706" y="11185"/>
                  </a:lnTo>
                  <a:lnTo>
                    <a:pt x="41450" y="11368"/>
                  </a:lnTo>
                  <a:lnTo>
                    <a:pt x="41450" y="11368"/>
                  </a:lnTo>
                  <a:lnTo>
                    <a:pt x="41231" y="11514"/>
                  </a:lnTo>
                  <a:lnTo>
                    <a:pt x="41121" y="11660"/>
                  </a:lnTo>
                  <a:lnTo>
                    <a:pt x="41011" y="11843"/>
                  </a:lnTo>
                  <a:lnTo>
                    <a:pt x="40938" y="12026"/>
                  </a:lnTo>
                  <a:lnTo>
                    <a:pt x="40938" y="12026"/>
                  </a:lnTo>
                  <a:lnTo>
                    <a:pt x="40646" y="11916"/>
                  </a:lnTo>
                  <a:lnTo>
                    <a:pt x="40536" y="11880"/>
                  </a:lnTo>
                  <a:lnTo>
                    <a:pt x="40500" y="11807"/>
                  </a:lnTo>
                  <a:lnTo>
                    <a:pt x="40463" y="11733"/>
                  </a:lnTo>
                  <a:lnTo>
                    <a:pt x="40500" y="11624"/>
                  </a:lnTo>
                  <a:lnTo>
                    <a:pt x="40609" y="11368"/>
                  </a:lnTo>
                  <a:lnTo>
                    <a:pt x="40609" y="11368"/>
                  </a:lnTo>
                  <a:lnTo>
                    <a:pt x="40719" y="11112"/>
                  </a:lnTo>
                  <a:lnTo>
                    <a:pt x="40755" y="10856"/>
                  </a:lnTo>
                  <a:lnTo>
                    <a:pt x="40755" y="10564"/>
                  </a:lnTo>
                  <a:lnTo>
                    <a:pt x="40682" y="10235"/>
                  </a:lnTo>
                  <a:lnTo>
                    <a:pt x="40682" y="10235"/>
                  </a:lnTo>
                  <a:lnTo>
                    <a:pt x="39951" y="10454"/>
                  </a:lnTo>
                  <a:lnTo>
                    <a:pt x="39951" y="10454"/>
                  </a:lnTo>
                  <a:lnTo>
                    <a:pt x="40171" y="9869"/>
                  </a:lnTo>
                  <a:lnTo>
                    <a:pt x="40171" y="9869"/>
                  </a:lnTo>
                  <a:lnTo>
                    <a:pt x="39988" y="9723"/>
                  </a:lnTo>
                  <a:lnTo>
                    <a:pt x="39988" y="9723"/>
                  </a:lnTo>
                  <a:lnTo>
                    <a:pt x="39732" y="9540"/>
                  </a:lnTo>
                  <a:lnTo>
                    <a:pt x="39659" y="9467"/>
                  </a:lnTo>
                  <a:lnTo>
                    <a:pt x="39659" y="9394"/>
                  </a:lnTo>
                  <a:lnTo>
                    <a:pt x="39659" y="9321"/>
                  </a:lnTo>
                  <a:lnTo>
                    <a:pt x="39695" y="9248"/>
                  </a:lnTo>
                  <a:lnTo>
                    <a:pt x="39915" y="9029"/>
                  </a:lnTo>
                  <a:lnTo>
                    <a:pt x="39915" y="9029"/>
                  </a:lnTo>
                  <a:lnTo>
                    <a:pt x="40061" y="8809"/>
                  </a:lnTo>
                  <a:lnTo>
                    <a:pt x="40097" y="8700"/>
                  </a:lnTo>
                  <a:lnTo>
                    <a:pt x="40134" y="8627"/>
                  </a:lnTo>
                  <a:lnTo>
                    <a:pt x="40134" y="8627"/>
                  </a:lnTo>
                  <a:lnTo>
                    <a:pt x="40097" y="7603"/>
                  </a:lnTo>
                  <a:lnTo>
                    <a:pt x="40061" y="6543"/>
                  </a:lnTo>
                  <a:lnTo>
                    <a:pt x="40061" y="6543"/>
                  </a:lnTo>
                  <a:lnTo>
                    <a:pt x="40317" y="6287"/>
                  </a:lnTo>
                  <a:lnTo>
                    <a:pt x="40573" y="6068"/>
                  </a:lnTo>
                  <a:lnTo>
                    <a:pt x="40719" y="5958"/>
                  </a:lnTo>
                  <a:lnTo>
                    <a:pt x="40902" y="5849"/>
                  </a:lnTo>
                  <a:lnTo>
                    <a:pt x="41121" y="5776"/>
                  </a:lnTo>
                  <a:lnTo>
                    <a:pt x="41340" y="5739"/>
                  </a:lnTo>
                  <a:lnTo>
                    <a:pt x="41340" y="5739"/>
                  </a:lnTo>
                  <a:lnTo>
                    <a:pt x="41486" y="5702"/>
                  </a:lnTo>
                  <a:lnTo>
                    <a:pt x="41596" y="5629"/>
                  </a:lnTo>
                  <a:lnTo>
                    <a:pt x="41852" y="5447"/>
                  </a:lnTo>
                  <a:lnTo>
                    <a:pt x="42364" y="4935"/>
                  </a:lnTo>
                  <a:lnTo>
                    <a:pt x="42364" y="4935"/>
                  </a:lnTo>
                  <a:lnTo>
                    <a:pt x="42473" y="4789"/>
                  </a:lnTo>
                  <a:lnTo>
                    <a:pt x="42583" y="4679"/>
                  </a:lnTo>
                  <a:lnTo>
                    <a:pt x="42619" y="4569"/>
                  </a:lnTo>
                  <a:lnTo>
                    <a:pt x="42619" y="4460"/>
                  </a:lnTo>
                  <a:lnTo>
                    <a:pt x="42583" y="4350"/>
                  </a:lnTo>
                  <a:lnTo>
                    <a:pt x="42473" y="4277"/>
                  </a:lnTo>
                  <a:lnTo>
                    <a:pt x="42144" y="4094"/>
                  </a:lnTo>
                  <a:lnTo>
                    <a:pt x="42144" y="4094"/>
                  </a:lnTo>
                  <a:lnTo>
                    <a:pt x="41925" y="3948"/>
                  </a:lnTo>
                  <a:lnTo>
                    <a:pt x="41925" y="3948"/>
                  </a:lnTo>
                  <a:lnTo>
                    <a:pt x="41633" y="3838"/>
                  </a:lnTo>
                  <a:lnTo>
                    <a:pt x="41340" y="3802"/>
                  </a:lnTo>
                  <a:lnTo>
                    <a:pt x="41340" y="3802"/>
                  </a:lnTo>
                  <a:lnTo>
                    <a:pt x="41121" y="3838"/>
                  </a:lnTo>
                  <a:lnTo>
                    <a:pt x="40902" y="3911"/>
                  </a:lnTo>
                  <a:lnTo>
                    <a:pt x="40682" y="4058"/>
                  </a:lnTo>
                  <a:lnTo>
                    <a:pt x="40536" y="4240"/>
                  </a:lnTo>
                  <a:lnTo>
                    <a:pt x="40536" y="4240"/>
                  </a:lnTo>
                  <a:lnTo>
                    <a:pt x="40280" y="4569"/>
                  </a:lnTo>
                  <a:lnTo>
                    <a:pt x="40061" y="4935"/>
                  </a:lnTo>
                  <a:lnTo>
                    <a:pt x="39915" y="5300"/>
                  </a:lnTo>
                  <a:lnTo>
                    <a:pt x="39842" y="5520"/>
                  </a:lnTo>
                  <a:lnTo>
                    <a:pt x="39842" y="5739"/>
                  </a:lnTo>
                  <a:lnTo>
                    <a:pt x="39842" y="5739"/>
                  </a:lnTo>
                  <a:lnTo>
                    <a:pt x="39805" y="5958"/>
                  </a:lnTo>
                  <a:lnTo>
                    <a:pt x="39695" y="6141"/>
                  </a:lnTo>
                  <a:lnTo>
                    <a:pt x="39549" y="6324"/>
                  </a:lnTo>
                  <a:lnTo>
                    <a:pt x="39366" y="6470"/>
                  </a:lnTo>
                  <a:lnTo>
                    <a:pt x="39366" y="6470"/>
                  </a:lnTo>
                  <a:lnTo>
                    <a:pt x="39330" y="6287"/>
                  </a:lnTo>
                  <a:lnTo>
                    <a:pt x="39366" y="6214"/>
                  </a:lnTo>
                  <a:lnTo>
                    <a:pt x="39366" y="6214"/>
                  </a:lnTo>
                  <a:lnTo>
                    <a:pt x="39440" y="6068"/>
                  </a:lnTo>
                  <a:lnTo>
                    <a:pt x="39513" y="5958"/>
                  </a:lnTo>
                  <a:lnTo>
                    <a:pt x="39622" y="5666"/>
                  </a:lnTo>
                  <a:lnTo>
                    <a:pt x="39622" y="5410"/>
                  </a:lnTo>
                  <a:lnTo>
                    <a:pt x="39622" y="5081"/>
                  </a:lnTo>
                  <a:lnTo>
                    <a:pt x="39622" y="5081"/>
                  </a:lnTo>
                  <a:lnTo>
                    <a:pt x="39622" y="4971"/>
                  </a:lnTo>
                  <a:lnTo>
                    <a:pt x="39659" y="4789"/>
                  </a:lnTo>
                  <a:lnTo>
                    <a:pt x="39768" y="4533"/>
                  </a:lnTo>
                  <a:lnTo>
                    <a:pt x="39768" y="4533"/>
                  </a:lnTo>
                  <a:lnTo>
                    <a:pt x="39915" y="4240"/>
                  </a:lnTo>
                  <a:lnTo>
                    <a:pt x="40134" y="3948"/>
                  </a:lnTo>
                  <a:lnTo>
                    <a:pt x="40134" y="3948"/>
                  </a:lnTo>
                  <a:lnTo>
                    <a:pt x="39915" y="3692"/>
                  </a:lnTo>
                  <a:lnTo>
                    <a:pt x="39842" y="3582"/>
                  </a:lnTo>
                  <a:lnTo>
                    <a:pt x="39732" y="3546"/>
                  </a:lnTo>
                  <a:lnTo>
                    <a:pt x="39732" y="3546"/>
                  </a:lnTo>
                  <a:lnTo>
                    <a:pt x="39293" y="3509"/>
                  </a:lnTo>
                  <a:lnTo>
                    <a:pt x="39293" y="3509"/>
                  </a:lnTo>
                  <a:lnTo>
                    <a:pt x="39001" y="3546"/>
                  </a:lnTo>
                  <a:lnTo>
                    <a:pt x="38708" y="3582"/>
                  </a:lnTo>
                  <a:lnTo>
                    <a:pt x="38708" y="3582"/>
                  </a:lnTo>
                  <a:lnTo>
                    <a:pt x="38526" y="3656"/>
                  </a:lnTo>
                  <a:lnTo>
                    <a:pt x="38416" y="3765"/>
                  </a:lnTo>
                  <a:lnTo>
                    <a:pt x="38343" y="3875"/>
                  </a:lnTo>
                  <a:lnTo>
                    <a:pt x="38270" y="3985"/>
                  </a:lnTo>
                  <a:lnTo>
                    <a:pt x="38233" y="4131"/>
                  </a:lnTo>
                  <a:lnTo>
                    <a:pt x="38233" y="4313"/>
                  </a:lnTo>
                  <a:lnTo>
                    <a:pt x="38233" y="4496"/>
                  </a:lnTo>
                  <a:lnTo>
                    <a:pt x="38306" y="4679"/>
                  </a:lnTo>
                  <a:lnTo>
                    <a:pt x="38306" y="4679"/>
                  </a:lnTo>
                  <a:lnTo>
                    <a:pt x="38014" y="4679"/>
                  </a:lnTo>
                  <a:lnTo>
                    <a:pt x="38014" y="4679"/>
                  </a:lnTo>
                  <a:lnTo>
                    <a:pt x="37904" y="4679"/>
                  </a:lnTo>
                  <a:lnTo>
                    <a:pt x="37904" y="4679"/>
                  </a:lnTo>
                  <a:lnTo>
                    <a:pt x="37648" y="4569"/>
                  </a:lnTo>
                  <a:lnTo>
                    <a:pt x="37466" y="4533"/>
                  </a:lnTo>
                  <a:lnTo>
                    <a:pt x="37466" y="4533"/>
                  </a:lnTo>
                  <a:lnTo>
                    <a:pt x="37356" y="4533"/>
                  </a:lnTo>
                  <a:lnTo>
                    <a:pt x="37283" y="4642"/>
                  </a:lnTo>
                  <a:lnTo>
                    <a:pt x="37246" y="4789"/>
                  </a:lnTo>
                  <a:lnTo>
                    <a:pt x="37246" y="5045"/>
                  </a:lnTo>
                  <a:lnTo>
                    <a:pt x="37246" y="5045"/>
                  </a:lnTo>
                  <a:lnTo>
                    <a:pt x="37283" y="5191"/>
                  </a:lnTo>
                  <a:lnTo>
                    <a:pt x="37320" y="5337"/>
                  </a:lnTo>
                  <a:lnTo>
                    <a:pt x="37466" y="5666"/>
                  </a:lnTo>
                  <a:lnTo>
                    <a:pt x="37466" y="5666"/>
                  </a:lnTo>
                  <a:lnTo>
                    <a:pt x="37941" y="7055"/>
                  </a:lnTo>
                  <a:lnTo>
                    <a:pt x="37941" y="7055"/>
                  </a:lnTo>
                  <a:lnTo>
                    <a:pt x="39220" y="6507"/>
                  </a:lnTo>
                  <a:lnTo>
                    <a:pt x="39220" y="6507"/>
                  </a:lnTo>
                  <a:lnTo>
                    <a:pt x="38745" y="7164"/>
                  </a:lnTo>
                  <a:lnTo>
                    <a:pt x="38562" y="7420"/>
                  </a:lnTo>
                  <a:lnTo>
                    <a:pt x="38380" y="7713"/>
                  </a:lnTo>
                  <a:lnTo>
                    <a:pt x="38380" y="7713"/>
                  </a:lnTo>
                  <a:lnTo>
                    <a:pt x="38270" y="8042"/>
                  </a:lnTo>
                  <a:lnTo>
                    <a:pt x="38160" y="8407"/>
                  </a:lnTo>
                  <a:lnTo>
                    <a:pt x="37941" y="9138"/>
                  </a:lnTo>
                  <a:lnTo>
                    <a:pt x="37941" y="9138"/>
                  </a:lnTo>
                  <a:lnTo>
                    <a:pt x="37320" y="8809"/>
                  </a:lnTo>
                  <a:lnTo>
                    <a:pt x="37320" y="8809"/>
                  </a:lnTo>
                  <a:lnTo>
                    <a:pt x="36333" y="9577"/>
                  </a:lnTo>
                  <a:lnTo>
                    <a:pt x="36333" y="9577"/>
                  </a:lnTo>
                  <a:lnTo>
                    <a:pt x="36589" y="10052"/>
                  </a:lnTo>
                  <a:lnTo>
                    <a:pt x="36589" y="10052"/>
                  </a:lnTo>
                  <a:lnTo>
                    <a:pt x="35821" y="10856"/>
                  </a:lnTo>
                  <a:lnTo>
                    <a:pt x="35821" y="10856"/>
                  </a:lnTo>
                  <a:lnTo>
                    <a:pt x="35492" y="10856"/>
                  </a:lnTo>
                  <a:lnTo>
                    <a:pt x="35492" y="10856"/>
                  </a:lnTo>
                  <a:lnTo>
                    <a:pt x="35236" y="10856"/>
                  </a:lnTo>
                  <a:lnTo>
                    <a:pt x="35236" y="10856"/>
                  </a:lnTo>
                  <a:lnTo>
                    <a:pt x="34907" y="10820"/>
                  </a:lnTo>
                  <a:lnTo>
                    <a:pt x="34578" y="10710"/>
                  </a:lnTo>
                  <a:lnTo>
                    <a:pt x="34322" y="10564"/>
                  </a:lnTo>
                  <a:lnTo>
                    <a:pt x="34066" y="10381"/>
                  </a:lnTo>
                  <a:lnTo>
                    <a:pt x="33920" y="10125"/>
                  </a:lnTo>
                  <a:lnTo>
                    <a:pt x="33811" y="9833"/>
                  </a:lnTo>
                  <a:lnTo>
                    <a:pt x="33737" y="9540"/>
                  </a:lnTo>
                  <a:lnTo>
                    <a:pt x="33737" y="9175"/>
                  </a:lnTo>
                  <a:lnTo>
                    <a:pt x="33737" y="9175"/>
                  </a:lnTo>
                  <a:lnTo>
                    <a:pt x="33409" y="9065"/>
                  </a:lnTo>
                  <a:lnTo>
                    <a:pt x="33080" y="9029"/>
                  </a:lnTo>
                  <a:lnTo>
                    <a:pt x="33080" y="9029"/>
                  </a:lnTo>
                  <a:lnTo>
                    <a:pt x="32678" y="9065"/>
                  </a:lnTo>
                  <a:lnTo>
                    <a:pt x="32239" y="9175"/>
                  </a:lnTo>
                  <a:lnTo>
                    <a:pt x="32239" y="9175"/>
                  </a:lnTo>
                  <a:lnTo>
                    <a:pt x="32385" y="9796"/>
                  </a:lnTo>
                  <a:lnTo>
                    <a:pt x="32385" y="9796"/>
                  </a:lnTo>
                  <a:lnTo>
                    <a:pt x="31800" y="10600"/>
                  </a:lnTo>
                  <a:lnTo>
                    <a:pt x="31800" y="10600"/>
                  </a:lnTo>
                  <a:lnTo>
                    <a:pt x="31764" y="10600"/>
                  </a:lnTo>
                  <a:lnTo>
                    <a:pt x="31691" y="10527"/>
                  </a:lnTo>
                  <a:lnTo>
                    <a:pt x="31691" y="10527"/>
                  </a:lnTo>
                  <a:lnTo>
                    <a:pt x="31544" y="10235"/>
                  </a:lnTo>
                  <a:lnTo>
                    <a:pt x="31325" y="9979"/>
                  </a:lnTo>
                  <a:lnTo>
                    <a:pt x="31215" y="9906"/>
                  </a:lnTo>
                  <a:lnTo>
                    <a:pt x="31106" y="9796"/>
                  </a:lnTo>
                  <a:lnTo>
                    <a:pt x="30960" y="9760"/>
                  </a:lnTo>
                  <a:lnTo>
                    <a:pt x="30777" y="9760"/>
                  </a:lnTo>
                  <a:lnTo>
                    <a:pt x="30777" y="9760"/>
                  </a:lnTo>
                  <a:lnTo>
                    <a:pt x="30594" y="9760"/>
                  </a:lnTo>
                  <a:lnTo>
                    <a:pt x="30375" y="9833"/>
                  </a:lnTo>
                  <a:lnTo>
                    <a:pt x="30375" y="9833"/>
                  </a:lnTo>
                  <a:lnTo>
                    <a:pt x="30265" y="9869"/>
                  </a:lnTo>
                  <a:lnTo>
                    <a:pt x="30265" y="9869"/>
                  </a:lnTo>
                  <a:lnTo>
                    <a:pt x="30119" y="9833"/>
                  </a:lnTo>
                  <a:lnTo>
                    <a:pt x="29973" y="9796"/>
                  </a:lnTo>
                  <a:lnTo>
                    <a:pt x="29680" y="9723"/>
                  </a:lnTo>
                  <a:lnTo>
                    <a:pt x="29680" y="9723"/>
                  </a:lnTo>
                  <a:lnTo>
                    <a:pt x="29498" y="9650"/>
                  </a:lnTo>
                  <a:lnTo>
                    <a:pt x="29351" y="9540"/>
                  </a:lnTo>
                  <a:lnTo>
                    <a:pt x="29278" y="9394"/>
                  </a:lnTo>
                  <a:lnTo>
                    <a:pt x="29205" y="9211"/>
                  </a:lnTo>
                  <a:lnTo>
                    <a:pt x="29205" y="9211"/>
                  </a:lnTo>
                  <a:lnTo>
                    <a:pt x="29571" y="9065"/>
                  </a:lnTo>
                  <a:lnTo>
                    <a:pt x="29571" y="9065"/>
                  </a:lnTo>
                  <a:lnTo>
                    <a:pt x="29717" y="8992"/>
                  </a:lnTo>
                  <a:lnTo>
                    <a:pt x="29826" y="8919"/>
                  </a:lnTo>
                  <a:lnTo>
                    <a:pt x="29900" y="8809"/>
                  </a:lnTo>
                  <a:lnTo>
                    <a:pt x="29936" y="8700"/>
                  </a:lnTo>
                  <a:lnTo>
                    <a:pt x="29936" y="8553"/>
                  </a:lnTo>
                  <a:lnTo>
                    <a:pt x="29900" y="8444"/>
                  </a:lnTo>
                  <a:lnTo>
                    <a:pt x="29826" y="8334"/>
                  </a:lnTo>
                  <a:lnTo>
                    <a:pt x="29680" y="8188"/>
                  </a:lnTo>
                  <a:lnTo>
                    <a:pt x="29680" y="8188"/>
                  </a:lnTo>
                  <a:lnTo>
                    <a:pt x="29498" y="8078"/>
                  </a:lnTo>
                  <a:lnTo>
                    <a:pt x="29278" y="7969"/>
                  </a:lnTo>
                  <a:lnTo>
                    <a:pt x="29278" y="7969"/>
                  </a:lnTo>
                  <a:lnTo>
                    <a:pt x="29059" y="7932"/>
                  </a:lnTo>
                  <a:lnTo>
                    <a:pt x="28840" y="7822"/>
                  </a:lnTo>
                  <a:lnTo>
                    <a:pt x="28620" y="7713"/>
                  </a:lnTo>
                  <a:lnTo>
                    <a:pt x="28438" y="7603"/>
                  </a:lnTo>
                  <a:lnTo>
                    <a:pt x="28291" y="7457"/>
                  </a:lnTo>
                  <a:lnTo>
                    <a:pt x="28145" y="7274"/>
                  </a:lnTo>
                  <a:lnTo>
                    <a:pt x="27889" y="6909"/>
                  </a:lnTo>
                  <a:lnTo>
                    <a:pt x="27889" y="6909"/>
                  </a:lnTo>
                  <a:lnTo>
                    <a:pt x="27743" y="6689"/>
                  </a:lnTo>
                  <a:lnTo>
                    <a:pt x="27560" y="6543"/>
                  </a:lnTo>
                  <a:lnTo>
                    <a:pt x="27378" y="6470"/>
                  </a:lnTo>
                  <a:lnTo>
                    <a:pt x="27158" y="6433"/>
                  </a:lnTo>
                  <a:lnTo>
                    <a:pt x="27158" y="6433"/>
                  </a:lnTo>
                  <a:lnTo>
                    <a:pt x="26939" y="6470"/>
                  </a:lnTo>
                  <a:lnTo>
                    <a:pt x="26939" y="6470"/>
                  </a:lnTo>
                  <a:lnTo>
                    <a:pt x="26866" y="6470"/>
                  </a:lnTo>
                  <a:lnTo>
                    <a:pt x="26866" y="6470"/>
                  </a:lnTo>
                  <a:lnTo>
                    <a:pt x="26647" y="6433"/>
                  </a:lnTo>
                  <a:lnTo>
                    <a:pt x="26647" y="6433"/>
                  </a:lnTo>
                  <a:lnTo>
                    <a:pt x="26573" y="5922"/>
                  </a:lnTo>
                  <a:lnTo>
                    <a:pt x="26573" y="5922"/>
                  </a:lnTo>
                  <a:lnTo>
                    <a:pt x="26391" y="5958"/>
                  </a:lnTo>
                  <a:lnTo>
                    <a:pt x="26281" y="5995"/>
                  </a:lnTo>
                  <a:lnTo>
                    <a:pt x="26208" y="6031"/>
                  </a:lnTo>
                  <a:lnTo>
                    <a:pt x="26208" y="6031"/>
                  </a:lnTo>
                  <a:lnTo>
                    <a:pt x="26098" y="6141"/>
                  </a:lnTo>
                  <a:lnTo>
                    <a:pt x="26025" y="6178"/>
                  </a:lnTo>
                  <a:lnTo>
                    <a:pt x="25952" y="6178"/>
                  </a:lnTo>
                  <a:lnTo>
                    <a:pt x="25952" y="6178"/>
                  </a:lnTo>
                  <a:lnTo>
                    <a:pt x="25879" y="6178"/>
                  </a:lnTo>
                  <a:lnTo>
                    <a:pt x="25806" y="6104"/>
                  </a:lnTo>
                  <a:lnTo>
                    <a:pt x="25806" y="6104"/>
                  </a:lnTo>
                  <a:lnTo>
                    <a:pt x="25769" y="6031"/>
                  </a:lnTo>
                  <a:lnTo>
                    <a:pt x="25769" y="5958"/>
                  </a:lnTo>
                  <a:lnTo>
                    <a:pt x="25769" y="5739"/>
                  </a:lnTo>
                  <a:lnTo>
                    <a:pt x="25769" y="5739"/>
                  </a:lnTo>
                  <a:lnTo>
                    <a:pt x="25806" y="4862"/>
                  </a:lnTo>
                  <a:lnTo>
                    <a:pt x="25806" y="4862"/>
                  </a:lnTo>
                  <a:lnTo>
                    <a:pt x="25660" y="4789"/>
                  </a:lnTo>
                  <a:lnTo>
                    <a:pt x="25660" y="4789"/>
                  </a:lnTo>
                  <a:lnTo>
                    <a:pt x="25477" y="5008"/>
                  </a:lnTo>
                  <a:lnTo>
                    <a:pt x="25404" y="5118"/>
                  </a:lnTo>
                  <a:lnTo>
                    <a:pt x="25294" y="5191"/>
                  </a:lnTo>
                  <a:lnTo>
                    <a:pt x="25294" y="5191"/>
                  </a:lnTo>
                  <a:lnTo>
                    <a:pt x="25111" y="5264"/>
                  </a:lnTo>
                  <a:lnTo>
                    <a:pt x="24929" y="5264"/>
                  </a:lnTo>
                  <a:lnTo>
                    <a:pt x="24929" y="5264"/>
                  </a:lnTo>
                  <a:lnTo>
                    <a:pt x="24819" y="5264"/>
                  </a:lnTo>
                  <a:lnTo>
                    <a:pt x="24746" y="5227"/>
                  </a:lnTo>
                  <a:lnTo>
                    <a:pt x="24746" y="5227"/>
                  </a:lnTo>
                  <a:lnTo>
                    <a:pt x="24636" y="5118"/>
                  </a:lnTo>
                  <a:lnTo>
                    <a:pt x="24527" y="5045"/>
                  </a:lnTo>
                  <a:lnTo>
                    <a:pt x="24417" y="5008"/>
                  </a:lnTo>
                  <a:lnTo>
                    <a:pt x="24271" y="4971"/>
                  </a:lnTo>
                  <a:lnTo>
                    <a:pt x="24271" y="4971"/>
                  </a:lnTo>
                  <a:lnTo>
                    <a:pt x="24088" y="5008"/>
                  </a:lnTo>
                  <a:lnTo>
                    <a:pt x="23869" y="5081"/>
                  </a:lnTo>
                  <a:lnTo>
                    <a:pt x="23869" y="5081"/>
                  </a:lnTo>
                  <a:lnTo>
                    <a:pt x="23686" y="5154"/>
                  </a:lnTo>
                  <a:lnTo>
                    <a:pt x="23540" y="5191"/>
                  </a:lnTo>
                  <a:lnTo>
                    <a:pt x="23540" y="5191"/>
                  </a:lnTo>
                  <a:lnTo>
                    <a:pt x="22955" y="5227"/>
                  </a:lnTo>
                  <a:lnTo>
                    <a:pt x="22370" y="5264"/>
                  </a:lnTo>
                  <a:lnTo>
                    <a:pt x="22370" y="5264"/>
                  </a:lnTo>
                  <a:lnTo>
                    <a:pt x="21639" y="5410"/>
                  </a:lnTo>
                  <a:lnTo>
                    <a:pt x="20871" y="5593"/>
                  </a:lnTo>
                  <a:lnTo>
                    <a:pt x="20871" y="5593"/>
                  </a:lnTo>
                  <a:lnTo>
                    <a:pt x="20725" y="5373"/>
                  </a:lnTo>
                  <a:lnTo>
                    <a:pt x="20616" y="5227"/>
                  </a:lnTo>
                  <a:lnTo>
                    <a:pt x="20579" y="5081"/>
                  </a:lnTo>
                  <a:lnTo>
                    <a:pt x="20579" y="5081"/>
                  </a:lnTo>
                  <a:lnTo>
                    <a:pt x="20506" y="4825"/>
                  </a:lnTo>
                  <a:lnTo>
                    <a:pt x="20360" y="4606"/>
                  </a:lnTo>
                  <a:lnTo>
                    <a:pt x="20213" y="4460"/>
                  </a:lnTo>
                  <a:lnTo>
                    <a:pt x="19994" y="4277"/>
                  </a:lnTo>
                  <a:lnTo>
                    <a:pt x="19994" y="4277"/>
                  </a:lnTo>
                  <a:lnTo>
                    <a:pt x="19775" y="4131"/>
                  </a:lnTo>
                  <a:lnTo>
                    <a:pt x="19592" y="3948"/>
                  </a:lnTo>
                  <a:lnTo>
                    <a:pt x="19227" y="3582"/>
                  </a:lnTo>
                  <a:lnTo>
                    <a:pt x="19227" y="3582"/>
                  </a:lnTo>
                  <a:lnTo>
                    <a:pt x="19044" y="3400"/>
                  </a:lnTo>
                  <a:lnTo>
                    <a:pt x="18934" y="3327"/>
                  </a:lnTo>
                  <a:lnTo>
                    <a:pt x="18825" y="3290"/>
                  </a:lnTo>
                  <a:lnTo>
                    <a:pt x="18825" y="3290"/>
                  </a:lnTo>
                  <a:lnTo>
                    <a:pt x="18569" y="3253"/>
                  </a:lnTo>
                  <a:lnTo>
                    <a:pt x="18349" y="3144"/>
                  </a:lnTo>
                  <a:lnTo>
                    <a:pt x="18130" y="3034"/>
                  </a:lnTo>
                  <a:lnTo>
                    <a:pt x="17947" y="2925"/>
                  </a:lnTo>
                  <a:lnTo>
                    <a:pt x="17947" y="2925"/>
                  </a:lnTo>
                  <a:lnTo>
                    <a:pt x="17728" y="2778"/>
                  </a:lnTo>
                  <a:lnTo>
                    <a:pt x="17545" y="2632"/>
                  </a:lnTo>
                  <a:lnTo>
                    <a:pt x="17216" y="2303"/>
                  </a:lnTo>
                  <a:lnTo>
                    <a:pt x="17034" y="2157"/>
                  </a:lnTo>
                  <a:lnTo>
                    <a:pt x="16814" y="2047"/>
                  </a:lnTo>
                  <a:lnTo>
                    <a:pt x="16595" y="1938"/>
                  </a:lnTo>
                  <a:lnTo>
                    <a:pt x="16339" y="1901"/>
                  </a:lnTo>
                  <a:lnTo>
                    <a:pt x="16339" y="1901"/>
                  </a:lnTo>
                  <a:lnTo>
                    <a:pt x="16266" y="1901"/>
                  </a:lnTo>
                  <a:lnTo>
                    <a:pt x="16266" y="1901"/>
                  </a:lnTo>
                  <a:lnTo>
                    <a:pt x="16193" y="1536"/>
                  </a:lnTo>
                  <a:lnTo>
                    <a:pt x="16120" y="1353"/>
                  </a:lnTo>
                  <a:lnTo>
                    <a:pt x="16047" y="1207"/>
                  </a:lnTo>
                  <a:lnTo>
                    <a:pt x="15974" y="1060"/>
                  </a:lnTo>
                  <a:lnTo>
                    <a:pt x="15864" y="914"/>
                  </a:lnTo>
                  <a:lnTo>
                    <a:pt x="15718" y="841"/>
                  </a:lnTo>
                  <a:lnTo>
                    <a:pt x="15498" y="731"/>
                  </a:lnTo>
                  <a:lnTo>
                    <a:pt x="15498" y="731"/>
                  </a:lnTo>
                  <a:lnTo>
                    <a:pt x="15462" y="695"/>
                  </a:lnTo>
                  <a:lnTo>
                    <a:pt x="15425" y="585"/>
                  </a:lnTo>
                  <a:lnTo>
                    <a:pt x="15352" y="366"/>
                  </a:lnTo>
                  <a:lnTo>
                    <a:pt x="15352" y="366"/>
                  </a:lnTo>
                  <a:lnTo>
                    <a:pt x="15242" y="220"/>
                  </a:lnTo>
                  <a:lnTo>
                    <a:pt x="15133" y="110"/>
                  </a:lnTo>
                  <a:lnTo>
                    <a:pt x="14987" y="37"/>
                  </a:lnTo>
                  <a:lnTo>
                    <a:pt x="1487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3811350" y="2978575"/>
              <a:ext cx="774000" cy="736525"/>
            </a:xfrm>
            <a:custGeom>
              <a:avLst/>
              <a:gdLst/>
              <a:ahLst/>
              <a:cxnLst/>
              <a:rect l="l" t="t" r="r" b="b"/>
              <a:pathLst>
                <a:path w="30960" h="29461" extrusionOk="0">
                  <a:moveTo>
                    <a:pt x="6032" y="4825"/>
                  </a:moveTo>
                  <a:lnTo>
                    <a:pt x="6032" y="5190"/>
                  </a:lnTo>
                  <a:lnTo>
                    <a:pt x="5959" y="5190"/>
                  </a:lnTo>
                  <a:lnTo>
                    <a:pt x="5959" y="4825"/>
                  </a:lnTo>
                  <a:close/>
                  <a:moveTo>
                    <a:pt x="24746" y="19811"/>
                  </a:moveTo>
                  <a:lnTo>
                    <a:pt x="25368" y="20652"/>
                  </a:lnTo>
                  <a:lnTo>
                    <a:pt x="24636" y="20615"/>
                  </a:lnTo>
                  <a:lnTo>
                    <a:pt x="24600" y="20396"/>
                  </a:lnTo>
                  <a:lnTo>
                    <a:pt x="24600" y="20213"/>
                  </a:lnTo>
                  <a:lnTo>
                    <a:pt x="24636" y="19994"/>
                  </a:lnTo>
                  <a:lnTo>
                    <a:pt x="24746" y="19811"/>
                  </a:lnTo>
                  <a:close/>
                  <a:moveTo>
                    <a:pt x="11003" y="0"/>
                  </a:moveTo>
                  <a:lnTo>
                    <a:pt x="10930" y="37"/>
                  </a:lnTo>
                  <a:lnTo>
                    <a:pt x="10528" y="146"/>
                  </a:lnTo>
                  <a:lnTo>
                    <a:pt x="10308" y="183"/>
                  </a:lnTo>
                  <a:lnTo>
                    <a:pt x="10126" y="292"/>
                  </a:lnTo>
                  <a:lnTo>
                    <a:pt x="9943" y="402"/>
                  </a:lnTo>
                  <a:lnTo>
                    <a:pt x="9760" y="548"/>
                  </a:lnTo>
                  <a:lnTo>
                    <a:pt x="9395" y="841"/>
                  </a:lnTo>
                  <a:lnTo>
                    <a:pt x="8846" y="402"/>
                  </a:lnTo>
                  <a:lnTo>
                    <a:pt x="8079" y="1133"/>
                  </a:lnTo>
                  <a:lnTo>
                    <a:pt x="7932" y="1060"/>
                  </a:lnTo>
                  <a:lnTo>
                    <a:pt x="7786" y="987"/>
                  </a:lnTo>
                  <a:lnTo>
                    <a:pt x="7494" y="950"/>
                  </a:lnTo>
                  <a:lnTo>
                    <a:pt x="7238" y="987"/>
                  </a:lnTo>
                  <a:lnTo>
                    <a:pt x="7019" y="1024"/>
                  </a:lnTo>
                  <a:lnTo>
                    <a:pt x="6507" y="1133"/>
                  </a:lnTo>
                  <a:lnTo>
                    <a:pt x="6324" y="1206"/>
                  </a:lnTo>
                  <a:lnTo>
                    <a:pt x="6251" y="1243"/>
                  </a:lnTo>
                  <a:lnTo>
                    <a:pt x="6215" y="1316"/>
                  </a:lnTo>
                  <a:lnTo>
                    <a:pt x="6178" y="1389"/>
                  </a:lnTo>
                  <a:lnTo>
                    <a:pt x="6141" y="1499"/>
                  </a:lnTo>
                  <a:lnTo>
                    <a:pt x="6178" y="1608"/>
                  </a:lnTo>
                  <a:lnTo>
                    <a:pt x="6215" y="1718"/>
                  </a:lnTo>
                  <a:lnTo>
                    <a:pt x="6288" y="1901"/>
                  </a:lnTo>
                  <a:lnTo>
                    <a:pt x="6288" y="2047"/>
                  </a:lnTo>
                  <a:lnTo>
                    <a:pt x="6251" y="2230"/>
                  </a:lnTo>
                  <a:lnTo>
                    <a:pt x="6215" y="2412"/>
                  </a:lnTo>
                  <a:lnTo>
                    <a:pt x="6178" y="2668"/>
                  </a:lnTo>
                  <a:lnTo>
                    <a:pt x="6141" y="2888"/>
                  </a:lnTo>
                  <a:lnTo>
                    <a:pt x="6178" y="3144"/>
                  </a:lnTo>
                  <a:lnTo>
                    <a:pt x="6215" y="3217"/>
                  </a:lnTo>
                  <a:lnTo>
                    <a:pt x="6251" y="3290"/>
                  </a:lnTo>
                  <a:lnTo>
                    <a:pt x="6544" y="3509"/>
                  </a:lnTo>
                  <a:lnTo>
                    <a:pt x="6836" y="3765"/>
                  </a:lnTo>
                  <a:lnTo>
                    <a:pt x="6982" y="3875"/>
                  </a:lnTo>
                  <a:lnTo>
                    <a:pt x="7128" y="3948"/>
                  </a:lnTo>
                  <a:lnTo>
                    <a:pt x="7311" y="4021"/>
                  </a:lnTo>
                  <a:lnTo>
                    <a:pt x="7567" y="4021"/>
                  </a:lnTo>
                  <a:lnTo>
                    <a:pt x="7750" y="4057"/>
                  </a:lnTo>
                  <a:lnTo>
                    <a:pt x="7969" y="4130"/>
                  </a:lnTo>
                  <a:lnTo>
                    <a:pt x="7457" y="4606"/>
                  </a:lnTo>
                  <a:lnTo>
                    <a:pt x="7201" y="4350"/>
                  </a:lnTo>
                  <a:lnTo>
                    <a:pt x="7055" y="4240"/>
                  </a:lnTo>
                  <a:lnTo>
                    <a:pt x="6909" y="4167"/>
                  </a:lnTo>
                  <a:lnTo>
                    <a:pt x="6690" y="4094"/>
                  </a:lnTo>
                  <a:lnTo>
                    <a:pt x="6251" y="4094"/>
                  </a:lnTo>
                  <a:lnTo>
                    <a:pt x="5849" y="3582"/>
                  </a:lnTo>
                  <a:lnTo>
                    <a:pt x="5703" y="3326"/>
                  </a:lnTo>
                  <a:lnTo>
                    <a:pt x="5593" y="3070"/>
                  </a:lnTo>
                  <a:lnTo>
                    <a:pt x="5520" y="2741"/>
                  </a:lnTo>
                  <a:lnTo>
                    <a:pt x="5520" y="2412"/>
                  </a:lnTo>
                  <a:lnTo>
                    <a:pt x="5557" y="1718"/>
                  </a:lnTo>
                  <a:lnTo>
                    <a:pt x="5045" y="1681"/>
                  </a:lnTo>
                  <a:lnTo>
                    <a:pt x="4716" y="2120"/>
                  </a:lnTo>
                  <a:lnTo>
                    <a:pt x="4424" y="2486"/>
                  </a:lnTo>
                  <a:lnTo>
                    <a:pt x="4277" y="2632"/>
                  </a:lnTo>
                  <a:lnTo>
                    <a:pt x="4095" y="2778"/>
                  </a:lnTo>
                  <a:lnTo>
                    <a:pt x="3912" y="2888"/>
                  </a:lnTo>
                  <a:lnTo>
                    <a:pt x="3729" y="2961"/>
                  </a:lnTo>
                  <a:lnTo>
                    <a:pt x="3217" y="3838"/>
                  </a:lnTo>
                  <a:lnTo>
                    <a:pt x="2998" y="4240"/>
                  </a:lnTo>
                  <a:lnTo>
                    <a:pt x="2961" y="4423"/>
                  </a:lnTo>
                  <a:lnTo>
                    <a:pt x="2925" y="4606"/>
                  </a:lnTo>
                  <a:lnTo>
                    <a:pt x="2925" y="4788"/>
                  </a:lnTo>
                  <a:lnTo>
                    <a:pt x="2961" y="4971"/>
                  </a:lnTo>
                  <a:lnTo>
                    <a:pt x="3071" y="5154"/>
                  </a:lnTo>
                  <a:lnTo>
                    <a:pt x="3254" y="5337"/>
                  </a:lnTo>
                  <a:lnTo>
                    <a:pt x="3071" y="5483"/>
                  </a:lnTo>
                  <a:lnTo>
                    <a:pt x="2925" y="5629"/>
                  </a:lnTo>
                  <a:lnTo>
                    <a:pt x="2779" y="5812"/>
                  </a:lnTo>
                  <a:lnTo>
                    <a:pt x="2706" y="5995"/>
                  </a:lnTo>
                  <a:lnTo>
                    <a:pt x="2633" y="6177"/>
                  </a:lnTo>
                  <a:lnTo>
                    <a:pt x="2633" y="6360"/>
                  </a:lnTo>
                  <a:lnTo>
                    <a:pt x="2633" y="6543"/>
                  </a:lnTo>
                  <a:lnTo>
                    <a:pt x="2706" y="6726"/>
                  </a:lnTo>
                  <a:lnTo>
                    <a:pt x="2779" y="6835"/>
                  </a:lnTo>
                  <a:lnTo>
                    <a:pt x="2852" y="6908"/>
                  </a:lnTo>
                  <a:lnTo>
                    <a:pt x="3071" y="7055"/>
                  </a:lnTo>
                  <a:lnTo>
                    <a:pt x="3364" y="7164"/>
                  </a:lnTo>
                  <a:lnTo>
                    <a:pt x="3656" y="7201"/>
                  </a:lnTo>
                  <a:lnTo>
                    <a:pt x="3985" y="7164"/>
                  </a:lnTo>
                  <a:lnTo>
                    <a:pt x="4204" y="7091"/>
                  </a:lnTo>
                  <a:lnTo>
                    <a:pt x="4314" y="7128"/>
                  </a:lnTo>
                  <a:lnTo>
                    <a:pt x="4314" y="7712"/>
                  </a:lnTo>
                  <a:lnTo>
                    <a:pt x="3802" y="7895"/>
                  </a:lnTo>
                  <a:lnTo>
                    <a:pt x="3729" y="8590"/>
                  </a:lnTo>
                  <a:lnTo>
                    <a:pt x="3254" y="8772"/>
                  </a:lnTo>
                  <a:lnTo>
                    <a:pt x="3035" y="8882"/>
                  </a:lnTo>
                  <a:lnTo>
                    <a:pt x="2815" y="8919"/>
                  </a:lnTo>
                  <a:lnTo>
                    <a:pt x="2304" y="8992"/>
                  </a:lnTo>
                  <a:lnTo>
                    <a:pt x="1792" y="9028"/>
                  </a:lnTo>
                  <a:lnTo>
                    <a:pt x="1719" y="9028"/>
                  </a:lnTo>
                  <a:lnTo>
                    <a:pt x="1536" y="8992"/>
                  </a:lnTo>
                  <a:lnTo>
                    <a:pt x="1353" y="8955"/>
                  </a:lnTo>
                  <a:lnTo>
                    <a:pt x="1207" y="8809"/>
                  </a:lnTo>
                  <a:lnTo>
                    <a:pt x="1097" y="8590"/>
                  </a:lnTo>
                  <a:lnTo>
                    <a:pt x="988" y="8407"/>
                  </a:lnTo>
                  <a:lnTo>
                    <a:pt x="842" y="8261"/>
                  </a:lnTo>
                  <a:lnTo>
                    <a:pt x="659" y="8151"/>
                  </a:lnTo>
                  <a:lnTo>
                    <a:pt x="439" y="8115"/>
                  </a:lnTo>
                  <a:lnTo>
                    <a:pt x="257" y="8115"/>
                  </a:lnTo>
                  <a:lnTo>
                    <a:pt x="37" y="8188"/>
                  </a:lnTo>
                  <a:lnTo>
                    <a:pt x="1" y="8517"/>
                  </a:lnTo>
                  <a:lnTo>
                    <a:pt x="1" y="8809"/>
                  </a:lnTo>
                  <a:lnTo>
                    <a:pt x="37" y="8955"/>
                  </a:lnTo>
                  <a:lnTo>
                    <a:pt x="110" y="9101"/>
                  </a:lnTo>
                  <a:lnTo>
                    <a:pt x="220" y="9211"/>
                  </a:lnTo>
                  <a:lnTo>
                    <a:pt x="403" y="9357"/>
                  </a:lnTo>
                  <a:lnTo>
                    <a:pt x="586" y="9467"/>
                  </a:lnTo>
                  <a:lnTo>
                    <a:pt x="732" y="9613"/>
                  </a:lnTo>
                  <a:lnTo>
                    <a:pt x="842" y="9723"/>
                  </a:lnTo>
                  <a:lnTo>
                    <a:pt x="878" y="9832"/>
                  </a:lnTo>
                  <a:lnTo>
                    <a:pt x="878" y="9979"/>
                  </a:lnTo>
                  <a:lnTo>
                    <a:pt x="842" y="10125"/>
                  </a:lnTo>
                  <a:lnTo>
                    <a:pt x="586" y="10490"/>
                  </a:lnTo>
                  <a:lnTo>
                    <a:pt x="476" y="10600"/>
                  </a:lnTo>
                  <a:lnTo>
                    <a:pt x="403" y="10710"/>
                  </a:lnTo>
                  <a:lnTo>
                    <a:pt x="330" y="10892"/>
                  </a:lnTo>
                  <a:lnTo>
                    <a:pt x="293" y="11075"/>
                  </a:lnTo>
                  <a:lnTo>
                    <a:pt x="257" y="11258"/>
                  </a:lnTo>
                  <a:lnTo>
                    <a:pt x="293" y="11441"/>
                  </a:lnTo>
                  <a:lnTo>
                    <a:pt x="330" y="11587"/>
                  </a:lnTo>
                  <a:lnTo>
                    <a:pt x="439" y="11733"/>
                  </a:lnTo>
                  <a:lnTo>
                    <a:pt x="549" y="11843"/>
                  </a:lnTo>
                  <a:lnTo>
                    <a:pt x="695" y="11916"/>
                  </a:lnTo>
                  <a:lnTo>
                    <a:pt x="1134" y="12135"/>
                  </a:lnTo>
                  <a:lnTo>
                    <a:pt x="1536" y="12318"/>
                  </a:lnTo>
                  <a:lnTo>
                    <a:pt x="1975" y="12501"/>
                  </a:lnTo>
                  <a:lnTo>
                    <a:pt x="2230" y="12537"/>
                  </a:lnTo>
                  <a:lnTo>
                    <a:pt x="2815" y="12537"/>
                  </a:lnTo>
                  <a:lnTo>
                    <a:pt x="2888" y="12610"/>
                  </a:lnTo>
                  <a:lnTo>
                    <a:pt x="2998" y="12647"/>
                  </a:lnTo>
                  <a:lnTo>
                    <a:pt x="3071" y="12683"/>
                  </a:lnTo>
                  <a:lnTo>
                    <a:pt x="3619" y="12757"/>
                  </a:lnTo>
                  <a:lnTo>
                    <a:pt x="4168" y="12793"/>
                  </a:lnTo>
                  <a:lnTo>
                    <a:pt x="4314" y="12793"/>
                  </a:lnTo>
                  <a:lnTo>
                    <a:pt x="4460" y="12757"/>
                  </a:lnTo>
                  <a:lnTo>
                    <a:pt x="4606" y="12683"/>
                  </a:lnTo>
                  <a:lnTo>
                    <a:pt x="4753" y="12574"/>
                  </a:lnTo>
                  <a:lnTo>
                    <a:pt x="4862" y="12464"/>
                  </a:lnTo>
                  <a:lnTo>
                    <a:pt x="4935" y="12318"/>
                  </a:lnTo>
                  <a:lnTo>
                    <a:pt x="5008" y="12172"/>
                  </a:lnTo>
                  <a:lnTo>
                    <a:pt x="5045" y="11989"/>
                  </a:lnTo>
                  <a:lnTo>
                    <a:pt x="5045" y="11843"/>
                  </a:lnTo>
                  <a:lnTo>
                    <a:pt x="5045" y="11697"/>
                  </a:lnTo>
                  <a:lnTo>
                    <a:pt x="5008" y="11550"/>
                  </a:lnTo>
                  <a:lnTo>
                    <a:pt x="4935" y="11441"/>
                  </a:lnTo>
                  <a:lnTo>
                    <a:pt x="4826" y="11331"/>
                  </a:lnTo>
                  <a:lnTo>
                    <a:pt x="4716" y="11221"/>
                  </a:lnTo>
                  <a:lnTo>
                    <a:pt x="4606" y="11148"/>
                  </a:lnTo>
                  <a:lnTo>
                    <a:pt x="4460" y="11075"/>
                  </a:lnTo>
                  <a:lnTo>
                    <a:pt x="4314" y="11039"/>
                  </a:lnTo>
                  <a:lnTo>
                    <a:pt x="3583" y="11002"/>
                  </a:lnTo>
                  <a:lnTo>
                    <a:pt x="3181" y="11039"/>
                  </a:lnTo>
                  <a:lnTo>
                    <a:pt x="3035" y="11039"/>
                  </a:lnTo>
                  <a:lnTo>
                    <a:pt x="2742" y="11002"/>
                  </a:lnTo>
                  <a:lnTo>
                    <a:pt x="2450" y="10929"/>
                  </a:lnTo>
                  <a:lnTo>
                    <a:pt x="2230" y="10783"/>
                  </a:lnTo>
                  <a:lnTo>
                    <a:pt x="1975" y="10637"/>
                  </a:lnTo>
                  <a:lnTo>
                    <a:pt x="1828" y="10527"/>
                  </a:lnTo>
                  <a:lnTo>
                    <a:pt x="1755" y="10381"/>
                  </a:lnTo>
                  <a:lnTo>
                    <a:pt x="1755" y="10235"/>
                  </a:lnTo>
                  <a:lnTo>
                    <a:pt x="1792" y="10088"/>
                  </a:lnTo>
                  <a:lnTo>
                    <a:pt x="1865" y="9979"/>
                  </a:lnTo>
                  <a:lnTo>
                    <a:pt x="1975" y="9869"/>
                  </a:lnTo>
                  <a:lnTo>
                    <a:pt x="2084" y="9796"/>
                  </a:lnTo>
                  <a:lnTo>
                    <a:pt x="2194" y="9759"/>
                  </a:lnTo>
                  <a:lnTo>
                    <a:pt x="2377" y="9796"/>
                  </a:lnTo>
                  <a:lnTo>
                    <a:pt x="2669" y="9942"/>
                  </a:lnTo>
                  <a:lnTo>
                    <a:pt x="2998" y="10052"/>
                  </a:lnTo>
                  <a:lnTo>
                    <a:pt x="3364" y="10198"/>
                  </a:lnTo>
                  <a:lnTo>
                    <a:pt x="3583" y="10271"/>
                  </a:lnTo>
                  <a:lnTo>
                    <a:pt x="4387" y="10271"/>
                  </a:lnTo>
                  <a:lnTo>
                    <a:pt x="4679" y="10381"/>
                  </a:lnTo>
                  <a:lnTo>
                    <a:pt x="5228" y="10637"/>
                  </a:lnTo>
                  <a:lnTo>
                    <a:pt x="5484" y="10710"/>
                  </a:lnTo>
                  <a:lnTo>
                    <a:pt x="5739" y="10746"/>
                  </a:lnTo>
                  <a:lnTo>
                    <a:pt x="5922" y="10710"/>
                  </a:lnTo>
                  <a:lnTo>
                    <a:pt x="6105" y="10673"/>
                  </a:lnTo>
                  <a:lnTo>
                    <a:pt x="6251" y="10600"/>
                  </a:lnTo>
                  <a:lnTo>
                    <a:pt x="6434" y="10527"/>
                  </a:lnTo>
                  <a:lnTo>
                    <a:pt x="6544" y="10417"/>
                  </a:lnTo>
                  <a:lnTo>
                    <a:pt x="6617" y="10308"/>
                  </a:lnTo>
                  <a:lnTo>
                    <a:pt x="6653" y="10198"/>
                  </a:lnTo>
                  <a:lnTo>
                    <a:pt x="6653" y="10088"/>
                  </a:lnTo>
                  <a:lnTo>
                    <a:pt x="6580" y="9869"/>
                  </a:lnTo>
                  <a:lnTo>
                    <a:pt x="6434" y="9650"/>
                  </a:lnTo>
                  <a:lnTo>
                    <a:pt x="7530" y="8699"/>
                  </a:lnTo>
                  <a:lnTo>
                    <a:pt x="7640" y="8736"/>
                  </a:lnTo>
                  <a:lnTo>
                    <a:pt x="7932" y="8699"/>
                  </a:lnTo>
                  <a:lnTo>
                    <a:pt x="8188" y="8590"/>
                  </a:lnTo>
                  <a:lnTo>
                    <a:pt x="8444" y="8407"/>
                  </a:lnTo>
                  <a:lnTo>
                    <a:pt x="8664" y="8151"/>
                  </a:lnTo>
                  <a:lnTo>
                    <a:pt x="8919" y="7822"/>
                  </a:lnTo>
                  <a:lnTo>
                    <a:pt x="9139" y="7457"/>
                  </a:lnTo>
                  <a:lnTo>
                    <a:pt x="9358" y="7018"/>
                  </a:lnTo>
                  <a:lnTo>
                    <a:pt x="9577" y="6543"/>
                  </a:lnTo>
                  <a:lnTo>
                    <a:pt x="10016" y="6433"/>
                  </a:lnTo>
                  <a:lnTo>
                    <a:pt x="10235" y="6397"/>
                  </a:lnTo>
                  <a:lnTo>
                    <a:pt x="10491" y="6360"/>
                  </a:lnTo>
                  <a:lnTo>
                    <a:pt x="10674" y="6324"/>
                  </a:lnTo>
                  <a:lnTo>
                    <a:pt x="10893" y="6250"/>
                  </a:lnTo>
                  <a:lnTo>
                    <a:pt x="11039" y="6177"/>
                  </a:lnTo>
                  <a:lnTo>
                    <a:pt x="11222" y="6031"/>
                  </a:lnTo>
                  <a:lnTo>
                    <a:pt x="11661" y="5666"/>
                  </a:lnTo>
                  <a:lnTo>
                    <a:pt x="12099" y="5337"/>
                  </a:lnTo>
                  <a:lnTo>
                    <a:pt x="12611" y="5081"/>
                  </a:lnTo>
                  <a:lnTo>
                    <a:pt x="13123" y="4861"/>
                  </a:lnTo>
                  <a:lnTo>
                    <a:pt x="13525" y="4715"/>
                  </a:lnTo>
                  <a:lnTo>
                    <a:pt x="13708" y="4642"/>
                  </a:lnTo>
                  <a:lnTo>
                    <a:pt x="13890" y="4532"/>
                  </a:lnTo>
                  <a:lnTo>
                    <a:pt x="14037" y="4423"/>
                  </a:lnTo>
                  <a:lnTo>
                    <a:pt x="14146" y="4277"/>
                  </a:lnTo>
                  <a:lnTo>
                    <a:pt x="14219" y="4057"/>
                  </a:lnTo>
                  <a:lnTo>
                    <a:pt x="14219" y="3801"/>
                  </a:lnTo>
                  <a:lnTo>
                    <a:pt x="15389" y="3546"/>
                  </a:lnTo>
                  <a:lnTo>
                    <a:pt x="15206" y="4240"/>
                  </a:lnTo>
                  <a:lnTo>
                    <a:pt x="15170" y="4423"/>
                  </a:lnTo>
                  <a:lnTo>
                    <a:pt x="15060" y="4569"/>
                  </a:lnTo>
                  <a:lnTo>
                    <a:pt x="14914" y="4642"/>
                  </a:lnTo>
                  <a:lnTo>
                    <a:pt x="14768" y="4679"/>
                  </a:lnTo>
                  <a:lnTo>
                    <a:pt x="14219" y="4679"/>
                  </a:lnTo>
                  <a:lnTo>
                    <a:pt x="14000" y="4752"/>
                  </a:lnTo>
                  <a:lnTo>
                    <a:pt x="13817" y="4861"/>
                  </a:lnTo>
                  <a:lnTo>
                    <a:pt x="13635" y="5008"/>
                  </a:lnTo>
                  <a:lnTo>
                    <a:pt x="13232" y="5264"/>
                  </a:lnTo>
                  <a:lnTo>
                    <a:pt x="13050" y="5410"/>
                  </a:lnTo>
                  <a:lnTo>
                    <a:pt x="12867" y="5519"/>
                  </a:lnTo>
                  <a:lnTo>
                    <a:pt x="12757" y="5629"/>
                  </a:lnTo>
                  <a:lnTo>
                    <a:pt x="12684" y="5739"/>
                  </a:lnTo>
                  <a:lnTo>
                    <a:pt x="12611" y="5885"/>
                  </a:lnTo>
                  <a:lnTo>
                    <a:pt x="12575" y="6068"/>
                  </a:lnTo>
                  <a:lnTo>
                    <a:pt x="12575" y="6141"/>
                  </a:lnTo>
                  <a:lnTo>
                    <a:pt x="12611" y="6214"/>
                  </a:lnTo>
                  <a:lnTo>
                    <a:pt x="12648" y="6250"/>
                  </a:lnTo>
                  <a:lnTo>
                    <a:pt x="12721" y="6287"/>
                  </a:lnTo>
                  <a:lnTo>
                    <a:pt x="12867" y="6360"/>
                  </a:lnTo>
                  <a:lnTo>
                    <a:pt x="13013" y="6433"/>
                  </a:lnTo>
                  <a:lnTo>
                    <a:pt x="13123" y="6616"/>
                  </a:lnTo>
                  <a:lnTo>
                    <a:pt x="12465" y="7566"/>
                  </a:lnTo>
                  <a:lnTo>
                    <a:pt x="12392" y="7457"/>
                  </a:lnTo>
                  <a:lnTo>
                    <a:pt x="11149" y="7639"/>
                  </a:lnTo>
                  <a:lnTo>
                    <a:pt x="10528" y="7786"/>
                  </a:lnTo>
                  <a:lnTo>
                    <a:pt x="9943" y="7895"/>
                  </a:lnTo>
                  <a:lnTo>
                    <a:pt x="9724" y="7968"/>
                  </a:lnTo>
                  <a:lnTo>
                    <a:pt x="9541" y="8041"/>
                  </a:lnTo>
                  <a:lnTo>
                    <a:pt x="9431" y="8151"/>
                  </a:lnTo>
                  <a:lnTo>
                    <a:pt x="9358" y="8297"/>
                  </a:lnTo>
                  <a:lnTo>
                    <a:pt x="9358" y="8443"/>
                  </a:lnTo>
                  <a:lnTo>
                    <a:pt x="9358" y="8590"/>
                  </a:lnTo>
                  <a:lnTo>
                    <a:pt x="9431" y="8772"/>
                  </a:lnTo>
                  <a:lnTo>
                    <a:pt x="9541" y="8992"/>
                  </a:lnTo>
                  <a:lnTo>
                    <a:pt x="9724" y="9284"/>
                  </a:lnTo>
                  <a:lnTo>
                    <a:pt x="9797" y="9467"/>
                  </a:lnTo>
                  <a:lnTo>
                    <a:pt x="9870" y="9613"/>
                  </a:lnTo>
                  <a:lnTo>
                    <a:pt x="9870" y="9723"/>
                  </a:lnTo>
                  <a:lnTo>
                    <a:pt x="9833" y="9832"/>
                  </a:lnTo>
                  <a:lnTo>
                    <a:pt x="9797" y="9942"/>
                  </a:lnTo>
                  <a:lnTo>
                    <a:pt x="9724" y="10015"/>
                  </a:lnTo>
                  <a:lnTo>
                    <a:pt x="9541" y="10052"/>
                  </a:lnTo>
                  <a:lnTo>
                    <a:pt x="9431" y="10125"/>
                  </a:lnTo>
                  <a:lnTo>
                    <a:pt x="9358" y="10235"/>
                  </a:lnTo>
                  <a:lnTo>
                    <a:pt x="9285" y="10308"/>
                  </a:lnTo>
                  <a:lnTo>
                    <a:pt x="9285" y="10417"/>
                  </a:lnTo>
                  <a:lnTo>
                    <a:pt x="9321" y="10563"/>
                  </a:lnTo>
                  <a:lnTo>
                    <a:pt x="9431" y="10819"/>
                  </a:lnTo>
                  <a:lnTo>
                    <a:pt x="9468" y="10929"/>
                  </a:lnTo>
                  <a:lnTo>
                    <a:pt x="9468" y="11039"/>
                  </a:lnTo>
                  <a:lnTo>
                    <a:pt x="9431" y="11221"/>
                  </a:lnTo>
                  <a:lnTo>
                    <a:pt x="9468" y="11404"/>
                  </a:lnTo>
                  <a:lnTo>
                    <a:pt x="9504" y="11550"/>
                  </a:lnTo>
                  <a:lnTo>
                    <a:pt x="9541" y="11660"/>
                  </a:lnTo>
                  <a:lnTo>
                    <a:pt x="9650" y="11770"/>
                  </a:lnTo>
                  <a:lnTo>
                    <a:pt x="9724" y="11843"/>
                  </a:lnTo>
                  <a:lnTo>
                    <a:pt x="9870" y="11916"/>
                  </a:lnTo>
                  <a:lnTo>
                    <a:pt x="10016" y="11952"/>
                  </a:lnTo>
                  <a:lnTo>
                    <a:pt x="11405" y="11952"/>
                  </a:lnTo>
                  <a:lnTo>
                    <a:pt x="11588" y="11989"/>
                  </a:lnTo>
                  <a:lnTo>
                    <a:pt x="11770" y="12026"/>
                  </a:lnTo>
                  <a:lnTo>
                    <a:pt x="11953" y="12099"/>
                  </a:lnTo>
                  <a:lnTo>
                    <a:pt x="12099" y="12172"/>
                  </a:lnTo>
                  <a:lnTo>
                    <a:pt x="12684" y="12610"/>
                  </a:lnTo>
                  <a:lnTo>
                    <a:pt x="12794" y="12683"/>
                  </a:lnTo>
                  <a:lnTo>
                    <a:pt x="12867" y="12793"/>
                  </a:lnTo>
                  <a:lnTo>
                    <a:pt x="12940" y="12903"/>
                  </a:lnTo>
                  <a:lnTo>
                    <a:pt x="12977" y="13012"/>
                  </a:lnTo>
                  <a:lnTo>
                    <a:pt x="12977" y="13232"/>
                  </a:lnTo>
                  <a:lnTo>
                    <a:pt x="12903" y="13488"/>
                  </a:lnTo>
                  <a:lnTo>
                    <a:pt x="12903" y="13561"/>
                  </a:lnTo>
                  <a:lnTo>
                    <a:pt x="12903" y="13634"/>
                  </a:lnTo>
                  <a:lnTo>
                    <a:pt x="13013" y="13890"/>
                  </a:lnTo>
                  <a:lnTo>
                    <a:pt x="13086" y="14146"/>
                  </a:lnTo>
                  <a:lnTo>
                    <a:pt x="13123" y="14401"/>
                  </a:lnTo>
                  <a:lnTo>
                    <a:pt x="13159" y="14657"/>
                  </a:lnTo>
                  <a:lnTo>
                    <a:pt x="13159" y="15169"/>
                  </a:lnTo>
                  <a:lnTo>
                    <a:pt x="13196" y="15681"/>
                  </a:lnTo>
                  <a:lnTo>
                    <a:pt x="13232" y="16010"/>
                  </a:lnTo>
                  <a:lnTo>
                    <a:pt x="13196" y="16339"/>
                  </a:lnTo>
                  <a:lnTo>
                    <a:pt x="13123" y="16668"/>
                  </a:lnTo>
                  <a:lnTo>
                    <a:pt x="13013" y="16997"/>
                  </a:lnTo>
                  <a:lnTo>
                    <a:pt x="12867" y="17289"/>
                  </a:lnTo>
                  <a:lnTo>
                    <a:pt x="12794" y="17618"/>
                  </a:lnTo>
                  <a:lnTo>
                    <a:pt x="12757" y="17983"/>
                  </a:lnTo>
                  <a:lnTo>
                    <a:pt x="12794" y="18166"/>
                  </a:lnTo>
                  <a:lnTo>
                    <a:pt x="12830" y="18349"/>
                  </a:lnTo>
                  <a:lnTo>
                    <a:pt x="13635" y="18349"/>
                  </a:lnTo>
                  <a:lnTo>
                    <a:pt x="13671" y="18934"/>
                  </a:lnTo>
                  <a:lnTo>
                    <a:pt x="12940" y="18970"/>
                  </a:lnTo>
                  <a:lnTo>
                    <a:pt x="12721" y="19336"/>
                  </a:lnTo>
                  <a:lnTo>
                    <a:pt x="12611" y="19519"/>
                  </a:lnTo>
                  <a:lnTo>
                    <a:pt x="12538" y="19701"/>
                  </a:lnTo>
                  <a:lnTo>
                    <a:pt x="12538" y="19921"/>
                  </a:lnTo>
                  <a:lnTo>
                    <a:pt x="12538" y="20140"/>
                  </a:lnTo>
                  <a:lnTo>
                    <a:pt x="12611" y="20359"/>
                  </a:lnTo>
                  <a:lnTo>
                    <a:pt x="12684" y="20542"/>
                  </a:lnTo>
                  <a:lnTo>
                    <a:pt x="12721" y="20579"/>
                  </a:lnTo>
                  <a:lnTo>
                    <a:pt x="12794" y="20615"/>
                  </a:lnTo>
                  <a:lnTo>
                    <a:pt x="13013" y="20652"/>
                  </a:lnTo>
                  <a:lnTo>
                    <a:pt x="13159" y="20652"/>
                  </a:lnTo>
                  <a:lnTo>
                    <a:pt x="13269" y="20615"/>
                  </a:lnTo>
                  <a:lnTo>
                    <a:pt x="13379" y="20542"/>
                  </a:lnTo>
                  <a:lnTo>
                    <a:pt x="13488" y="20396"/>
                  </a:lnTo>
                  <a:lnTo>
                    <a:pt x="13671" y="20140"/>
                  </a:lnTo>
                  <a:lnTo>
                    <a:pt x="13854" y="20250"/>
                  </a:lnTo>
                  <a:lnTo>
                    <a:pt x="13927" y="20359"/>
                  </a:lnTo>
                  <a:lnTo>
                    <a:pt x="13963" y="20506"/>
                  </a:lnTo>
                  <a:lnTo>
                    <a:pt x="13890" y="20652"/>
                  </a:lnTo>
                  <a:lnTo>
                    <a:pt x="13635" y="21017"/>
                  </a:lnTo>
                  <a:lnTo>
                    <a:pt x="13488" y="21163"/>
                  </a:lnTo>
                  <a:lnTo>
                    <a:pt x="13306" y="21310"/>
                  </a:lnTo>
                  <a:lnTo>
                    <a:pt x="13013" y="21456"/>
                  </a:lnTo>
                  <a:lnTo>
                    <a:pt x="12794" y="21712"/>
                  </a:lnTo>
                  <a:lnTo>
                    <a:pt x="12538" y="22004"/>
                  </a:lnTo>
                  <a:lnTo>
                    <a:pt x="12355" y="22333"/>
                  </a:lnTo>
                  <a:lnTo>
                    <a:pt x="12282" y="22479"/>
                  </a:lnTo>
                  <a:lnTo>
                    <a:pt x="12246" y="22662"/>
                  </a:lnTo>
                  <a:lnTo>
                    <a:pt x="12209" y="22845"/>
                  </a:lnTo>
                  <a:lnTo>
                    <a:pt x="12246" y="23064"/>
                  </a:lnTo>
                  <a:lnTo>
                    <a:pt x="12209" y="23137"/>
                  </a:lnTo>
                  <a:lnTo>
                    <a:pt x="12172" y="23210"/>
                  </a:lnTo>
                  <a:lnTo>
                    <a:pt x="12099" y="23357"/>
                  </a:lnTo>
                  <a:lnTo>
                    <a:pt x="12063" y="23576"/>
                  </a:lnTo>
                  <a:lnTo>
                    <a:pt x="12026" y="23685"/>
                  </a:lnTo>
                  <a:lnTo>
                    <a:pt x="12026" y="23759"/>
                  </a:lnTo>
                  <a:lnTo>
                    <a:pt x="12136" y="24490"/>
                  </a:lnTo>
                  <a:lnTo>
                    <a:pt x="12209" y="24855"/>
                  </a:lnTo>
                  <a:lnTo>
                    <a:pt x="12319" y="25184"/>
                  </a:lnTo>
                  <a:lnTo>
                    <a:pt x="12465" y="25769"/>
                  </a:lnTo>
                  <a:lnTo>
                    <a:pt x="12611" y="26317"/>
                  </a:lnTo>
                  <a:lnTo>
                    <a:pt x="12867" y="27450"/>
                  </a:lnTo>
                  <a:lnTo>
                    <a:pt x="12977" y="27743"/>
                  </a:lnTo>
                  <a:lnTo>
                    <a:pt x="13050" y="27999"/>
                  </a:lnTo>
                  <a:lnTo>
                    <a:pt x="13159" y="28218"/>
                  </a:lnTo>
                  <a:lnTo>
                    <a:pt x="13306" y="28364"/>
                  </a:lnTo>
                  <a:lnTo>
                    <a:pt x="13488" y="28474"/>
                  </a:lnTo>
                  <a:lnTo>
                    <a:pt x="13708" y="28583"/>
                  </a:lnTo>
                  <a:lnTo>
                    <a:pt x="13963" y="28620"/>
                  </a:lnTo>
                  <a:lnTo>
                    <a:pt x="14292" y="28656"/>
                  </a:lnTo>
                  <a:lnTo>
                    <a:pt x="14439" y="28949"/>
                  </a:lnTo>
                  <a:lnTo>
                    <a:pt x="14621" y="29205"/>
                  </a:lnTo>
                  <a:lnTo>
                    <a:pt x="14731" y="29278"/>
                  </a:lnTo>
                  <a:lnTo>
                    <a:pt x="14841" y="29388"/>
                  </a:lnTo>
                  <a:lnTo>
                    <a:pt x="14987" y="29424"/>
                  </a:lnTo>
                  <a:lnTo>
                    <a:pt x="15133" y="29461"/>
                  </a:lnTo>
                  <a:lnTo>
                    <a:pt x="15279" y="29461"/>
                  </a:lnTo>
                  <a:lnTo>
                    <a:pt x="15462" y="29388"/>
                  </a:lnTo>
                  <a:lnTo>
                    <a:pt x="15754" y="28766"/>
                  </a:lnTo>
                  <a:lnTo>
                    <a:pt x="16303" y="27743"/>
                  </a:lnTo>
                  <a:lnTo>
                    <a:pt x="16851" y="26756"/>
                  </a:lnTo>
                  <a:lnTo>
                    <a:pt x="17070" y="26354"/>
                  </a:lnTo>
                  <a:lnTo>
                    <a:pt x="17180" y="26134"/>
                  </a:lnTo>
                  <a:lnTo>
                    <a:pt x="17253" y="25879"/>
                  </a:lnTo>
                  <a:lnTo>
                    <a:pt x="17290" y="25659"/>
                  </a:lnTo>
                  <a:lnTo>
                    <a:pt x="17399" y="25440"/>
                  </a:lnTo>
                  <a:lnTo>
                    <a:pt x="17509" y="25257"/>
                  </a:lnTo>
                  <a:lnTo>
                    <a:pt x="17619" y="25111"/>
                  </a:lnTo>
                  <a:lnTo>
                    <a:pt x="17801" y="25001"/>
                  </a:lnTo>
                  <a:lnTo>
                    <a:pt x="17984" y="24928"/>
                  </a:lnTo>
                  <a:lnTo>
                    <a:pt x="18203" y="24855"/>
                  </a:lnTo>
                  <a:lnTo>
                    <a:pt x="18459" y="24782"/>
                  </a:lnTo>
                  <a:lnTo>
                    <a:pt x="19081" y="24636"/>
                  </a:lnTo>
                  <a:lnTo>
                    <a:pt x="19373" y="24563"/>
                  </a:lnTo>
                  <a:lnTo>
                    <a:pt x="19629" y="24417"/>
                  </a:lnTo>
                  <a:lnTo>
                    <a:pt x="19921" y="24270"/>
                  </a:lnTo>
                  <a:lnTo>
                    <a:pt x="20177" y="24088"/>
                  </a:lnTo>
                  <a:lnTo>
                    <a:pt x="20397" y="23868"/>
                  </a:lnTo>
                  <a:lnTo>
                    <a:pt x="20616" y="23612"/>
                  </a:lnTo>
                  <a:lnTo>
                    <a:pt x="20799" y="23393"/>
                  </a:lnTo>
                  <a:lnTo>
                    <a:pt x="21054" y="23137"/>
                  </a:lnTo>
                  <a:lnTo>
                    <a:pt x="21310" y="22918"/>
                  </a:lnTo>
                  <a:lnTo>
                    <a:pt x="21566" y="22772"/>
                  </a:lnTo>
                  <a:lnTo>
                    <a:pt x="21895" y="22662"/>
                  </a:lnTo>
                  <a:lnTo>
                    <a:pt x="22224" y="22552"/>
                  </a:lnTo>
                  <a:lnTo>
                    <a:pt x="22919" y="22443"/>
                  </a:lnTo>
                  <a:lnTo>
                    <a:pt x="23394" y="22333"/>
                  </a:lnTo>
                  <a:lnTo>
                    <a:pt x="23869" y="22187"/>
                  </a:lnTo>
                  <a:lnTo>
                    <a:pt x="24271" y="21968"/>
                  </a:lnTo>
                  <a:lnTo>
                    <a:pt x="24673" y="21748"/>
                  </a:lnTo>
                  <a:lnTo>
                    <a:pt x="25002" y="21456"/>
                  </a:lnTo>
                  <a:lnTo>
                    <a:pt x="25368" y="21127"/>
                  </a:lnTo>
                  <a:lnTo>
                    <a:pt x="25660" y="20761"/>
                  </a:lnTo>
                  <a:lnTo>
                    <a:pt x="25989" y="20396"/>
                  </a:lnTo>
                  <a:lnTo>
                    <a:pt x="26025" y="20323"/>
                  </a:lnTo>
                  <a:lnTo>
                    <a:pt x="26025" y="20213"/>
                  </a:lnTo>
                  <a:lnTo>
                    <a:pt x="26062" y="19848"/>
                  </a:lnTo>
                  <a:lnTo>
                    <a:pt x="26025" y="19482"/>
                  </a:lnTo>
                  <a:lnTo>
                    <a:pt x="26025" y="19299"/>
                  </a:lnTo>
                  <a:lnTo>
                    <a:pt x="25952" y="19117"/>
                  </a:lnTo>
                  <a:lnTo>
                    <a:pt x="25879" y="18970"/>
                  </a:lnTo>
                  <a:lnTo>
                    <a:pt x="25733" y="18788"/>
                  </a:lnTo>
                  <a:lnTo>
                    <a:pt x="25916" y="18532"/>
                  </a:lnTo>
                  <a:lnTo>
                    <a:pt x="26062" y="18276"/>
                  </a:lnTo>
                  <a:lnTo>
                    <a:pt x="26099" y="18020"/>
                  </a:lnTo>
                  <a:lnTo>
                    <a:pt x="26099" y="17728"/>
                  </a:lnTo>
                  <a:lnTo>
                    <a:pt x="26099" y="17654"/>
                  </a:lnTo>
                  <a:lnTo>
                    <a:pt x="26135" y="17545"/>
                  </a:lnTo>
                  <a:lnTo>
                    <a:pt x="26281" y="17362"/>
                  </a:lnTo>
                  <a:lnTo>
                    <a:pt x="26537" y="17179"/>
                  </a:lnTo>
                  <a:lnTo>
                    <a:pt x="26866" y="17033"/>
                  </a:lnTo>
                  <a:lnTo>
                    <a:pt x="26903" y="16375"/>
                  </a:lnTo>
                  <a:lnTo>
                    <a:pt x="27122" y="16302"/>
                  </a:lnTo>
                  <a:lnTo>
                    <a:pt x="27305" y="16192"/>
                  </a:lnTo>
                  <a:lnTo>
                    <a:pt x="27378" y="16119"/>
                  </a:lnTo>
                  <a:lnTo>
                    <a:pt x="27414" y="16046"/>
                  </a:lnTo>
                  <a:lnTo>
                    <a:pt x="27414" y="15937"/>
                  </a:lnTo>
                  <a:lnTo>
                    <a:pt x="27341" y="15827"/>
                  </a:lnTo>
                  <a:lnTo>
                    <a:pt x="27268" y="15608"/>
                  </a:lnTo>
                  <a:lnTo>
                    <a:pt x="27232" y="15388"/>
                  </a:lnTo>
                  <a:lnTo>
                    <a:pt x="27232" y="15315"/>
                  </a:lnTo>
                  <a:lnTo>
                    <a:pt x="27268" y="15206"/>
                  </a:lnTo>
                  <a:lnTo>
                    <a:pt x="27341" y="15132"/>
                  </a:lnTo>
                  <a:lnTo>
                    <a:pt x="27451" y="15059"/>
                  </a:lnTo>
                  <a:lnTo>
                    <a:pt x="27487" y="14986"/>
                  </a:lnTo>
                  <a:lnTo>
                    <a:pt x="27487" y="14913"/>
                  </a:lnTo>
                  <a:lnTo>
                    <a:pt x="27487" y="14730"/>
                  </a:lnTo>
                  <a:lnTo>
                    <a:pt x="27451" y="14365"/>
                  </a:lnTo>
                  <a:lnTo>
                    <a:pt x="27341" y="14036"/>
                  </a:lnTo>
                  <a:lnTo>
                    <a:pt x="27268" y="13890"/>
                  </a:lnTo>
                  <a:lnTo>
                    <a:pt x="27159" y="13743"/>
                  </a:lnTo>
                  <a:lnTo>
                    <a:pt x="27049" y="13597"/>
                  </a:lnTo>
                  <a:lnTo>
                    <a:pt x="26903" y="13451"/>
                  </a:lnTo>
                  <a:lnTo>
                    <a:pt x="27085" y="13232"/>
                  </a:lnTo>
                  <a:lnTo>
                    <a:pt x="27159" y="13159"/>
                  </a:lnTo>
                  <a:lnTo>
                    <a:pt x="27232" y="13122"/>
                  </a:lnTo>
                  <a:lnTo>
                    <a:pt x="27414" y="13159"/>
                  </a:lnTo>
                  <a:lnTo>
                    <a:pt x="27597" y="13232"/>
                  </a:lnTo>
                  <a:lnTo>
                    <a:pt x="27999" y="13415"/>
                  </a:lnTo>
                  <a:lnTo>
                    <a:pt x="28072" y="13195"/>
                  </a:lnTo>
                  <a:lnTo>
                    <a:pt x="28145" y="12976"/>
                  </a:lnTo>
                  <a:lnTo>
                    <a:pt x="28109" y="12757"/>
                  </a:lnTo>
                  <a:lnTo>
                    <a:pt x="28109" y="12610"/>
                  </a:lnTo>
                  <a:lnTo>
                    <a:pt x="28036" y="12501"/>
                  </a:lnTo>
                  <a:lnTo>
                    <a:pt x="27816" y="12172"/>
                  </a:lnTo>
                  <a:lnTo>
                    <a:pt x="27780" y="11989"/>
                  </a:lnTo>
                  <a:lnTo>
                    <a:pt x="27743" y="11806"/>
                  </a:lnTo>
                  <a:lnTo>
                    <a:pt x="27743" y="11623"/>
                  </a:lnTo>
                  <a:lnTo>
                    <a:pt x="27780" y="11441"/>
                  </a:lnTo>
                  <a:lnTo>
                    <a:pt x="27816" y="11221"/>
                  </a:lnTo>
                  <a:lnTo>
                    <a:pt x="27926" y="11039"/>
                  </a:lnTo>
                  <a:lnTo>
                    <a:pt x="27999" y="10892"/>
                  </a:lnTo>
                  <a:lnTo>
                    <a:pt x="28036" y="10710"/>
                  </a:lnTo>
                  <a:lnTo>
                    <a:pt x="28072" y="10381"/>
                  </a:lnTo>
                  <a:lnTo>
                    <a:pt x="28145" y="10088"/>
                  </a:lnTo>
                  <a:lnTo>
                    <a:pt x="28145" y="9942"/>
                  </a:lnTo>
                  <a:lnTo>
                    <a:pt x="28219" y="9832"/>
                  </a:lnTo>
                  <a:lnTo>
                    <a:pt x="28584" y="9101"/>
                  </a:lnTo>
                  <a:lnTo>
                    <a:pt x="28803" y="8772"/>
                  </a:lnTo>
                  <a:lnTo>
                    <a:pt x="29059" y="8443"/>
                  </a:lnTo>
                  <a:lnTo>
                    <a:pt x="29279" y="8151"/>
                  </a:lnTo>
                  <a:lnTo>
                    <a:pt x="29498" y="7859"/>
                  </a:lnTo>
                  <a:lnTo>
                    <a:pt x="29754" y="7566"/>
                  </a:lnTo>
                  <a:lnTo>
                    <a:pt x="29900" y="7420"/>
                  </a:lnTo>
                  <a:lnTo>
                    <a:pt x="30046" y="7310"/>
                  </a:lnTo>
                  <a:lnTo>
                    <a:pt x="30302" y="7128"/>
                  </a:lnTo>
                  <a:lnTo>
                    <a:pt x="30521" y="6945"/>
                  </a:lnTo>
                  <a:lnTo>
                    <a:pt x="30960" y="6506"/>
                  </a:lnTo>
                  <a:lnTo>
                    <a:pt x="30814" y="6214"/>
                  </a:lnTo>
                  <a:lnTo>
                    <a:pt x="30594" y="5921"/>
                  </a:lnTo>
                  <a:lnTo>
                    <a:pt x="30338" y="5739"/>
                  </a:lnTo>
                  <a:lnTo>
                    <a:pt x="30083" y="5629"/>
                  </a:lnTo>
                  <a:lnTo>
                    <a:pt x="29790" y="5592"/>
                  </a:lnTo>
                  <a:lnTo>
                    <a:pt x="29498" y="5629"/>
                  </a:lnTo>
                  <a:lnTo>
                    <a:pt x="29205" y="5739"/>
                  </a:lnTo>
                  <a:lnTo>
                    <a:pt x="28840" y="5921"/>
                  </a:lnTo>
                  <a:lnTo>
                    <a:pt x="28438" y="6104"/>
                  </a:lnTo>
                  <a:lnTo>
                    <a:pt x="28036" y="6287"/>
                  </a:lnTo>
                  <a:lnTo>
                    <a:pt x="27853" y="6397"/>
                  </a:lnTo>
                  <a:lnTo>
                    <a:pt x="27670" y="6543"/>
                  </a:lnTo>
                  <a:lnTo>
                    <a:pt x="27597" y="6579"/>
                  </a:lnTo>
                  <a:lnTo>
                    <a:pt x="27341" y="6579"/>
                  </a:lnTo>
                  <a:lnTo>
                    <a:pt x="27634" y="6287"/>
                  </a:lnTo>
                  <a:lnTo>
                    <a:pt x="27890" y="5995"/>
                  </a:lnTo>
                  <a:lnTo>
                    <a:pt x="27963" y="5812"/>
                  </a:lnTo>
                  <a:lnTo>
                    <a:pt x="28036" y="5666"/>
                  </a:lnTo>
                  <a:lnTo>
                    <a:pt x="28036" y="5483"/>
                  </a:lnTo>
                  <a:lnTo>
                    <a:pt x="28036" y="5264"/>
                  </a:lnTo>
                  <a:lnTo>
                    <a:pt x="27853" y="5190"/>
                  </a:lnTo>
                  <a:lnTo>
                    <a:pt x="27743" y="5154"/>
                  </a:lnTo>
                  <a:lnTo>
                    <a:pt x="27597" y="5190"/>
                  </a:lnTo>
                  <a:lnTo>
                    <a:pt x="27487" y="5264"/>
                  </a:lnTo>
                  <a:lnTo>
                    <a:pt x="27305" y="5446"/>
                  </a:lnTo>
                  <a:lnTo>
                    <a:pt x="27085" y="5629"/>
                  </a:lnTo>
                  <a:lnTo>
                    <a:pt x="26976" y="5702"/>
                  </a:lnTo>
                  <a:lnTo>
                    <a:pt x="26830" y="5702"/>
                  </a:lnTo>
                  <a:lnTo>
                    <a:pt x="26720" y="5008"/>
                  </a:lnTo>
                  <a:lnTo>
                    <a:pt x="26939" y="4861"/>
                  </a:lnTo>
                  <a:lnTo>
                    <a:pt x="27159" y="4788"/>
                  </a:lnTo>
                  <a:lnTo>
                    <a:pt x="27707" y="4679"/>
                  </a:lnTo>
                  <a:lnTo>
                    <a:pt x="27963" y="4606"/>
                  </a:lnTo>
                  <a:lnTo>
                    <a:pt x="28182" y="4496"/>
                  </a:lnTo>
                  <a:lnTo>
                    <a:pt x="28438" y="4313"/>
                  </a:lnTo>
                  <a:lnTo>
                    <a:pt x="28511" y="4204"/>
                  </a:lnTo>
                  <a:lnTo>
                    <a:pt x="28621" y="4057"/>
                  </a:lnTo>
                  <a:lnTo>
                    <a:pt x="27816" y="3436"/>
                  </a:lnTo>
                  <a:lnTo>
                    <a:pt x="27597" y="3326"/>
                  </a:lnTo>
                  <a:lnTo>
                    <a:pt x="27487" y="3253"/>
                  </a:lnTo>
                  <a:lnTo>
                    <a:pt x="27451" y="3180"/>
                  </a:lnTo>
                  <a:lnTo>
                    <a:pt x="27414" y="3070"/>
                  </a:lnTo>
                  <a:lnTo>
                    <a:pt x="27341" y="2961"/>
                  </a:lnTo>
                  <a:lnTo>
                    <a:pt x="27268" y="2888"/>
                  </a:lnTo>
                  <a:lnTo>
                    <a:pt x="27195" y="2851"/>
                  </a:lnTo>
                  <a:lnTo>
                    <a:pt x="26976" y="2815"/>
                  </a:lnTo>
                  <a:lnTo>
                    <a:pt x="26793" y="2741"/>
                  </a:lnTo>
                  <a:lnTo>
                    <a:pt x="26866" y="2522"/>
                  </a:lnTo>
                  <a:lnTo>
                    <a:pt x="26903" y="2449"/>
                  </a:lnTo>
                  <a:lnTo>
                    <a:pt x="26903" y="2376"/>
                  </a:lnTo>
                  <a:lnTo>
                    <a:pt x="26756" y="2157"/>
                  </a:lnTo>
                  <a:lnTo>
                    <a:pt x="26647" y="2084"/>
                  </a:lnTo>
                  <a:lnTo>
                    <a:pt x="26574" y="2047"/>
                  </a:lnTo>
                  <a:lnTo>
                    <a:pt x="25550" y="1718"/>
                  </a:lnTo>
                  <a:lnTo>
                    <a:pt x="24527" y="1426"/>
                  </a:lnTo>
                  <a:lnTo>
                    <a:pt x="24381" y="1426"/>
                  </a:lnTo>
                  <a:lnTo>
                    <a:pt x="24125" y="1462"/>
                  </a:lnTo>
                  <a:lnTo>
                    <a:pt x="23905" y="1535"/>
                  </a:lnTo>
                  <a:lnTo>
                    <a:pt x="23284" y="1864"/>
                  </a:lnTo>
                  <a:lnTo>
                    <a:pt x="22736" y="2193"/>
                  </a:lnTo>
                  <a:lnTo>
                    <a:pt x="22370" y="2084"/>
                  </a:lnTo>
                  <a:lnTo>
                    <a:pt x="22188" y="2047"/>
                  </a:lnTo>
                  <a:lnTo>
                    <a:pt x="22078" y="2010"/>
                  </a:lnTo>
                  <a:lnTo>
                    <a:pt x="21968" y="2010"/>
                  </a:lnTo>
                  <a:lnTo>
                    <a:pt x="21785" y="2084"/>
                  </a:lnTo>
                  <a:lnTo>
                    <a:pt x="21566" y="2193"/>
                  </a:lnTo>
                  <a:lnTo>
                    <a:pt x="21201" y="2412"/>
                  </a:lnTo>
                  <a:lnTo>
                    <a:pt x="21128" y="3070"/>
                  </a:lnTo>
                  <a:lnTo>
                    <a:pt x="20579" y="3107"/>
                  </a:lnTo>
                  <a:lnTo>
                    <a:pt x="20506" y="3326"/>
                  </a:lnTo>
                  <a:lnTo>
                    <a:pt x="20470" y="3546"/>
                  </a:lnTo>
                  <a:lnTo>
                    <a:pt x="20506" y="3765"/>
                  </a:lnTo>
                  <a:lnTo>
                    <a:pt x="20543" y="3948"/>
                  </a:lnTo>
                  <a:lnTo>
                    <a:pt x="20652" y="4386"/>
                  </a:lnTo>
                  <a:lnTo>
                    <a:pt x="20689" y="4606"/>
                  </a:lnTo>
                  <a:lnTo>
                    <a:pt x="20652" y="4825"/>
                  </a:lnTo>
                  <a:lnTo>
                    <a:pt x="20470" y="4642"/>
                  </a:lnTo>
                  <a:lnTo>
                    <a:pt x="20323" y="4423"/>
                  </a:lnTo>
                  <a:lnTo>
                    <a:pt x="20104" y="3911"/>
                  </a:lnTo>
                  <a:lnTo>
                    <a:pt x="19994" y="3655"/>
                  </a:lnTo>
                  <a:lnTo>
                    <a:pt x="19848" y="3436"/>
                  </a:lnTo>
                  <a:lnTo>
                    <a:pt x="19629" y="3253"/>
                  </a:lnTo>
                  <a:lnTo>
                    <a:pt x="19483" y="3180"/>
                  </a:lnTo>
                  <a:lnTo>
                    <a:pt x="19337" y="3144"/>
                  </a:lnTo>
                  <a:lnTo>
                    <a:pt x="19227" y="3875"/>
                  </a:lnTo>
                  <a:lnTo>
                    <a:pt x="19190" y="4057"/>
                  </a:lnTo>
                  <a:lnTo>
                    <a:pt x="19117" y="4204"/>
                  </a:lnTo>
                  <a:lnTo>
                    <a:pt x="19008" y="4313"/>
                  </a:lnTo>
                  <a:lnTo>
                    <a:pt x="18825" y="4350"/>
                  </a:lnTo>
                  <a:lnTo>
                    <a:pt x="18752" y="4350"/>
                  </a:lnTo>
                  <a:lnTo>
                    <a:pt x="18679" y="4057"/>
                  </a:lnTo>
                  <a:lnTo>
                    <a:pt x="18642" y="3838"/>
                  </a:lnTo>
                  <a:lnTo>
                    <a:pt x="18569" y="3655"/>
                  </a:lnTo>
                  <a:lnTo>
                    <a:pt x="18496" y="3472"/>
                  </a:lnTo>
                  <a:lnTo>
                    <a:pt x="18386" y="3363"/>
                  </a:lnTo>
                  <a:lnTo>
                    <a:pt x="18277" y="3253"/>
                  </a:lnTo>
                  <a:lnTo>
                    <a:pt x="18130" y="3180"/>
                  </a:lnTo>
                  <a:lnTo>
                    <a:pt x="17984" y="3144"/>
                  </a:lnTo>
                  <a:lnTo>
                    <a:pt x="17801" y="3107"/>
                  </a:lnTo>
                  <a:lnTo>
                    <a:pt x="17509" y="3144"/>
                  </a:lnTo>
                  <a:lnTo>
                    <a:pt x="16668" y="3326"/>
                  </a:lnTo>
                  <a:lnTo>
                    <a:pt x="15718" y="3546"/>
                  </a:lnTo>
                  <a:lnTo>
                    <a:pt x="15864" y="3290"/>
                  </a:lnTo>
                  <a:lnTo>
                    <a:pt x="15974" y="3107"/>
                  </a:lnTo>
                  <a:lnTo>
                    <a:pt x="16120" y="2778"/>
                  </a:lnTo>
                  <a:lnTo>
                    <a:pt x="16193" y="2595"/>
                  </a:lnTo>
                  <a:lnTo>
                    <a:pt x="16193" y="2412"/>
                  </a:lnTo>
                  <a:lnTo>
                    <a:pt x="16157" y="2266"/>
                  </a:lnTo>
                  <a:lnTo>
                    <a:pt x="16120" y="2084"/>
                  </a:lnTo>
                  <a:lnTo>
                    <a:pt x="15937" y="1791"/>
                  </a:lnTo>
                  <a:lnTo>
                    <a:pt x="15864" y="1681"/>
                  </a:lnTo>
                  <a:lnTo>
                    <a:pt x="15754" y="1572"/>
                  </a:lnTo>
                  <a:lnTo>
                    <a:pt x="15535" y="1389"/>
                  </a:lnTo>
                  <a:lnTo>
                    <a:pt x="15352" y="1279"/>
                  </a:lnTo>
                  <a:lnTo>
                    <a:pt x="15206" y="1170"/>
                  </a:lnTo>
                  <a:lnTo>
                    <a:pt x="14877" y="914"/>
                  </a:lnTo>
                  <a:lnTo>
                    <a:pt x="14548" y="695"/>
                  </a:lnTo>
                  <a:lnTo>
                    <a:pt x="14219" y="548"/>
                  </a:lnTo>
                  <a:lnTo>
                    <a:pt x="13890" y="402"/>
                  </a:lnTo>
                  <a:lnTo>
                    <a:pt x="13159" y="183"/>
                  </a:lnTo>
                  <a:lnTo>
                    <a:pt x="12428" y="0"/>
                  </a:lnTo>
                  <a:lnTo>
                    <a:pt x="12063" y="0"/>
                  </a:lnTo>
                  <a:lnTo>
                    <a:pt x="11880" y="73"/>
                  </a:lnTo>
                  <a:lnTo>
                    <a:pt x="11661" y="146"/>
                  </a:lnTo>
                  <a:lnTo>
                    <a:pt x="11441" y="146"/>
                  </a:lnTo>
                  <a:lnTo>
                    <a:pt x="11222" y="110"/>
                  </a:lnTo>
                  <a:lnTo>
                    <a:pt x="11112" y="73"/>
                  </a:lnTo>
                  <a:lnTo>
                    <a:pt x="110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4426325" y="3473850"/>
              <a:ext cx="19225" cy="21025"/>
            </a:xfrm>
            <a:custGeom>
              <a:avLst/>
              <a:gdLst/>
              <a:ahLst/>
              <a:cxnLst/>
              <a:rect l="l" t="t" r="r" b="b"/>
              <a:pathLst>
                <a:path w="769" h="841" fill="none" extrusionOk="0">
                  <a:moveTo>
                    <a:pt x="769" y="841"/>
                  </a:moveTo>
                  <a:lnTo>
                    <a:pt x="769" y="841"/>
                  </a:lnTo>
                  <a:lnTo>
                    <a:pt x="37" y="804"/>
                  </a:lnTo>
                  <a:lnTo>
                    <a:pt x="37" y="804"/>
                  </a:lnTo>
                  <a:lnTo>
                    <a:pt x="1" y="585"/>
                  </a:lnTo>
                  <a:lnTo>
                    <a:pt x="1" y="402"/>
                  </a:lnTo>
                  <a:lnTo>
                    <a:pt x="37" y="183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769" y="84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3960300" y="3099175"/>
              <a:ext cx="1850" cy="9175"/>
            </a:xfrm>
            <a:custGeom>
              <a:avLst/>
              <a:gdLst/>
              <a:ahLst/>
              <a:cxnLst/>
              <a:rect l="l" t="t" r="r" b="b"/>
              <a:pathLst>
                <a:path w="74" h="367" fill="none" extrusionOk="0">
                  <a:moveTo>
                    <a:pt x="1" y="366"/>
                  </a:moveTo>
                  <a:lnTo>
                    <a:pt x="1" y="366"/>
                  </a:lnTo>
                  <a:lnTo>
                    <a:pt x="1" y="1"/>
                  </a:lnTo>
                  <a:lnTo>
                    <a:pt x="1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4" y="366"/>
                  </a:lnTo>
                  <a:lnTo>
                    <a:pt x="74" y="366"/>
                  </a:lnTo>
                  <a:lnTo>
                    <a:pt x="1" y="36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3811350" y="2978575"/>
              <a:ext cx="774000" cy="736525"/>
            </a:xfrm>
            <a:custGeom>
              <a:avLst/>
              <a:gdLst/>
              <a:ahLst/>
              <a:cxnLst/>
              <a:rect l="l" t="t" r="r" b="b"/>
              <a:pathLst>
                <a:path w="30960" h="29461" fill="none" extrusionOk="0">
                  <a:moveTo>
                    <a:pt x="12282" y="0"/>
                  </a:moveTo>
                  <a:lnTo>
                    <a:pt x="12282" y="0"/>
                  </a:lnTo>
                  <a:lnTo>
                    <a:pt x="12063" y="0"/>
                  </a:lnTo>
                  <a:lnTo>
                    <a:pt x="11880" y="73"/>
                  </a:lnTo>
                  <a:lnTo>
                    <a:pt x="11880" y="73"/>
                  </a:lnTo>
                  <a:lnTo>
                    <a:pt x="11661" y="146"/>
                  </a:lnTo>
                  <a:lnTo>
                    <a:pt x="11441" y="146"/>
                  </a:lnTo>
                  <a:lnTo>
                    <a:pt x="11441" y="146"/>
                  </a:lnTo>
                  <a:lnTo>
                    <a:pt x="11222" y="110"/>
                  </a:lnTo>
                  <a:lnTo>
                    <a:pt x="11112" y="73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0930" y="37"/>
                  </a:lnTo>
                  <a:lnTo>
                    <a:pt x="10930" y="37"/>
                  </a:lnTo>
                  <a:lnTo>
                    <a:pt x="10528" y="146"/>
                  </a:lnTo>
                  <a:lnTo>
                    <a:pt x="10308" y="183"/>
                  </a:lnTo>
                  <a:lnTo>
                    <a:pt x="10126" y="292"/>
                  </a:lnTo>
                  <a:lnTo>
                    <a:pt x="10126" y="292"/>
                  </a:lnTo>
                  <a:lnTo>
                    <a:pt x="9943" y="402"/>
                  </a:lnTo>
                  <a:lnTo>
                    <a:pt x="9760" y="548"/>
                  </a:lnTo>
                  <a:lnTo>
                    <a:pt x="9395" y="841"/>
                  </a:lnTo>
                  <a:lnTo>
                    <a:pt x="9395" y="841"/>
                  </a:lnTo>
                  <a:lnTo>
                    <a:pt x="8846" y="402"/>
                  </a:lnTo>
                  <a:lnTo>
                    <a:pt x="8846" y="402"/>
                  </a:lnTo>
                  <a:lnTo>
                    <a:pt x="8079" y="1133"/>
                  </a:lnTo>
                  <a:lnTo>
                    <a:pt x="8079" y="1133"/>
                  </a:lnTo>
                  <a:lnTo>
                    <a:pt x="7932" y="1060"/>
                  </a:lnTo>
                  <a:lnTo>
                    <a:pt x="7786" y="987"/>
                  </a:lnTo>
                  <a:lnTo>
                    <a:pt x="7494" y="950"/>
                  </a:lnTo>
                  <a:lnTo>
                    <a:pt x="7494" y="950"/>
                  </a:lnTo>
                  <a:lnTo>
                    <a:pt x="7238" y="987"/>
                  </a:lnTo>
                  <a:lnTo>
                    <a:pt x="7019" y="1024"/>
                  </a:lnTo>
                  <a:lnTo>
                    <a:pt x="6507" y="1133"/>
                  </a:lnTo>
                  <a:lnTo>
                    <a:pt x="6507" y="1133"/>
                  </a:lnTo>
                  <a:lnTo>
                    <a:pt x="6324" y="1206"/>
                  </a:lnTo>
                  <a:lnTo>
                    <a:pt x="6251" y="1243"/>
                  </a:lnTo>
                  <a:lnTo>
                    <a:pt x="6215" y="1316"/>
                  </a:lnTo>
                  <a:lnTo>
                    <a:pt x="6178" y="1389"/>
                  </a:lnTo>
                  <a:lnTo>
                    <a:pt x="6141" y="1499"/>
                  </a:lnTo>
                  <a:lnTo>
                    <a:pt x="6178" y="1608"/>
                  </a:lnTo>
                  <a:lnTo>
                    <a:pt x="6215" y="1718"/>
                  </a:lnTo>
                  <a:lnTo>
                    <a:pt x="6215" y="1718"/>
                  </a:lnTo>
                  <a:lnTo>
                    <a:pt x="6288" y="1901"/>
                  </a:lnTo>
                  <a:lnTo>
                    <a:pt x="6288" y="2047"/>
                  </a:lnTo>
                  <a:lnTo>
                    <a:pt x="6251" y="2230"/>
                  </a:lnTo>
                  <a:lnTo>
                    <a:pt x="6215" y="2412"/>
                  </a:lnTo>
                  <a:lnTo>
                    <a:pt x="6215" y="2412"/>
                  </a:lnTo>
                  <a:lnTo>
                    <a:pt x="6178" y="2668"/>
                  </a:lnTo>
                  <a:lnTo>
                    <a:pt x="6141" y="2888"/>
                  </a:lnTo>
                  <a:lnTo>
                    <a:pt x="6178" y="3144"/>
                  </a:lnTo>
                  <a:lnTo>
                    <a:pt x="6215" y="3217"/>
                  </a:lnTo>
                  <a:lnTo>
                    <a:pt x="6251" y="3290"/>
                  </a:lnTo>
                  <a:lnTo>
                    <a:pt x="6251" y="3290"/>
                  </a:lnTo>
                  <a:lnTo>
                    <a:pt x="6544" y="3509"/>
                  </a:lnTo>
                  <a:lnTo>
                    <a:pt x="6836" y="3765"/>
                  </a:lnTo>
                  <a:lnTo>
                    <a:pt x="6982" y="3875"/>
                  </a:lnTo>
                  <a:lnTo>
                    <a:pt x="7128" y="3948"/>
                  </a:lnTo>
                  <a:lnTo>
                    <a:pt x="7311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67" y="4021"/>
                  </a:lnTo>
                  <a:lnTo>
                    <a:pt x="7567" y="4021"/>
                  </a:lnTo>
                  <a:lnTo>
                    <a:pt x="7750" y="4057"/>
                  </a:lnTo>
                  <a:lnTo>
                    <a:pt x="7969" y="4130"/>
                  </a:lnTo>
                  <a:lnTo>
                    <a:pt x="7969" y="4130"/>
                  </a:lnTo>
                  <a:lnTo>
                    <a:pt x="7457" y="4606"/>
                  </a:lnTo>
                  <a:lnTo>
                    <a:pt x="7457" y="4606"/>
                  </a:lnTo>
                  <a:lnTo>
                    <a:pt x="7201" y="4350"/>
                  </a:lnTo>
                  <a:lnTo>
                    <a:pt x="7055" y="4240"/>
                  </a:lnTo>
                  <a:lnTo>
                    <a:pt x="6909" y="4167"/>
                  </a:lnTo>
                  <a:lnTo>
                    <a:pt x="6909" y="4167"/>
                  </a:lnTo>
                  <a:lnTo>
                    <a:pt x="6690" y="4094"/>
                  </a:lnTo>
                  <a:lnTo>
                    <a:pt x="6470" y="4094"/>
                  </a:lnTo>
                  <a:lnTo>
                    <a:pt x="6470" y="4094"/>
                  </a:lnTo>
                  <a:lnTo>
                    <a:pt x="6434" y="4094"/>
                  </a:lnTo>
                  <a:lnTo>
                    <a:pt x="6434" y="4094"/>
                  </a:lnTo>
                  <a:lnTo>
                    <a:pt x="6397" y="4094"/>
                  </a:lnTo>
                  <a:lnTo>
                    <a:pt x="6397" y="4094"/>
                  </a:lnTo>
                  <a:lnTo>
                    <a:pt x="6251" y="4094"/>
                  </a:lnTo>
                  <a:lnTo>
                    <a:pt x="6251" y="4094"/>
                  </a:lnTo>
                  <a:lnTo>
                    <a:pt x="5849" y="3582"/>
                  </a:lnTo>
                  <a:lnTo>
                    <a:pt x="5703" y="3326"/>
                  </a:lnTo>
                  <a:lnTo>
                    <a:pt x="5593" y="3070"/>
                  </a:lnTo>
                  <a:lnTo>
                    <a:pt x="5593" y="3070"/>
                  </a:lnTo>
                  <a:lnTo>
                    <a:pt x="5520" y="2741"/>
                  </a:lnTo>
                  <a:lnTo>
                    <a:pt x="5520" y="2412"/>
                  </a:lnTo>
                  <a:lnTo>
                    <a:pt x="5557" y="1718"/>
                  </a:lnTo>
                  <a:lnTo>
                    <a:pt x="5557" y="1718"/>
                  </a:lnTo>
                  <a:lnTo>
                    <a:pt x="5045" y="1681"/>
                  </a:lnTo>
                  <a:lnTo>
                    <a:pt x="5045" y="1681"/>
                  </a:lnTo>
                  <a:lnTo>
                    <a:pt x="4716" y="2120"/>
                  </a:lnTo>
                  <a:lnTo>
                    <a:pt x="4424" y="2486"/>
                  </a:lnTo>
                  <a:lnTo>
                    <a:pt x="4277" y="2632"/>
                  </a:lnTo>
                  <a:lnTo>
                    <a:pt x="4095" y="2778"/>
                  </a:lnTo>
                  <a:lnTo>
                    <a:pt x="3912" y="2888"/>
                  </a:lnTo>
                  <a:lnTo>
                    <a:pt x="3729" y="2961"/>
                  </a:lnTo>
                  <a:lnTo>
                    <a:pt x="3729" y="2961"/>
                  </a:lnTo>
                  <a:lnTo>
                    <a:pt x="3217" y="3838"/>
                  </a:lnTo>
                  <a:lnTo>
                    <a:pt x="3217" y="3838"/>
                  </a:lnTo>
                  <a:lnTo>
                    <a:pt x="2998" y="4240"/>
                  </a:lnTo>
                  <a:lnTo>
                    <a:pt x="2961" y="4423"/>
                  </a:lnTo>
                  <a:lnTo>
                    <a:pt x="2925" y="4606"/>
                  </a:lnTo>
                  <a:lnTo>
                    <a:pt x="2925" y="4788"/>
                  </a:lnTo>
                  <a:lnTo>
                    <a:pt x="2961" y="4971"/>
                  </a:lnTo>
                  <a:lnTo>
                    <a:pt x="3071" y="5154"/>
                  </a:lnTo>
                  <a:lnTo>
                    <a:pt x="3254" y="5337"/>
                  </a:lnTo>
                  <a:lnTo>
                    <a:pt x="3254" y="5337"/>
                  </a:lnTo>
                  <a:lnTo>
                    <a:pt x="3071" y="5483"/>
                  </a:lnTo>
                  <a:lnTo>
                    <a:pt x="2925" y="5629"/>
                  </a:lnTo>
                  <a:lnTo>
                    <a:pt x="2779" y="5812"/>
                  </a:lnTo>
                  <a:lnTo>
                    <a:pt x="2706" y="5995"/>
                  </a:lnTo>
                  <a:lnTo>
                    <a:pt x="2633" y="6177"/>
                  </a:lnTo>
                  <a:lnTo>
                    <a:pt x="2633" y="6360"/>
                  </a:lnTo>
                  <a:lnTo>
                    <a:pt x="2633" y="6543"/>
                  </a:lnTo>
                  <a:lnTo>
                    <a:pt x="2706" y="6726"/>
                  </a:lnTo>
                  <a:lnTo>
                    <a:pt x="2706" y="6726"/>
                  </a:lnTo>
                  <a:lnTo>
                    <a:pt x="2779" y="6835"/>
                  </a:lnTo>
                  <a:lnTo>
                    <a:pt x="2852" y="6908"/>
                  </a:lnTo>
                  <a:lnTo>
                    <a:pt x="3071" y="7055"/>
                  </a:lnTo>
                  <a:lnTo>
                    <a:pt x="3364" y="7164"/>
                  </a:lnTo>
                  <a:lnTo>
                    <a:pt x="3656" y="7201"/>
                  </a:lnTo>
                  <a:lnTo>
                    <a:pt x="3656" y="7201"/>
                  </a:lnTo>
                  <a:lnTo>
                    <a:pt x="3985" y="7164"/>
                  </a:lnTo>
                  <a:lnTo>
                    <a:pt x="3985" y="7164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314" y="7128"/>
                  </a:lnTo>
                  <a:lnTo>
                    <a:pt x="4314" y="7128"/>
                  </a:lnTo>
                  <a:lnTo>
                    <a:pt x="4314" y="7712"/>
                  </a:lnTo>
                  <a:lnTo>
                    <a:pt x="4314" y="7712"/>
                  </a:lnTo>
                  <a:lnTo>
                    <a:pt x="3802" y="7895"/>
                  </a:lnTo>
                  <a:lnTo>
                    <a:pt x="3802" y="7895"/>
                  </a:lnTo>
                  <a:lnTo>
                    <a:pt x="3729" y="8590"/>
                  </a:lnTo>
                  <a:lnTo>
                    <a:pt x="3729" y="8590"/>
                  </a:lnTo>
                  <a:lnTo>
                    <a:pt x="3254" y="8772"/>
                  </a:lnTo>
                  <a:lnTo>
                    <a:pt x="3035" y="8882"/>
                  </a:lnTo>
                  <a:lnTo>
                    <a:pt x="2815" y="8919"/>
                  </a:lnTo>
                  <a:lnTo>
                    <a:pt x="2815" y="8919"/>
                  </a:lnTo>
                  <a:lnTo>
                    <a:pt x="2304" y="8992"/>
                  </a:lnTo>
                  <a:lnTo>
                    <a:pt x="1792" y="9028"/>
                  </a:lnTo>
                  <a:lnTo>
                    <a:pt x="1792" y="9028"/>
                  </a:lnTo>
                  <a:lnTo>
                    <a:pt x="1719" y="9028"/>
                  </a:lnTo>
                  <a:lnTo>
                    <a:pt x="1719" y="9028"/>
                  </a:lnTo>
                  <a:lnTo>
                    <a:pt x="1536" y="8992"/>
                  </a:lnTo>
                  <a:lnTo>
                    <a:pt x="1353" y="8955"/>
                  </a:lnTo>
                  <a:lnTo>
                    <a:pt x="1207" y="8809"/>
                  </a:lnTo>
                  <a:lnTo>
                    <a:pt x="1097" y="8590"/>
                  </a:lnTo>
                  <a:lnTo>
                    <a:pt x="1097" y="8590"/>
                  </a:lnTo>
                  <a:lnTo>
                    <a:pt x="988" y="8407"/>
                  </a:lnTo>
                  <a:lnTo>
                    <a:pt x="842" y="8261"/>
                  </a:lnTo>
                  <a:lnTo>
                    <a:pt x="659" y="8151"/>
                  </a:lnTo>
                  <a:lnTo>
                    <a:pt x="439" y="8115"/>
                  </a:lnTo>
                  <a:lnTo>
                    <a:pt x="439" y="8115"/>
                  </a:lnTo>
                  <a:lnTo>
                    <a:pt x="257" y="8115"/>
                  </a:lnTo>
                  <a:lnTo>
                    <a:pt x="37" y="8188"/>
                  </a:lnTo>
                  <a:lnTo>
                    <a:pt x="37" y="8188"/>
                  </a:lnTo>
                  <a:lnTo>
                    <a:pt x="1" y="8517"/>
                  </a:lnTo>
                  <a:lnTo>
                    <a:pt x="1" y="8809"/>
                  </a:lnTo>
                  <a:lnTo>
                    <a:pt x="37" y="8955"/>
                  </a:lnTo>
                  <a:lnTo>
                    <a:pt x="110" y="9101"/>
                  </a:lnTo>
                  <a:lnTo>
                    <a:pt x="220" y="9211"/>
                  </a:lnTo>
                  <a:lnTo>
                    <a:pt x="403" y="9357"/>
                  </a:lnTo>
                  <a:lnTo>
                    <a:pt x="403" y="9357"/>
                  </a:lnTo>
                  <a:lnTo>
                    <a:pt x="586" y="9467"/>
                  </a:lnTo>
                  <a:lnTo>
                    <a:pt x="732" y="9613"/>
                  </a:lnTo>
                  <a:lnTo>
                    <a:pt x="842" y="9723"/>
                  </a:lnTo>
                  <a:lnTo>
                    <a:pt x="878" y="9832"/>
                  </a:lnTo>
                  <a:lnTo>
                    <a:pt x="878" y="9979"/>
                  </a:lnTo>
                  <a:lnTo>
                    <a:pt x="842" y="10125"/>
                  </a:lnTo>
                  <a:lnTo>
                    <a:pt x="586" y="10490"/>
                  </a:lnTo>
                  <a:lnTo>
                    <a:pt x="586" y="10490"/>
                  </a:lnTo>
                  <a:lnTo>
                    <a:pt x="476" y="10600"/>
                  </a:lnTo>
                  <a:lnTo>
                    <a:pt x="403" y="10710"/>
                  </a:lnTo>
                  <a:lnTo>
                    <a:pt x="403" y="10710"/>
                  </a:lnTo>
                  <a:lnTo>
                    <a:pt x="330" y="10892"/>
                  </a:lnTo>
                  <a:lnTo>
                    <a:pt x="293" y="11075"/>
                  </a:lnTo>
                  <a:lnTo>
                    <a:pt x="257" y="11258"/>
                  </a:lnTo>
                  <a:lnTo>
                    <a:pt x="293" y="11441"/>
                  </a:lnTo>
                  <a:lnTo>
                    <a:pt x="330" y="11587"/>
                  </a:lnTo>
                  <a:lnTo>
                    <a:pt x="439" y="11733"/>
                  </a:lnTo>
                  <a:lnTo>
                    <a:pt x="549" y="11843"/>
                  </a:lnTo>
                  <a:lnTo>
                    <a:pt x="695" y="11916"/>
                  </a:lnTo>
                  <a:lnTo>
                    <a:pt x="695" y="11916"/>
                  </a:lnTo>
                  <a:lnTo>
                    <a:pt x="1134" y="12135"/>
                  </a:lnTo>
                  <a:lnTo>
                    <a:pt x="1536" y="12318"/>
                  </a:lnTo>
                  <a:lnTo>
                    <a:pt x="1975" y="12501"/>
                  </a:lnTo>
                  <a:lnTo>
                    <a:pt x="2230" y="12537"/>
                  </a:lnTo>
                  <a:lnTo>
                    <a:pt x="2450" y="12537"/>
                  </a:lnTo>
                  <a:lnTo>
                    <a:pt x="2450" y="12537"/>
                  </a:lnTo>
                  <a:lnTo>
                    <a:pt x="2669" y="12537"/>
                  </a:lnTo>
                  <a:lnTo>
                    <a:pt x="2669" y="12537"/>
                  </a:lnTo>
                  <a:lnTo>
                    <a:pt x="2706" y="12537"/>
                  </a:lnTo>
                  <a:lnTo>
                    <a:pt x="2706" y="12537"/>
                  </a:lnTo>
                  <a:lnTo>
                    <a:pt x="2815" y="12537"/>
                  </a:lnTo>
                  <a:lnTo>
                    <a:pt x="2888" y="12610"/>
                  </a:lnTo>
                  <a:lnTo>
                    <a:pt x="2998" y="12647"/>
                  </a:lnTo>
                  <a:lnTo>
                    <a:pt x="3071" y="12683"/>
                  </a:lnTo>
                  <a:lnTo>
                    <a:pt x="3071" y="12683"/>
                  </a:lnTo>
                  <a:lnTo>
                    <a:pt x="3619" y="12757"/>
                  </a:lnTo>
                  <a:lnTo>
                    <a:pt x="4168" y="12793"/>
                  </a:lnTo>
                  <a:lnTo>
                    <a:pt x="4168" y="12793"/>
                  </a:lnTo>
                  <a:lnTo>
                    <a:pt x="4314" y="12793"/>
                  </a:lnTo>
                  <a:lnTo>
                    <a:pt x="4314" y="12793"/>
                  </a:lnTo>
                  <a:lnTo>
                    <a:pt x="4460" y="12757"/>
                  </a:lnTo>
                  <a:lnTo>
                    <a:pt x="4606" y="12683"/>
                  </a:lnTo>
                  <a:lnTo>
                    <a:pt x="4753" y="12574"/>
                  </a:lnTo>
                  <a:lnTo>
                    <a:pt x="4862" y="12464"/>
                  </a:lnTo>
                  <a:lnTo>
                    <a:pt x="4935" y="12318"/>
                  </a:lnTo>
                  <a:lnTo>
                    <a:pt x="5008" y="12172"/>
                  </a:lnTo>
                  <a:lnTo>
                    <a:pt x="5045" y="11989"/>
                  </a:lnTo>
                  <a:lnTo>
                    <a:pt x="5045" y="11843"/>
                  </a:lnTo>
                  <a:lnTo>
                    <a:pt x="5045" y="11843"/>
                  </a:lnTo>
                  <a:lnTo>
                    <a:pt x="5045" y="11697"/>
                  </a:lnTo>
                  <a:lnTo>
                    <a:pt x="5008" y="11550"/>
                  </a:lnTo>
                  <a:lnTo>
                    <a:pt x="4935" y="11441"/>
                  </a:lnTo>
                  <a:lnTo>
                    <a:pt x="4826" y="11331"/>
                  </a:lnTo>
                  <a:lnTo>
                    <a:pt x="4716" y="11221"/>
                  </a:lnTo>
                  <a:lnTo>
                    <a:pt x="4606" y="11148"/>
                  </a:lnTo>
                  <a:lnTo>
                    <a:pt x="4460" y="11075"/>
                  </a:lnTo>
                  <a:lnTo>
                    <a:pt x="4314" y="11039"/>
                  </a:lnTo>
                  <a:lnTo>
                    <a:pt x="4314" y="11039"/>
                  </a:lnTo>
                  <a:lnTo>
                    <a:pt x="3583" y="11002"/>
                  </a:lnTo>
                  <a:lnTo>
                    <a:pt x="3583" y="11002"/>
                  </a:lnTo>
                  <a:lnTo>
                    <a:pt x="3181" y="11039"/>
                  </a:lnTo>
                  <a:lnTo>
                    <a:pt x="3181" y="11039"/>
                  </a:lnTo>
                  <a:lnTo>
                    <a:pt x="3035" y="11039"/>
                  </a:lnTo>
                  <a:lnTo>
                    <a:pt x="3035" y="11039"/>
                  </a:lnTo>
                  <a:lnTo>
                    <a:pt x="2742" y="11002"/>
                  </a:lnTo>
                  <a:lnTo>
                    <a:pt x="2450" y="10929"/>
                  </a:lnTo>
                  <a:lnTo>
                    <a:pt x="2230" y="10783"/>
                  </a:lnTo>
                  <a:lnTo>
                    <a:pt x="1975" y="10637"/>
                  </a:lnTo>
                  <a:lnTo>
                    <a:pt x="1975" y="10637"/>
                  </a:lnTo>
                  <a:lnTo>
                    <a:pt x="1828" y="10527"/>
                  </a:lnTo>
                  <a:lnTo>
                    <a:pt x="1755" y="10381"/>
                  </a:lnTo>
                  <a:lnTo>
                    <a:pt x="1755" y="10235"/>
                  </a:lnTo>
                  <a:lnTo>
                    <a:pt x="1792" y="10088"/>
                  </a:lnTo>
                  <a:lnTo>
                    <a:pt x="1792" y="10088"/>
                  </a:lnTo>
                  <a:lnTo>
                    <a:pt x="1865" y="9979"/>
                  </a:lnTo>
                  <a:lnTo>
                    <a:pt x="1975" y="9869"/>
                  </a:lnTo>
                  <a:lnTo>
                    <a:pt x="2084" y="9796"/>
                  </a:lnTo>
                  <a:lnTo>
                    <a:pt x="2194" y="9759"/>
                  </a:lnTo>
                  <a:lnTo>
                    <a:pt x="2194" y="9759"/>
                  </a:lnTo>
                  <a:lnTo>
                    <a:pt x="2377" y="9796"/>
                  </a:lnTo>
                  <a:lnTo>
                    <a:pt x="2377" y="9796"/>
                  </a:lnTo>
                  <a:lnTo>
                    <a:pt x="2669" y="9942"/>
                  </a:lnTo>
                  <a:lnTo>
                    <a:pt x="2998" y="10052"/>
                  </a:lnTo>
                  <a:lnTo>
                    <a:pt x="2998" y="10052"/>
                  </a:lnTo>
                  <a:lnTo>
                    <a:pt x="3364" y="10198"/>
                  </a:lnTo>
                  <a:lnTo>
                    <a:pt x="3583" y="10271"/>
                  </a:lnTo>
                  <a:lnTo>
                    <a:pt x="3766" y="10271"/>
                  </a:lnTo>
                  <a:lnTo>
                    <a:pt x="3766" y="10271"/>
                  </a:lnTo>
                  <a:lnTo>
                    <a:pt x="3839" y="10271"/>
                  </a:lnTo>
                  <a:lnTo>
                    <a:pt x="3839" y="10271"/>
                  </a:lnTo>
                  <a:lnTo>
                    <a:pt x="4095" y="10271"/>
                  </a:lnTo>
                  <a:lnTo>
                    <a:pt x="4095" y="10271"/>
                  </a:lnTo>
                  <a:lnTo>
                    <a:pt x="4387" y="10271"/>
                  </a:lnTo>
                  <a:lnTo>
                    <a:pt x="4679" y="10381"/>
                  </a:lnTo>
                  <a:lnTo>
                    <a:pt x="5228" y="10637"/>
                  </a:lnTo>
                  <a:lnTo>
                    <a:pt x="5228" y="10637"/>
                  </a:lnTo>
                  <a:lnTo>
                    <a:pt x="5484" y="10710"/>
                  </a:lnTo>
                  <a:lnTo>
                    <a:pt x="5739" y="10746"/>
                  </a:lnTo>
                  <a:lnTo>
                    <a:pt x="5739" y="10746"/>
                  </a:lnTo>
                  <a:lnTo>
                    <a:pt x="5922" y="10710"/>
                  </a:lnTo>
                  <a:lnTo>
                    <a:pt x="6105" y="10673"/>
                  </a:lnTo>
                  <a:lnTo>
                    <a:pt x="6251" y="10600"/>
                  </a:lnTo>
                  <a:lnTo>
                    <a:pt x="6434" y="10527"/>
                  </a:lnTo>
                  <a:lnTo>
                    <a:pt x="6434" y="10527"/>
                  </a:lnTo>
                  <a:lnTo>
                    <a:pt x="6544" y="10417"/>
                  </a:lnTo>
                  <a:lnTo>
                    <a:pt x="6617" y="10308"/>
                  </a:lnTo>
                  <a:lnTo>
                    <a:pt x="6653" y="10198"/>
                  </a:lnTo>
                  <a:lnTo>
                    <a:pt x="6653" y="10088"/>
                  </a:lnTo>
                  <a:lnTo>
                    <a:pt x="6580" y="9869"/>
                  </a:lnTo>
                  <a:lnTo>
                    <a:pt x="6434" y="9650"/>
                  </a:lnTo>
                  <a:lnTo>
                    <a:pt x="6434" y="9650"/>
                  </a:lnTo>
                  <a:lnTo>
                    <a:pt x="7530" y="8699"/>
                  </a:lnTo>
                  <a:lnTo>
                    <a:pt x="7530" y="8699"/>
                  </a:lnTo>
                  <a:lnTo>
                    <a:pt x="7640" y="8736"/>
                  </a:lnTo>
                  <a:lnTo>
                    <a:pt x="7640" y="8736"/>
                  </a:lnTo>
                  <a:lnTo>
                    <a:pt x="7932" y="8699"/>
                  </a:lnTo>
                  <a:lnTo>
                    <a:pt x="8188" y="8590"/>
                  </a:lnTo>
                  <a:lnTo>
                    <a:pt x="8444" y="8407"/>
                  </a:lnTo>
                  <a:lnTo>
                    <a:pt x="8664" y="8151"/>
                  </a:lnTo>
                  <a:lnTo>
                    <a:pt x="8919" y="7822"/>
                  </a:lnTo>
                  <a:lnTo>
                    <a:pt x="9139" y="7457"/>
                  </a:lnTo>
                  <a:lnTo>
                    <a:pt x="9358" y="7018"/>
                  </a:lnTo>
                  <a:lnTo>
                    <a:pt x="9577" y="6543"/>
                  </a:lnTo>
                  <a:lnTo>
                    <a:pt x="9577" y="6543"/>
                  </a:lnTo>
                  <a:lnTo>
                    <a:pt x="10016" y="6433"/>
                  </a:lnTo>
                  <a:lnTo>
                    <a:pt x="10235" y="6397"/>
                  </a:lnTo>
                  <a:lnTo>
                    <a:pt x="10491" y="6360"/>
                  </a:lnTo>
                  <a:lnTo>
                    <a:pt x="10491" y="6360"/>
                  </a:lnTo>
                  <a:lnTo>
                    <a:pt x="10674" y="6324"/>
                  </a:lnTo>
                  <a:lnTo>
                    <a:pt x="10893" y="6250"/>
                  </a:lnTo>
                  <a:lnTo>
                    <a:pt x="11039" y="6177"/>
                  </a:lnTo>
                  <a:lnTo>
                    <a:pt x="11222" y="6031"/>
                  </a:lnTo>
                  <a:lnTo>
                    <a:pt x="11222" y="6031"/>
                  </a:lnTo>
                  <a:lnTo>
                    <a:pt x="11661" y="5666"/>
                  </a:lnTo>
                  <a:lnTo>
                    <a:pt x="12099" y="5337"/>
                  </a:lnTo>
                  <a:lnTo>
                    <a:pt x="12611" y="5081"/>
                  </a:lnTo>
                  <a:lnTo>
                    <a:pt x="13123" y="4861"/>
                  </a:lnTo>
                  <a:lnTo>
                    <a:pt x="13123" y="4861"/>
                  </a:lnTo>
                  <a:lnTo>
                    <a:pt x="13525" y="4715"/>
                  </a:lnTo>
                  <a:lnTo>
                    <a:pt x="13708" y="4642"/>
                  </a:lnTo>
                  <a:lnTo>
                    <a:pt x="13890" y="4532"/>
                  </a:lnTo>
                  <a:lnTo>
                    <a:pt x="14037" y="4423"/>
                  </a:lnTo>
                  <a:lnTo>
                    <a:pt x="14146" y="4277"/>
                  </a:lnTo>
                  <a:lnTo>
                    <a:pt x="14219" y="4057"/>
                  </a:lnTo>
                  <a:lnTo>
                    <a:pt x="14219" y="3801"/>
                  </a:lnTo>
                  <a:lnTo>
                    <a:pt x="14219" y="3801"/>
                  </a:lnTo>
                  <a:lnTo>
                    <a:pt x="15389" y="3546"/>
                  </a:lnTo>
                  <a:lnTo>
                    <a:pt x="15389" y="3546"/>
                  </a:lnTo>
                  <a:lnTo>
                    <a:pt x="15206" y="4240"/>
                  </a:lnTo>
                  <a:lnTo>
                    <a:pt x="15206" y="4240"/>
                  </a:lnTo>
                  <a:lnTo>
                    <a:pt x="15170" y="4423"/>
                  </a:lnTo>
                  <a:lnTo>
                    <a:pt x="15060" y="4569"/>
                  </a:lnTo>
                  <a:lnTo>
                    <a:pt x="14914" y="4642"/>
                  </a:lnTo>
                  <a:lnTo>
                    <a:pt x="14768" y="4679"/>
                  </a:lnTo>
                  <a:lnTo>
                    <a:pt x="14768" y="4679"/>
                  </a:lnTo>
                  <a:lnTo>
                    <a:pt x="14658" y="4679"/>
                  </a:lnTo>
                  <a:lnTo>
                    <a:pt x="14658" y="4679"/>
                  </a:lnTo>
                  <a:lnTo>
                    <a:pt x="14475" y="4679"/>
                  </a:lnTo>
                  <a:lnTo>
                    <a:pt x="14475" y="4679"/>
                  </a:lnTo>
                  <a:lnTo>
                    <a:pt x="14219" y="4679"/>
                  </a:lnTo>
                  <a:lnTo>
                    <a:pt x="14000" y="4752"/>
                  </a:lnTo>
                  <a:lnTo>
                    <a:pt x="13817" y="4861"/>
                  </a:lnTo>
                  <a:lnTo>
                    <a:pt x="13635" y="5008"/>
                  </a:lnTo>
                  <a:lnTo>
                    <a:pt x="13232" y="5264"/>
                  </a:lnTo>
                  <a:lnTo>
                    <a:pt x="13050" y="5410"/>
                  </a:lnTo>
                  <a:lnTo>
                    <a:pt x="12867" y="5519"/>
                  </a:lnTo>
                  <a:lnTo>
                    <a:pt x="12867" y="5519"/>
                  </a:lnTo>
                  <a:lnTo>
                    <a:pt x="12757" y="5629"/>
                  </a:lnTo>
                  <a:lnTo>
                    <a:pt x="12684" y="5739"/>
                  </a:lnTo>
                  <a:lnTo>
                    <a:pt x="12611" y="5885"/>
                  </a:lnTo>
                  <a:lnTo>
                    <a:pt x="12575" y="6068"/>
                  </a:lnTo>
                  <a:lnTo>
                    <a:pt x="12575" y="6068"/>
                  </a:lnTo>
                  <a:lnTo>
                    <a:pt x="12575" y="6141"/>
                  </a:lnTo>
                  <a:lnTo>
                    <a:pt x="12611" y="6214"/>
                  </a:lnTo>
                  <a:lnTo>
                    <a:pt x="12648" y="6250"/>
                  </a:lnTo>
                  <a:lnTo>
                    <a:pt x="12721" y="6287"/>
                  </a:lnTo>
                  <a:lnTo>
                    <a:pt x="12867" y="6360"/>
                  </a:lnTo>
                  <a:lnTo>
                    <a:pt x="13013" y="6433"/>
                  </a:lnTo>
                  <a:lnTo>
                    <a:pt x="13013" y="6433"/>
                  </a:lnTo>
                  <a:lnTo>
                    <a:pt x="13123" y="6616"/>
                  </a:lnTo>
                  <a:lnTo>
                    <a:pt x="13123" y="6616"/>
                  </a:lnTo>
                  <a:lnTo>
                    <a:pt x="12465" y="7566"/>
                  </a:lnTo>
                  <a:lnTo>
                    <a:pt x="12465" y="7566"/>
                  </a:lnTo>
                  <a:lnTo>
                    <a:pt x="12392" y="7457"/>
                  </a:lnTo>
                  <a:lnTo>
                    <a:pt x="12392" y="7457"/>
                  </a:lnTo>
                  <a:lnTo>
                    <a:pt x="11149" y="7639"/>
                  </a:lnTo>
                  <a:lnTo>
                    <a:pt x="10528" y="7786"/>
                  </a:lnTo>
                  <a:lnTo>
                    <a:pt x="9943" y="7895"/>
                  </a:lnTo>
                  <a:lnTo>
                    <a:pt x="9943" y="7895"/>
                  </a:lnTo>
                  <a:lnTo>
                    <a:pt x="9724" y="7968"/>
                  </a:lnTo>
                  <a:lnTo>
                    <a:pt x="9541" y="8041"/>
                  </a:lnTo>
                  <a:lnTo>
                    <a:pt x="9431" y="8151"/>
                  </a:lnTo>
                  <a:lnTo>
                    <a:pt x="9358" y="8297"/>
                  </a:lnTo>
                  <a:lnTo>
                    <a:pt x="9358" y="8443"/>
                  </a:lnTo>
                  <a:lnTo>
                    <a:pt x="9358" y="8590"/>
                  </a:lnTo>
                  <a:lnTo>
                    <a:pt x="9431" y="8772"/>
                  </a:lnTo>
                  <a:lnTo>
                    <a:pt x="9541" y="8992"/>
                  </a:lnTo>
                  <a:lnTo>
                    <a:pt x="9541" y="8992"/>
                  </a:lnTo>
                  <a:lnTo>
                    <a:pt x="9724" y="9284"/>
                  </a:lnTo>
                  <a:lnTo>
                    <a:pt x="9797" y="9467"/>
                  </a:lnTo>
                  <a:lnTo>
                    <a:pt x="9870" y="9613"/>
                  </a:lnTo>
                  <a:lnTo>
                    <a:pt x="9870" y="9613"/>
                  </a:lnTo>
                  <a:lnTo>
                    <a:pt x="9870" y="9723"/>
                  </a:lnTo>
                  <a:lnTo>
                    <a:pt x="9833" y="9832"/>
                  </a:lnTo>
                  <a:lnTo>
                    <a:pt x="9797" y="9942"/>
                  </a:lnTo>
                  <a:lnTo>
                    <a:pt x="9724" y="10015"/>
                  </a:lnTo>
                  <a:lnTo>
                    <a:pt x="9724" y="10015"/>
                  </a:lnTo>
                  <a:lnTo>
                    <a:pt x="9541" y="10052"/>
                  </a:lnTo>
                  <a:lnTo>
                    <a:pt x="9431" y="10125"/>
                  </a:lnTo>
                  <a:lnTo>
                    <a:pt x="9358" y="10235"/>
                  </a:lnTo>
                  <a:lnTo>
                    <a:pt x="9285" y="10308"/>
                  </a:lnTo>
                  <a:lnTo>
                    <a:pt x="9285" y="10417"/>
                  </a:lnTo>
                  <a:lnTo>
                    <a:pt x="9321" y="10563"/>
                  </a:lnTo>
                  <a:lnTo>
                    <a:pt x="9431" y="10819"/>
                  </a:lnTo>
                  <a:lnTo>
                    <a:pt x="9431" y="10819"/>
                  </a:lnTo>
                  <a:lnTo>
                    <a:pt x="9468" y="10929"/>
                  </a:lnTo>
                  <a:lnTo>
                    <a:pt x="9468" y="11039"/>
                  </a:lnTo>
                  <a:lnTo>
                    <a:pt x="9431" y="11221"/>
                  </a:lnTo>
                  <a:lnTo>
                    <a:pt x="9431" y="11221"/>
                  </a:lnTo>
                  <a:lnTo>
                    <a:pt x="9468" y="11404"/>
                  </a:lnTo>
                  <a:lnTo>
                    <a:pt x="9504" y="11550"/>
                  </a:lnTo>
                  <a:lnTo>
                    <a:pt x="9541" y="11660"/>
                  </a:lnTo>
                  <a:lnTo>
                    <a:pt x="9650" y="11770"/>
                  </a:lnTo>
                  <a:lnTo>
                    <a:pt x="9724" y="11843"/>
                  </a:lnTo>
                  <a:lnTo>
                    <a:pt x="9870" y="11916"/>
                  </a:lnTo>
                  <a:lnTo>
                    <a:pt x="10016" y="11952"/>
                  </a:lnTo>
                  <a:lnTo>
                    <a:pt x="10162" y="11952"/>
                  </a:lnTo>
                  <a:lnTo>
                    <a:pt x="10162" y="11952"/>
                  </a:lnTo>
                  <a:lnTo>
                    <a:pt x="11076" y="11952"/>
                  </a:lnTo>
                  <a:lnTo>
                    <a:pt x="11076" y="11952"/>
                  </a:lnTo>
                  <a:lnTo>
                    <a:pt x="11368" y="11952"/>
                  </a:lnTo>
                  <a:lnTo>
                    <a:pt x="11368" y="11952"/>
                  </a:lnTo>
                  <a:lnTo>
                    <a:pt x="11405" y="11952"/>
                  </a:lnTo>
                  <a:lnTo>
                    <a:pt x="11405" y="11952"/>
                  </a:lnTo>
                  <a:lnTo>
                    <a:pt x="11588" y="11989"/>
                  </a:lnTo>
                  <a:lnTo>
                    <a:pt x="11770" y="12026"/>
                  </a:lnTo>
                  <a:lnTo>
                    <a:pt x="11953" y="12099"/>
                  </a:lnTo>
                  <a:lnTo>
                    <a:pt x="12099" y="12172"/>
                  </a:lnTo>
                  <a:lnTo>
                    <a:pt x="12684" y="12610"/>
                  </a:lnTo>
                  <a:lnTo>
                    <a:pt x="12684" y="12610"/>
                  </a:lnTo>
                  <a:lnTo>
                    <a:pt x="12794" y="12683"/>
                  </a:lnTo>
                  <a:lnTo>
                    <a:pt x="12867" y="12793"/>
                  </a:lnTo>
                  <a:lnTo>
                    <a:pt x="12940" y="12903"/>
                  </a:lnTo>
                  <a:lnTo>
                    <a:pt x="12977" y="13012"/>
                  </a:lnTo>
                  <a:lnTo>
                    <a:pt x="12977" y="13232"/>
                  </a:lnTo>
                  <a:lnTo>
                    <a:pt x="12903" y="13488"/>
                  </a:lnTo>
                  <a:lnTo>
                    <a:pt x="12903" y="13488"/>
                  </a:lnTo>
                  <a:lnTo>
                    <a:pt x="12903" y="13561"/>
                  </a:lnTo>
                  <a:lnTo>
                    <a:pt x="12903" y="13634"/>
                  </a:lnTo>
                  <a:lnTo>
                    <a:pt x="12903" y="13634"/>
                  </a:lnTo>
                  <a:lnTo>
                    <a:pt x="13013" y="13890"/>
                  </a:lnTo>
                  <a:lnTo>
                    <a:pt x="13086" y="14146"/>
                  </a:lnTo>
                  <a:lnTo>
                    <a:pt x="13123" y="14401"/>
                  </a:lnTo>
                  <a:lnTo>
                    <a:pt x="13159" y="14657"/>
                  </a:lnTo>
                  <a:lnTo>
                    <a:pt x="13159" y="15169"/>
                  </a:lnTo>
                  <a:lnTo>
                    <a:pt x="13196" y="15681"/>
                  </a:lnTo>
                  <a:lnTo>
                    <a:pt x="13196" y="15681"/>
                  </a:lnTo>
                  <a:lnTo>
                    <a:pt x="13232" y="16010"/>
                  </a:lnTo>
                  <a:lnTo>
                    <a:pt x="13196" y="16339"/>
                  </a:lnTo>
                  <a:lnTo>
                    <a:pt x="13123" y="16668"/>
                  </a:lnTo>
                  <a:lnTo>
                    <a:pt x="13013" y="16997"/>
                  </a:lnTo>
                  <a:lnTo>
                    <a:pt x="13013" y="16997"/>
                  </a:lnTo>
                  <a:lnTo>
                    <a:pt x="12867" y="17289"/>
                  </a:lnTo>
                  <a:lnTo>
                    <a:pt x="12794" y="17618"/>
                  </a:lnTo>
                  <a:lnTo>
                    <a:pt x="12757" y="17983"/>
                  </a:lnTo>
                  <a:lnTo>
                    <a:pt x="12794" y="18166"/>
                  </a:lnTo>
                  <a:lnTo>
                    <a:pt x="12830" y="18349"/>
                  </a:lnTo>
                  <a:lnTo>
                    <a:pt x="12830" y="18349"/>
                  </a:lnTo>
                  <a:lnTo>
                    <a:pt x="13635" y="18349"/>
                  </a:lnTo>
                  <a:lnTo>
                    <a:pt x="13635" y="18349"/>
                  </a:lnTo>
                  <a:lnTo>
                    <a:pt x="13671" y="18934"/>
                  </a:lnTo>
                  <a:lnTo>
                    <a:pt x="13671" y="18934"/>
                  </a:lnTo>
                  <a:lnTo>
                    <a:pt x="12940" y="18970"/>
                  </a:lnTo>
                  <a:lnTo>
                    <a:pt x="12940" y="18970"/>
                  </a:lnTo>
                  <a:lnTo>
                    <a:pt x="12721" y="19336"/>
                  </a:lnTo>
                  <a:lnTo>
                    <a:pt x="12611" y="19519"/>
                  </a:lnTo>
                  <a:lnTo>
                    <a:pt x="12538" y="19701"/>
                  </a:lnTo>
                  <a:lnTo>
                    <a:pt x="12538" y="19701"/>
                  </a:lnTo>
                  <a:lnTo>
                    <a:pt x="12538" y="19921"/>
                  </a:lnTo>
                  <a:lnTo>
                    <a:pt x="12538" y="20140"/>
                  </a:lnTo>
                  <a:lnTo>
                    <a:pt x="12611" y="20359"/>
                  </a:lnTo>
                  <a:lnTo>
                    <a:pt x="12684" y="20542"/>
                  </a:lnTo>
                  <a:lnTo>
                    <a:pt x="12684" y="20542"/>
                  </a:lnTo>
                  <a:lnTo>
                    <a:pt x="12721" y="20579"/>
                  </a:lnTo>
                  <a:lnTo>
                    <a:pt x="12794" y="20615"/>
                  </a:lnTo>
                  <a:lnTo>
                    <a:pt x="13013" y="20652"/>
                  </a:lnTo>
                  <a:lnTo>
                    <a:pt x="13013" y="20652"/>
                  </a:lnTo>
                  <a:lnTo>
                    <a:pt x="13159" y="20652"/>
                  </a:lnTo>
                  <a:lnTo>
                    <a:pt x="13269" y="20615"/>
                  </a:lnTo>
                  <a:lnTo>
                    <a:pt x="13269" y="20615"/>
                  </a:lnTo>
                  <a:lnTo>
                    <a:pt x="13379" y="20542"/>
                  </a:lnTo>
                  <a:lnTo>
                    <a:pt x="13488" y="20396"/>
                  </a:lnTo>
                  <a:lnTo>
                    <a:pt x="13671" y="20140"/>
                  </a:lnTo>
                  <a:lnTo>
                    <a:pt x="13671" y="20140"/>
                  </a:lnTo>
                  <a:lnTo>
                    <a:pt x="13854" y="20250"/>
                  </a:lnTo>
                  <a:lnTo>
                    <a:pt x="13927" y="20359"/>
                  </a:lnTo>
                  <a:lnTo>
                    <a:pt x="13963" y="20506"/>
                  </a:lnTo>
                  <a:lnTo>
                    <a:pt x="13890" y="20652"/>
                  </a:lnTo>
                  <a:lnTo>
                    <a:pt x="13890" y="20652"/>
                  </a:lnTo>
                  <a:lnTo>
                    <a:pt x="13635" y="21017"/>
                  </a:lnTo>
                  <a:lnTo>
                    <a:pt x="13488" y="21163"/>
                  </a:lnTo>
                  <a:lnTo>
                    <a:pt x="13306" y="21310"/>
                  </a:lnTo>
                  <a:lnTo>
                    <a:pt x="13306" y="21310"/>
                  </a:lnTo>
                  <a:lnTo>
                    <a:pt x="13013" y="21456"/>
                  </a:lnTo>
                  <a:lnTo>
                    <a:pt x="12794" y="21712"/>
                  </a:lnTo>
                  <a:lnTo>
                    <a:pt x="12794" y="21712"/>
                  </a:lnTo>
                  <a:lnTo>
                    <a:pt x="12538" y="22004"/>
                  </a:lnTo>
                  <a:lnTo>
                    <a:pt x="12355" y="22333"/>
                  </a:lnTo>
                  <a:lnTo>
                    <a:pt x="12282" y="22479"/>
                  </a:lnTo>
                  <a:lnTo>
                    <a:pt x="12246" y="22662"/>
                  </a:lnTo>
                  <a:lnTo>
                    <a:pt x="12209" y="22845"/>
                  </a:lnTo>
                  <a:lnTo>
                    <a:pt x="12246" y="23064"/>
                  </a:lnTo>
                  <a:lnTo>
                    <a:pt x="12246" y="23064"/>
                  </a:lnTo>
                  <a:lnTo>
                    <a:pt x="12209" y="23137"/>
                  </a:lnTo>
                  <a:lnTo>
                    <a:pt x="12172" y="23210"/>
                  </a:lnTo>
                  <a:lnTo>
                    <a:pt x="12099" y="23357"/>
                  </a:lnTo>
                  <a:lnTo>
                    <a:pt x="12099" y="23357"/>
                  </a:lnTo>
                  <a:lnTo>
                    <a:pt x="12063" y="23576"/>
                  </a:lnTo>
                  <a:lnTo>
                    <a:pt x="12026" y="23685"/>
                  </a:lnTo>
                  <a:lnTo>
                    <a:pt x="12026" y="23759"/>
                  </a:lnTo>
                  <a:lnTo>
                    <a:pt x="12026" y="23759"/>
                  </a:lnTo>
                  <a:lnTo>
                    <a:pt x="12136" y="24490"/>
                  </a:lnTo>
                  <a:lnTo>
                    <a:pt x="12209" y="24855"/>
                  </a:lnTo>
                  <a:lnTo>
                    <a:pt x="12319" y="25184"/>
                  </a:lnTo>
                  <a:lnTo>
                    <a:pt x="12319" y="25184"/>
                  </a:lnTo>
                  <a:lnTo>
                    <a:pt x="12465" y="25769"/>
                  </a:lnTo>
                  <a:lnTo>
                    <a:pt x="12611" y="26317"/>
                  </a:lnTo>
                  <a:lnTo>
                    <a:pt x="12867" y="27450"/>
                  </a:lnTo>
                  <a:lnTo>
                    <a:pt x="12867" y="27450"/>
                  </a:lnTo>
                  <a:lnTo>
                    <a:pt x="12977" y="27743"/>
                  </a:lnTo>
                  <a:lnTo>
                    <a:pt x="13050" y="27999"/>
                  </a:lnTo>
                  <a:lnTo>
                    <a:pt x="13159" y="28218"/>
                  </a:lnTo>
                  <a:lnTo>
                    <a:pt x="13306" y="28364"/>
                  </a:lnTo>
                  <a:lnTo>
                    <a:pt x="13488" y="28474"/>
                  </a:lnTo>
                  <a:lnTo>
                    <a:pt x="13708" y="28583"/>
                  </a:lnTo>
                  <a:lnTo>
                    <a:pt x="13963" y="28620"/>
                  </a:lnTo>
                  <a:lnTo>
                    <a:pt x="14292" y="28656"/>
                  </a:lnTo>
                  <a:lnTo>
                    <a:pt x="14292" y="28656"/>
                  </a:lnTo>
                  <a:lnTo>
                    <a:pt x="14439" y="28949"/>
                  </a:lnTo>
                  <a:lnTo>
                    <a:pt x="14621" y="29205"/>
                  </a:lnTo>
                  <a:lnTo>
                    <a:pt x="14731" y="29278"/>
                  </a:lnTo>
                  <a:lnTo>
                    <a:pt x="14841" y="29388"/>
                  </a:lnTo>
                  <a:lnTo>
                    <a:pt x="14987" y="29424"/>
                  </a:lnTo>
                  <a:lnTo>
                    <a:pt x="15133" y="29461"/>
                  </a:lnTo>
                  <a:lnTo>
                    <a:pt x="15133" y="29461"/>
                  </a:lnTo>
                  <a:lnTo>
                    <a:pt x="15279" y="29461"/>
                  </a:lnTo>
                  <a:lnTo>
                    <a:pt x="15462" y="29388"/>
                  </a:lnTo>
                  <a:lnTo>
                    <a:pt x="15462" y="29388"/>
                  </a:lnTo>
                  <a:lnTo>
                    <a:pt x="15754" y="28766"/>
                  </a:lnTo>
                  <a:lnTo>
                    <a:pt x="15754" y="28766"/>
                  </a:lnTo>
                  <a:lnTo>
                    <a:pt x="16303" y="27743"/>
                  </a:lnTo>
                  <a:lnTo>
                    <a:pt x="16851" y="26756"/>
                  </a:lnTo>
                  <a:lnTo>
                    <a:pt x="16851" y="26756"/>
                  </a:lnTo>
                  <a:lnTo>
                    <a:pt x="17070" y="26354"/>
                  </a:lnTo>
                  <a:lnTo>
                    <a:pt x="17180" y="26134"/>
                  </a:lnTo>
                  <a:lnTo>
                    <a:pt x="17253" y="25879"/>
                  </a:lnTo>
                  <a:lnTo>
                    <a:pt x="17253" y="25879"/>
                  </a:lnTo>
                  <a:lnTo>
                    <a:pt x="17290" y="25659"/>
                  </a:lnTo>
                  <a:lnTo>
                    <a:pt x="17399" y="25440"/>
                  </a:lnTo>
                  <a:lnTo>
                    <a:pt x="17509" y="25257"/>
                  </a:lnTo>
                  <a:lnTo>
                    <a:pt x="17619" y="25111"/>
                  </a:lnTo>
                  <a:lnTo>
                    <a:pt x="17801" y="25001"/>
                  </a:lnTo>
                  <a:lnTo>
                    <a:pt x="17984" y="24928"/>
                  </a:lnTo>
                  <a:lnTo>
                    <a:pt x="18203" y="24855"/>
                  </a:lnTo>
                  <a:lnTo>
                    <a:pt x="18459" y="24782"/>
                  </a:lnTo>
                  <a:lnTo>
                    <a:pt x="18459" y="24782"/>
                  </a:lnTo>
                  <a:lnTo>
                    <a:pt x="19081" y="24636"/>
                  </a:lnTo>
                  <a:lnTo>
                    <a:pt x="19373" y="24563"/>
                  </a:lnTo>
                  <a:lnTo>
                    <a:pt x="19629" y="24417"/>
                  </a:lnTo>
                  <a:lnTo>
                    <a:pt x="19921" y="24270"/>
                  </a:lnTo>
                  <a:lnTo>
                    <a:pt x="20177" y="24088"/>
                  </a:lnTo>
                  <a:lnTo>
                    <a:pt x="20397" y="23868"/>
                  </a:lnTo>
                  <a:lnTo>
                    <a:pt x="20616" y="23612"/>
                  </a:lnTo>
                  <a:lnTo>
                    <a:pt x="20616" y="23612"/>
                  </a:lnTo>
                  <a:lnTo>
                    <a:pt x="20799" y="23393"/>
                  </a:lnTo>
                  <a:lnTo>
                    <a:pt x="21054" y="23137"/>
                  </a:lnTo>
                  <a:lnTo>
                    <a:pt x="21310" y="22918"/>
                  </a:lnTo>
                  <a:lnTo>
                    <a:pt x="21566" y="22772"/>
                  </a:lnTo>
                  <a:lnTo>
                    <a:pt x="21566" y="22772"/>
                  </a:lnTo>
                  <a:lnTo>
                    <a:pt x="21895" y="22662"/>
                  </a:lnTo>
                  <a:lnTo>
                    <a:pt x="22224" y="22552"/>
                  </a:lnTo>
                  <a:lnTo>
                    <a:pt x="22919" y="22443"/>
                  </a:lnTo>
                  <a:lnTo>
                    <a:pt x="22919" y="22443"/>
                  </a:lnTo>
                  <a:lnTo>
                    <a:pt x="23394" y="22333"/>
                  </a:lnTo>
                  <a:lnTo>
                    <a:pt x="23869" y="22187"/>
                  </a:lnTo>
                  <a:lnTo>
                    <a:pt x="24271" y="21968"/>
                  </a:lnTo>
                  <a:lnTo>
                    <a:pt x="24673" y="21748"/>
                  </a:lnTo>
                  <a:lnTo>
                    <a:pt x="25002" y="21456"/>
                  </a:lnTo>
                  <a:lnTo>
                    <a:pt x="25368" y="21127"/>
                  </a:lnTo>
                  <a:lnTo>
                    <a:pt x="25660" y="20761"/>
                  </a:lnTo>
                  <a:lnTo>
                    <a:pt x="25989" y="20396"/>
                  </a:lnTo>
                  <a:lnTo>
                    <a:pt x="25989" y="20396"/>
                  </a:lnTo>
                  <a:lnTo>
                    <a:pt x="26025" y="20323"/>
                  </a:lnTo>
                  <a:lnTo>
                    <a:pt x="26025" y="20213"/>
                  </a:lnTo>
                  <a:lnTo>
                    <a:pt x="26025" y="20213"/>
                  </a:lnTo>
                  <a:lnTo>
                    <a:pt x="26062" y="19848"/>
                  </a:lnTo>
                  <a:lnTo>
                    <a:pt x="26025" y="19482"/>
                  </a:lnTo>
                  <a:lnTo>
                    <a:pt x="26025" y="19299"/>
                  </a:lnTo>
                  <a:lnTo>
                    <a:pt x="25952" y="19117"/>
                  </a:lnTo>
                  <a:lnTo>
                    <a:pt x="25879" y="18970"/>
                  </a:lnTo>
                  <a:lnTo>
                    <a:pt x="25733" y="18788"/>
                  </a:lnTo>
                  <a:lnTo>
                    <a:pt x="25733" y="18788"/>
                  </a:lnTo>
                  <a:lnTo>
                    <a:pt x="25916" y="18532"/>
                  </a:lnTo>
                  <a:lnTo>
                    <a:pt x="26062" y="18276"/>
                  </a:lnTo>
                  <a:lnTo>
                    <a:pt x="26099" y="18020"/>
                  </a:lnTo>
                  <a:lnTo>
                    <a:pt x="26099" y="17728"/>
                  </a:lnTo>
                  <a:lnTo>
                    <a:pt x="26099" y="17728"/>
                  </a:lnTo>
                  <a:lnTo>
                    <a:pt x="26099" y="17654"/>
                  </a:lnTo>
                  <a:lnTo>
                    <a:pt x="26135" y="17545"/>
                  </a:lnTo>
                  <a:lnTo>
                    <a:pt x="26281" y="17362"/>
                  </a:lnTo>
                  <a:lnTo>
                    <a:pt x="26281" y="17362"/>
                  </a:lnTo>
                  <a:lnTo>
                    <a:pt x="26537" y="17179"/>
                  </a:lnTo>
                  <a:lnTo>
                    <a:pt x="26866" y="17033"/>
                  </a:lnTo>
                  <a:lnTo>
                    <a:pt x="26866" y="17033"/>
                  </a:lnTo>
                  <a:lnTo>
                    <a:pt x="26903" y="16375"/>
                  </a:lnTo>
                  <a:lnTo>
                    <a:pt x="26903" y="16375"/>
                  </a:lnTo>
                  <a:lnTo>
                    <a:pt x="27122" y="16302"/>
                  </a:lnTo>
                  <a:lnTo>
                    <a:pt x="27305" y="16192"/>
                  </a:lnTo>
                  <a:lnTo>
                    <a:pt x="27378" y="16119"/>
                  </a:lnTo>
                  <a:lnTo>
                    <a:pt x="27414" y="16046"/>
                  </a:lnTo>
                  <a:lnTo>
                    <a:pt x="27414" y="15937"/>
                  </a:lnTo>
                  <a:lnTo>
                    <a:pt x="27341" y="15827"/>
                  </a:lnTo>
                  <a:lnTo>
                    <a:pt x="27341" y="15827"/>
                  </a:lnTo>
                  <a:lnTo>
                    <a:pt x="27268" y="15608"/>
                  </a:lnTo>
                  <a:lnTo>
                    <a:pt x="27232" y="15388"/>
                  </a:lnTo>
                  <a:lnTo>
                    <a:pt x="27232" y="15315"/>
                  </a:lnTo>
                  <a:lnTo>
                    <a:pt x="27268" y="15206"/>
                  </a:lnTo>
                  <a:lnTo>
                    <a:pt x="27341" y="15132"/>
                  </a:lnTo>
                  <a:lnTo>
                    <a:pt x="27451" y="15059"/>
                  </a:lnTo>
                  <a:lnTo>
                    <a:pt x="27451" y="15059"/>
                  </a:lnTo>
                  <a:lnTo>
                    <a:pt x="27487" y="14986"/>
                  </a:lnTo>
                  <a:lnTo>
                    <a:pt x="27487" y="14913"/>
                  </a:lnTo>
                  <a:lnTo>
                    <a:pt x="27487" y="14730"/>
                  </a:lnTo>
                  <a:lnTo>
                    <a:pt x="27487" y="14730"/>
                  </a:lnTo>
                  <a:lnTo>
                    <a:pt x="27451" y="14365"/>
                  </a:lnTo>
                  <a:lnTo>
                    <a:pt x="27341" y="14036"/>
                  </a:lnTo>
                  <a:lnTo>
                    <a:pt x="27268" y="13890"/>
                  </a:lnTo>
                  <a:lnTo>
                    <a:pt x="27159" y="13743"/>
                  </a:lnTo>
                  <a:lnTo>
                    <a:pt x="27049" y="13597"/>
                  </a:lnTo>
                  <a:lnTo>
                    <a:pt x="26903" y="13451"/>
                  </a:lnTo>
                  <a:lnTo>
                    <a:pt x="26903" y="13451"/>
                  </a:lnTo>
                  <a:lnTo>
                    <a:pt x="27085" y="13232"/>
                  </a:lnTo>
                  <a:lnTo>
                    <a:pt x="27159" y="13159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414" y="13159"/>
                  </a:lnTo>
                  <a:lnTo>
                    <a:pt x="27597" y="13232"/>
                  </a:lnTo>
                  <a:lnTo>
                    <a:pt x="27999" y="13415"/>
                  </a:lnTo>
                  <a:lnTo>
                    <a:pt x="27999" y="13415"/>
                  </a:lnTo>
                  <a:lnTo>
                    <a:pt x="28072" y="13195"/>
                  </a:lnTo>
                  <a:lnTo>
                    <a:pt x="28145" y="12976"/>
                  </a:lnTo>
                  <a:lnTo>
                    <a:pt x="28109" y="12757"/>
                  </a:lnTo>
                  <a:lnTo>
                    <a:pt x="28109" y="12610"/>
                  </a:lnTo>
                  <a:lnTo>
                    <a:pt x="28036" y="12501"/>
                  </a:lnTo>
                  <a:lnTo>
                    <a:pt x="28036" y="12501"/>
                  </a:lnTo>
                  <a:lnTo>
                    <a:pt x="27816" y="12172"/>
                  </a:lnTo>
                  <a:lnTo>
                    <a:pt x="27780" y="11989"/>
                  </a:lnTo>
                  <a:lnTo>
                    <a:pt x="27743" y="11806"/>
                  </a:lnTo>
                  <a:lnTo>
                    <a:pt x="27743" y="11623"/>
                  </a:lnTo>
                  <a:lnTo>
                    <a:pt x="27780" y="11441"/>
                  </a:lnTo>
                  <a:lnTo>
                    <a:pt x="27816" y="11221"/>
                  </a:lnTo>
                  <a:lnTo>
                    <a:pt x="27926" y="11039"/>
                  </a:lnTo>
                  <a:lnTo>
                    <a:pt x="27926" y="11039"/>
                  </a:lnTo>
                  <a:lnTo>
                    <a:pt x="27999" y="10892"/>
                  </a:lnTo>
                  <a:lnTo>
                    <a:pt x="28036" y="10710"/>
                  </a:lnTo>
                  <a:lnTo>
                    <a:pt x="28072" y="10381"/>
                  </a:lnTo>
                  <a:lnTo>
                    <a:pt x="28072" y="10381"/>
                  </a:lnTo>
                  <a:lnTo>
                    <a:pt x="28145" y="10088"/>
                  </a:lnTo>
                  <a:lnTo>
                    <a:pt x="28145" y="9942"/>
                  </a:lnTo>
                  <a:lnTo>
                    <a:pt x="28219" y="9832"/>
                  </a:lnTo>
                  <a:lnTo>
                    <a:pt x="28219" y="9832"/>
                  </a:lnTo>
                  <a:lnTo>
                    <a:pt x="28584" y="9101"/>
                  </a:lnTo>
                  <a:lnTo>
                    <a:pt x="28803" y="8772"/>
                  </a:lnTo>
                  <a:lnTo>
                    <a:pt x="29059" y="8443"/>
                  </a:lnTo>
                  <a:lnTo>
                    <a:pt x="29059" y="8443"/>
                  </a:lnTo>
                  <a:lnTo>
                    <a:pt x="29279" y="8151"/>
                  </a:lnTo>
                  <a:lnTo>
                    <a:pt x="29498" y="7859"/>
                  </a:lnTo>
                  <a:lnTo>
                    <a:pt x="29754" y="7566"/>
                  </a:lnTo>
                  <a:lnTo>
                    <a:pt x="29900" y="7420"/>
                  </a:lnTo>
                  <a:lnTo>
                    <a:pt x="30046" y="7310"/>
                  </a:lnTo>
                  <a:lnTo>
                    <a:pt x="30046" y="7310"/>
                  </a:lnTo>
                  <a:lnTo>
                    <a:pt x="30302" y="7128"/>
                  </a:lnTo>
                  <a:lnTo>
                    <a:pt x="30521" y="6945"/>
                  </a:lnTo>
                  <a:lnTo>
                    <a:pt x="30960" y="6506"/>
                  </a:lnTo>
                  <a:lnTo>
                    <a:pt x="30960" y="6506"/>
                  </a:lnTo>
                  <a:lnTo>
                    <a:pt x="30814" y="6214"/>
                  </a:lnTo>
                  <a:lnTo>
                    <a:pt x="30814" y="6214"/>
                  </a:lnTo>
                  <a:lnTo>
                    <a:pt x="30594" y="5921"/>
                  </a:lnTo>
                  <a:lnTo>
                    <a:pt x="30338" y="5739"/>
                  </a:lnTo>
                  <a:lnTo>
                    <a:pt x="30083" y="5629"/>
                  </a:lnTo>
                  <a:lnTo>
                    <a:pt x="29790" y="5592"/>
                  </a:lnTo>
                  <a:lnTo>
                    <a:pt x="29790" y="5592"/>
                  </a:lnTo>
                  <a:lnTo>
                    <a:pt x="29498" y="5629"/>
                  </a:lnTo>
                  <a:lnTo>
                    <a:pt x="29205" y="5739"/>
                  </a:lnTo>
                  <a:lnTo>
                    <a:pt x="29205" y="5739"/>
                  </a:lnTo>
                  <a:lnTo>
                    <a:pt x="28840" y="5921"/>
                  </a:lnTo>
                  <a:lnTo>
                    <a:pt x="28438" y="6104"/>
                  </a:lnTo>
                  <a:lnTo>
                    <a:pt x="28036" y="6287"/>
                  </a:lnTo>
                  <a:lnTo>
                    <a:pt x="27853" y="6397"/>
                  </a:lnTo>
                  <a:lnTo>
                    <a:pt x="27670" y="6543"/>
                  </a:lnTo>
                  <a:lnTo>
                    <a:pt x="27670" y="6543"/>
                  </a:lnTo>
                  <a:lnTo>
                    <a:pt x="27597" y="6579"/>
                  </a:lnTo>
                  <a:lnTo>
                    <a:pt x="27597" y="6579"/>
                  </a:lnTo>
                  <a:lnTo>
                    <a:pt x="27341" y="6579"/>
                  </a:lnTo>
                  <a:lnTo>
                    <a:pt x="27341" y="6579"/>
                  </a:lnTo>
                  <a:lnTo>
                    <a:pt x="27634" y="6287"/>
                  </a:lnTo>
                  <a:lnTo>
                    <a:pt x="27890" y="5995"/>
                  </a:lnTo>
                  <a:lnTo>
                    <a:pt x="27963" y="5812"/>
                  </a:lnTo>
                  <a:lnTo>
                    <a:pt x="28036" y="5666"/>
                  </a:lnTo>
                  <a:lnTo>
                    <a:pt x="28036" y="5483"/>
                  </a:lnTo>
                  <a:lnTo>
                    <a:pt x="28036" y="5264"/>
                  </a:lnTo>
                  <a:lnTo>
                    <a:pt x="28036" y="5264"/>
                  </a:lnTo>
                  <a:lnTo>
                    <a:pt x="27853" y="5190"/>
                  </a:lnTo>
                  <a:lnTo>
                    <a:pt x="27743" y="5154"/>
                  </a:lnTo>
                  <a:lnTo>
                    <a:pt x="27743" y="5154"/>
                  </a:lnTo>
                  <a:lnTo>
                    <a:pt x="27597" y="5190"/>
                  </a:lnTo>
                  <a:lnTo>
                    <a:pt x="27487" y="5264"/>
                  </a:lnTo>
                  <a:lnTo>
                    <a:pt x="27305" y="5446"/>
                  </a:lnTo>
                  <a:lnTo>
                    <a:pt x="27085" y="5629"/>
                  </a:lnTo>
                  <a:lnTo>
                    <a:pt x="26976" y="5702"/>
                  </a:lnTo>
                  <a:lnTo>
                    <a:pt x="26830" y="5702"/>
                  </a:lnTo>
                  <a:lnTo>
                    <a:pt x="26830" y="5702"/>
                  </a:lnTo>
                  <a:lnTo>
                    <a:pt x="26720" y="5008"/>
                  </a:lnTo>
                  <a:lnTo>
                    <a:pt x="26720" y="5008"/>
                  </a:lnTo>
                  <a:lnTo>
                    <a:pt x="26939" y="4861"/>
                  </a:lnTo>
                  <a:lnTo>
                    <a:pt x="27159" y="4788"/>
                  </a:lnTo>
                  <a:lnTo>
                    <a:pt x="27707" y="4679"/>
                  </a:lnTo>
                  <a:lnTo>
                    <a:pt x="27963" y="4606"/>
                  </a:lnTo>
                  <a:lnTo>
                    <a:pt x="28182" y="4496"/>
                  </a:lnTo>
                  <a:lnTo>
                    <a:pt x="28438" y="4313"/>
                  </a:lnTo>
                  <a:lnTo>
                    <a:pt x="28511" y="4204"/>
                  </a:lnTo>
                  <a:lnTo>
                    <a:pt x="28621" y="4057"/>
                  </a:lnTo>
                  <a:lnTo>
                    <a:pt x="28621" y="4057"/>
                  </a:lnTo>
                  <a:lnTo>
                    <a:pt x="27816" y="3436"/>
                  </a:lnTo>
                  <a:lnTo>
                    <a:pt x="27816" y="3436"/>
                  </a:lnTo>
                  <a:lnTo>
                    <a:pt x="27597" y="3326"/>
                  </a:lnTo>
                  <a:lnTo>
                    <a:pt x="27487" y="3253"/>
                  </a:lnTo>
                  <a:lnTo>
                    <a:pt x="27451" y="3180"/>
                  </a:lnTo>
                  <a:lnTo>
                    <a:pt x="27451" y="3180"/>
                  </a:lnTo>
                  <a:lnTo>
                    <a:pt x="27414" y="3070"/>
                  </a:lnTo>
                  <a:lnTo>
                    <a:pt x="27341" y="2961"/>
                  </a:lnTo>
                  <a:lnTo>
                    <a:pt x="27268" y="2888"/>
                  </a:lnTo>
                  <a:lnTo>
                    <a:pt x="27195" y="2851"/>
                  </a:lnTo>
                  <a:lnTo>
                    <a:pt x="26976" y="2815"/>
                  </a:lnTo>
                  <a:lnTo>
                    <a:pt x="26793" y="2741"/>
                  </a:lnTo>
                  <a:lnTo>
                    <a:pt x="26793" y="2741"/>
                  </a:lnTo>
                  <a:lnTo>
                    <a:pt x="26866" y="2522"/>
                  </a:lnTo>
                  <a:lnTo>
                    <a:pt x="26903" y="2449"/>
                  </a:lnTo>
                  <a:lnTo>
                    <a:pt x="26903" y="2376"/>
                  </a:lnTo>
                  <a:lnTo>
                    <a:pt x="26903" y="2376"/>
                  </a:lnTo>
                  <a:lnTo>
                    <a:pt x="26756" y="2157"/>
                  </a:lnTo>
                  <a:lnTo>
                    <a:pt x="26647" y="2084"/>
                  </a:lnTo>
                  <a:lnTo>
                    <a:pt x="26574" y="2047"/>
                  </a:lnTo>
                  <a:lnTo>
                    <a:pt x="26574" y="2047"/>
                  </a:lnTo>
                  <a:lnTo>
                    <a:pt x="25550" y="1718"/>
                  </a:lnTo>
                  <a:lnTo>
                    <a:pt x="24527" y="1426"/>
                  </a:lnTo>
                  <a:lnTo>
                    <a:pt x="24527" y="1426"/>
                  </a:lnTo>
                  <a:lnTo>
                    <a:pt x="24381" y="1426"/>
                  </a:lnTo>
                  <a:lnTo>
                    <a:pt x="24381" y="1426"/>
                  </a:lnTo>
                  <a:lnTo>
                    <a:pt x="24125" y="1462"/>
                  </a:lnTo>
                  <a:lnTo>
                    <a:pt x="23905" y="1535"/>
                  </a:lnTo>
                  <a:lnTo>
                    <a:pt x="23905" y="1535"/>
                  </a:lnTo>
                  <a:lnTo>
                    <a:pt x="23284" y="1864"/>
                  </a:lnTo>
                  <a:lnTo>
                    <a:pt x="22736" y="2193"/>
                  </a:lnTo>
                  <a:lnTo>
                    <a:pt x="22736" y="2193"/>
                  </a:lnTo>
                  <a:lnTo>
                    <a:pt x="22370" y="2084"/>
                  </a:lnTo>
                  <a:lnTo>
                    <a:pt x="22188" y="2047"/>
                  </a:lnTo>
                  <a:lnTo>
                    <a:pt x="22078" y="2010"/>
                  </a:lnTo>
                  <a:lnTo>
                    <a:pt x="22078" y="2010"/>
                  </a:lnTo>
                  <a:lnTo>
                    <a:pt x="21968" y="2010"/>
                  </a:lnTo>
                  <a:lnTo>
                    <a:pt x="21968" y="2010"/>
                  </a:lnTo>
                  <a:lnTo>
                    <a:pt x="21785" y="2084"/>
                  </a:lnTo>
                  <a:lnTo>
                    <a:pt x="21566" y="2193"/>
                  </a:lnTo>
                  <a:lnTo>
                    <a:pt x="21201" y="2412"/>
                  </a:lnTo>
                  <a:lnTo>
                    <a:pt x="21201" y="2412"/>
                  </a:lnTo>
                  <a:lnTo>
                    <a:pt x="21128" y="3070"/>
                  </a:lnTo>
                  <a:lnTo>
                    <a:pt x="21128" y="3070"/>
                  </a:lnTo>
                  <a:lnTo>
                    <a:pt x="20579" y="3107"/>
                  </a:lnTo>
                  <a:lnTo>
                    <a:pt x="20579" y="3107"/>
                  </a:lnTo>
                  <a:lnTo>
                    <a:pt x="20506" y="3326"/>
                  </a:lnTo>
                  <a:lnTo>
                    <a:pt x="20470" y="3546"/>
                  </a:lnTo>
                  <a:lnTo>
                    <a:pt x="20506" y="3765"/>
                  </a:lnTo>
                  <a:lnTo>
                    <a:pt x="20543" y="3948"/>
                  </a:lnTo>
                  <a:lnTo>
                    <a:pt x="20652" y="4386"/>
                  </a:lnTo>
                  <a:lnTo>
                    <a:pt x="20689" y="4606"/>
                  </a:lnTo>
                  <a:lnTo>
                    <a:pt x="20652" y="4825"/>
                  </a:lnTo>
                  <a:lnTo>
                    <a:pt x="20652" y="4825"/>
                  </a:lnTo>
                  <a:lnTo>
                    <a:pt x="20470" y="4642"/>
                  </a:lnTo>
                  <a:lnTo>
                    <a:pt x="20323" y="4423"/>
                  </a:lnTo>
                  <a:lnTo>
                    <a:pt x="20104" y="3911"/>
                  </a:lnTo>
                  <a:lnTo>
                    <a:pt x="19994" y="3655"/>
                  </a:lnTo>
                  <a:lnTo>
                    <a:pt x="19848" y="3436"/>
                  </a:lnTo>
                  <a:lnTo>
                    <a:pt x="19629" y="3253"/>
                  </a:lnTo>
                  <a:lnTo>
                    <a:pt x="19483" y="3180"/>
                  </a:lnTo>
                  <a:lnTo>
                    <a:pt x="19337" y="3144"/>
                  </a:lnTo>
                  <a:lnTo>
                    <a:pt x="19337" y="3144"/>
                  </a:lnTo>
                  <a:lnTo>
                    <a:pt x="19227" y="3875"/>
                  </a:lnTo>
                  <a:lnTo>
                    <a:pt x="19227" y="3875"/>
                  </a:lnTo>
                  <a:lnTo>
                    <a:pt x="19190" y="4057"/>
                  </a:lnTo>
                  <a:lnTo>
                    <a:pt x="19117" y="4204"/>
                  </a:lnTo>
                  <a:lnTo>
                    <a:pt x="19008" y="4313"/>
                  </a:lnTo>
                  <a:lnTo>
                    <a:pt x="18825" y="4350"/>
                  </a:lnTo>
                  <a:lnTo>
                    <a:pt x="18825" y="4350"/>
                  </a:lnTo>
                  <a:lnTo>
                    <a:pt x="18752" y="4350"/>
                  </a:lnTo>
                  <a:lnTo>
                    <a:pt x="18752" y="4350"/>
                  </a:lnTo>
                  <a:lnTo>
                    <a:pt x="18679" y="4057"/>
                  </a:lnTo>
                  <a:lnTo>
                    <a:pt x="18679" y="4057"/>
                  </a:lnTo>
                  <a:lnTo>
                    <a:pt x="18642" y="3838"/>
                  </a:lnTo>
                  <a:lnTo>
                    <a:pt x="18569" y="3655"/>
                  </a:lnTo>
                  <a:lnTo>
                    <a:pt x="18496" y="3472"/>
                  </a:lnTo>
                  <a:lnTo>
                    <a:pt x="18386" y="3363"/>
                  </a:lnTo>
                  <a:lnTo>
                    <a:pt x="18277" y="3253"/>
                  </a:lnTo>
                  <a:lnTo>
                    <a:pt x="18130" y="3180"/>
                  </a:lnTo>
                  <a:lnTo>
                    <a:pt x="17984" y="3144"/>
                  </a:lnTo>
                  <a:lnTo>
                    <a:pt x="17801" y="3107"/>
                  </a:lnTo>
                  <a:lnTo>
                    <a:pt x="17801" y="3107"/>
                  </a:lnTo>
                  <a:lnTo>
                    <a:pt x="17509" y="3144"/>
                  </a:lnTo>
                  <a:lnTo>
                    <a:pt x="17509" y="3144"/>
                  </a:lnTo>
                  <a:lnTo>
                    <a:pt x="16668" y="3326"/>
                  </a:lnTo>
                  <a:lnTo>
                    <a:pt x="15718" y="3546"/>
                  </a:lnTo>
                  <a:lnTo>
                    <a:pt x="15718" y="3546"/>
                  </a:lnTo>
                  <a:lnTo>
                    <a:pt x="15864" y="3290"/>
                  </a:lnTo>
                  <a:lnTo>
                    <a:pt x="15974" y="3107"/>
                  </a:lnTo>
                  <a:lnTo>
                    <a:pt x="15974" y="3107"/>
                  </a:lnTo>
                  <a:lnTo>
                    <a:pt x="16120" y="2778"/>
                  </a:lnTo>
                  <a:lnTo>
                    <a:pt x="16193" y="2595"/>
                  </a:lnTo>
                  <a:lnTo>
                    <a:pt x="16193" y="2412"/>
                  </a:lnTo>
                  <a:lnTo>
                    <a:pt x="16193" y="2412"/>
                  </a:lnTo>
                  <a:lnTo>
                    <a:pt x="16157" y="2266"/>
                  </a:lnTo>
                  <a:lnTo>
                    <a:pt x="16120" y="2084"/>
                  </a:lnTo>
                  <a:lnTo>
                    <a:pt x="15937" y="1791"/>
                  </a:lnTo>
                  <a:lnTo>
                    <a:pt x="15937" y="1791"/>
                  </a:lnTo>
                  <a:lnTo>
                    <a:pt x="15864" y="1681"/>
                  </a:lnTo>
                  <a:lnTo>
                    <a:pt x="15754" y="1572"/>
                  </a:lnTo>
                  <a:lnTo>
                    <a:pt x="15535" y="1389"/>
                  </a:lnTo>
                  <a:lnTo>
                    <a:pt x="15535" y="1389"/>
                  </a:lnTo>
                  <a:lnTo>
                    <a:pt x="15352" y="1279"/>
                  </a:lnTo>
                  <a:lnTo>
                    <a:pt x="15206" y="1170"/>
                  </a:lnTo>
                  <a:lnTo>
                    <a:pt x="15206" y="1170"/>
                  </a:lnTo>
                  <a:lnTo>
                    <a:pt x="14877" y="914"/>
                  </a:lnTo>
                  <a:lnTo>
                    <a:pt x="14548" y="695"/>
                  </a:lnTo>
                  <a:lnTo>
                    <a:pt x="14219" y="548"/>
                  </a:lnTo>
                  <a:lnTo>
                    <a:pt x="13890" y="402"/>
                  </a:lnTo>
                  <a:lnTo>
                    <a:pt x="13159" y="183"/>
                  </a:lnTo>
                  <a:lnTo>
                    <a:pt x="12428" y="0"/>
                  </a:lnTo>
                  <a:lnTo>
                    <a:pt x="12428" y="0"/>
                  </a:lnTo>
                  <a:lnTo>
                    <a:pt x="1228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6135125" y="4783300"/>
              <a:ext cx="518125" cy="460575"/>
            </a:xfrm>
            <a:custGeom>
              <a:avLst/>
              <a:gdLst/>
              <a:ahLst/>
              <a:cxnLst/>
              <a:rect l="l" t="t" r="r" b="b"/>
              <a:pathLst>
                <a:path w="20725" h="18423" extrusionOk="0">
                  <a:moveTo>
                    <a:pt x="15900" y="0"/>
                  </a:moveTo>
                  <a:lnTo>
                    <a:pt x="15534" y="1462"/>
                  </a:lnTo>
                  <a:lnTo>
                    <a:pt x="15279" y="2449"/>
                  </a:lnTo>
                  <a:lnTo>
                    <a:pt x="15169" y="2925"/>
                  </a:lnTo>
                  <a:lnTo>
                    <a:pt x="15023" y="3436"/>
                  </a:lnTo>
                  <a:lnTo>
                    <a:pt x="14950" y="3582"/>
                  </a:lnTo>
                  <a:lnTo>
                    <a:pt x="14840" y="3692"/>
                  </a:lnTo>
                  <a:lnTo>
                    <a:pt x="14730" y="3765"/>
                  </a:lnTo>
                  <a:lnTo>
                    <a:pt x="14584" y="3802"/>
                  </a:lnTo>
                  <a:lnTo>
                    <a:pt x="14511" y="3765"/>
                  </a:lnTo>
                  <a:lnTo>
                    <a:pt x="14401" y="3729"/>
                  </a:lnTo>
                  <a:lnTo>
                    <a:pt x="14328" y="3692"/>
                  </a:lnTo>
                  <a:lnTo>
                    <a:pt x="14255" y="3619"/>
                  </a:lnTo>
                  <a:lnTo>
                    <a:pt x="14145" y="3473"/>
                  </a:lnTo>
                  <a:lnTo>
                    <a:pt x="14036" y="3363"/>
                  </a:lnTo>
                  <a:lnTo>
                    <a:pt x="13780" y="3217"/>
                  </a:lnTo>
                  <a:lnTo>
                    <a:pt x="13268" y="2925"/>
                  </a:lnTo>
                  <a:lnTo>
                    <a:pt x="12976" y="2778"/>
                  </a:lnTo>
                  <a:lnTo>
                    <a:pt x="12756" y="2559"/>
                  </a:lnTo>
                  <a:lnTo>
                    <a:pt x="12574" y="2376"/>
                  </a:lnTo>
                  <a:lnTo>
                    <a:pt x="12391" y="2120"/>
                  </a:lnTo>
                  <a:lnTo>
                    <a:pt x="13159" y="622"/>
                  </a:lnTo>
                  <a:lnTo>
                    <a:pt x="12318" y="549"/>
                  </a:lnTo>
                  <a:lnTo>
                    <a:pt x="11916" y="512"/>
                  </a:lnTo>
                  <a:lnTo>
                    <a:pt x="11733" y="476"/>
                  </a:lnTo>
                  <a:lnTo>
                    <a:pt x="11587" y="402"/>
                  </a:lnTo>
                  <a:lnTo>
                    <a:pt x="11294" y="293"/>
                  </a:lnTo>
                  <a:lnTo>
                    <a:pt x="11148" y="256"/>
                  </a:lnTo>
                  <a:lnTo>
                    <a:pt x="11039" y="220"/>
                  </a:lnTo>
                  <a:lnTo>
                    <a:pt x="10856" y="256"/>
                  </a:lnTo>
                  <a:lnTo>
                    <a:pt x="10710" y="293"/>
                  </a:lnTo>
                  <a:lnTo>
                    <a:pt x="10600" y="439"/>
                  </a:lnTo>
                  <a:lnTo>
                    <a:pt x="10454" y="585"/>
                  </a:lnTo>
                  <a:lnTo>
                    <a:pt x="9869" y="256"/>
                  </a:lnTo>
                  <a:lnTo>
                    <a:pt x="9905" y="439"/>
                  </a:lnTo>
                  <a:lnTo>
                    <a:pt x="9905" y="622"/>
                  </a:lnTo>
                  <a:lnTo>
                    <a:pt x="9832" y="768"/>
                  </a:lnTo>
                  <a:lnTo>
                    <a:pt x="9723" y="914"/>
                  </a:lnTo>
                  <a:lnTo>
                    <a:pt x="9503" y="1170"/>
                  </a:lnTo>
                  <a:lnTo>
                    <a:pt x="9284" y="1426"/>
                  </a:lnTo>
                  <a:lnTo>
                    <a:pt x="8882" y="2047"/>
                  </a:lnTo>
                  <a:lnTo>
                    <a:pt x="8517" y="2047"/>
                  </a:lnTo>
                  <a:lnTo>
                    <a:pt x="8443" y="2011"/>
                  </a:lnTo>
                  <a:lnTo>
                    <a:pt x="8334" y="1938"/>
                  </a:lnTo>
                  <a:lnTo>
                    <a:pt x="8224" y="1865"/>
                  </a:lnTo>
                  <a:lnTo>
                    <a:pt x="8114" y="1755"/>
                  </a:lnTo>
                  <a:lnTo>
                    <a:pt x="8005" y="1682"/>
                  </a:lnTo>
                  <a:lnTo>
                    <a:pt x="7895" y="1645"/>
                  </a:lnTo>
                  <a:lnTo>
                    <a:pt x="7603" y="1645"/>
                  </a:lnTo>
                  <a:lnTo>
                    <a:pt x="7420" y="1718"/>
                  </a:lnTo>
                  <a:lnTo>
                    <a:pt x="7091" y="1865"/>
                  </a:lnTo>
                  <a:lnTo>
                    <a:pt x="6872" y="2084"/>
                  </a:lnTo>
                  <a:lnTo>
                    <a:pt x="6652" y="2303"/>
                  </a:lnTo>
                  <a:lnTo>
                    <a:pt x="6433" y="2559"/>
                  </a:lnTo>
                  <a:lnTo>
                    <a:pt x="6287" y="2742"/>
                  </a:lnTo>
                  <a:lnTo>
                    <a:pt x="6104" y="2925"/>
                  </a:lnTo>
                  <a:lnTo>
                    <a:pt x="5921" y="3071"/>
                  </a:lnTo>
                  <a:lnTo>
                    <a:pt x="5739" y="3144"/>
                  </a:lnTo>
                  <a:lnTo>
                    <a:pt x="5556" y="3180"/>
                  </a:lnTo>
                  <a:lnTo>
                    <a:pt x="5446" y="3253"/>
                  </a:lnTo>
                  <a:lnTo>
                    <a:pt x="5337" y="3327"/>
                  </a:lnTo>
                  <a:lnTo>
                    <a:pt x="5263" y="3400"/>
                  </a:lnTo>
                  <a:lnTo>
                    <a:pt x="5117" y="3582"/>
                  </a:lnTo>
                  <a:lnTo>
                    <a:pt x="5008" y="3838"/>
                  </a:lnTo>
                  <a:lnTo>
                    <a:pt x="4825" y="4240"/>
                  </a:lnTo>
                  <a:lnTo>
                    <a:pt x="4715" y="4423"/>
                  </a:lnTo>
                  <a:lnTo>
                    <a:pt x="4569" y="4569"/>
                  </a:lnTo>
                  <a:lnTo>
                    <a:pt x="4423" y="4716"/>
                  </a:lnTo>
                  <a:lnTo>
                    <a:pt x="4203" y="4825"/>
                  </a:lnTo>
                  <a:lnTo>
                    <a:pt x="3984" y="4935"/>
                  </a:lnTo>
                  <a:lnTo>
                    <a:pt x="3765" y="5008"/>
                  </a:lnTo>
                  <a:lnTo>
                    <a:pt x="3034" y="5154"/>
                  </a:lnTo>
                  <a:lnTo>
                    <a:pt x="2339" y="5337"/>
                  </a:lnTo>
                  <a:lnTo>
                    <a:pt x="1645" y="5629"/>
                  </a:lnTo>
                  <a:lnTo>
                    <a:pt x="987" y="5922"/>
                  </a:lnTo>
                  <a:lnTo>
                    <a:pt x="731" y="6141"/>
                  </a:lnTo>
                  <a:lnTo>
                    <a:pt x="512" y="6324"/>
                  </a:lnTo>
                  <a:lnTo>
                    <a:pt x="439" y="6470"/>
                  </a:lnTo>
                  <a:lnTo>
                    <a:pt x="366" y="6616"/>
                  </a:lnTo>
                  <a:lnTo>
                    <a:pt x="329" y="6762"/>
                  </a:lnTo>
                  <a:lnTo>
                    <a:pt x="292" y="6945"/>
                  </a:lnTo>
                  <a:lnTo>
                    <a:pt x="219" y="7274"/>
                  </a:lnTo>
                  <a:lnTo>
                    <a:pt x="146" y="7603"/>
                  </a:lnTo>
                  <a:lnTo>
                    <a:pt x="110" y="7786"/>
                  </a:lnTo>
                  <a:lnTo>
                    <a:pt x="110" y="7932"/>
                  </a:lnTo>
                  <a:lnTo>
                    <a:pt x="110" y="8115"/>
                  </a:lnTo>
                  <a:lnTo>
                    <a:pt x="183" y="8298"/>
                  </a:lnTo>
                  <a:lnTo>
                    <a:pt x="183" y="8371"/>
                  </a:lnTo>
                  <a:lnTo>
                    <a:pt x="146" y="8444"/>
                  </a:lnTo>
                  <a:lnTo>
                    <a:pt x="73" y="8553"/>
                  </a:lnTo>
                  <a:lnTo>
                    <a:pt x="37" y="8700"/>
                  </a:lnTo>
                  <a:lnTo>
                    <a:pt x="0" y="8846"/>
                  </a:lnTo>
                  <a:lnTo>
                    <a:pt x="0" y="8992"/>
                  </a:lnTo>
                  <a:lnTo>
                    <a:pt x="37" y="9284"/>
                  </a:lnTo>
                  <a:lnTo>
                    <a:pt x="73" y="9577"/>
                  </a:lnTo>
                  <a:lnTo>
                    <a:pt x="219" y="10637"/>
                  </a:lnTo>
                  <a:lnTo>
                    <a:pt x="402" y="11733"/>
                  </a:lnTo>
                  <a:lnTo>
                    <a:pt x="439" y="12172"/>
                  </a:lnTo>
                  <a:lnTo>
                    <a:pt x="402" y="12574"/>
                  </a:lnTo>
                  <a:lnTo>
                    <a:pt x="366" y="12793"/>
                  </a:lnTo>
                  <a:lnTo>
                    <a:pt x="292" y="12976"/>
                  </a:lnTo>
                  <a:lnTo>
                    <a:pt x="219" y="13195"/>
                  </a:lnTo>
                  <a:lnTo>
                    <a:pt x="73" y="13378"/>
                  </a:lnTo>
                  <a:lnTo>
                    <a:pt x="0" y="13561"/>
                  </a:lnTo>
                  <a:lnTo>
                    <a:pt x="0" y="13744"/>
                  </a:lnTo>
                  <a:lnTo>
                    <a:pt x="37" y="13927"/>
                  </a:lnTo>
                  <a:lnTo>
                    <a:pt x="146" y="14073"/>
                  </a:lnTo>
                  <a:lnTo>
                    <a:pt x="329" y="14255"/>
                  </a:lnTo>
                  <a:lnTo>
                    <a:pt x="548" y="14365"/>
                  </a:lnTo>
                  <a:lnTo>
                    <a:pt x="768" y="14438"/>
                  </a:lnTo>
                  <a:lnTo>
                    <a:pt x="1023" y="14475"/>
                  </a:lnTo>
                  <a:lnTo>
                    <a:pt x="1170" y="14475"/>
                  </a:lnTo>
                  <a:lnTo>
                    <a:pt x="1352" y="14438"/>
                  </a:lnTo>
                  <a:lnTo>
                    <a:pt x="1755" y="14219"/>
                  </a:lnTo>
                  <a:lnTo>
                    <a:pt x="2157" y="14036"/>
                  </a:lnTo>
                  <a:lnTo>
                    <a:pt x="2668" y="13817"/>
                  </a:lnTo>
                  <a:lnTo>
                    <a:pt x="2924" y="13744"/>
                  </a:lnTo>
                  <a:lnTo>
                    <a:pt x="3180" y="13707"/>
                  </a:lnTo>
                  <a:lnTo>
                    <a:pt x="3436" y="13744"/>
                  </a:lnTo>
                  <a:lnTo>
                    <a:pt x="3619" y="13780"/>
                  </a:lnTo>
                  <a:lnTo>
                    <a:pt x="3838" y="13817"/>
                  </a:lnTo>
                  <a:lnTo>
                    <a:pt x="4130" y="13780"/>
                  </a:lnTo>
                  <a:lnTo>
                    <a:pt x="4386" y="13671"/>
                  </a:lnTo>
                  <a:lnTo>
                    <a:pt x="4642" y="13524"/>
                  </a:lnTo>
                  <a:lnTo>
                    <a:pt x="4898" y="13378"/>
                  </a:lnTo>
                  <a:lnTo>
                    <a:pt x="5227" y="13159"/>
                  </a:lnTo>
                  <a:lnTo>
                    <a:pt x="5519" y="12976"/>
                  </a:lnTo>
                  <a:lnTo>
                    <a:pt x="5848" y="12867"/>
                  </a:lnTo>
                  <a:lnTo>
                    <a:pt x="6031" y="12830"/>
                  </a:lnTo>
                  <a:lnTo>
                    <a:pt x="6397" y="12830"/>
                  </a:lnTo>
                  <a:lnTo>
                    <a:pt x="6652" y="12793"/>
                  </a:lnTo>
                  <a:lnTo>
                    <a:pt x="6908" y="12720"/>
                  </a:lnTo>
                  <a:lnTo>
                    <a:pt x="7310" y="12611"/>
                  </a:lnTo>
                  <a:lnTo>
                    <a:pt x="7493" y="12574"/>
                  </a:lnTo>
                  <a:lnTo>
                    <a:pt x="7712" y="12538"/>
                  </a:lnTo>
                  <a:lnTo>
                    <a:pt x="8261" y="12538"/>
                  </a:lnTo>
                  <a:lnTo>
                    <a:pt x="8553" y="12574"/>
                  </a:lnTo>
                  <a:lnTo>
                    <a:pt x="8882" y="12684"/>
                  </a:lnTo>
                  <a:lnTo>
                    <a:pt x="9174" y="12793"/>
                  </a:lnTo>
                  <a:lnTo>
                    <a:pt x="9467" y="12940"/>
                  </a:lnTo>
                  <a:lnTo>
                    <a:pt x="9723" y="13086"/>
                  </a:lnTo>
                  <a:lnTo>
                    <a:pt x="9832" y="13195"/>
                  </a:lnTo>
                  <a:lnTo>
                    <a:pt x="9905" y="13305"/>
                  </a:lnTo>
                  <a:lnTo>
                    <a:pt x="9979" y="13415"/>
                  </a:lnTo>
                  <a:lnTo>
                    <a:pt x="10015" y="13598"/>
                  </a:lnTo>
                  <a:lnTo>
                    <a:pt x="10198" y="14182"/>
                  </a:lnTo>
                  <a:lnTo>
                    <a:pt x="10417" y="14767"/>
                  </a:lnTo>
                  <a:lnTo>
                    <a:pt x="11477" y="13963"/>
                  </a:lnTo>
                  <a:lnTo>
                    <a:pt x="11477" y="13963"/>
                  </a:lnTo>
                  <a:lnTo>
                    <a:pt x="11331" y="14548"/>
                  </a:lnTo>
                  <a:lnTo>
                    <a:pt x="11112" y="15096"/>
                  </a:lnTo>
                  <a:lnTo>
                    <a:pt x="11587" y="15060"/>
                  </a:lnTo>
                  <a:lnTo>
                    <a:pt x="11843" y="15462"/>
                  </a:lnTo>
                  <a:lnTo>
                    <a:pt x="11989" y="15754"/>
                  </a:lnTo>
                  <a:lnTo>
                    <a:pt x="12025" y="16083"/>
                  </a:lnTo>
                  <a:lnTo>
                    <a:pt x="12099" y="16558"/>
                  </a:lnTo>
                  <a:lnTo>
                    <a:pt x="12135" y="16851"/>
                  </a:lnTo>
                  <a:lnTo>
                    <a:pt x="12245" y="17143"/>
                  </a:lnTo>
                  <a:lnTo>
                    <a:pt x="12318" y="17253"/>
                  </a:lnTo>
                  <a:lnTo>
                    <a:pt x="12428" y="17362"/>
                  </a:lnTo>
                  <a:lnTo>
                    <a:pt x="12574" y="17472"/>
                  </a:lnTo>
                  <a:lnTo>
                    <a:pt x="12720" y="17545"/>
                  </a:lnTo>
                  <a:lnTo>
                    <a:pt x="13049" y="17691"/>
                  </a:lnTo>
                  <a:lnTo>
                    <a:pt x="13341" y="17874"/>
                  </a:lnTo>
                  <a:lnTo>
                    <a:pt x="13561" y="18020"/>
                  </a:lnTo>
                  <a:lnTo>
                    <a:pt x="13670" y="18057"/>
                  </a:lnTo>
                  <a:lnTo>
                    <a:pt x="13890" y="18057"/>
                  </a:lnTo>
                  <a:lnTo>
                    <a:pt x="13999" y="18020"/>
                  </a:lnTo>
                  <a:lnTo>
                    <a:pt x="14219" y="17874"/>
                  </a:lnTo>
                  <a:lnTo>
                    <a:pt x="14365" y="17838"/>
                  </a:lnTo>
                  <a:lnTo>
                    <a:pt x="14474" y="17801"/>
                  </a:lnTo>
                  <a:lnTo>
                    <a:pt x="15096" y="18422"/>
                  </a:lnTo>
                  <a:lnTo>
                    <a:pt x="15571" y="18093"/>
                  </a:lnTo>
                  <a:lnTo>
                    <a:pt x="16083" y="17764"/>
                  </a:lnTo>
                  <a:lnTo>
                    <a:pt x="16339" y="17655"/>
                  </a:lnTo>
                  <a:lnTo>
                    <a:pt x="16594" y="17582"/>
                  </a:lnTo>
                  <a:lnTo>
                    <a:pt x="16887" y="17509"/>
                  </a:lnTo>
                  <a:lnTo>
                    <a:pt x="17179" y="17472"/>
                  </a:lnTo>
                  <a:lnTo>
                    <a:pt x="17252" y="17472"/>
                  </a:lnTo>
                  <a:lnTo>
                    <a:pt x="17362" y="17033"/>
                  </a:lnTo>
                  <a:lnTo>
                    <a:pt x="17508" y="16595"/>
                  </a:lnTo>
                  <a:lnTo>
                    <a:pt x="17691" y="16193"/>
                  </a:lnTo>
                  <a:lnTo>
                    <a:pt x="17874" y="15791"/>
                  </a:lnTo>
                  <a:lnTo>
                    <a:pt x="18349" y="15023"/>
                  </a:lnTo>
                  <a:lnTo>
                    <a:pt x="18861" y="14255"/>
                  </a:lnTo>
                  <a:lnTo>
                    <a:pt x="19190" y="13780"/>
                  </a:lnTo>
                  <a:lnTo>
                    <a:pt x="19555" y="13342"/>
                  </a:lnTo>
                  <a:lnTo>
                    <a:pt x="19701" y="13086"/>
                  </a:lnTo>
                  <a:lnTo>
                    <a:pt x="19847" y="12867"/>
                  </a:lnTo>
                  <a:lnTo>
                    <a:pt x="19994" y="12574"/>
                  </a:lnTo>
                  <a:lnTo>
                    <a:pt x="20103" y="12282"/>
                  </a:lnTo>
                  <a:lnTo>
                    <a:pt x="20286" y="11733"/>
                  </a:lnTo>
                  <a:lnTo>
                    <a:pt x="20469" y="11149"/>
                  </a:lnTo>
                  <a:lnTo>
                    <a:pt x="20542" y="10856"/>
                  </a:lnTo>
                  <a:lnTo>
                    <a:pt x="20578" y="10564"/>
                  </a:lnTo>
                  <a:lnTo>
                    <a:pt x="20578" y="10271"/>
                  </a:lnTo>
                  <a:lnTo>
                    <a:pt x="20542" y="9942"/>
                  </a:lnTo>
                  <a:lnTo>
                    <a:pt x="20542" y="9760"/>
                  </a:lnTo>
                  <a:lnTo>
                    <a:pt x="20578" y="9613"/>
                  </a:lnTo>
                  <a:lnTo>
                    <a:pt x="20652" y="9358"/>
                  </a:lnTo>
                  <a:lnTo>
                    <a:pt x="20725" y="9138"/>
                  </a:lnTo>
                  <a:lnTo>
                    <a:pt x="20725" y="8956"/>
                  </a:lnTo>
                  <a:lnTo>
                    <a:pt x="20688" y="8736"/>
                  </a:lnTo>
                  <a:lnTo>
                    <a:pt x="20652" y="8553"/>
                  </a:lnTo>
                  <a:lnTo>
                    <a:pt x="20542" y="8371"/>
                  </a:lnTo>
                  <a:lnTo>
                    <a:pt x="20396" y="8188"/>
                  </a:lnTo>
                  <a:lnTo>
                    <a:pt x="20213" y="8005"/>
                  </a:lnTo>
                  <a:lnTo>
                    <a:pt x="20067" y="7859"/>
                  </a:lnTo>
                  <a:lnTo>
                    <a:pt x="19957" y="7640"/>
                  </a:lnTo>
                  <a:lnTo>
                    <a:pt x="19738" y="7201"/>
                  </a:lnTo>
                  <a:lnTo>
                    <a:pt x="19665" y="6982"/>
                  </a:lnTo>
                  <a:lnTo>
                    <a:pt x="19519" y="6799"/>
                  </a:lnTo>
                  <a:lnTo>
                    <a:pt x="19372" y="6616"/>
                  </a:lnTo>
                  <a:lnTo>
                    <a:pt x="19153" y="6470"/>
                  </a:lnTo>
                  <a:lnTo>
                    <a:pt x="19116" y="6433"/>
                  </a:lnTo>
                  <a:lnTo>
                    <a:pt x="19116" y="6360"/>
                  </a:lnTo>
                  <a:lnTo>
                    <a:pt x="19080" y="6214"/>
                  </a:lnTo>
                  <a:lnTo>
                    <a:pt x="18970" y="5812"/>
                  </a:lnTo>
                  <a:lnTo>
                    <a:pt x="18824" y="5483"/>
                  </a:lnTo>
                  <a:lnTo>
                    <a:pt x="18568" y="5227"/>
                  </a:lnTo>
                  <a:lnTo>
                    <a:pt x="18239" y="4971"/>
                  </a:lnTo>
                  <a:lnTo>
                    <a:pt x="18130" y="4898"/>
                  </a:lnTo>
                  <a:lnTo>
                    <a:pt x="17983" y="4789"/>
                  </a:lnTo>
                  <a:lnTo>
                    <a:pt x="17801" y="4533"/>
                  </a:lnTo>
                  <a:lnTo>
                    <a:pt x="17691" y="4277"/>
                  </a:lnTo>
                  <a:lnTo>
                    <a:pt x="17618" y="3948"/>
                  </a:lnTo>
                  <a:lnTo>
                    <a:pt x="17472" y="3107"/>
                  </a:lnTo>
                  <a:lnTo>
                    <a:pt x="17289" y="2230"/>
                  </a:lnTo>
                  <a:lnTo>
                    <a:pt x="17252" y="2120"/>
                  </a:lnTo>
                  <a:lnTo>
                    <a:pt x="17179" y="2011"/>
                  </a:lnTo>
                  <a:lnTo>
                    <a:pt x="16960" y="1865"/>
                  </a:lnTo>
                  <a:lnTo>
                    <a:pt x="16814" y="1718"/>
                  </a:lnTo>
                  <a:lnTo>
                    <a:pt x="16704" y="1572"/>
                  </a:lnTo>
                  <a:lnTo>
                    <a:pt x="16631" y="1389"/>
                  </a:lnTo>
                  <a:lnTo>
                    <a:pt x="16521" y="987"/>
                  </a:lnTo>
                  <a:lnTo>
                    <a:pt x="16412" y="585"/>
                  </a:lnTo>
                  <a:lnTo>
                    <a:pt x="16339" y="439"/>
                  </a:lnTo>
                  <a:lnTo>
                    <a:pt x="16229" y="293"/>
                  </a:lnTo>
                  <a:lnTo>
                    <a:pt x="1604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6135125" y="4783300"/>
              <a:ext cx="518125" cy="460575"/>
            </a:xfrm>
            <a:custGeom>
              <a:avLst/>
              <a:gdLst/>
              <a:ahLst/>
              <a:cxnLst/>
              <a:rect l="l" t="t" r="r" b="b"/>
              <a:pathLst>
                <a:path w="20725" h="18423" fill="none" extrusionOk="0">
                  <a:moveTo>
                    <a:pt x="16046" y="0"/>
                  </a:moveTo>
                  <a:lnTo>
                    <a:pt x="16046" y="0"/>
                  </a:lnTo>
                  <a:lnTo>
                    <a:pt x="15900" y="0"/>
                  </a:lnTo>
                  <a:lnTo>
                    <a:pt x="15900" y="0"/>
                  </a:lnTo>
                  <a:lnTo>
                    <a:pt x="15534" y="1462"/>
                  </a:lnTo>
                  <a:lnTo>
                    <a:pt x="15534" y="1462"/>
                  </a:lnTo>
                  <a:lnTo>
                    <a:pt x="15279" y="2449"/>
                  </a:lnTo>
                  <a:lnTo>
                    <a:pt x="15169" y="2925"/>
                  </a:lnTo>
                  <a:lnTo>
                    <a:pt x="15023" y="3436"/>
                  </a:lnTo>
                  <a:lnTo>
                    <a:pt x="15023" y="3436"/>
                  </a:lnTo>
                  <a:lnTo>
                    <a:pt x="14950" y="3582"/>
                  </a:lnTo>
                  <a:lnTo>
                    <a:pt x="14840" y="3692"/>
                  </a:lnTo>
                  <a:lnTo>
                    <a:pt x="14730" y="3765"/>
                  </a:lnTo>
                  <a:lnTo>
                    <a:pt x="14584" y="3802"/>
                  </a:lnTo>
                  <a:lnTo>
                    <a:pt x="14584" y="3802"/>
                  </a:lnTo>
                  <a:lnTo>
                    <a:pt x="14511" y="3765"/>
                  </a:lnTo>
                  <a:lnTo>
                    <a:pt x="14401" y="3729"/>
                  </a:lnTo>
                  <a:lnTo>
                    <a:pt x="14328" y="3692"/>
                  </a:lnTo>
                  <a:lnTo>
                    <a:pt x="14255" y="3619"/>
                  </a:lnTo>
                  <a:lnTo>
                    <a:pt x="14255" y="3619"/>
                  </a:lnTo>
                  <a:lnTo>
                    <a:pt x="14145" y="3473"/>
                  </a:lnTo>
                  <a:lnTo>
                    <a:pt x="14036" y="3363"/>
                  </a:lnTo>
                  <a:lnTo>
                    <a:pt x="13780" y="3217"/>
                  </a:lnTo>
                  <a:lnTo>
                    <a:pt x="13268" y="2925"/>
                  </a:lnTo>
                  <a:lnTo>
                    <a:pt x="13268" y="2925"/>
                  </a:lnTo>
                  <a:lnTo>
                    <a:pt x="12976" y="2778"/>
                  </a:lnTo>
                  <a:lnTo>
                    <a:pt x="12756" y="2559"/>
                  </a:lnTo>
                  <a:lnTo>
                    <a:pt x="12574" y="2376"/>
                  </a:lnTo>
                  <a:lnTo>
                    <a:pt x="12391" y="2120"/>
                  </a:lnTo>
                  <a:lnTo>
                    <a:pt x="12391" y="2120"/>
                  </a:lnTo>
                  <a:lnTo>
                    <a:pt x="13159" y="622"/>
                  </a:lnTo>
                  <a:lnTo>
                    <a:pt x="13159" y="622"/>
                  </a:lnTo>
                  <a:lnTo>
                    <a:pt x="12318" y="549"/>
                  </a:lnTo>
                  <a:lnTo>
                    <a:pt x="12318" y="549"/>
                  </a:lnTo>
                  <a:lnTo>
                    <a:pt x="11916" y="512"/>
                  </a:lnTo>
                  <a:lnTo>
                    <a:pt x="11733" y="476"/>
                  </a:lnTo>
                  <a:lnTo>
                    <a:pt x="11587" y="402"/>
                  </a:lnTo>
                  <a:lnTo>
                    <a:pt x="11587" y="402"/>
                  </a:lnTo>
                  <a:lnTo>
                    <a:pt x="11294" y="293"/>
                  </a:lnTo>
                  <a:lnTo>
                    <a:pt x="11148" y="256"/>
                  </a:lnTo>
                  <a:lnTo>
                    <a:pt x="11039" y="220"/>
                  </a:lnTo>
                  <a:lnTo>
                    <a:pt x="11039" y="220"/>
                  </a:lnTo>
                  <a:lnTo>
                    <a:pt x="10856" y="256"/>
                  </a:lnTo>
                  <a:lnTo>
                    <a:pt x="10710" y="293"/>
                  </a:lnTo>
                  <a:lnTo>
                    <a:pt x="10600" y="439"/>
                  </a:lnTo>
                  <a:lnTo>
                    <a:pt x="10454" y="585"/>
                  </a:lnTo>
                  <a:lnTo>
                    <a:pt x="10454" y="585"/>
                  </a:lnTo>
                  <a:lnTo>
                    <a:pt x="9869" y="256"/>
                  </a:lnTo>
                  <a:lnTo>
                    <a:pt x="9869" y="256"/>
                  </a:lnTo>
                  <a:lnTo>
                    <a:pt x="9905" y="439"/>
                  </a:lnTo>
                  <a:lnTo>
                    <a:pt x="9905" y="622"/>
                  </a:lnTo>
                  <a:lnTo>
                    <a:pt x="9832" y="768"/>
                  </a:lnTo>
                  <a:lnTo>
                    <a:pt x="9723" y="914"/>
                  </a:lnTo>
                  <a:lnTo>
                    <a:pt x="9723" y="914"/>
                  </a:lnTo>
                  <a:lnTo>
                    <a:pt x="9503" y="1170"/>
                  </a:lnTo>
                  <a:lnTo>
                    <a:pt x="9284" y="1426"/>
                  </a:lnTo>
                  <a:lnTo>
                    <a:pt x="8882" y="2047"/>
                  </a:lnTo>
                  <a:lnTo>
                    <a:pt x="8882" y="2047"/>
                  </a:lnTo>
                  <a:lnTo>
                    <a:pt x="8626" y="2047"/>
                  </a:lnTo>
                  <a:lnTo>
                    <a:pt x="8626" y="2047"/>
                  </a:lnTo>
                  <a:lnTo>
                    <a:pt x="8517" y="2047"/>
                  </a:lnTo>
                  <a:lnTo>
                    <a:pt x="8443" y="2011"/>
                  </a:lnTo>
                  <a:lnTo>
                    <a:pt x="8334" y="1938"/>
                  </a:lnTo>
                  <a:lnTo>
                    <a:pt x="8224" y="1865"/>
                  </a:lnTo>
                  <a:lnTo>
                    <a:pt x="8224" y="1865"/>
                  </a:lnTo>
                  <a:lnTo>
                    <a:pt x="8114" y="1755"/>
                  </a:lnTo>
                  <a:lnTo>
                    <a:pt x="8005" y="1682"/>
                  </a:lnTo>
                  <a:lnTo>
                    <a:pt x="7895" y="1645"/>
                  </a:lnTo>
                  <a:lnTo>
                    <a:pt x="7785" y="1645"/>
                  </a:lnTo>
                  <a:lnTo>
                    <a:pt x="7785" y="1645"/>
                  </a:lnTo>
                  <a:lnTo>
                    <a:pt x="7603" y="1645"/>
                  </a:lnTo>
                  <a:lnTo>
                    <a:pt x="7420" y="1718"/>
                  </a:lnTo>
                  <a:lnTo>
                    <a:pt x="7420" y="1718"/>
                  </a:lnTo>
                  <a:lnTo>
                    <a:pt x="7091" y="1865"/>
                  </a:lnTo>
                  <a:lnTo>
                    <a:pt x="6872" y="2084"/>
                  </a:lnTo>
                  <a:lnTo>
                    <a:pt x="6652" y="2303"/>
                  </a:lnTo>
                  <a:lnTo>
                    <a:pt x="6433" y="2559"/>
                  </a:lnTo>
                  <a:lnTo>
                    <a:pt x="6433" y="2559"/>
                  </a:lnTo>
                  <a:lnTo>
                    <a:pt x="6287" y="2742"/>
                  </a:lnTo>
                  <a:lnTo>
                    <a:pt x="6104" y="2925"/>
                  </a:lnTo>
                  <a:lnTo>
                    <a:pt x="5921" y="3071"/>
                  </a:lnTo>
                  <a:lnTo>
                    <a:pt x="5739" y="3144"/>
                  </a:lnTo>
                  <a:lnTo>
                    <a:pt x="5739" y="3144"/>
                  </a:lnTo>
                  <a:lnTo>
                    <a:pt x="5556" y="3180"/>
                  </a:lnTo>
                  <a:lnTo>
                    <a:pt x="5446" y="3253"/>
                  </a:lnTo>
                  <a:lnTo>
                    <a:pt x="5337" y="3327"/>
                  </a:lnTo>
                  <a:lnTo>
                    <a:pt x="5263" y="3400"/>
                  </a:lnTo>
                  <a:lnTo>
                    <a:pt x="5117" y="3582"/>
                  </a:lnTo>
                  <a:lnTo>
                    <a:pt x="5008" y="3838"/>
                  </a:lnTo>
                  <a:lnTo>
                    <a:pt x="5008" y="3838"/>
                  </a:lnTo>
                  <a:lnTo>
                    <a:pt x="4825" y="4240"/>
                  </a:lnTo>
                  <a:lnTo>
                    <a:pt x="4715" y="4423"/>
                  </a:lnTo>
                  <a:lnTo>
                    <a:pt x="4569" y="4569"/>
                  </a:lnTo>
                  <a:lnTo>
                    <a:pt x="4423" y="4716"/>
                  </a:lnTo>
                  <a:lnTo>
                    <a:pt x="4203" y="4825"/>
                  </a:lnTo>
                  <a:lnTo>
                    <a:pt x="3984" y="4935"/>
                  </a:lnTo>
                  <a:lnTo>
                    <a:pt x="3765" y="5008"/>
                  </a:lnTo>
                  <a:lnTo>
                    <a:pt x="3765" y="5008"/>
                  </a:lnTo>
                  <a:lnTo>
                    <a:pt x="3034" y="5154"/>
                  </a:lnTo>
                  <a:lnTo>
                    <a:pt x="2339" y="5337"/>
                  </a:lnTo>
                  <a:lnTo>
                    <a:pt x="1645" y="5629"/>
                  </a:lnTo>
                  <a:lnTo>
                    <a:pt x="987" y="5922"/>
                  </a:lnTo>
                  <a:lnTo>
                    <a:pt x="987" y="5922"/>
                  </a:lnTo>
                  <a:lnTo>
                    <a:pt x="731" y="6141"/>
                  </a:lnTo>
                  <a:lnTo>
                    <a:pt x="512" y="6324"/>
                  </a:lnTo>
                  <a:lnTo>
                    <a:pt x="439" y="6470"/>
                  </a:lnTo>
                  <a:lnTo>
                    <a:pt x="366" y="6616"/>
                  </a:lnTo>
                  <a:lnTo>
                    <a:pt x="329" y="6762"/>
                  </a:lnTo>
                  <a:lnTo>
                    <a:pt x="292" y="6945"/>
                  </a:lnTo>
                  <a:lnTo>
                    <a:pt x="292" y="6945"/>
                  </a:lnTo>
                  <a:lnTo>
                    <a:pt x="219" y="7274"/>
                  </a:lnTo>
                  <a:lnTo>
                    <a:pt x="146" y="7603"/>
                  </a:lnTo>
                  <a:lnTo>
                    <a:pt x="110" y="7786"/>
                  </a:lnTo>
                  <a:lnTo>
                    <a:pt x="110" y="7932"/>
                  </a:lnTo>
                  <a:lnTo>
                    <a:pt x="110" y="8115"/>
                  </a:lnTo>
                  <a:lnTo>
                    <a:pt x="183" y="8298"/>
                  </a:lnTo>
                  <a:lnTo>
                    <a:pt x="183" y="8298"/>
                  </a:lnTo>
                  <a:lnTo>
                    <a:pt x="183" y="8371"/>
                  </a:lnTo>
                  <a:lnTo>
                    <a:pt x="146" y="8444"/>
                  </a:lnTo>
                  <a:lnTo>
                    <a:pt x="146" y="8444"/>
                  </a:lnTo>
                  <a:lnTo>
                    <a:pt x="73" y="8553"/>
                  </a:lnTo>
                  <a:lnTo>
                    <a:pt x="37" y="8700"/>
                  </a:lnTo>
                  <a:lnTo>
                    <a:pt x="0" y="8846"/>
                  </a:lnTo>
                  <a:lnTo>
                    <a:pt x="0" y="8992"/>
                  </a:lnTo>
                  <a:lnTo>
                    <a:pt x="37" y="9284"/>
                  </a:lnTo>
                  <a:lnTo>
                    <a:pt x="73" y="9577"/>
                  </a:lnTo>
                  <a:lnTo>
                    <a:pt x="73" y="9577"/>
                  </a:lnTo>
                  <a:lnTo>
                    <a:pt x="219" y="10637"/>
                  </a:lnTo>
                  <a:lnTo>
                    <a:pt x="402" y="11733"/>
                  </a:lnTo>
                  <a:lnTo>
                    <a:pt x="402" y="11733"/>
                  </a:lnTo>
                  <a:lnTo>
                    <a:pt x="439" y="12172"/>
                  </a:lnTo>
                  <a:lnTo>
                    <a:pt x="402" y="12574"/>
                  </a:lnTo>
                  <a:lnTo>
                    <a:pt x="366" y="12793"/>
                  </a:lnTo>
                  <a:lnTo>
                    <a:pt x="292" y="12976"/>
                  </a:lnTo>
                  <a:lnTo>
                    <a:pt x="219" y="13195"/>
                  </a:lnTo>
                  <a:lnTo>
                    <a:pt x="73" y="13378"/>
                  </a:lnTo>
                  <a:lnTo>
                    <a:pt x="73" y="13378"/>
                  </a:lnTo>
                  <a:lnTo>
                    <a:pt x="0" y="13561"/>
                  </a:lnTo>
                  <a:lnTo>
                    <a:pt x="0" y="13744"/>
                  </a:lnTo>
                  <a:lnTo>
                    <a:pt x="37" y="13927"/>
                  </a:lnTo>
                  <a:lnTo>
                    <a:pt x="146" y="14073"/>
                  </a:lnTo>
                  <a:lnTo>
                    <a:pt x="146" y="14073"/>
                  </a:lnTo>
                  <a:lnTo>
                    <a:pt x="329" y="14255"/>
                  </a:lnTo>
                  <a:lnTo>
                    <a:pt x="548" y="14365"/>
                  </a:lnTo>
                  <a:lnTo>
                    <a:pt x="768" y="14438"/>
                  </a:lnTo>
                  <a:lnTo>
                    <a:pt x="1023" y="14475"/>
                  </a:lnTo>
                  <a:lnTo>
                    <a:pt x="1023" y="14475"/>
                  </a:lnTo>
                  <a:lnTo>
                    <a:pt x="1170" y="14475"/>
                  </a:lnTo>
                  <a:lnTo>
                    <a:pt x="1352" y="14438"/>
                  </a:lnTo>
                  <a:lnTo>
                    <a:pt x="1352" y="14438"/>
                  </a:lnTo>
                  <a:lnTo>
                    <a:pt x="1755" y="14219"/>
                  </a:lnTo>
                  <a:lnTo>
                    <a:pt x="2157" y="14036"/>
                  </a:lnTo>
                  <a:lnTo>
                    <a:pt x="2157" y="14036"/>
                  </a:lnTo>
                  <a:lnTo>
                    <a:pt x="2668" y="13817"/>
                  </a:lnTo>
                  <a:lnTo>
                    <a:pt x="2924" y="13744"/>
                  </a:lnTo>
                  <a:lnTo>
                    <a:pt x="3180" y="13707"/>
                  </a:lnTo>
                  <a:lnTo>
                    <a:pt x="3180" y="13707"/>
                  </a:lnTo>
                  <a:lnTo>
                    <a:pt x="3436" y="13744"/>
                  </a:lnTo>
                  <a:lnTo>
                    <a:pt x="3436" y="13744"/>
                  </a:lnTo>
                  <a:lnTo>
                    <a:pt x="3619" y="13780"/>
                  </a:lnTo>
                  <a:lnTo>
                    <a:pt x="3838" y="13817"/>
                  </a:lnTo>
                  <a:lnTo>
                    <a:pt x="3838" y="13817"/>
                  </a:lnTo>
                  <a:lnTo>
                    <a:pt x="4130" y="13780"/>
                  </a:lnTo>
                  <a:lnTo>
                    <a:pt x="4386" y="13671"/>
                  </a:lnTo>
                  <a:lnTo>
                    <a:pt x="4642" y="13524"/>
                  </a:lnTo>
                  <a:lnTo>
                    <a:pt x="4898" y="13378"/>
                  </a:lnTo>
                  <a:lnTo>
                    <a:pt x="4898" y="13378"/>
                  </a:lnTo>
                  <a:lnTo>
                    <a:pt x="5227" y="13159"/>
                  </a:lnTo>
                  <a:lnTo>
                    <a:pt x="5519" y="12976"/>
                  </a:lnTo>
                  <a:lnTo>
                    <a:pt x="5848" y="12867"/>
                  </a:lnTo>
                  <a:lnTo>
                    <a:pt x="6031" y="12830"/>
                  </a:lnTo>
                  <a:lnTo>
                    <a:pt x="6214" y="12830"/>
                  </a:lnTo>
                  <a:lnTo>
                    <a:pt x="6214" y="12830"/>
                  </a:lnTo>
                  <a:lnTo>
                    <a:pt x="6360" y="12830"/>
                  </a:lnTo>
                  <a:lnTo>
                    <a:pt x="6360" y="12830"/>
                  </a:lnTo>
                  <a:lnTo>
                    <a:pt x="6397" y="12830"/>
                  </a:lnTo>
                  <a:lnTo>
                    <a:pt x="6397" y="12830"/>
                  </a:lnTo>
                  <a:lnTo>
                    <a:pt x="6652" y="12793"/>
                  </a:lnTo>
                  <a:lnTo>
                    <a:pt x="6908" y="12720"/>
                  </a:lnTo>
                  <a:lnTo>
                    <a:pt x="6908" y="12720"/>
                  </a:lnTo>
                  <a:lnTo>
                    <a:pt x="7310" y="12611"/>
                  </a:lnTo>
                  <a:lnTo>
                    <a:pt x="7493" y="12574"/>
                  </a:lnTo>
                  <a:lnTo>
                    <a:pt x="7712" y="12538"/>
                  </a:lnTo>
                  <a:lnTo>
                    <a:pt x="7712" y="12538"/>
                  </a:lnTo>
                  <a:lnTo>
                    <a:pt x="7932" y="12538"/>
                  </a:lnTo>
                  <a:lnTo>
                    <a:pt x="7932" y="12538"/>
                  </a:lnTo>
                  <a:lnTo>
                    <a:pt x="8261" y="12538"/>
                  </a:lnTo>
                  <a:lnTo>
                    <a:pt x="8553" y="12574"/>
                  </a:lnTo>
                  <a:lnTo>
                    <a:pt x="8882" y="12684"/>
                  </a:lnTo>
                  <a:lnTo>
                    <a:pt x="9174" y="12793"/>
                  </a:lnTo>
                  <a:lnTo>
                    <a:pt x="9174" y="12793"/>
                  </a:lnTo>
                  <a:lnTo>
                    <a:pt x="9467" y="12940"/>
                  </a:lnTo>
                  <a:lnTo>
                    <a:pt x="9723" y="13086"/>
                  </a:lnTo>
                  <a:lnTo>
                    <a:pt x="9832" y="13195"/>
                  </a:lnTo>
                  <a:lnTo>
                    <a:pt x="9905" y="13305"/>
                  </a:lnTo>
                  <a:lnTo>
                    <a:pt x="9979" y="13415"/>
                  </a:lnTo>
                  <a:lnTo>
                    <a:pt x="10015" y="13598"/>
                  </a:lnTo>
                  <a:lnTo>
                    <a:pt x="10015" y="13598"/>
                  </a:lnTo>
                  <a:lnTo>
                    <a:pt x="10198" y="14182"/>
                  </a:lnTo>
                  <a:lnTo>
                    <a:pt x="10417" y="14767"/>
                  </a:lnTo>
                  <a:lnTo>
                    <a:pt x="10417" y="14767"/>
                  </a:lnTo>
                  <a:lnTo>
                    <a:pt x="11477" y="13963"/>
                  </a:lnTo>
                  <a:lnTo>
                    <a:pt x="11477" y="13963"/>
                  </a:lnTo>
                  <a:lnTo>
                    <a:pt x="11331" y="14548"/>
                  </a:lnTo>
                  <a:lnTo>
                    <a:pt x="11331" y="14548"/>
                  </a:lnTo>
                  <a:lnTo>
                    <a:pt x="11112" y="15096"/>
                  </a:lnTo>
                  <a:lnTo>
                    <a:pt x="11112" y="15096"/>
                  </a:lnTo>
                  <a:lnTo>
                    <a:pt x="11587" y="15060"/>
                  </a:lnTo>
                  <a:lnTo>
                    <a:pt x="11587" y="15060"/>
                  </a:lnTo>
                  <a:lnTo>
                    <a:pt x="11843" y="15462"/>
                  </a:lnTo>
                  <a:lnTo>
                    <a:pt x="11989" y="15754"/>
                  </a:lnTo>
                  <a:lnTo>
                    <a:pt x="12025" y="16083"/>
                  </a:lnTo>
                  <a:lnTo>
                    <a:pt x="12099" y="16558"/>
                  </a:lnTo>
                  <a:lnTo>
                    <a:pt x="12099" y="16558"/>
                  </a:lnTo>
                  <a:lnTo>
                    <a:pt x="12135" y="16851"/>
                  </a:lnTo>
                  <a:lnTo>
                    <a:pt x="12245" y="17143"/>
                  </a:lnTo>
                  <a:lnTo>
                    <a:pt x="12318" y="17253"/>
                  </a:lnTo>
                  <a:lnTo>
                    <a:pt x="12428" y="17362"/>
                  </a:lnTo>
                  <a:lnTo>
                    <a:pt x="12574" y="17472"/>
                  </a:lnTo>
                  <a:lnTo>
                    <a:pt x="12720" y="17545"/>
                  </a:lnTo>
                  <a:lnTo>
                    <a:pt x="12720" y="17545"/>
                  </a:lnTo>
                  <a:lnTo>
                    <a:pt x="13049" y="17691"/>
                  </a:lnTo>
                  <a:lnTo>
                    <a:pt x="13341" y="17874"/>
                  </a:lnTo>
                  <a:lnTo>
                    <a:pt x="13341" y="17874"/>
                  </a:lnTo>
                  <a:lnTo>
                    <a:pt x="13561" y="18020"/>
                  </a:lnTo>
                  <a:lnTo>
                    <a:pt x="13670" y="18057"/>
                  </a:lnTo>
                  <a:lnTo>
                    <a:pt x="13780" y="18057"/>
                  </a:lnTo>
                  <a:lnTo>
                    <a:pt x="13780" y="18057"/>
                  </a:lnTo>
                  <a:lnTo>
                    <a:pt x="13890" y="18057"/>
                  </a:lnTo>
                  <a:lnTo>
                    <a:pt x="13999" y="18020"/>
                  </a:lnTo>
                  <a:lnTo>
                    <a:pt x="14219" y="17874"/>
                  </a:lnTo>
                  <a:lnTo>
                    <a:pt x="14219" y="17874"/>
                  </a:lnTo>
                  <a:lnTo>
                    <a:pt x="14365" y="17838"/>
                  </a:lnTo>
                  <a:lnTo>
                    <a:pt x="14474" y="17801"/>
                  </a:lnTo>
                  <a:lnTo>
                    <a:pt x="14474" y="17801"/>
                  </a:lnTo>
                  <a:lnTo>
                    <a:pt x="15096" y="18422"/>
                  </a:lnTo>
                  <a:lnTo>
                    <a:pt x="15096" y="18422"/>
                  </a:lnTo>
                  <a:lnTo>
                    <a:pt x="15571" y="18093"/>
                  </a:lnTo>
                  <a:lnTo>
                    <a:pt x="16083" y="17764"/>
                  </a:lnTo>
                  <a:lnTo>
                    <a:pt x="16339" y="17655"/>
                  </a:lnTo>
                  <a:lnTo>
                    <a:pt x="16594" y="17582"/>
                  </a:lnTo>
                  <a:lnTo>
                    <a:pt x="16887" y="17509"/>
                  </a:lnTo>
                  <a:lnTo>
                    <a:pt x="17179" y="17472"/>
                  </a:lnTo>
                  <a:lnTo>
                    <a:pt x="17179" y="17472"/>
                  </a:lnTo>
                  <a:lnTo>
                    <a:pt x="17252" y="17472"/>
                  </a:lnTo>
                  <a:lnTo>
                    <a:pt x="17252" y="17472"/>
                  </a:lnTo>
                  <a:lnTo>
                    <a:pt x="17362" y="17033"/>
                  </a:lnTo>
                  <a:lnTo>
                    <a:pt x="17508" y="16595"/>
                  </a:lnTo>
                  <a:lnTo>
                    <a:pt x="17691" y="16193"/>
                  </a:lnTo>
                  <a:lnTo>
                    <a:pt x="17874" y="15791"/>
                  </a:lnTo>
                  <a:lnTo>
                    <a:pt x="18349" y="15023"/>
                  </a:lnTo>
                  <a:lnTo>
                    <a:pt x="18861" y="14255"/>
                  </a:lnTo>
                  <a:lnTo>
                    <a:pt x="18861" y="14255"/>
                  </a:lnTo>
                  <a:lnTo>
                    <a:pt x="19190" y="13780"/>
                  </a:lnTo>
                  <a:lnTo>
                    <a:pt x="19555" y="13342"/>
                  </a:lnTo>
                  <a:lnTo>
                    <a:pt x="19701" y="13086"/>
                  </a:lnTo>
                  <a:lnTo>
                    <a:pt x="19847" y="12867"/>
                  </a:lnTo>
                  <a:lnTo>
                    <a:pt x="19994" y="12574"/>
                  </a:lnTo>
                  <a:lnTo>
                    <a:pt x="20103" y="12282"/>
                  </a:lnTo>
                  <a:lnTo>
                    <a:pt x="20103" y="12282"/>
                  </a:lnTo>
                  <a:lnTo>
                    <a:pt x="20286" y="11733"/>
                  </a:lnTo>
                  <a:lnTo>
                    <a:pt x="20469" y="11149"/>
                  </a:lnTo>
                  <a:lnTo>
                    <a:pt x="20542" y="10856"/>
                  </a:lnTo>
                  <a:lnTo>
                    <a:pt x="20578" y="10564"/>
                  </a:lnTo>
                  <a:lnTo>
                    <a:pt x="20578" y="10271"/>
                  </a:lnTo>
                  <a:lnTo>
                    <a:pt x="20542" y="9942"/>
                  </a:lnTo>
                  <a:lnTo>
                    <a:pt x="20542" y="9942"/>
                  </a:lnTo>
                  <a:lnTo>
                    <a:pt x="20542" y="9760"/>
                  </a:lnTo>
                  <a:lnTo>
                    <a:pt x="20578" y="9613"/>
                  </a:lnTo>
                  <a:lnTo>
                    <a:pt x="20578" y="9613"/>
                  </a:lnTo>
                  <a:lnTo>
                    <a:pt x="20652" y="9358"/>
                  </a:lnTo>
                  <a:lnTo>
                    <a:pt x="20725" y="9138"/>
                  </a:lnTo>
                  <a:lnTo>
                    <a:pt x="20725" y="8956"/>
                  </a:lnTo>
                  <a:lnTo>
                    <a:pt x="20688" y="8736"/>
                  </a:lnTo>
                  <a:lnTo>
                    <a:pt x="20652" y="8553"/>
                  </a:lnTo>
                  <a:lnTo>
                    <a:pt x="20542" y="8371"/>
                  </a:lnTo>
                  <a:lnTo>
                    <a:pt x="20396" y="8188"/>
                  </a:lnTo>
                  <a:lnTo>
                    <a:pt x="20213" y="8005"/>
                  </a:lnTo>
                  <a:lnTo>
                    <a:pt x="20213" y="8005"/>
                  </a:lnTo>
                  <a:lnTo>
                    <a:pt x="20067" y="7859"/>
                  </a:lnTo>
                  <a:lnTo>
                    <a:pt x="19957" y="7640"/>
                  </a:lnTo>
                  <a:lnTo>
                    <a:pt x="19738" y="7201"/>
                  </a:lnTo>
                  <a:lnTo>
                    <a:pt x="19665" y="6982"/>
                  </a:lnTo>
                  <a:lnTo>
                    <a:pt x="19519" y="6799"/>
                  </a:lnTo>
                  <a:lnTo>
                    <a:pt x="19372" y="6616"/>
                  </a:lnTo>
                  <a:lnTo>
                    <a:pt x="19153" y="6470"/>
                  </a:lnTo>
                  <a:lnTo>
                    <a:pt x="19153" y="6470"/>
                  </a:lnTo>
                  <a:lnTo>
                    <a:pt x="19116" y="6433"/>
                  </a:lnTo>
                  <a:lnTo>
                    <a:pt x="19116" y="6360"/>
                  </a:lnTo>
                  <a:lnTo>
                    <a:pt x="19080" y="6214"/>
                  </a:lnTo>
                  <a:lnTo>
                    <a:pt x="19080" y="6214"/>
                  </a:lnTo>
                  <a:lnTo>
                    <a:pt x="18970" y="5812"/>
                  </a:lnTo>
                  <a:lnTo>
                    <a:pt x="18824" y="5483"/>
                  </a:lnTo>
                  <a:lnTo>
                    <a:pt x="18568" y="5227"/>
                  </a:lnTo>
                  <a:lnTo>
                    <a:pt x="18239" y="4971"/>
                  </a:lnTo>
                  <a:lnTo>
                    <a:pt x="18239" y="4971"/>
                  </a:lnTo>
                  <a:lnTo>
                    <a:pt x="18130" y="4898"/>
                  </a:lnTo>
                  <a:lnTo>
                    <a:pt x="17983" y="4789"/>
                  </a:lnTo>
                  <a:lnTo>
                    <a:pt x="17801" y="4533"/>
                  </a:lnTo>
                  <a:lnTo>
                    <a:pt x="17691" y="4277"/>
                  </a:lnTo>
                  <a:lnTo>
                    <a:pt x="17618" y="3948"/>
                  </a:lnTo>
                  <a:lnTo>
                    <a:pt x="17618" y="3948"/>
                  </a:lnTo>
                  <a:lnTo>
                    <a:pt x="17472" y="3107"/>
                  </a:lnTo>
                  <a:lnTo>
                    <a:pt x="17289" y="2230"/>
                  </a:lnTo>
                  <a:lnTo>
                    <a:pt x="17289" y="2230"/>
                  </a:lnTo>
                  <a:lnTo>
                    <a:pt x="17252" y="2120"/>
                  </a:lnTo>
                  <a:lnTo>
                    <a:pt x="17179" y="2011"/>
                  </a:lnTo>
                  <a:lnTo>
                    <a:pt x="17179" y="2011"/>
                  </a:lnTo>
                  <a:lnTo>
                    <a:pt x="16960" y="1865"/>
                  </a:lnTo>
                  <a:lnTo>
                    <a:pt x="16814" y="1718"/>
                  </a:lnTo>
                  <a:lnTo>
                    <a:pt x="16704" y="1572"/>
                  </a:lnTo>
                  <a:lnTo>
                    <a:pt x="16631" y="1389"/>
                  </a:lnTo>
                  <a:lnTo>
                    <a:pt x="16521" y="987"/>
                  </a:lnTo>
                  <a:lnTo>
                    <a:pt x="16412" y="585"/>
                  </a:lnTo>
                  <a:lnTo>
                    <a:pt x="16412" y="585"/>
                  </a:lnTo>
                  <a:lnTo>
                    <a:pt x="16339" y="439"/>
                  </a:lnTo>
                  <a:lnTo>
                    <a:pt x="16229" y="293"/>
                  </a:lnTo>
                  <a:lnTo>
                    <a:pt x="1604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3445850" y="3202450"/>
              <a:ext cx="233950" cy="221150"/>
            </a:xfrm>
            <a:custGeom>
              <a:avLst/>
              <a:gdLst/>
              <a:ahLst/>
              <a:cxnLst/>
              <a:rect l="l" t="t" r="r" b="b"/>
              <a:pathLst>
                <a:path w="9358" h="8846" extrusionOk="0">
                  <a:moveTo>
                    <a:pt x="2559" y="0"/>
                  </a:moveTo>
                  <a:lnTo>
                    <a:pt x="2157" y="73"/>
                  </a:lnTo>
                  <a:lnTo>
                    <a:pt x="2011" y="439"/>
                  </a:lnTo>
                  <a:lnTo>
                    <a:pt x="1937" y="622"/>
                  </a:lnTo>
                  <a:lnTo>
                    <a:pt x="1864" y="768"/>
                  </a:lnTo>
                  <a:lnTo>
                    <a:pt x="1316" y="1389"/>
                  </a:lnTo>
                  <a:lnTo>
                    <a:pt x="1024" y="1682"/>
                  </a:lnTo>
                  <a:lnTo>
                    <a:pt x="695" y="1937"/>
                  </a:lnTo>
                  <a:lnTo>
                    <a:pt x="475" y="2084"/>
                  </a:lnTo>
                  <a:lnTo>
                    <a:pt x="293" y="2266"/>
                  </a:lnTo>
                  <a:lnTo>
                    <a:pt x="146" y="2449"/>
                  </a:lnTo>
                  <a:lnTo>
                    <a:pt x="73" y="2632"/>
                  </a:lnTo>
                  <a:lnTo>
                    <a:pt x="0" y="2851"/>
                  </a:lnTo>
                  <a:lnTo>
                    <a:pt x="0" y="3071"/>
                  </a:lnTo>
                  <a:lnTo>
                    <a:pt x="0" y="3326"/>
                  </a:lnTo>
                  <a:lnTo>
                    <a:pt x="73" y="3582"/>
                  </a:lnTo>
                  <a:lnTo>
                    <a:pt x="146" y="3765"/>
                  </a:lnTo>
                  <a:lnTo>
                    <a:pt x="512" y="3838"/>
                  </a:lnTo>
                  <a:lnTo>
                    <a:pt x="804" y="3875"/>
                  </a:lnTo>
                  <a:lnTo>
                    <a:pt x="1060" y="3838"/>
                  </a:lnTo>
                  <a:lnTo>
                    <a:pt x="1316" y="3728"/>
                  </a:lnTo>
                  <a:lnTo>
                    <a:pt x="1572" y="3582"/>
                  </a:lnTo>
                  <a:lnTo>
                    <a:pt x="1828" y="3363"/>
                  </a:lnTo>
                  <a:lnTo>
                    <a:pt x="2047" y="3144"/>
                  </a:lnTo>
                  <a:lnTo>
                    <a:pt x="2193" y="3071"/>
                  </a:lnTo>
                  <a:lnTo>
                    <a:pt x="2376" y="3034"/>
                  </a:lnTo>
                  <a:lnTo>
                    <a:pt x="2486" y="3034"/>
                  </a:lnTo>
                  <a:lnTo>
                    <a:pt x="2595" y="3071"/>
                  </a:lnTo>
                  <a:lnTo>
                    <a:pt x="2303" y="3363"/>
                  </a:lnTo>
                  <a:lnTo>
                    <a:pt x="2193" y="3509"/>
                  </a:lnTo>
                  <a:lnTo>
                    <a:pt x="2120" y="3655"/>
                  </a:lnTo>
                  <a:lnTo>
                    <a:pt x="2120" y="3838"/>
                  </a:lnTo>
                  <a:lnTo>
                    <a:pt x="2157" y="3984"/>
                  </a:lnTo>
                  <a:lnTo>
                    <a:pt x="2266" y="4313"/>
                  </a:lnTo>
                  <a:lnTo>
                    <a:pt x="2011" y="4569"/>
                  </a:lnTo>
                  <a:lnTo>
                    <a:pt x="1828" y="4825"/>
                  </a:lnTo>
                  <a:lnTo>
                    <a:pt x="1791" y="4935"/>
                  </a:lnTo>
                  <a:lnTo>
                    <a:pt x="1791" y="5044"/>
                  </a:lnTo>
                  <a:lnTo>
                    <a:pt x="1828" y="5117"/>
                  </a:lnTo>
                  <a:lnTo>
                    <a:pt x="1901" y="5227"/>
                  </a:lnTo>
                  <a:lnTo>
                    <a:pt x="2011" y="5300"/>
                  </a:lnTo>
                  <a:lnTo>
                    <a:pt x="2193" y="5373"/>
                  </a:lnTo>
                  <a:lnTo>
                    <a:pt x="2632" y="5519"/>
                  </a:lnTo>
                  <a:lnTo>
                    <a:pt x="3107" y="5593"/>
                  </a:lnTo>
                  <a:lnTo>
                    <a:pt x="3363" y="5629"/>
                  </a:lnTo>
                  <a:lnTo>
                    <a:pt x="3546" y="5739"/>
                  </a:lnTo>
                  <a:lnTo>
                    <a:pt x="3692" y="5922"/>
                  </a:lnTo>
                  <a:lnTo>
                    <a:pt x="3838" y="6177"/>
                  </a:lnTo>
                  <a:lnTo>
                    <a:pt x="3363" y="6177"/>
                  </a:lnTo>
                  <a:lnTo>
                    <a:pt x="3253" y="6104"/>
                  </a:lnTo>
                  <a:lnTo>
                    <a:pt x="3144" y="6031"/>
                  </a:lnTo>
                  <a:lnTo>
                    <a:pt x="2997" y="5958"/>
                  </a:lnTo>
                  <a:lnTo>
                    <a:pt x="2705" y="5922"/>
                  </a:lnTo>
                  <a:lnTo>
                    <a:pt x="2120" y="5885"/>
                  </a:lnTo>
                  <a:lnTo>
                    <a:pt x="1864" y="5885"/>
                  </a:lnTo>
                  <a:lnTo>
                    <a:pt x="1718" y="5958"/>
                  </a:lnTo>
                  <a:lnTo>
                    <a:pt x="1572" y="6068"/>
                  </a:lnTo>
                  <a:lnTo>
                    <a:pt x="1499" y="6251"/>
                  </a:lnTo>
                  <a:lnTo>
                    <a:pt x="1462" y="6470"/>
                  </a:lnTo>
                  <a:lnTo>
                    <a:pt x="1462" y="6689"/>
                  </a:lnTo>
                  <a:lnTo>
                    <a:pt x="1499" y="6799"/>
                  </a:lnTo>
                  <a:lnTo>
                    <a:pt x="1535" y="6872"/>
                  </a:lnTo>
                  <a:lnTo>
                    <a:pt x="1609" y="6982"/>
                  </a:lnTo>
                  <a:lnTo>
                    <a:pt x="1718" y="7055"/>
                  </a:lnTo>
                  <a:lnTo>
                    <a:pt x="2340" y="7457"/>
                  </a:lnTo>
                  <a:lnTo>
                    <a:pt x="2340" y="7786"/>
                  </a:lnTo>
                  <a:lnTo>
                    <a:pt x="2340" y="8115"/>
                  </a:lnTo>
                  <a:lnTo>
                    <a:pt x="2376" y="8224"/>
                  </a:lnTo>
                  <a:lnTo>
                    <a:pt x="2413" y="8297"/>
                  </a:lnTo>
                  <a:lnTo>
                    <a:pt x="2486" y="8371"/>
                  </a:lnTo>
                  <a:lnTo>
                    <a:pt x="2595" y="8407"/>
                  </a:lnTo>
                  <a:lnTo>
                    <a:pt x="2961" y="8444"/>
                  </a:lnTo>
                  <a:lnTo>
                    <a:pt x="3290" y="8480"/>
                  </a:lnTo>
                  <a:lnTo>
                    <a:pt x="3655" y="8517"/>
                  </a:lnTo>
                  <a:lnTo>
                    <a:pt x="3838" y="8517"/>
                  </a:lnTo>
                  <a:lnTo>
                    <a:pt x="4021" y="8480"/>
                  </a:lnTo>
                  <a:lnTo>
                    <a:pt x="4204" y="8407"/>
                  </a:lnTo>
                  <a:lnTo>
                    <a:pt x="4386" y="8297"/>
                  </a:lnTo>
                  <a:lnTo>
                    <a:pt x="4460" y="8261"/>
                  </a:lnTo>
                  <a:lnTo>
                    <a:pt x="4642" y="8261"/>
                  </a:lnTo>
                  <a:lnTo>
                    <a:pt x="4789" y="8224"/>
                  </a:lnTo>
                  <a:lnTo>
                    <a:pt x="5483" y="8078"/>
                  </a:lnTo>
                  <a:lnTo>
                    <a:pt x="5848" y="8590"/>
                  </a:lnTo>
                  <a:lnTo>
                    <a:pt x="6251" y="8736"/>
                  </a:lnTo>
                  <a:lnTo>
                    <a:pt x="6433" y="8773"/>
                  </a:lnTo>
                  <a:lnTo>
                    <a:pt x="6653" y="8809"/>
                  </a:lnTo>
                  <a:lnTo>
                    <a:pt x="6945" y="8846"/>
                  </a:lnTo>
                  <a:lnTo>
                    <a:pt x="7164" y="8809"/>
                  </a:lnTo>
                  <a:lnTo>
                    <a:pt x="7274" y="8773"/>
                  </a:lnTo>
                  <a:lnTo>
                    <a:pt x="7311" y="8699"/>
                  </a:lnTo>
                  <a:lnTo>
                    <a:pt x="7420" y="8480"/>
                  </a:lnTo>
                  <a:lnTo>
                    <a:pt x="7493" y="8115"/>
                  </a:lnTo>
                  <a:lnTo>
                    <a:pt x="7530" y="8078"/>
                  </a:lnTo>
                  <a:lnTo>
                    <a:pt x="7603" y="8005"/>
                  </a:lnTo>
                  <a:lnTo>
                    <a:pt x="8115" y="8078"/>
                  </a:lnTo>
                  <a:lnTo>
                    <a:pt x="8188" y="7968"/>
                  </a:lnTo>
                  <a:lnTo>
                    <a:pt x="8224" y="7822"/>
                  </a:lnTo>
                  <a:lnTo>
                    <a:pt x="8261" y="7713"/>
                  </a:lnTo>
                  <a:lnTo>
                    <a:pt x="8261" y="7603"/>
                  </a:lnTo>
                  <a:lnTo>
                    <a:pt x="8224" y="7347"/>
                  </a:lnTo>
                  <a:lnTo>
                    <a:pt x="8078" y="7128"/>
                  </a:lnTo>
                  <a:lnTo>
                    <a:pt x="7822" y="6726"/>
                  </a:lnTo>
                  <a:lnTo>
                    <a:pt x="7749" y="6506"/>
                  </a:lnTo>
                  <a:lnTo>
                    <a:pt x="7676" y="6287"/>
                  </a:lnTo>
                  <a:lnTo>
                    <a:pt x="7640" y="6068"/>
                  </a:lnTo>
                  <a:lnTo>
                    <a:pt x="7640" y="5848"/>
                  </a:lnTo>
                  <a:lnTo>
                    <a:pt x="7713" y="5629"/>
                  </a:lnTo>
                  <a:lnTo>
                    <a:pt x="7859" y="5373"/>
                  </a:lnTo>
                  <a:lnTo>
                    <a:pt x="7895" y="5264"/>
                  </a:lnTo>
                  <a:lnTo>
                    <a:pt x="7895" y="5154"/>
                  </a:lnTo>
                  <a:lnTo>
                    <a:pt x="7895" y="5044"/>
                  </a:lnTo>
                  <a:lnTo>
                    <a:pt x="7932" y="4971"/>
                  </a:lnTo>
                  <a:lnTo>
                    <a:pt x="8042" y="4533"/>
                  </a:lnTo>
                  <a:lnTo>
                    <a:pt x="8224" y="4131"/>
                  </a:lnTo>
                  <a:lnTo>
                    <a:pt x="8334" y="3948"/>
                  </a:lnTo>
                  <a:lnTo>
                    <a:pt x="8480" y="3765"/>
                  </a:lnTo>
                  <a:lnTo>
                    <a:pt x="8626" y="3619"/>
                  </a:lnTo>
                  <a:lnTo>
                    <a:pt x="8846" y="3509"/>
                  </a:lnTo>
                  <a:lnTo>
                    <a:pt x="8992" y="3400"/>
                  </a:lnTo>
                  <a:lnTo>
                    <a:pt x="9102" y="3217"/>
                  </a:lnTo>
                  <a:lnTo>
                    <a:pt x="9357" y="2815"/>
                  </a:lnTo>
                  <a:lnTo>
                    <a:pt x="9138" y="2705"/>
                  </a:lnTo>
                  <a:lnTo>
                    <a:pt x="8955" y="2595"/>
                  </a:lnTo>
                  <a:lnTo>
                    <a:pt x="8773" y="2486"/>
                  </a:lnTo>
                  <a:lnTo>
                    <a:pt x="8626" y="2449"/>
                  </a:lnTo>
                  <a:lnTo>
                    <a:pt x="8517" y="2486"/>
                  </a:lnTo>
                  <a:lnTo>
                    <a:pt x="8407" y="2595"/>
                  </a:lnTo>
                  <a:lnTo>
                    <a:pt x="8297" y="2705"/>
                  </a:lnTo>
                  <a:lnTo>
                    <a:pt x="8188" y="2778"/>
                  </a:lnTo>
                  <a:lnTo>
                    <a:pt x="7932" y="2888"/>
                  </a:lnTo>
                  <a:lnTo>
                    <a:pt x="7384" y="3034"/>
                  </a:lnTo>
                  <a:lnTo>
                    <a:pt x="6835" y="4277"/>
                  </a:lnTo>
                  <a:lnTo>
                    <a:pt x="6616" y="3253"/>
                  </a:lnTo>
                  <a:lnTo>
                    <a:pt x="5848" y="3765"/>
                  </a:lnTo>
                  <a:lnTo>
                    <a:pt x="5848" y="3509"/>
                  </a:lnTo>
                  <a:lnTo>
                    <a:pt x="5848" y="3290"/>
                  </a:lnTo>
                  <a:lnTo>
                    <a:pt x="5775" y="3144"/>
                  </a:lnTo>
                  <a:lnTo>
                    <a:pt x="5702" y="2997"/>
                  </a:lnTo>
                  <a:lnTo>
                    <a:pt x="5593" y="2924"/>
                  </a:lnTo>
                  <a:lnTo>
                    <a:pt x="5446" y="2815"/>
                  </a:lnTo>
                  <a:lnTo>
                    <a:pt x="5154" y="2705"/>
                  </a:lnTo>
                  <a:lnTo>
                    <a:pt x="5044" y="2303"/>
                  </a:lnTo>
                  <a:lnTo>
                    <a:pt x="5008" y="2120"/>
                  </a:lnTo>
                  <a:lnTo>
                    <a:pt x="5008" y="1901"/>
                  </a:lnTo>
                  <a:lnTo>
                    <a:pt x="5008" y="1426"/>
                  </a:lnTo>
                  <a:lnTo>
                    <a:pt x="4971" y="1170"/>
                  </a:lnTo>
                  <a:lnTo>
                    <a:pt x="4898" y="987"/>
                  </a:lnTo>
                  <a:lnTo>
                    <a:pt x="4752" y="804"/>
                  </a:lnTo>
                  <a:lnTo>
                    <a:pt x="4606" y="658"/>
                  </a:lnTo>
                  <a:lnTo>
                    <a:pt x="4386" y="548"/>
                  </a:lnTo>
                  <a:lnTo>
                    <a:pt x="4094" y="475"/>
                  </a:lnTo>
                  <a:lnTo>
                    <a:pt x="4057" y="402"/>
                  </a:lnTo>
                  <a:lnTo>
                    <a:pt x="3802" y="220"/>
                  </a:lnTo>
                  <a:lnTo>
                    <a:pt x="3509" y="73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3592050" y="3417175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3445850" y="3202450"/>
              <a:ext cx="233950" cy="221150"/>
            </a:xfrm>
            <a:custGeom>
              <a:avLst/>
              <a:gdLst/>
              <a:ahLst/>
              <a:cxnLst/>
              <a:rect l="l" t="t" r="r" b="b"/>
              <a:pathLst>
                <a:path w="9358" h="8846" fill="none" extrusionOk="0">
                  <a:moveTo>
                    <a:pt x="2961" y="0"/>
                  </a:moveTo>
                  <a:lnTo>
                    <a:pt x="2961" y="0"/>
                  </a:lnTo>
                  <a:lnTo>
                    <a:pt x="2559" y="0"/>
                  </a:lnTo>
                  <a:lnTo>
                    <a:pt x="2157" y="73"/>
                  </a:lnTo>
                  <a:lnTo>
                    <a:pt x="2157" y="73"/>
                  </a:lnTo>
                  <a:lnTo>
                    <a:pt x="2011" y="439"/>
                  </a:lnTo>
                  <a:lnTo>
                    <a:pt x="1937" y="622"/>
                  </a:lnTo>
                  <a:lnTo>
                    <a:pt x="1864" y="768"/>
                  </a:lnTo>
                  <a:lnTo>
                    <a:pt x="1864" y="768"/>
                  </a:lnTo>
                  <a:lnTo>
                    <a:pt x="1316" y="1389"/>
                  </a:lnTo>
                  <a:lnTo>
                    <a:pt x="1024" y="1682"/>
                  </a:lnTo>
                  <a:lnTo>
                    <a:pt x="695" y="1937"/>
                  </a:lnTo>
                  <a:lnTo>
                    <a:pt x="695" y="1937"/>
                  </a:lnTo>
                  <a:lnTo>
                    <a:pt x="475" y="2084"/>
                  </a:lnTo>
                  <a:lnTo>
                    <a:pt x="293" y="2266"/>
                  </a:lnTo>
                  <a:lnTo>
                    <a:pt x="146" y="2449"/>
                  </a:lnTo>
                  <a:lnTo>
                    <a:pt x="73" y="2632"/>
                  </a:lnTo>
                  <a:lnTo>
                    <a:pt x="0" y="2851"/>
                  </a:lnTo>
                  <a:lnTo>
                    <a:pt x="0" y="3071"/>
                  </a:lnTo>
                  <a:lnTo>
                    <a:pt x="0" y="3326"/>
                  </a:lnTo>
                  <a:lnTo>
                    <a:pt x="73" y="3582"/>
                  </a:lnTo>
                  <a:lnTo>
                    <a:pt x="73" y="3582"/>
                  </a:lnTo>
                  <a:lnTo>
                    <a:pt x="146" y="3765"/>
                  </a:lnTo>
                  <a:lnTo>
                    <a:pt x="146" y="3765"/>
                  </a:lnTo>
                  <a:lnTo>
                    <a:pt x="512" y="3838"/>
                  </a:lnTo>
                  <a:lnTo>
                    <a:pt x="804" y="3875"/>
                  </a:lnTo>
                  <a:lnTo>
                    <a:pt x="804" y="3875"/>
                  </a:lnTo>
                  <a:lnTo>
                    <a:pt x="1060" y="3838"/>
                  </a:lnTo>
                  <a:lnTo>
                    <a:pt x="1316" y="3728"/>
                  </a:lnTo>
                  <a:lnTo>
                    <a:pt x="1572" y="3582"/>
                  </a:lnTo>
                  <a:lnTo>
                    <a:pt x="1828" y="3363"/>
                  </a:lnTo>
                  <a:lnTo>
                    <a:pt x="1828" y="3363"/>
                  </a:lnTo>
                  <a:lnTo>
                    <a:pt x="2047" y="3144"/>
                  </a:lnTo>
                  <a:lnTo>
                    <a:pt x="2193" y="3071"/>
                  </a:lnTo>
                  <a:lnTo>
                    <a:pt x="2376" y="3034"/>
                  </a:lnTo>
                  <a:lnTo>
                    <a:pt x="2376" y="3034"/>
                  </a:lnTo>
                  <a:lnTo>
                    <a:pt x="2486" y="3034"/>
                  </a:lnTo>
                  <a:lnTo>
                    <a:pt x="2595" y="3071"/>
                  </a:lnTo>
                  <a:lnTo>
                    <a:pt x="2595" y="3071"/>
                  </a:lnTo>
                  <a:lnTo>
                    <a:pt x="2303" y="3363"/>
                  </a:lnTo>
                  <a:lnTo>
                    <a:pt x="2193" y="3509"/>
                  </a:lnTo>
                  <a:lnTo>
                    <a:pt x="2120" y="3655"/>
                  </a:lnTo>
                  <a:lnTo>
                    <a:pt x="2120" y="3655"/>
                  </a:lnTo>
                  <a:lnTo>
                    <a:pt x="2120" y="3838"/>
                  </a:lnTo>
                  <a:lnTo>
                    <a:pt x="2157" y="3984"/>
                  </a:lnTo>
                  <a:lnTo>
                    <a:pt x="2266" y="4313"/>
                  </a:lnTo>
                  <a:lnTo>
                    <a:pt x="2266" y="4313"/>
                  </a:lnTo>
                  <a:lnTo>
                    <a:pt x="2011" y="4569"/>
                  </a:lnTo>
                  <a:lnTo>
                    <a:pt x="2011" y="4569"/>
                  </a:lnTo>
                  <a:lnTo>
                    <a:pt x="1828" y="4825"/>
                  </a:lnTo>
                  <a:lnTo>
                    <a:pt x="1791" y="4935"/>
                  </a:lnTo>
                  <a:lnTo>
                    <a:pt x="1791" y="5044"/>
                  </a:lnTo>
                  <a:lnTo>
                    <a:pt x="1828" y="5117"/>
                  </a:lnTo>
                  <a:lnTo>
                    <a:pt x="1901" y="5227"/>
                  </a:lnTo>
                  <a:lnTo>
                    <a:pt x="2011" y="5300"/>
                  </a:lnTo>
                  <a:lnTo>
                    <a:pt x="2193" y="5373"/>
                  </a:lnTo>
                  <a:lnTo>
                    <a:pt x="2193" y="5373"/>
                  </a:lnTo>
                  <a:lnTo>
                    <a:pt x="2632" y="5519"/>
                  </a:lnTo>
                  <a:lnTo>
                    <a:pt x="3107" y="5593"/>
                  </a:lnTo>
                  <a:lnTo>
                    <a:pt x="3107" y="5593"/>
                  </a:lnTo>
                  <a:lnTo>
                    <a:pt x="3363" y="5629"/>
                  </a:lnTo>
                  <a:lnTo>
                    <a:pt x="3546" y="5739"/>
                  </a:lnTo>
                  <a:lnTo>
                    <a:pt x="3692" y="5922"/>
                  </a:lnTo>
                  <a:lnTo>
                    <a:pt x="3838" y="6177"/>
                  </a:lnTo>
                  <a:lnTo>
                    <a:pt x="3838" y="6177"/>
                  </a:lnTo>
                  <a:lnTo>
                    <a:pt x="3729" y="6177"/>
                  </a:lnTo>
                  <a:lnTo>
                    <a:pt x="3729" y="6177"/>
                  </a:lnTo>
                  <a:lnTo>
                    <a:pt x="3619" y="6177"/>
                  </a:lnTo>
                  <a:lnTo>
                    <a:pt x="3619" y="6177"/>
                  </a:lnTo>
                  <a:lnTo>
                    <a:pt x="3473" y="6177"/>
                  </a:lnTo>
                  <a:lnTo>
                    <a:pt x="3473" y="6177"/>
                  </a:lnTo>
                  <a:lnTo>
                    <a:pt x="3363" y="6177"/>
                  </a:lnTo>
                  <a:lnTo>
                    <a:pt x="3253" y="6104"/>
                  </a:lnTo>
                  <a:lnTo>
                    <a:pt x="3253" y="6104"/>
                  </a:lnTo>
                  <a:lnTo>
                    <a:pt x="3144" y="6031"/>
                  </a:lnTo>
                  <a:lnTo>
                    <a:pt x="2997" y="5958"/>
                  </a:lnTo>
                  <a:lnTo>
                    <a:pt x="2705" y="5922"/>
                  </a:lnTo>
                  <a:lnTo>
                    <a:pt x="2120" y="5885"/>
                  </a:lnTo>
                  <a:lnTo>
                    <a:pt x="2120" y="5885"/>
                  </a:lnTo>
                  <a:lnTo>
                    <a:pt x="2047" y="5885"/>
                  </a:lnTo>
                  <a:lnTo>
                    <a:pt x="2047" y="5885"/>
                  </a:lnTo>
                  <a:lnTo>
                    <a:pt x="1864" y="5885"/>
                  </a:lnTo>
                  <a:lnTo>
                    <a:pt x="1718" y="5958"/>
                  </a:lnTo>
                  <a:lnTo>
                    <a:pt x="1572" y="6068"/>
                  </a:lnTo>
                  <a:lnTo>
                    <a:pt x="1499" y="6251"/>
                  </a:lnTo>
                  <a:lnTo>
                    <a:pt x="1499" y="6251"/>
                  </a:lnTo>
                  <a:lnTo>
                    <a:pt x="1462" y="6470"/>
                  </a:lnTo>
                  <a:lnTo>
                    <a:pt x="1462" y="6689"/>
                  </a:lnTo>
                  <a:lnTo>
                    <a:pt x="1499" y="6799"/>
                  </a:lnTo>
                  <a:lnTo>
                    <a:pt x="1535" y="6872"/>
                  </a:lnTo>
                  <a:lnTo>
                    <a:pt x="1609" y="6982"/>
                  </a:lnTo>
                  <a:lnTo>
                    <a:pt x="1718" y="7055"/>
                  </a:lnTo>
                  <a:lnTo>
                    <a:pt x="1718" y="7055"/>
                  </a:lnTo>
                  <a:lnTo>
                    <a:pt x="2340" y="7457"/>
                  </a:lnTo>
                  <a:lnTo>
                    <a:pt x="2340" y="7457"/>
                  </a:lnTo>
                  <a:lnTo>
                    <a:pt x="2340" y="7786"/>
                  </a:lnTo>
                  <a:lnTo>
                    <a:pt x="2340" y="7786"/>
                  </a:lnTo>
                  <a:lnTo>
                    <a:pt x="2340" y="8115"/>
                  </a:lnTo>
                  <a:lnTo>
                    <a:pt x="2376" y="8224"/>
                  </a:lnTo>
                  <a:lnTo>
                    <a:pt x="2413" y="8297"/>
                  </a:lnTo>
                  <a:lnTo>
                    <a:pt x="2486" y="8371"/>
                  </a:lnTo>
                  <a:lnTo>
                    <a:pt x="2595" y="8407"/>
                  </a:lnTo>
                  <a:lnTo>
                    <a:pt x="2961" y="8444"/>
                  </a:lnTo>
                  <a:lnTo>
                    <a:pt x="2961" y="8444"/>
                  </a:lnTo>
                  <a:lnTo>
                    <a:pt x="3290" y="8480"/>
                  </a:lnTo>
                  <a:lnTo>
                    <a:pt x="3655" y="8517"/>
                  </a:lnTo>
                  <a:lnTo>
                    <a:pt x="3655" y="8517"/>
                  </a:lnTo>
                  <a:lnTo>
                    <a:pt x="3838" y="8517"/>
                  </a:lnTo>
                  <a:lnTo>
                    <a:pt x="4021" y="8480"/>
                  </a:lnTo>
                  <a:lnTo>
                    <a:pt x="4204" y="8407"/>
                  </a:lnTo>
                  <a:lnTo>
                    <a:pt x="4386" y="8297"/>
                  </a:lnTo>
                  <a:lnTo>
                    <a:pt x="4386" y="8297"/>
                  </a:lnTo>
                  <a:lnTo>
                    <a:pt x="4460" y="8261"/>
                  </a:lnTo>
                  <a:lnTo>
                    <a:pt x="4569" y="8261"/>
                  </a:lnTo>
                  <a:lnTo>
                    <a:pt x="4569" y="8261"/>
                  </a:lnTo>
                  <a:lnTo>
                    <a:pt x="4606" y="8261"/>
                  </a:lnTo>
                  <a:lnTo>
                    <a:pt x="4606" y="8261"/>
                  </a:lnTo>
                  <a:lnTo>
                    <a:pt x="4642" y="8261"/>
                  </a:lnTo>
                  <a:lnTo>
                    <a:pt x="4642" y="8261"/>
                  </a:lnTo>
                  <a:lnTo>
                    <a:pt x="4789" y="8224"/>
                  </a:lnTo>
                  <a:lnTo>
                    <a:pt x="4789" y="8224"/>
                  </a:lnTo>
                  <a:lnTo>
                    <a:pt x="5483" y="8078"/>
                  </a:lnTo>
                  <a:lnTo>
                    <a:pt x="5483" y="8078"/>
                  </a:lnTo>
                  <a:lnTo>
                    <a:pt x="5848" y="8590"/>
                  </a:lnTo>
                  <a:lnTo>
                    <a:pt x="5848" y="8590"/>
                  </a:lnTo>
                  <a:lnTo>
                    <a:pt x="6251" y="8736"/>
                  </a:lnTo>
                  <a:lnTo>
                    <a:pt x="6433" y="8773"/>
                  </a:lnTo>
                  <a:lnTo>
                    <a:pt x="6653" y="8809"/>
                  </a:lnTo>
                  <a:lnTo>
                    <a:pt x="6653" y="8809"/>
                  </a:lnTo>
                  <a:lnTo>
                    <a:pt x="6945" y="8846"/>
                  </a:lnTo>
                  <a:lnTo>
                    <a:pt x="6945" y="8846"/>
                  </a:lnTo>
                  <a:lnTo>
                    <a:pt x="7164" y="8809"/>
                  </a:lnTo>
                  <a:lnTo>
                    <a:pt x="7274" y="8773"/>
                  </a:lnTo>
                  <a:lnTo>
                    <a:pt x="7311" y="8699"/>
                  </a:lnTo>
                  <a:lnTo>
                    <a:pt x="7420" y="8480"/>
                  </a:lnTo>
                  <a:lnTo>
                    <a:pt x="7493" y="8115"/>
                  </a:lnTo>
                  <a:lnTo>
                    <a:pt x="7493" y="8115"/>
                  </a:lnTo>
                  <a:lnTo>
                    <a:pt x="7530" y="8078"/>
                  </a:lnTo>
                  <a:lnTo>
                    <a:pt x="7603" y="8005"/>
                  </a:lnTo>
                  <a:lnTo>
                    <a:pt x="7603" y="8005"/>
                  </a:lnTo>
                  <a:lnTo>
                    <a:pt x="8115" y="8078"/>
                  </a:lnTo>
                  <a:lnTo>
                    <a:pt x="8115" y="8078"/>
                  </a:lnTo>
                  <a:lnTo>
                    <a:pt x="8188" y="7968"/>
                  </a:lnTo>
                  <a:lnTo>
                    <a:pt x="8224" y="7822"/>
                  </a:lnTo>
                  <a:lnTo>
                    <a:pt x="8261" y="7713"/>
                  </a:lnTo>
                  <a:lnTo>
                    <a:pt x="8261" y="7603"/>
                  </a:lnTo>
                  <a:lnTo>
                    <a:pt x="8224" y="7347"/>
                  </a:lnTo>
                  <a:lnTo>
                    <a:pt x="8078" y="7128"/>
                  </a:lnTo>
                  <a:lnTo>
                    <a:pt x="8078" y="7128"/>
                  </a:lnTo>
                  <a:lnTo>
                    <a:pt x="7822" y="6726"/>
                  </a:lnTo>
                  <a:lnTo>
                    <a:pt x="7749" y="6506"/>
                  </a:lnTo>
                  <a:lnTo>
                    <a:pt x="7676" y="6287"/>
                  </a:lnTo>
                  <a:lnTo>
                    <a:pt x="7640" y="6068"/>
                  </a:lnTo>
                  <a:lnTo>
                    <a:pt x="7640" y="5848"/>
                  </a:lnTo>
                  <a:lnTo>
                    <a:pt x="7713" y="5629"/>
                  </a:lnTo>
                  <a:lnTo>
                    <a:pt x="7859" y="5373"/>
                  </a:lnTo>
                  <a:lnTo>
                    <a:pt x="7859" y="5373"/>
                  </a:lnTo>
                  <a:lnTo>
                    <a:pt x="7895" y="5264"/>
                  </a:lnTo>
                  <a:lnTo>
                    <a:pt x="7895" y="5154"/>
                  </a:lnTo>
                  <a:lnTo>
                    <a:pt x="7895" y="5044"/>
                  </a:lnTo>
                  <a:lnTo>
                    <a:pt x="7932" y="4971"/>
                  </a:lnTo>
                  <a:lnTo>
                    <a:pt x="7932" y="4971"/>
                  </a:lnTo>
                  <a:lnTo>
                    <a:pt x="8042" y="4533"/>
                  </a:lnTo>
                  <a:lnTo>
                    <a:pt x="8224" y="4131"/>
                  </a:lnTo>
                  <a:lnTo>
                    <a:pt x="8334" y="3948"/>
                  </a:lnTo>
                  <a:lnTo>
                    <a:pt x="8480" y="3765"/>
                  </a:lnTo>
                  <a:lnTo>
                    <a:pt x="8626" y="3619"/>
                  </a:lnTo>
                  <a:lnTo>
                    <a:pt x="8846" y="3509"/>
                  </a:lnTo>
                  <a:lnTo>
                    <a:pt x="8846" y="3509"/>
                  </a:lnTo>
                  <a:lnTo>
                    <a:pt x="8992" y="3400"/>
                  </a:lnTo>
                  <a:lnTo>
                    <a:pt x="9102" y="3217"/>
                  </a:lnTo>
                  <a:lnTo>
                    <a:pt x="9357" y="2815"/>
                  </a:lnTo>
                  <a:lnTo>
                    <a:pt x="9357" y="2815"/>
                  </a:lnTo>
                  <a:lnTo>
                    <a:pt x="9138" y="2705"/>
                  </a:lnTo>
                  <a:lnTo>
                    <a:pt x="8955" y="2595"/>
                  </a:lnTo>
                  <a:lnTo>
                    <a:pt x="8773" y="2486"/>
                  </a:lnTo>
                  <a:lnTo>
                    <a:pt x="8626" y="2449"/>
                  </a:lnTo>
                  <a:lnTo>
                    <a:pt x="8626" y="2449"/>
                  </a:lnTo>
                  <a:lnTo>
                    <a:pt x="8517" y="2486"/>
                  </a:lnTo>
                  <a:lnTo>
                    <a:pt x="8407" y="2595"/>
                  </a:lnTo>
                  <a:lnTo>
                    <a:pt x="8407" y="2595"/>
                  </a:lnTo>
                  <a:lnTo>
                    <a:pt x="8297" y="2705"/>
                  </a:lnTo>
                  <a:lnTo>
                    <a:pt x="8188" y="2778"/>
                  </a:lnTo>
                  <a:lnTo>
                    <a:pt x="7932" y="2888"/>
                  </a:lnTo>
                  <a:lnTo>
                    <a:pt x="7384" y="3034"/>
                  </a:lnTo>
                  <a:lnTo>
                    <a:pt x="7384" y="3034"/>
                  </a:lnTo>
                  <a:lnTo>
                    <a:pt x="6835" y="4277"/>
                  </a:lnTo>
                  <a:lnTo>
                    <a:pt x="6835" y="4277"/>
                  </a:lnTo>
                  <a:lnTo>
                    <a:pt x="6616" y="3253"/>
                  </a:lnTo>
                  <a:lnTo>
                    <a:pt x="6616" y="3253"/>
                  </a:lnTo>
                  <a:lnTo>
                    <a:pt x="5848" y="3765"/>
                  </a:lnTo>
                  <a:lnTo>
                    <a:pt x="5848" y="3765"/>
                  </a:lnTo>
                  <a:lnTo>
                    <a:pt x="5848" y="3509"/>
                  </a:lnTo>
                  <a:lnTo>
                    <a:pt x="5848" y="3290"/>
                  </a:lnTo>
                  <a:lnTo>
                    <a:pt x="5775" y="3144"/>
                  </a:lnTo>
                  <a:lnTo>
                    <a:pt x="5702" y="2997"/>
                  </a:lnTo>
                  <a:lnTo>
                    <a:pt x="5593" y="2924"/>
                  </a:lnTo>
                  <a:lnTo>
                    <a:pt x="5446" y="2815"/>
                  </a:lnTo>
                  <a:lnTo>
                    <a:pt x="5154" y="2705"/>
                  </a:lnTo>
                  <a:lnTo>
                    <a:pt x="5154" y="2705"/>
                  </a:lnTo>
                  <a:lnTo>
                    <a:pt x="5044" y="2303"/>
                  </a:lnTo>
                  <a:lnTo>
                    <a:pt x="5008" y="2120"/>
                  </a:lnTo>
                  <a:lnTo>
                    <a:pt x="5008" y="1901"/>
                  </a:lnTo>
                  <a:lnTo>
                    <a:pt x="5008" y="1901"/>
                  </a:lnTo>
                  <a:lnTo>
                    <a:pt x="5008" y="1426"/>
                  </a:lnTo>
                  <a:lnTo>
                    <a:pt x="4971" y="1170"/>
                  </a:lnTo>
                  <a:lnTo>
                    <a:pt x="4898" y="987"/>
                  </a:lnTo>
                  <a:lnTo>
                    <a:pt x="4752" y="804"/>
                  </a:lnTo>
                  <a:lnTo>
                    <a:pt x="4606" y="658"/>
                  </a:lnTo>
                  <a:lnTo>
                    <a:pt x="4386" y="548"/>
                  </a:lnTo>
                  <a:lnTo>
                    <a:pt x="4094" y="475"/>
                  </a:lnTo>
                  <a:lnTo>
                    <a:pt x="4094" y="475"/>
                  </a:lnTo>
                  <a:lnTo>
                    <a:pt x="4057" y="402"/>
                  </a:lnTo>
                  <a:lnTo>
                    <a:pt x="4057" y="402"/>
                  </a:lnTo>
                  <a:lnTo>
                    <a:pt x="3802" y="220"/>
                  </a:lnTo>
                  <a:lnTo>
                    <a:pt x="3509" y="73"/>
                  </a:lnTo>
                  <a:lnTo>
                    <a:pt x="3217" y="0"/>
                  </a:lnTo>
                  <a:lnTo>
                    <a:pt x="296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6390050" y="4638000"/>
              <a:ext cx="251325" cy="137100"/>
            </a:xfrm>
            <a:custGeom>
              <a:avLst/>
              <a:gdLst/>
              <a:ahLst/>
              <a:cxnLst/>
              <a:rect l="l" t="t" r="r" b="b"/>
              <a:pathLst>
                <a:path w="10053" h="5484" extrusionOk="0">
                  <a:moveTo>
                    <a:pt x="915" y="1"/>
                  </a:moveTo>
                  <a:lnTo>
                    <a:pt x="695" y="37"/>
                  </a:lnTo>
                  <a:lnTo>
                    <a:pt x="476" y="110"/>
                  </a:lnTo>
                  <a:lnTo>
                    <a:pt x="220" y="257"/>
                  </a:lnTo>
                  <a:lnTo>
                    <a:pt x="1" y="403"/>
                  </a:lnTo>
                  <a:lnTo>
                    <a:pt x="878" y="1243"/>
                  </a:lnTo>
                  <a:lnTo>
                    <a:pt x="805" y="1353"/>
                  </a:lnTo>
                  <a:lnTo>
                    <a:pt x="768" y="1463"/>
                  </a:lnTo>
                  <a:lnTo>
                    <a:pt x="768" y="1536"/>
                  </a:lnTo>
                  <a:lnTo>
                    <a:pt x="768" y="1646"/>
                  </a:lnTo>
                  <a:lnTo>
                    <a:pt x="915" y="1828"/>
                  </a:lnTo>
                  <a:lnTo>
                    <a:pt x="1097" y="1974"/>
                  </a:lnTo>
                  <a:lnTo>
                    <a:pt x="1646" y="1974"/>
                  </a:lnTo>
                  <a:lnTo>
                    <a:pt x="1755" y="2011"/>
                  </a:lnTo>
                  <a:lnTo>
                    <a:pt x="2523" y="2267"/>
                  </a:lnTo>
                  <a:lnTo>
                    <a:pt x="3291" y="2596"/>
                  </a:lnTo>
                  <a:lnTo>
                    <a:pt x="3473" y="2706"/>
                  </a:lnTo>
                  <a:lnTo>
                    <a:pt x="3619" y="2815"/>
                  </a:lnTo>
                  <a:lnTo>
                    <a:pt x="3693" y="2998"/>
                  </a:lnTo>
                  <a:lnTo>
                    <a:pt x="3766" y="3144"/>
                  </a:lnTo>
                  <a:lnTo>
                    <a:pt x="3802" y="3327"/>
                  </a:lnTo>
                  <a:lnTo>
                    <a:pt x="3802" y="3546"/>
                  </a:lnTo>
                  <a:lnTo>
                    <a:pt x="3766" y="3729"/>
                  </a:lnTo>
                  <a:lnTo>
                    <a:pt x="3656" y="3912"/>
                  </a:lnTo>
                  <a:lnTo>
                    <a:pt x="3619" y="4094"/>
                  </a:lnTo>
                  <a:lnTo>
                    <a:pt x="3583" y="4314"/>
                  </a:lnTo>
                  <a:lnTo>
                    <a:pt x="4314" y="4314"/>
                  </a:lnTo>
                  <a:lnTo>
                    <a:pt x="4460" y="4350"/>
                  </a:lnTo>
                  <a:lnTo>
                    <a:pt x="4679" y="4423"/>
                  </a:lnTo>
                  <a:lnTo>
                    <a:pt x="4862" y="4570"/>
                  </a:lnTo>
                  <a:lnTo>
                    <a:pt x="5045" y="4679"/>
                  </a:lnTo>
                  <a:lnTo>
                    <a:pt x="5228" y="4789"/>
                  </a:lnTo>
                  <a:lnTo>
                    <a:pt x="5520" y="4862"/>
                  </a:lnTo>
                  <a:lnTo>
                    <a:pt x="5813" y="4899"/>
                  </a:lnTo>
                  <a:lnTo>
                    <a:pt x="6105" y="4862"/>
                  </a:lnTo>
                  <a:lnTo>
                    <a:pt x="6215" y="4789"/>
                  </a:lnTo>
                  <a:lnTo>
                    <a:pt x="6324" y="4679"/>
                  </a:lnTo>
                  <a:lnTo>
                    <a:pt x="6544" y="4350"/>
                  </a:lnTo>
                  <a:lnTo>
                    <a:pt x="6653" y="4241"/>
                  </a:lnTo>
                  <a:lnTo>
                    <a:pt x="6799" y="4131"/>
                  </a:lnTo>
                  <a:lnTo>
                    <a:pt x="6946" y="4058"/>
                  </a:lnTo>
                  <a:lnTo>
                    <a:pt x="7092" y="4021"/>
                  </a:lnTo>
                  <a:lnTo>
                    <a:pt x="7275" y="4058"/>
                  </a:lnTo>
                  <a:lnTo>
                    <a:pt x="7457" y="4131"/>
                  </a:lnTo>
                  <a:lnTo>
                    <a:pt x="7786" y="4350"/>
                  </a:lnTo>
                  <a:lnTo>
                    <a:pt x="7933" y="4497"/>
                  </a:lnTo>
                  <a:lnTo>
                    <a:pt x="8079" y="4679"/>
                  </a:lnTo>
                  <a:lnTo>
                    <a:pt x="8225" y="4862"/>
                  </a:lnTo>
                  <a:lnTo>
                    <a:pt x="8371" y="5045"/>
                  </a:lnTo>
                  <a:lnTo>
                    <a:pt x="8554" y="5191"/>
                  </a:lnTo>
                  <a:lnTo>
                    <a:pt x="8737" y="5301"/>
                  </a:lnTo>
                  <a:lnTo>
                    <a:pt x="8919" y="5374"/>
                  </a:lnTo>
                  <a:lnTo>
                    <a:pt x="9139" y="5447"/>
                  </a:lnTo>
                  <a:lnTo>
                    <a:pt x="9358" y="5483"/>
                  </a:lnTo>
                  <a:lnTo>
                    <a:pt x="9577" y="5483"/>
                  </a:lnTo>
                  <a:lnTo>
                    <a:pt x="10053" y="5447"/>
                  </a:lnTo>
                  <a:lnTo>
                    <a:pt x="9979" y="5191"/>
                  </a:lnTo>
                  <a:lnTo>
                    <a:pt x="9979" y="5081"/>
                  </a:lnTo>
                  <a:lnTo>
                    <a:pt x="9906" y="5008"/>
                  </a:lnTo>
                  <a:lnTo>
                    <a:pt x="9760" y="4935"/>
                  </a:lnTo>
                  <a:lnTo>
                    <a:pt x="9614" y="4862"/>
                  </a:lnTo>
                  <a:lnTo>
                    <a:pt x="9358" y="4643"/>
                  </a:lnTo>
                  <a:lnTo>
                    <a:pt x="9139" y="4387"/>
                  </a:lnTo>
                  <a:lnTo>
                    <a:pt x="8883" y="4131"/>
                  </a:lnTo>
                  <a:lnTo>
                    <a:pt x="8700" y="3912"/>
                  </a:lnTo>
                  <a:lnTo>
                    <a:pt x="8664" y="3802"/>
                  </a:lnTo>
                  <a:lnTo>
                    <a:pt x="8627" y="3692"/>
                  </a:lnTo>
                  <a:lnTo>
                    <a:pt x="8627" y="3583"/>
                  </a:lnTo>
                  <a:lnTo>
                    <a:pt x="8627" y="3473"/>
                  </a:lnTo>
                  <a:lnTo>
                    <a:pt x="8773" y="3290"/>
                  </a:lnTo>
                  <a:lnTo>
                    <a:pt x="7421" y="2048"/>
                  </a:lnTo>
                  <a:lnTo>
                    <a:pt x="7311" y="2011"/>
                  </a:lnTo>
                  <a:lnTo>
                    <a:pt x="7238" y="1974"/>
                  </a:lnTo>
                  <a:lnTo>
                    <a:pt x="5703" y="1390"/>
                  </a:lnTo>
                  <a:lnTo>
                    <a:pt x="4935" y="1134"/>
                  </a:lnTo>
                  <a:lnTo>
                    <a:pt x="4204" y="805"/>
                  </a:lnTo>
                  <a:lnTo>
                    <a:pt x="3912" y="695"/>
                  </a:lnTo>
                  <a:lnTo>
                    <a:pt x="3656" y="659"/>
                  </a:lnTo>
                  <a:lnTo>
                    <a:pt x="3437" y="695"/>
                  </a:lnTo>
                  <a:lnTo>
                    <a:pt x="3254" y="768"/>
                  </a:lnTo>
                  <a:lnTo>
                    <a:pt x="3035" y="914"/>
                  </a:lnTo>
                  <a:lnTo>
                    <a:pt x="2852" y="1061"/>
                  </a:lnTo>
                  <a:lnTo>
                    <a:pt x="2742" y="1170"/>
                  </a:lnTo>
                  <a:lnTo>
                    <a:pt x="2450" y="1353"/>
                  </a:lnTo>
                  <a:lnTo>
                    <a:pt x="2304" y="1390"/>
                  </a:lnTo>
                  <a:lnTo>
                    <a:pt x="2194" y="1426"/>
                  </a:lnTo>
                  <a:lnTo>
                    <a:pt x="2084" y="1390"/>
                  </a:lnTo>
                  <a:lnTo>
                    <a:pt x="1975" y="1280"/>
                  </a:lnTo>
                  <a:lnTo>
                    <a:pt x="1902" y="1097"/>
                  </a:lnTo>
                  <a:lnTo>
                    <a:pt x="1828" y="805"/>
                  </a:lnTo>
                  <a:lnTo>
                    <a:pt x="1792" y="586"/>
                  </a:lnTo>
                  <a:lnTo>
                    <a:pt x="1682" y="403"/>
                  </a:lnTo>
                  <a:lnTo>
                    <a:pt x="1536" y="257"/>
                  </a:lnTo>
                  <a:lnTo>
                    <a:pt x="1353" y="110"/>
                  </a:lnTo>
                  <a:lnTo>
                    <a:pt x="1134" y="37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6390050" y="4638000"/>
              <a:ext cx="251325" cy="137100"/>
            </a:xfrm>
            <a:custGeom>
              <a:avLst/>
              <a:gdLst/>
              <a:ahLst/>
              <a:cxnLst/>
              <a:rect l="l" t="t" r="r" b="b"/>
              <a:pathLst>
                <a:path w="10053" h="5484" fill="none" extrusionOk="0">
                  <a:moveTo>
                    <a:pt x="915" y="1"/>
                  </a:moveTo>
                  <a:lnTo>
                    <a:pt x="915" y="1"/>
                  </a:lnTo>
                  <a:lnTo>
                    <a:pt x="695" y="37"/>
                  </a:lnTo>
                  <a:lnTo>
                    <a:pt x="476" y="110"/>
                  </a:lnTo>
                  <a:lnTo>
                    <a:pt x="220" y="257"/>
                  </a:lnTo>
                  <a:lnTo>
                    <a:pt x="1" y="403"/>
                  </a:lnTo>
                  <a:lnTo>
                    <a:pt x="1" y="403"/>
                  </a:lnTo>
                  <a:lnTo>
                    <a:pt x="878" y="1243"/>
                  </a:lnTo>
                  <a:lnTo>
                    <a:pt x="878" y="1243"/>
                  </a:lnTo>
                  <a:lnTo>
                    <a:pt x="805" y="1353"/>
                  </a:lnTo>
                  <a:lnTo>
                    <a:pt x="768" y="1463"/>
                  </a:lnTo>
                  <a:lnTo>
                    <a:pt x="768" y="1536"/>
                  </a:lnTo>
                  <a:lnTo>
                    <a:pt x="768" y="1646"/>
                  </a:lnTo>
                  <a:lnTo>
                    <a:pt x="915" y="1828"/>
                  </a:lnTo>
                  <a:lnTo>
                    <a:pt x="1097" y="1974"/>
                  </a:lnTo>
                  <a:lnTo>
                    <a:pt x="1097" y="1974"/>
                  </a:lnTo>
                  <a:lnTo>
                    <a:pt x="1499" y="1974"/>
                  </a:lnTo>
                  <a:lnTo>
                    <a:pt x="1499" y="1974"/>
                  </a:lnTo>
                  <a:lnTo>
                    <a:pt x="1646" y="1974"/>
                  </a:lnTo>
                  <a:lnTo>
                    <a:pt x="1755" y="2011"/>
                  </a:lnTo>
                  <a:lnTo>
                    <a:pt x="1755" y="2011"/>
                  </a:lnTo>
                  <a:lnTo>
                    <a:pt x="2523" y="2267"/>
                  </a:lnTo>
                  <a:lnTo>
                    <a:pt x="3291" y="2596"/>
                  </a:lnTo>
                  <a:lnTo>
                    <a:pt x="3291" y="2596"/>
                  </a:lnTo>
                  <a:lnTo>
                    <a:pt x="3473" y="2706"/>
                  </a:lnTo>
                  <a:lnTo>
                    <a:pt x="3619" y="2815"/>
                  </a:lnTo>
                  <a:lnTo>
                    <a:pt x="3693" y="2998"/>
                  </a:lnTo>
                  <a:lnTo>
                    <a:pt x="3766" y="3144"/>
                  </a:lnTo>
                  <a:lnTo>
                    <a:pt x="3802" y="3327"/>
                  </a:lnTo>
                  <a:lnTo>
                    <a:pt x="3802" y="3546"/>
                  </a:lnTo>
                  <a:lnTo>
                    <a:pt x="3766" y="3729"/>
                  </a:lnTo>
                  <a:lnTo>
                    <a:pt x="3656" y="3912"/>
                  </a:lnTo>
                  <a:lnTo>
                    <a:pt x="3656" y="3912"/>
                  </a:lnTo>
                  <a:lnTo>
                    <a:pt x="3619" y="4094"/>
                  </a:lnTo>
                  <a:lnTo>
                    <a:pt x="3583" y="4314"/>
                  </a:lnTo>
                  <a:lnTo>
                    <a:pt x="3583" y="4314"/>
                  </a:lnTo>
                  <a:lnTo>
                    <a:pt x="4168" y="4314"/>
                  </a:lnTo>
                  <a:lnTo>
                    <a:pt x="4168" y="4314"/>
                  </a:lnTo>
                  <a:lnTo>
                    <a:pt x="4314" y="4314"/>
                  </a:lnTo>
                  <a:lnTo>
                    <a:pt x="4460" y="4350"/>
                  </a:lnTo>
                  <a:lnTo>
                    <a:pt x="4460" y="4350"/>
                  </a:lnTo>
                  <a:lnTo>
                    <a:pt x="4679" y="4423"/>
                  </a:lnTo>
                  <a:lnTo>
                    <a:pt x="4862" y="4570"/>
                  </a:lnTo>
                  <a:lnTo>
                    <a:pt x="5045" y="4679"/>
                  </a:lnTo>
                  <a:lnTo>
                    <a:pt x="5228" y="4789"/>
                  </a:lnTo>
                  <a:lnTo>
                    <a:pt x="5228" y="4789"/>
                  </a:lnTo>
                  <a:lnTo>
                    <a:pt x="5520" y="4862"/>
                  </a:lnTo>
                  <a:lnTo>
                    <a:pt x="5813" y="4899"/>
                  </a:lnTo>
                  <a:lnTo>
                    <a:pt x="5813" y="4899"/>
                  </a:lnTo>
                  <a:lnTo>
                    <a:pt x="6105" y="4862"/>
                  </a:lnTo>
                  <a:lnTo>
                    <a:pt x="6105" y="4862"/>
                  </a:lnTo>
                  <a:lnTo>
                    <a:pt x="6215" y="4789"/>
                  </a:lnTo>
                  <a:lnTo>
                    <a:pt x="6324" y="4679"/>
                  </a:lnTo>
                  <a:lnTo>
                    <a:pt x="6544" y="4350"/>
                  </a:lnTo>
                  <a:lnTo>
                    <a:pt x="6544" y="4350"/>
                  </a:lnTo>
                  <a:lnTo>
                    <a:pt x="6653" y="4241"/>
                  </a:lnTo>
                  <a:lnTo>
                    <a:pt x="6799" y="4131"/>
                  </a:lnTo>
                  <a:lnTo>
                    <a:pt x="6946" y="4058"/>
                  </a:lnTo>
                  <a:lnTo>
                    <a:pt x="7092" y="4021"/>
                  </a:lnTo>
                  <a:lnTo>
                    <a:pt x="7092" y="4021"/>
                  </a:lnTo>
                  <a:lnTo>
                    <a:pt x="7275" y="4058"/>
                  </a:lnTo>
                  <a:lnTo>
                    <a:pt x="7457" y="4131"/>
                  </a:lnTo>
                  <a:lnTo>
                    <a:pt x="7457" y="4131"/>
                  </a:lnTo>
                  <a:lnTo>
                    <a:pt x="7786" y="4350"/>
                  </a:lnTo>
                  <a:lnTo>
                    <a:pt x="7933" y="4497"/>
                  </a:lnTo>
                  <a:lnTo>
                    <a:pt x="8079" y="4679"/>
                  </a:lnTo>
                  <a:lnTo>
                    <a:pt x="8079" y="4679"/>
                  </a:lnTo>
                  <a:lnTo>
                    <a:pt x="8225" y="4862"/>
                  </a:lnTo>
                  <a:lnTo>
                    <a:pt x="8371" y="5045"/>
                  </a:lnTo>
                  <a:lnTo>
                    <a:pt x="8554" y="5191"/>
                  </a:lnTo>
                  <a:lnTo>
                    <a:pt x="8737" y="5301"/>
                  </a:lnTo>
                  <a:lnTo>
                    <a:pt x="8919" y="5374"/>
                  </a:lnTo>
                  <a:lnTo>
                    <a:pt x="9139" y="5447"/>
                  </a:lnTo>
                  <a:lnTo>
                    <a:pt x="9358" y="5483"/>
                  </a:lnTo>
                  <a:lnTo>
                    <a:pt x="9577" y="5483"/>
                  </a:lnTo>
                  <a:lnTo>
                    <a:pt x="9577" y="5483"/>
                  </a:lnTo>
                  <a:lnTo>
                    <a:pt x="10053" y="5447"/>
                  </a:lnTo>
                  <a:lnTo>
                    <a:pt x="10053" y="5447"/>
                  </a:lnTo>
                  <a:lnTo>
                    <a:pt x="9979" y="5191"/>
                  </a:lnTo>
                  <a:lnTo>
                    <a:pt x="9979" y="5081"/>
                  </a:lnTo>
                  <a:lnTo>
                    <a:pt x="9906" y="5008"/>
                  </a:lnTo>
                  <a:lnTo>
                    <a:pt x="9906" y="5008"/>
                  </a:lnTo>
                  <a:lnTo>
                    <a:pt x="9760" y="4935"/>
                  </a:lnTo>
                  <a:lnTo>
                    <a:pt x="9614" y="4862"/>
                  </a:lnTo>
                  <a:lnTo>
                    <a:pt x="9358" y="4643"/>
                  </a:lnTo>
                  <a:lnTo>
                    <a:pt x="9139" y="4387"/>
                  </a:lnTo>
                  <a:lnTo>
                    <a:pt x="8883" y="4131"/>
                  </a:lnTo>
                  <a:lnTo>
                    <a:pt x="8883" y="4131"/>
                  </a:lnTo>
                  <a:lnTo>
                    <a:pt x="8700" y="3912"/>
                  </a:lnTo>
                  <a:lnTo>
                    <a:pt x="8664" y="3802"/>
                  </a:lnTo>
                  <a:lnTo>
                    <a:pt x="8627" y="3692"/>
                  </a:lnTo>
                  <a:lnTo>
                    <a:pt x="8627" y="3583"/>
                  </a:lnTo>
                  <a:lnTo>
                    <a:pt x="8627" y="3473"/>
                  </a:lnTo>
                  <a:lnTo>
                    <a:pt x="8773" y="3290"/>
                  </a:lnTo>
                  <a:lnTo>
                    <a:pt x="8773" y="3290"/>
                  </a:lnTo>
                  <a:lnTo>
                    <a:pt x="7421" y="2048"/>
                  </a:lnTo>
                  <a:lnTo>
                    <a:pt x="7421" y="2048"/>
                  </a:lnTo>
                  <a:lnTo>
                    <a:pt x="7311" y="2011"/>
                  </a:lnTo>
                  <a:lnTo>
                    <a:pt x="7238" y="1974"/>
                  </a:lnTo>
                  <a:lnTo>
                    <a:pt x="7238" y="1974"/>
                  </a:lnTo>
                  <a:lnTo>
                    <a:pt x="5703" y="1390"/>
                  </a:lnTo>
                  <a:lnTo>
                    <a:pt x="4935" y="1134"/>
                  </a:lnTo>
                  <a:lnTo>
                    <a:pt x="4204" y="805"/>
                  </a:lnTo>
                  <a:lnTo>
                    <a:pt x="4204" y="805"/>
                  </a:lnTo>
                  <a:lnTo>
                    <a:pt x="3912" y="695"/>
                  </a:lnTo>
                  <a:lnTo>
                    <a:pt x="3656" y="659"/>
                  </a:lnTo>
                  <a:lnTo>
                    <a:pt x="3656" y="659"/>
                  </a:lnTo>
                  <a:lnTo>
                    <a:pt x="3437" y="695"/>
                  </a:lnTo>
                  <a:lnTo>
                    <a:pt x="3254" y="768"/>
                  </a:lnTo>
                  <a:lnTo>
                    <a:pt x="3035" y="914"/>
                  </a:lnTo>
                  <a:lnTo>
                    <a:pt x="2852" y="1061"/>
                  </a:lnTo>
                  <a:lnTo>
                    <a:pt x="2852" y="1061"/>
                  </a:lnTo>
                  <a:lnTo>
                    <a:pt x="2742" y="1170"/>
                  </a:lnTo>
                  <a:lnTo>
                    <a:pt x="2742" y="1170"/>
                  </a:lnTo>
                  <a:lnTo>
                    <a:pt x="2450" y="1353"/>
                  </a:lnTo>
                  <a:lnTo>
                    <a:pt x="2304" y="1390"/>
                  </a:lnTo>
                  <a:lnTo>
                    <a:pt x="2194" y="1426"/>
                  </a:lnTo>
                  <a:lnTo>
                    <a:pt x="2194" y="1426"/>
                  </a:lnTo>
                  <a:lnTo>
                    <a:pt x="2084" y="1390"/>
                  </a:lnTo>
                  <a:lnTo>
                    <a:pt x="1975" y="1280"/>
                  </a:lnTo>
                  <a:lnTo>
                    <a:pt x="1902" y="1097"/>
                  </a:lnTo>
                  <a:lnTo>
                    <a:pt x="1828" y="805"/>
                  </a:lnTo>
                  <a:lnTo>
                    <a:pt x="1828" y="805"/>
                  </a:lnTo>
                  <a:lnTo>
                    <a:pt x="1792" y="586"/>
                  </a:lnTo>
                  <a:lnTo>
                    <a:pt x="1682" y="403"/>
                  </a:lnTo>
                  <a:lnTo>
                    <a:pt x="1536" y="257"/>
                  </a:lnTo>
                  <a:lnTo>
                    <a:pt x="1353" y="110"/>
                  </a:lnTo>
                  <a:lnTo>
                    <a:pt x="1353" y="110"/>
                  </a:lnTo>
                  <a:lnTo>
                    <a:pt x="1134" y="37"/>
                  </a:lnTo>
                  <a:lnTo>
                    <a:pt x="91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6326100" y="3896000"/>
              <a:ext cx="147150" cy="279650"/>
            </a:xfrm>
            <a:custGeom>
              <a:avLst/>
              <a:gdLst/>
              <a:ahLst/>
              <a:cxnLst/>
              <a:rect l="l" t="t" r="r" b="b"/>
              <a:pathLst>
                <a:path w="5886" h="11186" extrusionOk="0">
                  <a:moveTo>
                    <a:pt x="3546" y="1"/>
                  </a:moveTo>
                  <a:lnTo>
                    <a:pt x="3582" y="366"/>
                  </a:lnTo>
                  <a:lnTo>
                    <a:pt x="3582" y="513"/>
                  </a:lnTo>
                  <a:lnTo>
                    <a:pt x="3619" y="659"/>
                  </a:lnTo>
                  <a:lnTo>
                    <a:pt x="3729" y="1024"/>
                  </a:lnTo>
                  <a:lnTo>
                    <a:pt x="3765" y="1207"/>
                  </a:lnTo>
                  <a:lnTo>
                    <a:pt x="3765" y="1390"/>
                  </a:lnTo>
                  <a:lnTo>
                    <a:pt x="3729" y="1573"/>
                  </a:lnTo>
                  <a:lnTo>
                    <a:pt x="3655" y="1719"/>
                  </a:lnTo>
                  <a:lnTo>
                    <a:pt x="3582" y="1902"/>
                  </a:lnTo>
                  <a:lnTo>
                    <a:pt x="3436" y="2084"/>
                  </a:lnTo>
                  <a:lnTo>
                    <a:pt x="3363" y="2194"/>
                  </a:lnTo>
                  <a:lnTo>
                    <a:pt x="3326" y="2304"/>
                  </a:lnTo>
                  <a:lnTo>
                    <a:pt x="3217" y="2596"/>
                  </a:lnTo>
                  <a:lnTo>
                    <a:pt x="3838" y="3400"/>
                  </a:lnTo>
                  <a:lnTo>
                    <a:pt x="3838" y="4095"/>
                  </a:lnTo>
                  <a:lnTo>
                    <a:pt x="3875" y="4460"/>
                  </a:lnTo>
                  <a:lnTo>
                    <a:pt x="3948" y="4753"/>
                  </a:lnTo>
                  <a:lnTo>
                    <a:pt x="3984" y="5045"/>
                  </a:lnTo>
                  <a:lnTo>
                    <a:pt x="4021" y="5264"/>
                  </a:lnTo>
                  <a:lnTo>
                    <a:pt x="3984" y="5520"/>
                  </a:lnTo>
                  <a:lnTo>
                    <a:pt x="3911" y="5739"/>
                  </a:lnTo>
                  <a:lnTo>
                    <a:pt x="3765" y="6178"/>
                  </a:lnTo>
                  <a:lnTo>
                    <a:pt x="3546" y="6617"/>
                  </a:lnTo>
                  <a:lnTo>
                    <a:pt x="3473" y="6726"/>
                  </a:lnTo>
                  <a:lnTo>
                    <a:pt x="3363" y="6763"/>
                  </a:lnTo>
                  <a:lnTo>
                    <a:pt x="3071" y="6763"/>
                  </a:lnTo>
                  <a:lnTo>
                    <a:pt x="2961" y="6799"/>
                  </a:lnTo>
                  <a:lnTo>
                    <a:pt x="2888" y="6873"/>
                  </a:lnTo>
                  <a:lnTo>
                    <a:pt x="2815" y="6946"/>
                  </a:lnTo>
                  <a:lnTo>
                    <a:pt x="2705" y="7128"/>
                  </a:lnTo>
                  <a:lnTo>
                    <a:pt x="2669" y="7384"/>
                  </a:lnTo>
                  <a:lnTo>
                    <a:pt x="2595" y="7604"/>
                  </a:lnTo>
                  <a:lnTo>
                    <a:pt x="2449" y="7786"/>
                  </a:lnTo>
                  <a:lnTo>
                    <a:pt x="2266" y="7859"/>
                  </a:lnTo>
                  <a:lnTo>
                    <a:pt x="2047" y="7933"/>
                  </a:lnTo>
                  <a:lnTo>
                    <a:pt x="1645" y="7933"/>
                  </a:lnTo>
                  <a:lnTo>
                    <a:pt x="1426" y="7969"/>
                  </a:lnTo>
                  <a:lnTo>
                    <a:pt x="1316" y="8079"/>
                  </a:lnTo>
                  <a:lnTo>
                    <a:pt x="951" y="8444"/>
                  </a:lnTo>
                  <a:lnTo>
                    <a:pt x="658" y="8810"/>
                  </a:lnTo>
                  <a:lnTo>
                    <a:pt x="329" y="9212"/>
                  </a:lnTo>
                  <a:lnTo>
                    <a:pt x="73" y="9614"/>
                  </a:lnTo>
                  <a:lnTo>
                    <a:pt x="0" y="9760"/>
                  </a:lnTo>
                  <a:lnTo>
                    <a:pt x="0" y="9906"/>
                  </a:lnTo>
                  <a:lnTo>
                    <a:pt x="0" y="10016"/>
                  </a:lnTo>
                  <a:lnTo>
                    <a:pt x="73" y="10162"/>
                  </a:lnTo>
                  <a:lnTo>
                    <a:pt x="220" y="10418"/>
                  </a:lnTo>
                  <a:lnTo>
                    <a:pt x="256" y="10528"/>
                  </a:lnTo>
                  <a:lnTo>
                    <a:pt x="329" y="10674"/>
                  </a:lnTo>
                  <a:lnTo>
                    <a:pt x="329" y="10747"/>
                  </a:lnTo>
                  <a:lnTo>
                    <a:pt x="366" y="10893"/>
                  </a:lnTo>
                  <a:lnTo>
                    <a:pt x="439" y="11039"/>
                  </a:lnTo>
                  <a:lnTo>
                    <a:pt x="512" y="11149"/>
                  </a:lnTo>
                  <a:lnTo>
                    <a:pt x="658" y="11186"/>
                  </a:lnTo>
                  <a:lnTo>
                    <a:pt x="768" y="11149"/>
                  </a:lnTo>
                  <a:lnTo>
                    <a:pt x="878" y="11076"/>
                  </a:lnTo>
                  <a:lnTo>
                    <a:pt x="987" y="10930"/>
                  </a:lnTo>
                  <a:lnTo>
                    <a:pt x="1097" y="10784"/>
                  </a:lnTo>
                  <a:lnTo>
                    <a:pt x="1133" y="10637"/>
                  </a:lnTo>
                  <a:lnTo>
                    <a:pt x="1170" y="10455"/>
                  </a:lnTo>
                  <a:lnTo>
                    <a:pt x="1206" y="10235"/>
                  </a:lnTo>
                  <a:lnTo>
                    <a:pt x="1243" y="9906"/>
                  </a:lnTo>
                  <a:lnTo>
                    <a:pt x="1864" y="9650"/>
                  </a:lnTo>
                  <a:lnTo>
                    <a:pt x="2011" y="9541"/>
                  </a:lnTo>
                  <a:lnTo>
                    <a:pt x="2193" y="9431"/>
                  </a:lnTo>
                  <a:lnTo>
                    <a:pt x="2376" y="9321"/>
                  </a:lnTo>
                  <a:lnTo>
                    <a:pt x="2449" y="9285"/>
                  </a:lnTo>
                  <a:lnTo>
                    <a:pt x="2705" y="9285"/>
                  </a:lnTo>
                  <a:lnTo>
                    <a:pt x="2851" y="9358"/>
                  </a:lnTo>
                  <a:lnTo>
                    <a:pt x="2924" y="9358"/>
                  </a:lnTo>
                  <a:lnTo>
                    <a:pt x="3034" y="9285"/>
                  </a:lnTo>
                  <a:lnTo>
                    <a:pt x="3217" y="9102"/>
                  </a:lnTo>
                  <a:lnTo>
                    <a:pt x="3509" y="8810"/>
                  </a:lnTo>
                  <a:lnTo>
                    <a:pt x="3655" y="8700"/>
                  </a:lnTo>
                  <a:lnTo>
                    <a:pt x="3838" y="8590"/>
                  </a:lnTo>
                  <a:lnTo>
                    <a:pt x="4094" y="8444"/>
                  </a:lnTo>
                  <a:lnTo>
                    <a:pt x="4350" y="8371"/>
                  </a:lnTo>
                  <a:lnTo>
                    <a:pt x="4935" y="8152"/>
                  </a:lnTo>
                  <a:lnTo>
                    <a:pt x="5117" y="8079"/>
                  </a:lnTo>
                  <a:lnTo>
                    <a:pt x="5227" y="7933"/>
                  </a:lnTo>
                  <a:lnTo>
                    <a:pt x="5264" y="7750"/>
                  </a:lnTo>
                  <a:lnTo>
                    <a:pt x="5227" y="7567"/>
                  </a:lnTo>
                  <a:lnTo>
                    <a:pt x="5081" y="7019"/>
                  </a:lnTo>
                  <a:lnTo>
                    <a:pt x="5008" y="6726"/>
                  </a:lnTo>
                  <a:lnTo>
                    <a:pt x="4971" y="6470"/>
                  </a:lnTo>
                  <a:lnTo>
                    <a:pt x="4971" y="6215"/>
                  </a:lnTo>
                  <a:lnTo>
                    <a:pt x="5008" y="5922"/>
                  </a:lnTo>
                  <a:lnTo>
                    <a:pt x="5081" y="5666"/>
                  </a:lnTo>
                  <a:lnTo>
                    <a:pt x="5154" y="5374"/>
                  </a:lnTo>
                  <a:lnTo>
                    <a:pt x="5191" y="5301"/>
                  </a:lnTo>
                  <a:lnTo>
                    <a:pt x="5191" y="5191"/>
                  </a:lnTo>
                  <a:lnTo>
                    <a:pt x="5117" y="4972"/>
                  </a:lnTo>
                  <a:lnTo>
                    <a:pt x="4898" y="4387"/>
                  </a:lnTo>
                  <a:lnTo>
                    <a:pt x="4752" y="4131"/>
                  </a:lnTo>
                  <a:lnTo>
                    <a:pt x="4606" y="3839"/>
                  </a:lnTo>
                  <a:lnTo>
                    <a:pt x="4423" y="3546"/>
                  </a:lnTo>
                  <a:lnTo>
                    <a:pt x="4240" y="3217"/>
                  </a:lnTo>
                  <a:lnTo>
                    <a:pt x="4057" y="2852"/>
                  </a:lnTo>
                  <a:lnTo>
                    <a:pt x="4021" y="2669"/>
                  </a:lnTo>
                  <a:lnTo>
                    <a:pt x="3984" y="2450"/>
                  </a:lnTo>
                  <a:lnTo>
                    <a:pt x="4277" y="2450"/>
                  </a:lnTo>
                  <a:lnTo>
                    <a:pt x="4386" y="2486"/>
                  </a:lnTo>
                  <a:lnTo>
                    <a:pt x="4533" y="2523"/>
                  </a:lnTo>
                  <a:lnTo>
                    <a:pt x="4752" y="2596"/>
                  </a:lnTo>
                  <a:lnTo>
                    <a:pt x="4898" y="2633"/>
                  </a:lnTo>
                  <a:lnTo>
                    <a:pt x="5008" y="2596"/>
                  </a:lnTo>
                  <a:lnTo>
                    <a:pt x="5081" y="2523"/>
                  </a:lnTo>
                  <a:lnTo>
                    <a:pt x="5264" y="2267"/>
                  </a:lnTo>
                  <a:lnTo>
                    <a:pt x="5373" y="2157"/>
                  </a:lnTo>
                  <a:lnTo>
                    <a:pt x="5483" y="2084"/>
                  </a:lnTo>
                  <a:lnTo>
                    <a:pt x="5629" y="1975"/>
                  </a:lnTo>
                  <a:lnTo>
                    <a:pt x="5739" y="1865"/>
                  </a:lnTo>
                  <a:lnTo>
                    <a:pt x="5812" y="1755"/>
                  </a:lnTo>
                  <a:lnTo>
                    <a:pt x="5885" y="1609"/>
                  </a:lnTo>
                  <a:lnTo>
                    <a:pt x="5885" y="1463"/>
                  </a:lnTo>
                  <a:lnTo>
                    <a:pt x="5885" y="1317"/>
                  </a:lnTo>
                  <a:lnTo>
                    <a:pt x="5812" y="1024"/>
                  </a:lnTo>
                  <a:lnTo>
                    <a:pt x="5556" y="951"/>
                  </a:lnTo>
                  <a:lnTo>
                    <a:pt x="5520" y="951"/>
                  </a:lnTo>
                  <a:lnTo>
                    <a:pt x="5264" y="988"/>
                  </a:lnTo>
                  <a:lnTo>
                    <a:pt x="5008" y="951"/>
                  </a:lnTo>
                  <a:lnTo>
                    <a:pt x="4752" y="878"/>
                  </a:lnTo>
                  <a:lnTo>
                    <a:pt x="4533" y="732"/>
                  </a:lnTo>
                  <a:lnTo>
                    <a:pt x="4313" y="513"/>
                  </a:lnTo>
                  <a:lnTo>
                    <a:pt x="4167" y="403"/>
                  </a:lnTo>
                  <a:lnTo>
                    <a:pt x="4021" y="257"/>
                  </a:lnTo>
                  <a:lnTo>
                    <a:pt x="354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6326100" y="3896000"/>
              <a:ext cx="147150" cy="279650"/>
            </a:xfrm>
            <a:custGeom>
              <a:avLst/>
              <a:gdLst/>
              <a:ahLst/>
              <a:cxnLst/>
              <a:rect l="l" t="t" r="r" b="b"/>
              <a:pathLst>
                <a:path w="5886" h="11186" fill="none" extrusionOk="0">
                  <a:moveTo>
                    <a:pt x="3546" y="1"/>
                  </a:moveTo>
                  <a:lnTo>
                    <a:pt x="3546" y="1"/>
                  </a:lnTo>
                  <a:lnTo>
                    <a:pt x="3582" y="366"/>
                  </a:lnTo>
                  <a:lnTo>
                    <a:pt x="3582" y="513"/>
                  </a:lnTo>
                  <a:lnTo>
                    <a:pt x="3619" y="659"/>
                  </a:lnTo>
                  <a:lnTo>
                    <a:pt x="3619" y="659"/>
                  </a:lnTo>
                  <a:lnTo>
                    <a:pt x="3729" y="1024"/>
                  </a:lnTo>
                  <a:lnTo>
                    <a:pt x="3765" y="1207"/>
                  </a:lnTo>
                  <a:lnTo>
                    <a:pt x="3765" y="1390"/>
                  </a:lnTo>
                  <a:lnTo>
                    <a:pt x="3729" y="1573"/>
                  </a:lnTo>
                  <a:lnTo>
                    <a:pt x="3655" y="1719"/>
                  </a:lnTo>
                  <a:lnTo>
                    <a:pt x="3582" y="1902"/>
                  </a:lnTo>
                  <a:lnTo>
                    <a:pt x="3436" y="2084"/>
                  </a:lnTo>
                  <a:lnTo>
                    <a:pt x="3436" y="2084"/>
                  </a:lnTo>
                  <a:lnTo>
                    <a:pt x="3363" y="2194"/>
                  </a:lnTo>
                  <a:lnTo>
                    <a:pt x="3326" y="2304"/>
                  </a:lnTo>
                  <a:lnTo>
                    <a:pt x="3217" y="2596"/>
                  </a:lnTo>
                  <a:lnTo>
                    <a:pt x="3217" y="2596"/>
                  </a:lnTo>
                  <a:lnTo>
                    <a:pt x="3838" y="3400"/>
                  </a:lnTo>
                  <a:lnTo>
                    <a:pt x="3838" y="3400"/>
                  </a:lnTo>
                  <a:lnTo>
                    <a:pt x="3838" y="4095"/>
                  </a:lnTo>
                  <a:lnTo>
                    <a:pt x="3875" y="4460"/>
                  </a:lnTo>
                  <a:lnTo>
                    <a:pt x="3948" y="4753"/>
                  </a:lnTo>
                  <a:lnTo>
                    <a:pt x="3948" y="4753"/>
                  </a:lnTo>
                  <a:lnTo>
                    <a:pt x="3984" y="5045"/>
                  </a:lnTo>
                  <a:lnTo>
                    <a:pt x="4021" y="5264"/>
                  </a:lnTo>
                  <a:lnTo>
                    <a:pt x="3984" y="5520"/>
                  </a:lnTo>
                  <a:lnTo>
                    <a:pt x="3911" y="5739"/>
                  </a:lnTo>
                  <a:lnTo>
                    <a:pt x="3765" y="6178"/>
                  </a:lnTo>
                  <a:lnTo>
                    <a:pt x="3546" y="6617"/>
                  </a:lnTo>
                  <a:lnTo>
                    <a:pt x="3546" y="6617"/>
                  </a:lnTo>
                  <a:lnTo>
                    <a:pt x="3473" y="6726"/>
                  </a:lnTo>
                  <a:lnTo>
                    <a:pt x="3363" y="6763"/>
                  </a:lnTo>
                  <a:lnTo>
                    <a:pt x="3363" y="6763"/>
                  </a:lnTo>
                  <a:lnTo>
                    <a:pt x="3326" y="6763"/>
                  </a:lnTo>
                  <a:lnTo>
                    <a:pt x="3326" y="6763"/>
                  </a:lnTo>
                  <a:lnTo>
                    <a:pt x="3217" y="6763"/>
                  </a:lnTo>
                  <a:lnTo>
                    <a:pt x="3217" y="6763"/>
                  </a:lnTo>
                  <a:lnTo>
                    <a:pt x="3071" y="6763"/>
                  </a:lnTo>
                  <a:lnTo>
                    <a:pt x="2961" y="6799"/>
                  </a:lnTo>
                  <a:lnTo>
                    <a:pt x="2888" y="6873"/>
                  </a:lnTo>
                  <a:lnTo>
                    <a:pt x="2815" y="6946"/>
                  </a:lnTo>
                  <a:lnTo>
                    <a:pt x="2705" y="7128"/>
                  </a:lnTo>
                  <a:lnTo>
                    <a:pt x="2669" y="7384"/>
                  </a:lnTo>
                  <a:lnTo>
                    <a:pt x="2669" y="7384"/>
                  </a:lnTo>
                  <a:lnTo>
                    <a:pt x="2595" y="7604"/>
                  </a:lnTo>
                  <a:lnTo>
                    <a:pt x="2449" y="7786"/>
                  </a:lnTo>
                  <a:lnTo>
                    <a:pt x="2266" y="7859"/>
                  </a:lnTo>
                  <a:lnTo>
                    <a:pt x="2047" y="7933"/>
                  </a:lnTo>
                  <a:lnTo>
                    <a:pt x="2047" y="7933"/>
                  </a:lnTo>
                  <a:lnTo>
                    <a:pt x="1645" y="7933"/>
                  </a:lnTo>
                  <a:lnTo>
                    <a:pt x="1426" y="7969"/>
                  </a:lnTo>
                  <a:lnTo>
                    <a:pt x="1316" y="8079"/>
                  </a:lnTo>
                  <a:lnTo>
                    <a:pt x="1316" y="8079"/>
                  </a:lnTo>
                  <a:lnTo>
                    <a:pt x="951" y="8444"/>
                  </a:lnTo>
                  <a:lnTo>
                    <a:pt x="658" y="8810"/>
                  </a:lnTo>
                  <a:lnTo>
                    <a:pt x="329" y="9212"/>
                  </a:lnTo>
                  <a:lnTo>
                    <a:pt x="73" y="9614"/>
                  </a:lnTo>
                  <a:lnTo>
                    <a:pt x="73" y="9614"/>
                  </a:lnTo>
                  <a:lnTo>
                    <a:pt x="0" y="9760"/>
                  </a:lnTo>
                  <a:lnTo>
                    <a:pt x="0" y="9906"/>
                  </a:lnTo>
                  <a:lnTo>
                    <a:pt x="0" y="10016"/>
                  </a:lnTo>
                  <a:lnTo>
                    <a:pt x="73" y="10162"/>
                  </a:lnTo>
                  <a:lnTo>
                    <a:pt x="220" y="10418"/>
                  </a:lnTo>
                  <a:lnTo>
                    <a:pt x="256" y="10528"/>
                  </a:lnTo>
                  <a:lnTo>
                    <a:pt x="329" y="10674"/>
                  </a:lnTo>
                  <a:lnTo>
                    <a:pt x="329" y="10674"/>
                  </a:lnTo>
                  <a:lnTo>
                    <a:pt x="329" y="10747"/>
                  </a:lnTo>
                  <a:lnTo>
                    <a:pt x="329" y="10747"/>
                  </a:lnTo>
                  <a:lnTo>
                    <a:pt x="366" y="10893"/>
                  </a:lnTo>
                  <a:lnTo>
                    <a:pt x="439" y="11039"/>
                  </a:lnTo>
                  <a:lnTo>
                    <a:pt x="512" y="11149"/>
                  </a:lnTo>
                  <a:lnTo>
                    <a:pt x="658" y="11186"/>
                  </a:lnTo>
                  <a:lnTo>
                    <a:pt x="658" y="11186"/>
                  </a:lnTo>
                  <a:lnTo>
                    <a:pt x="768" y="11149"/>
                  </a:lnTo>
                  <a:lnTo>
                    <a:pt x="768" y="11149"/>
                  </a:lnTo>
                  <a:lnTo>
                    <a:pt x="878" y="11076"/>
                  </a:lnTo>
                  <a:lnTo>
                    <a:pt x="987" y="10930"/>
                  </a:lnTo>
                  <a:lnTo>
                    <a:pt x="1097" y="10784"/>
                  </a:lnTo>
                  <a:lnTo>
                    <a:pt x="1133" y="10637"/>
                  </a:lnTo>
                  <a:lnTo>
                    <a:pt x="1133" y="10637"/>
                  </a:lnTo>
                  <a:lnTo>
                    <a:pt x="1170" y="10455"/>
                  </a:lnTo>
                  <a:lnTo>
                    <a:pt x="1206" y="10235"/>
                  </a:lnTo>
                  <a:lnTo>
                    <a:pt x="1243" y="9906"/>
                  </a:lnTo>
                  <a:lnTo>
                    <a:pt x="1243" y="9906"/>
                  </a:lnTo>
                  <a:lnTo>
                    <a:pt x="1864" y="9650"/>
                  </a:lnTo>
                  <a:lnTo>
                    <a:pt x="1864" y="9650"/>
                  </a:lnTo>
                  <a:lnTo>
                    <a:pt x="2011" y="9541"/>
                  </a:lnTo>
                  <a:lnTo>
                    <a:pt x="2193" y="9431"/>
                  </a:lnTo>
                  <a:lnTo>
                    <a:pt x="2376" y="9321"/>
                  </a:lnTo>
                  <a:lnTo>
                    <a:pt x="2449" y="9285"/>
                  </a:lnTo>
                  <a:lnTo>
                    <a:pt x="2559" y="9285"/>
                  </a:lnTo>
                  <a:lnTo>
                    <a:pt x="2559" y="9285"/>
                  </a:lnTo>
                  <a:lnTo>
                    <a:pt x="2705" y="9285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924" y="9358"/>
                  </a:lnTo>
                  <a:lnTo>
                    <a:pt x="3034" y="9285"/>
                  </a:lnTo>
                  <a:lnTo>
                    <a:pt x="3217" y="9102"/>
                  </a:lnTo>
                  <a:lnTo>
                    <a:pt x="3217" y="9102"/>
                  </a:lnTo>
                  <a:lnTo>
                    <a:pt x="3509" y="8810"/>
                  </a:lnTo>
                  <a:lnTo>
                    <a:pt x="3655" y="8700"/>
                  </a:lnTo>
                  <a:lnTo>
                    <a:pt x="3838" y="8590"/>
                  </a:lnTo>
                  <a:lnTo>
                    <a:pt x="3838" y="8590"/>
                  </a:lnTo>
                  <a:lnTo>
                    <a:pt x="4094" y="8444"/>
                  </a:lnTo>
                  <a:lnTo>
                    <a:pt x="4350" y="8371"/>
                  </a:lnTo>
                  <a:lnTo>
                    <a:pt x="4935" y="8152"/>
                  </a:lnTo>
                  <a:lnTo>
                    <a:pt x="4935" y="8152"/>
                  </a:lnTo>
                  <a:lnTo>
                    <a:pt x="5117" y="8079"/>
                  </a:lnTo>
                  <a:lnTo>
                    <a:pt x="5227" y="7933"/>
                  </a:lnTo>
                  <a:lnTo>
                    <a:pt x="5264" y="7750"/>
                  </a:lnTo>
                  <a:lnTo>
                    <a:pt x="5227" y="7567"/>
                  </a:lnTo>
                  <a:lnTo>
                    <a:pt x="5227" y="7567"/>
                  </a:lnTo>
                  <a:lnTo>
                    <a:pt x="5081" y="7019"/>
                  </a:lnTo>
                  <a:lnTo>
                    <a:pt x="5008" y="6726"/>
                  </a:lnTo>
                  <a:lnTo>
                    <a:pt x="4971" y="6470"/>
                  </a:lnTo>
                  <a:lnTo>
                    <a:pt x="4971" y="6215"/>
                  </a:lnTo>
                  <a:lnTo>
                    <a:pt x="5008" y="5922"/>
                  </a:lnTo>
                  <a:lnTo>
                    <a:pt x="5081" y="5666"/>
                  </a:lnTo>
                  <a:lnTo>
                    <a:pt x="5154" y="5374"/>
                  </a:lnTo>
                  <a:lnTo>
                    <a:pt x="5154" y="5374"/>
                  </a:lnTo>
                  <a:lnTo>
                    <a:pt x="5191" y="5301"/>
                  </a:lnTo>
                  <a:lnTo>
                    <a:pt x="5191" y="5191"/>
                  </a:lnTo>
                  <a:lnTo>
                    <a:pt x="5117" y="4972"/>
                  </a:lnTo>
                  <a:lnTo>
                    <a:pt x="5117" y="4972"/>
                  </a:lnTo>
                  <a:lnTo>
                    <a:pt x="4898" y="4387"/>
                  </a:lnTo>
                  <a:lnTo>
                    <a:pt x="4752" y="4131"/>
                  </a:lnTo>
                  <a:lnTo>
                    <a:pt x="4606" y="3839"/>
                  </a:lnTo>
                  <a:lnTo>
                    <a:pt x="4606" y="3839"/>
                  </a:lnTo>
                  <a:lnTo>
                    <a:pt x="4423" y="3546"/>
                  </a:lnTo>
                  <a:lnTo>
                    <a:pt x="4240" y="3217"/>
                  </a:lnTo>
                  <a:lnTo>
                    <a:pt x="4057" y="2852"/>
                  </a:lnTo>
                  <a:lnTo>
                    <a:pt x="4021" y="2669"/>
                  </a:lnTo>
                  <a:lnTo>
                    <a:pt x="3984" y="2450"/>
                  </a:lnTo>
                  <a:lnTo>
                    <a:pt x="3984" y="2450"/>
                  </a:lnTo>
                  <a:lnTo>
                    <a:pt x="4277" y="2450"/>
                  </a:lnTo>
                  <a:lnTo>
                    <a:pt x="4386" y="2486"/>
                  </a:lnTo>
                  <a:lnTo>
                    <a:pt x="4533" y="2523"/>
                  </a:lnTo>
                  <a:lnTo>
                    <a:pt x="4533" y="2523"/>
                  </a:lnTo>
                  <a:lnTo>
                    <a:pt x="4752" y="2596"/>
                  </a:lnTo>
                  <a:lnTo>
                    <a:pt x="4898" y="2633"/>
                  </a:lnTo>
                  <a:lnTo>
                    <a:pt x="4898" y="2633"/>
                  </a:lnTo>
                  <a:lnTo>
                    <a:pt x="5008" y="2596"/>
                  </a:lnTo>
                  <a:lnTo>
                    <a:pt x="5081" y="2523"/>
                  </a:lnTo>
                  <a:lnTo>
                    <a:pt x="5264" y="2267"/>
                  </a:lnTo>
                  <a:lnTo>
                    <a:pt x="5264" y="2267"/>
                  </a:lnTo>
                  <a:lnTo>
                    <a:pt x="5373" y="2157"/>
                  </a:lnTo>
                  <a:lnTo>
                    <a:pt x="5483" y="2084"/>
                  </a:lnTo>
                  <a:lnTo>
                    <a:pt x="5483" y="2084"/>
                  </a:lnTo>
                  <a:lnTo>
                    <a:pt x="5629" y="1975"/>
                  </a:lnTo>
                  <a:lnTo>
                    <a:pt x="5739" y="1865"/>
                  </a:lnTo>
                  <a:lnTo>
                    <a:pt x="5812" y="1755"/>
                  </a:lnTo>
                  <a:lnTo>
                    <a:pt x="5885" y="1609"/>
                  </a:lnTo>
                  <a:lnTo>
                    <a:pt x="5885" y="1463"/>
                  </a:lnTo>
                  <a:lnTo>
                    <a:pt x="5885" y="1317"/>
                  </a:lnTo>
                  <a:lnTo>
                    <a:pt x="5812" y="1024"/>
                  </a:lnTo>
                  <a:lnTo>
                    <a:pt x="5812" y="1024"/>
                  </a:lnTo>
                  <a:lnTo>
                    <a:pt x="5556" y="951"/>
                  </a:lnTo>
                  <a:lnTo>
                    <a:pt x="5556" y="951"/>
                  </a:lnTo>
                  <a:lnTo>
                    <a:pt x="5520" y="951"/>
                  </a:lnTo>
                  <a:lnTo>
                    <a:pt x="5520" y="951"/>
                  </a:lnTo>
                  <a:lnTo>
                    <a:pt x="5264" y="988"/>
                  </a:lnTo>
                  <a:lnTo>
                    <a:pt x="5264" y="988"/>
                  </a:lnTo>
                  <a:lnTo>
                    <a:pt x="5008" y="951"/>
                  </a:lnTo>
                  <a:lnTo>
                    <a:pt x="4752" y="878"/>
                  </a:lnTo>
                  <a:lnTo>
                    <a:pt x="4533" y="732"/>
                  </a:lnTo>
                  <a:lnTo>
                    <a:pt x="4313" y="513"/>
                  </a:lnTo>
                  <a:lnTo>
                    <a:pt x="4313" y="513"/>
                  </a:lnTo>
                  <a:lnTo>
                    <a:pt x="4167" y="403"/>
                  </a:lnTo>
                  <a:lnTo>
                    <a:pt x="4021" y="257"/>
                  </a:lnTo>
                  <a:lnTo>
                    <a:pt x="354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6104950" y="4540225"/>
              <a:ext cx="125225" cy="147150"/>
            </a:xfrm>
            <a:custGeom>
              <a:avLst/>
              <a:gdLst/>
              <a:ahLst/>
              <a:cxnLst/>
              <a:rect l="l" t="t" r="r" b="b"/>
              <a:pathLst>
                <a:path w="5009" h="5886" extrusionOk="0">
                  <a:moveTo>
                    <a:pt x="4022" y="1"/>
                  </a:moveTo>
                  <a:lnTo>
                    <a:pt x="3875" y="74"/>
                  </a:lnTo>
                  <a:lnTo>
                    <a:pt x="3802" y="183"/>
                  </a:lnTo>
                  <a:lnTo>
                    <a:pt x="3619" y="439"/>
                  </a:lnTo>
                  <a:lnTo>
                    <a:pt x="3400" y="659"/>
                  </a:lnTo>
                  <a:lnTo>
                    <a:pt x="2888" y="1061"/>
                  </a:lnTo>
                  <a:lnTo>
                    <a:pt x="2669" y="1243"/>
                  </a:lnTo>
                  <a:lnTo>
                    <a:pt x="2413" y="1463"/>
                  </a:lnTo>
                  <a:lnTo>
                    <a:pt x="2194" y="1682"/>
                  </a:lnTo>
                  <a:lnTo>
                    <a:pt x="2048" y="1974"/>
                  </a:lnTo>
                  <a:lnTo>
                    <a:pt x="1975" y="2011"/>
                  </a:lnTo>
                  <a:lnTo>
                    <a:pt x="1865" y="2084"/>
                  </a:lnTo>
                  <a:lnTo>
                    <a:pt x="1536" y="2340"/>
                  </a:lnTo>
                  <a:lnTo>
                    <a:pt x="1170" y="2596"/>
                  </a:lnTo>
                  <a:lnTo>
                    <a:pt x="1024" y="2742"/>
                  </a:lnTo>
                  <a:lnTo>
                    <a:pt x="915" y="2815"/>
                  </a:lnTo>
                  <a:lnTo>
                    <a:pt x="805" y="2852"/>
                  </a:lnTo>
                  <a:lnTo>
                    <a:pt x="659" y="2815"/>
                  </a:lnTo>
                  <a:lnTo>
                    <a:pt x="439" y="2779"/>
                  </a:lnTo>
                  <a:lnTo>
                    <a:pt x="257" y="2815"/>
                  </a:lnTo>
                  <a:lnTo>
                    <a:pt x="111" y="2925"/>
                  </a:lnTo>
                  <a:lnTo>
                    <a:pt x="37" y="3108"/>
                  </a:lnTo>
                  <a:lnTo>
                    <a:pt x="1" y="3327"/>
                  </a:lnTo>
                  <a:lnTo>
                    <a:pt x="1" y="3729"/>
                  </a:lnTo>
                  <a:lnTo>
                    <a:pt x="37" y="3912"/>
                  </a:lnTo>
                  <a:lnTo>
                    <a:pt x="111" y="4094"/>
                  </a:lnTo>
                  <a:lnTo>
                    <a:pt x="293" y="4533"/>
                  </a:lnTo>
                  <a:lnTo>
                    <a:pt x="476" y="4935"/>
                  </a:lnTo>
                  <a:lnTo>
                    <a:pt x="622" y="5154"/>
                  </a:lnTo>
                  <a:lnTo>
                    <a:pt x="768" y="5301"/>
                  </a:lnTo>
                  <a:lnTo>
                    <a:pt x="988" y="5447"/>
                  </a:lnTo>
                  <a:lnTo>
                    <a:pt x="1244" y="5520"/>
                  </a:lnTo>
                  <a:lnTo>
                    <a:pt x="1573" y="5557"/>
                  </a:lnTo>
                  <a:lnTo>
                    <a:pt x="1902" y="5593"/>
                  </a:lnTo>
                  <a:lnTo>
                    <a:pt x="2267" y="5630"/>
                  </a:lnTo>
                  <a:lnTo>
                    <a:pt x="2450" y="5666"/>
                  </a:lnTo>
                  <a:lnTo>
                    <a:pt x="2596" y="5739"/>
                  </a:lnTo>
                  <a:lnTo>
                    <a:pt x="2706" y="5812"/>
                  </a:lnTo>
                  <a:lnTo>
                    <a:pt x="2852" y="5849"/>
                  </a:lnTo>
                  <a:lnTo>
                    <a:pt x="3108" y="5885"/>
                  </a:lnTo>
                  <a:lnTo>
                    <a:pt x="3364" y="5885"/>
                  </a:lnTo>
                  <a:lnTo>
                    <a:pt x="3619" y="5849"/>
                  </a:lnTo>
                  <a:lnTo>
                    <a:pt x="3839" y="5081"/>
                  </a:lnTo>
                  <a:lnTo>
                    <a:pt x="3948" y="4752"/>
                  </a:lnTo>
                  <a:lnTo>
                    <a:pt x="4095" y="4387"/>
                  </a:lnTo>
                  <a:lnTo>
                    <a:pt x="4241" y="4058"/>
                  </a:lnTo>
                  <a:lnTo>
                    <a:pt x="4424" y="3729"/>
                  </a:lnTo>
                  <a:lnTo>
                    <a:pt x="4643" y="3437"/>
                  </a:lnTo>
                  <a:lnTo>
                    <a:pt x="4935" y="3181"/>
                  </a:lnTo>
                  <a:lnTo>
                    <a:pt x="4679" y="2632"/>
                  </a:lnTo>
                  <a:lnTo>
                    <a:pt x="4570" y="2413"/>
                  </a:lnTo>
                  <a:lnTo>
                    <a:pt x="4497" y="2157"/>
                  </a:lnTo>
                  <a:lnTo>
                    <a:pt x="4460" y="1974"/>
                  </a:lnTo>
                  <a:lnTo>
                    <a:pt x="4460" y="1865"/>
                  </a:lnTo>
                  <a:lnTo>
                    <a:pt x="4497" y="1719"/>
                  </a:lnTo>
                  <a:lnTo>
                    <a:pt x="4570" y="1609"/>
                  </a:lnTo>
                  <a:lnTo>
                    <a:pt x="4753" y="1390"/>
                  </a:lnTo>
                  <a:lnTo>
                    <a:pt x="4935" y="1170"/>
                  </a:lnTo>
                  <a:lnTo>
                    <a:pt x="5008" y="1097"/>
                  </a:lnTo>
                  <a:lnTo>
                    <a:pt x="5008" y="988"/>
                  </a:lnTo>
                  <a:lnTo>
                    <a:pt x="5008" y="841"/>
                  </a:lnTo>
                  <a:lnTo>
                    <a:pt x="5008" y="805"/>
                  </a:lnTo>
                  <a:lnTo>
                    <a:pt x="4972" y="732"/>
                  </a:lnTo>
                  <a:lnTo>
                    <a:pt x="402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6104950" y="4540225"/>
              <a:ext cx="125225" cy="147150"/>
            </a:xfrm>
            <a:custGeom>
              <a:avLst/>
              <a:gdLst/>
              <a:ahLst/>
              <a:cxnLst/>
              <a:rect l="l" t="t" r="r" b="b"/>
              <a:pathLst>
                <a:path w="5009" h="5886" fill="none" extrusionOk="0">
                  <a:moveTo>
                    <a:pt x="4022" y="1"/>
                  </a:moveTo>
                  <a:lnTo>
                    <a:pt x="4022" y="1"/>
                  </a:lnTo>
                  <a:lnTo>
                    <a:pt x="3875" y="74"/>
                  </a:lnTo>
                  <a:lnTo>
                    <a:pt x="3802" y="183"/>
                  </a:lnTo>
                  <a:lnTo>
                    <a:pt x="3802" y="183"/>
                  </a:lnTo>
                  <a:lnTo>
                    <a:pt x="3619" y="439"/>
                  </a:lnTo>
                  <a:lnTo>
                    <a:pt x="3400" y="659"/>
                  </a:lnTo>
                  <a:lnTo>
                    <a:pt x="2888" y="1061"/>
                  </a:lnTo>
                  <a:lnTo>
                    <a:pt x="2669" y="1243"/>
                  </a:lnTo>
                  <a:lnTo>
                    <a:pt x="2413" y="1463"/>
                  </a:lnTo>
                  <a:lnTo>
                    <a:pt x="2194" y="1682"/>
                  </a:lnTo>
                  <a:lnTo>
                    <a:pt x="2048" y="1974"/>
                  </a:lnTo>
                  <a:lnTo>
                    <a:pt x="2048" y="1974"/>
                  </a:lnTo>
                  <a:lnTo>
                    <a:pt x="1975" y="2011"/>
                  </a:lnTo>
                  <a:lnTo>
                    <a:pt x="1865" y="2084"/>
                  </a:lnTo>
                  <a:lnTo>
                    <a:pt x="1865" y="2084"/>
                  </a:lnTo>
                  <a:lnTo>
                    <a:pt x="1536" y="2340"/>
                  </a:lnTo>
                  <a:lnTo>
                    <a:pt x="1170" y="2596"/>
                  </a:lnTo>
                  <a:lnTo>
                    <a:pt x="1170" y="2596"/>
                  </a:lnTo>
                  <a:lnTo>
                    <a:pt x="1024" y="2742"/>
                  </a:lnTo>
                  <a:lnTo>
                    <a:pt x="915" y="2815"/>
                  </a:lnTo>
                  <a:lnTo>
                    <a:pt x="805" y="2852"/>
                  </a:lnTo>
                  <a:lnTo>
                    <a:pt x="805" y="2852"/>
                  </a:lnTo>
                  <a:lnTo>
                    <a:pt x="659" y="2815"/>
                  </a:lnTo>
                  <a:lnTo>
                    <a:pt x="659" y="2815"/>
                  </a:lnTo>
                  <a:lnTo>
                    <a:pt x="439" y="2779"/>
                  </a:lnTo>
                  <a:lnTo>
                    <a:pt x="439" y="2779"/>
                  </a:lnTo>
                  <a:lnTo>
                    <a:pt x="257" y="2815"/>
                  </a:lnTo>
                  <a:lnTo>
                    <a:pt x="111" y="2925"/>
                  </a:lnTo>
                  <a:lnTo>
                    <a:pt x="37" y="3108"/>
                  </a:lnTo>
                  <a:lnTo>
                    <a:pt x="1" y="3327"/>
                  </a:lnTo>
                  <a:lnTo>
                    <a:pt x="1" y="3327"/>
                  </a:lnTo>
                  <a:lnTo>
                    <a:pt x="1" y="3729"/>
                  </a:lnTo>
                  <a:lnTo>
                    <a:pt x="37" y="3912"/>
                  </a:lnTo>
                  <a:lnTo>
                    <a:pt x="111" y="4094"/>
                  </a:lnTo>
                  <a:lnTo>
                    <a:pt x="111" y="4094"/>
                  </a:lnTo>
                  <a:lnTo>
                    <a:pt x="293" y="4533"/>
                  </a:lnTo>
                  <a:lnTo>
                    <a:pt x="476" y="4935"/>
                  </a:lnTo>
                  <a:lnTo>
                    <a:pt x="622" y="5154"/>
                  </a:lnTo>
                  <a:lnTo>
                    <a:pt x="768" y="5301"/>
                  </a:lnTo>
                  <a:lnTo>
                    <a:pt x="988" y="5447"/>
                  </a:lnTo>
                  <a:lnTo>
                    <a:pt x="1244" y="5520"/>
                  </a:lnTo>
                  <a:lnTo>
                    <a:pt x="1244" y="5520"/>
                  </a:lnTo>
                  <a:lnTo>
                    <a:pt x="1573" y="5557"/>
                  </a:lnTo>
                  <a:lnTo>
                    <a:pt x="1902" y="5593"/>
                  </a:lnTo>
                  <a:lnTo>
                    <a:pt x="1902" y="5593"/>
                  </a:lnTo>
                  <a:lnTo>
                    <a:pt x="2267" y="5630"/>
                  </a:lnTo>
                  <a:lnTo>
                    <a:pt x="2450" y="5666"/>
                  </a:lnTo>
                  <a:lnTo>
                    <a:pt x="2596" y="5739"/>
                  </a:lnTo>
                  <a:lnTo>
                    <a:pt x="2596" y="5739"/>
                  </a:lnTo>
                  <a:lnTo>
                    <a:pt x="2706" y="5812"/>
                  </a:lnTo>
                  <a:lnTo>
                    <a:pt x="2852" y="5849"/>
                  </a:lnTo>
                  <a:lnTo>
                    <a:pt x="3108" y="5885"/>
                  </a:lnTo>
                  <a:lnTo>
                    <a:pt x="3108" y="5885"/>
                  </a:lnTo>
                  <a:lnTo>
                    <a:pt x="3364" y="5885"/>
                  </a:lnTo>
                  <a:lnTo>
                    <a:pt x="3619" y="5849"/>
                  </a:lnTo>
                  <a:lnTo>
                    <a:pt x="3619" y="5849"/>
                  </a:lnTo>
                  <a:lnTo>
                    <a:pt x="3839" y="5081"/>
                  </a:lnTo>
                  <a:lnTo>
                    <a:pt x="3948" y="4752"/>
                  </a:lnTo>
                  <a:lnTo>
                    <a:pt x="4095" y="4387"/>
                  </a:lnTo>
                  <a:lnTo>
                    <a:pt x="4241" y="4058"/>
                  </a:lnTo>
                  <a:lnTo>
                    <a:pt x="4424" y="3729"/>
                  </a:lnTo>
                  <a:lnTo>
                    <a:pt x="4643" y="3437"/>
                  </a:lnTo>
                  <a:lnTo>
                    <a:pt x="4935" y="3181"/>
                  </a:lnTo>
                  <a:lnTo>
                    <a:pt x="4935" y="3181"/>
                  </a:lnTo>
                  <a:lnTo>
                    <a:pt x="4679" y="2632"/>
                  </a:lnTo>
                  <a:lnTo>
                    <a:pt x="4570" y="2413"/>
                  </a:lnTo>
                  <a:lnTo>
                    <a:pt x="4497" y="2157"/>
                  </a:lnTo>
                  <a:lnTo>
                    <a:pt x="4497" y="2157"/>
                  </a:lnTo>
                  <a:lnTo>
                    <a:pt x="4460" y="1974"/>
                  </a:lnTo>
                  <a:lnTo>
                    <a:pt x="4460" y="1865"/>
                  </a:lnTo>
                  <a:lnTo>
                    <a:pt x="4497" y="1719"/>
                  </a:lnTo>
                  <a:lnTo>
                    <a:pt x="4570" y="1609"/>
                  </a:lnTo>
                  <a:lnTo>
                    <a:pt x="4753" y="1390"/>
                  </a:lnTo>
                  <a:lnTo>
                    <a:pt x="4935" y="1170"/>
                  </a:lnTo>
                  <a:lnTo>
                    <a:pt x="4935" y="1170"/>
                  </a:lnTo>
                  <a:lnTo>
                    <a:pt x="5008" y="1097"/>
                  </a:lnTo>
                  <a:lnTo>
                    <a:pt x="5008" y="988"/>
                  </a:lnTo>
                  <a:lnTo>
                    <a:pt x="5008" y="988"/>
                  </a:lnTo>
                  <a:lnTo>
                    <a:pt x="5008" y="841"/>
                  </a:lnTo>
                  <a:lnTo>
                    <a:pt x="5008" y="805"/>
                  </a:lnTo>
                  <a:lnTo>
                    <a:pt x="4972" y="732"/>
                  </a:lnTo>
                  <a:lnTo>
                    <a:pt x="4972" y="732"/>
                  </a:lnTo>
                  <a:lnTo>
                    <a:pt x="402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4762600" y="3175950"/>
              <a:ext cx="136175" cy="142575"/>
            </a:xfrm>
            <a:custGeom>
              <a:avLst/>
              <a:gdLst/>
              <a:ahLst/>
              <a:cxnLst/>
              <a:rect l="l" t="t" r="r" b="b"/>
              <a:pathLst>
                <a:path w="5447" h="5703" extrusionOk="0">
                  <a:moveTo>
                    <a:pt x="1609" y="3144"/>
                  </a:moveTo>
                  <a:lnTo>
                    <a:pt x="1719" y="3290"/>
                  </a:lnTo>
                  <a:lnTo>
                    <a:pt x="1536" y="3363"/>
                  </a:lnTo>
                  <a:lnTo>
                    <a:pt x="1499" y="3326"/>
                  </a:lnTo>
                  <a:lnTo>
                    <a:pt x="1463" y="3253"/>
                  </a:lnTo>
                  <a:lnTo>
                    <a:pt x="1609" y="3144"/>
                  </a:lnTo>
                  <a:close/>
                  <a:moveTo>
                    <a:pt x="2888" y="0"/>
                  </a:moveTo>
                  <a:lnTo>
                    <a:pt x="2633" y="183"/>
                  </a:lnTo>
                  <a:lnTo>
                    <a:pt x="2559" y="256"/>
                  </a:lnTo>
                  <a:lnTo>
                    <a:pt x="2486" y="366"/>
                  </a:lnTo>
                  <a:lnTo>
                    <a:pt x="2377" y="548"/>
                  </a:lnTo>
                  <a:lnTo>
                    <a:pt x="2230" y="695"/>
                  </a:lnTo>
                  <a:lnTo>
                    <a:pt x="2048" y="768"/>
                  </a:lnTo>
                  <a:lnTo>
                    <a:pt x="1828" y="841"/>
                  </a:lnTo>
                  <a:lnTo>
                    <a:pt x="1499" y="1024"/>
                  </a:lnTo>
                  <a:lnTo>
                    <a:pt x="1317" y="1060"/>
                  </a:lnTo>
                  <a:lnTo>
                    <a:pt x="1134" y="1097"/>
                  </a:lnTo>
                  <a:lnTo>
                    <a:pt x="549" y="1097"/>
                  </a:lnTo>
                  <a:lnTo>
                    <a:pt x="403" y="1133"/>
                  </a:lnTo>
                  <a:lnTo>
                    <a:pt x="293" y="1170"/>
                  </a:lnTo>
                  <a:lnTo>
                    <a:pt x="184" y="1280"/>
                  </a:lnTo>
                  <a:lnTo>
                    <a:pt x="74" y="1353"/>
                  </a:lnTo>
                  <a:lnTo>
                    <a:pt x="37" y="1462"/>
                  </a:lnTo>
                  <a:lnTo>
                    <a:pt x="1" y="1572"/>
                  </a:lnTo>
                  <a:lnTo>
                    <a:pt x="1" y="1718"/>
                  </a:lnTo>
                  <a:lnTo>
                    <a:pt x="37" y="1828"/>
                  </a:lnTo>
                  <a:lnTo>
                    <a:pt x="147" y="2084"/>
                  </a:lnTo>
                  <a:lnTo>
                    <a:pt x="220" y="2303"/>
                  </a:lnTo>
                  <a:lnTo>
                    <a:pt x="220" y="2559"/>
                  </a:lnTo>
                  <a:lnTo>
                    <a:pt x="220" y="2815"/>
                  </a:lnTo>
                  <a:lnTo>
                    <a:pt x="220" y="2924"/>
                  </a:lnTo>
                  <a:lnTo>
                    <a:pt x="293" y="2997"/>
                  </a:lnTo>
                  <a:lnTo>
                    <a:pt x="366" y="3071"/>
                  </a:lnTo>
                  <a:lnTo>
                    <a:pt x="439" y="3144"/>
                  </a:lnTo>
                  <a:lnTo>
                    <a:pt x="695" y="3180"/>
                  </a:lnTo>
                  <a:lnTo>
                    <a:pt x="878" y="3290"/>
                  </a:lnTo>
                  <a:lnTo>
                    <a:pt x="1024" y="3400"/>
                  </a:lnTo>
                  <a:lnTo>
                    <a:pt x="1097" y="3546"/>
                  </a:lnTo>
                  <a:lnTo>
                    <a:pt x="1207" y="3728"/>
                  </a:lnTo>
                  <a:lnTo>
                    <a:pt x="1244" y="3911"/>
                  </a:lnTo>
                  <a:lnTo>
                    <a:pt x="1390" y="4277"/>
                  </a:lnTo>
                  <a:lnTo>
                    <a:pt x="1573" y="4715"/>
                  </a:lnTo>
                  <a:lnTo>
                    <a:pt x="1792" y="5081"/>
                  </a:lnTo>
                  <a:lnTo>
                    <a:pt x="1938" y="5264"/>
                  </a:lnTo>
                  <a:lnTo>
                    <a:pt x="2121" y="5410"/>
                  </a:lnTo>
                  <a:lnTo>
                    <a:pt x="2340" y="5556"/>
                  </a:lnTo>
                  <a:lnTo>
                    <a:pt x="2559" y="5702"/>
                  </a:lnTo>
                  <a:lnTo>
                    <a:pt x="3290" y="2888"/>
                  </a:lnTo>
                  <a:lnTo>
                    <a:pt x="3437" y="3034"/>
                  </a:lnTo>
                  <a:lnTo>
                    <a:pt x="3583" y="3217"/>
                  </a:lnTo>
                  <a:lnTo>
                    <a:pt x="3656" y="3363"/>
                  </a:lnTo>
                  <a:lnTo>
                    <a:pt x="3729" y="3546"/>
                  </a:lnTo>
                  <a:lnTo>
                    <a:pt x="3802" y="3911"/>
                  </a:lnTo>
                  <a:lnTo>
                    <a:pt x="3839" y="4240"/>
                  </a:lnTo>
                  <a:lnTo>
                    <a:pt x="4497" y="4533"/>
                  </a:lnTo>
                  <a:lnTo>
                    <a:pt x="4826" y="4204"/>
                  </a:lnTo>
                  <a:lnTo>
                    <a:pt x="4899" y="4094"/>
                  </a:lnTo>
                  <a:lnTo>
                    <a:pt x="4935" y="4021"/>
                  </a:lnTo>
                  <a:lnTo>
                    <a:pt x="4935" y="3911"/>
                  </a:lnTo>
                  <a:lnTo>
                    <a:pt x="4862" y="3765"/>
                  </a:lnTo>
                  <a:lnTo>
                    <a:pt x="4606" y="3436"/>
                  </a:lnTo>
                  <a:lnTo>
                    <a:pt x="4350" y="3107"/>
                  </a:lnTo>
                  <a:lnTo>
                    <a:pt x="4058" y="2742"/>
                  </a:lnTo>
                  <a:lnTo>
                    <a:pt x="3693" y="2340"/>
                  </a:lnTo>
                  <a:lnTo>
                    <a:pt x="3473" y="2157"/>
                  </a:lnTo>
                  <a:lnTo>
                    <a:pt x="3254" y="2011"/>
                  </a:lnTo>
                  <a:lnTo>
                    <a:pt x="3108" y="1937"/>
                  </a:lnTo>
                  <a:lnTo>
                    <a:pt x="2998" y="1828"/>
                  </a:lnTo>
                  <a:lnTo>
                    <a:pt x="2925" y="1755"/>
                  </a:lnTo>
                  <a:lnTo>
                    <a:pt x="2852" y="1645"/>
                  </a:lnTo>
                  <a:lnTo>
                    <a:pt x="2742" y="1426"/>
                  </a:lnTo>
                  <a:lnTo>
                    <a:pt x="2706" y="1133"/>
                  </a:lnTo>
                  <a:lnTo>
                    <a:pt x="2852" y="1316"/>
                  </a:lnTo>
                  <a:lnTo>
                    <a:pt x="2998" y="1426"/>
                  </a:lnTo>
                  <a:lnTo>
                    <a:pt x="3181" y="1535"/>
                  </a:lnTo>
                  <a:lnTo>
                    <a:pt x="3364" y="1608"/>
                  </a:lnTo>
                  <a:lnTo>
                    <a:pt x="3766" y="1718"/>
                  </a:lnTo>
                  <a:lnTo>
                    <a:pt x="4131" y="1864"/>
                  </a:lnTo>
                  <a:lnTo>
                    <a:pt x="4241" y="1901"/>
                  </a:lnTo>
                  <a:lnTo>
                    <a:pt x="4350" y="1901"/>
                  </a:lnTo>
                  <a:lnTo>
                    <a:pt x="4460" y="1864"/>
                  </a:lnTo>
                  <a:lnTo>
                    <a:pt x="4679" y="1791"/>
                  </a:lnTo>
                  <a:lnTo>
                    <a:pt x="4899" y="1682"/>
                  </a:lnTo>
                  <a:lnTo>
                    <a:pt x="5081" y="1499"/>
                  </a:lnTo>
                  <a:lnTo>
                    <a:pt x="5228" y="1316"/>
                  </a:lnTo>
                  <a:lnTo>
                    <a:pt x="5337" y="1097"/>
                  </a:lnTo>
                  <a:lnTo>
                    <a:pt x="5410" y="841"/>
                  </a:lnTo>
                  <a:lnTo>
                    <a:pt x="5447" y="585"/>
                  </a:lnTo>
                  <a:lnTo>
                    <a:pt x="5447" y="329"/>
                  </a:lnTo>
                  <a:lnTo>
                    <a:pt x="4168" y="37"/>
                  </a:lnTo>
                  <a:lnTo>
                    <a:pt x="3948" y="0"/>
                  </a:lnTo>
                  <a:lnTo>
                    <a:pt x="3912" y="37"/>
                  </a:lnTo>
                  <a:lnTo>
                    <a:pt x="3802" y="110"/>
                  </a:lnTo>
                  <a:lnTo>
                    <a:pt x="3693" y="183"/>
                  </a:lnTo>
                  <a:lnTo>
                    <a:pt x="3619" y="220"/>
                  </a:lnTo>
                  <a:lnTo>
                    <a:pt x="3510" y="220"/>
                  </a:lnTo>
                  <a:lnTo>
                    <a:pt x="3364" y="183"/>
                  </a:lnTo>
                  <a:lnTo>
                    <a:pt x="3181" y="146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4799150" y="3254525"/>
              <a:ext cx="6425" cy="5500"/>
            </a:xfrm>
            <a:custGeom>
              <a:avLst/>
              <a:gdLst/>
              <a:ahLst/>
              <a:cxnLst/>
              <a:rect l="l" t="t" r="r" b="b"/>
              <a:pathLst>
                <a:path w="257" h="220" fill="none" extrusionOk="0">
                  <a:moveTo>
                    <a:pt x="74" y="220"/>
                  </a:moveTo>
                  <a:lnTo>
                    <a:pt x="74" y="220"/>
                  </a:lnTo>
                  <a:lnTo>
                    <a:pt x="37" y="183"/>
                  </a:lnTo>
                  <a:lnTo>
                    <a:pt x="1" y="110"/>
                  </a:lnTo>
                  <a:lnTo>
                    <a:pt x="1" y="110"/>
                  </a:lnTo>
                  <a:lnTo>
                    <a:pt x="147" y="1"/>
                  </a:lnTo>
                  <a:lnTo>
                    <a:pt x="147" y="1"/>
                  </a:lnTo>
                  <a:lnTo>
                    <a:pt x="257" y="147"/>
                  </a:lnTo>
                  <a:lnTo>
                    <a:pt x="257" y="147"/>
                  </a:lnTo>
                  <a:lnTo>
                    <a:pt x="74" y="220"/>
                  </a:lnTo>
                  <a:lnTo>
                    <a:pt x="74" y="220"/>
                  </a:lnTo>
                  <a:lnTo>
                    <a:pt x="74" y="22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4762600" y="3175950"/>
              <a:ext cx="136175" cy="142575"/>
            </a:xfrm>
            <a:custGeom>
              <a:avLst/>
              <a:gdLst/>
              <a:ahLst/>
              <a:cxnLst/>
              <a:rect l="l" t="t" r="r" b="b"/>
              <a:pathLst>
                <a:path w="5447" h="5703" fill="none" extrusionOk="0">
                  <a:moveTo>
                    <a:pt x="2888" y="0"/>
                  </a:moveTo>
                  <a:lnTo>
                    <a:pt x="2888" y="0"/>
                  </a:lnTo>
                  <a:lnTo>
                    <a:pt x="2633" y="183"/>
                  </a:lnTo>
                  <a:lnTo>
                    <a:pt x="2559" y="256"/>
                  </a:lnTo>
                  <a:lnTo>
                    <a:pt x="2486" y="366"/>
                  </a:lnTo>
                  <a:lnTo>
                    <a:pt x="2486" y="366"/>
                  </a:lnTo>
                  <a:lnTo>
                    <a:pt x="2377" y="548"/>
                  </a:lnTo>
                  <a:lnTo>
                    <a:pt x="2230" y="695"/>
                  </a:lnTo>
                  <a:lnTo>
                    <a:pt x="2048" y="768"/>
                  </a:lnTo>
                  <a:lnTo>
                    <a:pt x="1828" y="841"/>
                  </a:lnTo>
                  <a:lnTo>
                    <a:pt x="1828" y="841"/>
                  </a:lnTo>
                  <a:lnTo>
                    <a:pt x="1499" y="1024"/>
                  </a:lnTo>
                  <a:lnTo>
                    <a:pt x="1317" y="1060"/>
                  </a:lnTo>
                  <a:lnTo>
                    <a:pt x="1134" y="1097"/>
                  </a:lnTo>
                  <a:lnTo>
                    <a:pt x="1134" y="1097"/>
                  </a:lnTo>
                  <a:lnTo>
                    <a:pt x="1024" y="1097"/>
                  </a:lnTo>
                  <a:lnTo>
                    <a:pt x="1024" y="1097"/>
                  </a:lnTo>
                  <a:lnTo>
                    <a:pt x="768" y="1097"/>
                  </a:lnTo>
                  <a:lnTo>
                    <a:pt x="768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403" y="1133"/>
                  </a:lnTo>
                  <a:lnTo>
                    <a:pt x="293" y="1170"/>
                  </a:lnTo>
                  <a:lnTo>
                    <a:pt x="184" y="1280"/>
                  </a:lnTo>
                  <a:lnTo>
                    <a:pt x="74" y="1353"/>
                  </a:lnTo>
                  <a:lnTo>
                    <a:pt x="37" y="1462"/>
                  </a:lnTo>
                  <a:lnTo>
                    <a:pt x="1" y="1572"/>
                  </a:lnTo>
                  <a:lnTo>
                    <a:pt x="1" y="1718"/>
                  </a:lnTo>
                  <a:lnTo>
                    <a:pt x="37" y="1828"/>
                  </a:lnTo>
                  <a:lnTo>
                    <a:pt x="37" y="1828"/>
                  </a:lnTo>
                  <a:lnTo>
                    <a:pt x="147" y="2084"/>
                  </a:lnTo>
                  <a:lnTo>
                    <a:pt x="220" y="2303"/>
                  </a:lnTo>
                  <a:lnTo>
                    <a:pt x="220" y="2559"/>
                  </a:lnTo>
                  <a:lnTo>
                    <a:pt x="220" y="2815"/>
                  </a:lnTo>
                  <a:lnTo>
                    <a:pt x="220" y="2815"/>
                  </a:lnTo>
                  <a:lnTo>
                    <a:pt x="220" y="2924"/>
                  </a:lnTo>
                  <a:lnTo>
                    <a:pt x="293" y="2997"/>
                  </a:lnTo>
                  <a:lnTo>
                    <a:pt x="366" y="3071"/>
                  </a:lnTo>
                  <a:lnTo>
                    <a:pt x="439" y="3144"/>
                  </a:lnTo>
                  <a:lnTo>
                    <a:pt x="439" y="3144"/>
                  </a:lnTo>
                  <a:lnTo>
                    <a:pt x="695" y="3180"/>
                  </a:lnTo>
                  <a:lnTo>
                    <a:pt x="878" y="3290"/>
                  </a:lnTo>
                  <a:lnTo>
                    <a:pt x="1024" y="3400"/>
                  </a:lnTo>
                  <a:lnTo>
                    <a:pt x="1097" y="3546"/>
                  </a:lnTo>
                  <a:lnTo>
                    <a:pt x="1207" y="3728"/>
                  </a:lnTo>
                  <a:lnTo>
                    <a:pt x="1244" y="3911"/>
                  </a:lnTo>
                  <a:lnTo>
                    <a:pt x="1390" y="4277"/>
                  </a:lnTo>
                  <a:lnTo>
                    <a:pt x="1390" y="4277"/>
                  </a:lnTo>
                  <a:lnTo>
                    <a:pt x="1573" y="4715"/>
                  </a:lnTo>
                  <a:lnTo>
                    <a:pt x="1792" y="5081"/>
                  </a:lnTo>
                  <a:lnTo>
                    <a:pt x="1938" y="5264"/>
                  </a:lnTo>
                  <a:lnTo>
                    <a:pt x="2121" y="5410"/>
                  </a:lnTo>
                  <a:lnTo>
                    <a:pt x="2340" y="5556"/>
                  </a:lnTo>
                  <a:lnTo>
                    <a:pt x="2559" y="5702"/>
                  </a:lnTo>
                  <a:lnTo>
                    <a:pt x="2559" y="5702"/>
                  </a:lnTo>
                  <a:lnTo>
                    <a:pt x="3290" y="2888"/>
                  </a:lnTo>
                  <a:lnTo>
                    <a:pt x="3290" y="2888"/>
                  </a:lnTo>
                  <a:lnTo>
                    <a:pt x="3437" y="3034"/>
                  </a:lnTo>
                  <a:lnTo>
                    <a:pt x="3583" y="3217"/>
                  </a:lnTo>
                  <a:lnTo>
                    <a:pt x="3656" y="3363"/>
                  </a:lnTo>
                  <a:lnTo>
                    <a:pt x="3729" y="3546"/>
                  </a:lnTo>
                  <a:lnTo>
                    <a:pt x="3802" y="3911"/>
                  </a:lnTo>
                  <a:lnTo>
                    <a:pt x="3839" y="4240"/>
                  </a:lnTo>
                  <a:lnTo>
                    <a:pt x="3839" y="4240"/>
                  </a:lnTo>
                  <a:lnTo>
                    <a:pt x="4497" y="4533"/>
                  </a:lnTo>
                  <a:lnTo>
                    <a:pt x="4497" y="4533"/>
                  </a:lnTo>
                  <a:lnTo>
                    <a:pt x="4826" y="4204"/>
                  </a:lnTo>
                  <a:lnTo>
                    <a:pt x="4899" y="4094"/>
                  </a:lnTo>
                  <a:lnTo>
                    <a:pt x="4935" y="4021"/>
                  </a:lnTo>
                  <a:lnTo>
                    <a:pt x="4935" y="3911"/>
                  </a:lnTo>
                  <a:lnTo>
                    <a:pt x="4862" y="3765"/>
                  </a:lnTo>
                  <a:lnTo>
                    <a:pt x="4606" y="3436"/>
                  </a:lnTo>
                  <a:lnTo>
                    <a:pt x="4606" y="3436"/>
                  </a:lnTo>
                  <a:lnTo>
                    <a:pt x="4350" y="3107"/>
                  </a:lnTo>
                  <a:lnTo>
                    <a:pt x="4058" y="2742"/>
                  </a:lnTo>
                  <a:lnTo>
                    <a:pt x="4058" y="2742"/>
                  </a:lnTo>
                  <a:lnTo>
                    <a:pt x="3693" y="2340"/>
                  </a:lnTo>
                  <a:lnTo>
                    <a:pt x="3473" y="2157"/>
                  </a:lnTo>
                  <a:lnTo>
                    <a:pt x="3254" y="2011"/>
                  </a:lnTo>
                  <a:lnTo>
                    <a:pt x="3254" y="2011"/>
                  </a:lnTo>
                  <a:lnTo>
                    <a:pt x="3108" y="1937"/>
                  </a:lnTo>
                  <a:lnTo>
                    <a:pt x="2998" y="1828"/>
                  </a:lnTo>
                  <a:lnTo>
                    <a:pt x="2925" y="1755"/>
                  </a:lnTo>
                  <a:lnTo>
                    <a:pt x="2852" y="1645"/>
                  </a:lnTo>
                  <a:lnTo>
                    <a:pt x="2742" y="1426"/>
                  </a:lnTo>
                  <a:lnTo>
                    <a:pt x="2706" y="1133"/>
                  </a:lnTo>
                  <a:lnTo>
                    <a:pt x="2706" y="1133"/>
                  </a:lnTo>
                  <a:lnTo>
                    <a:pt x="2852" y="1316"/>
                  </a:lnTo>
                  <a:lnTo>
                    <a:pt x="2998" y="1426"/>
                  </a:lnTo>
                  <a:lnTo>
                    <a:pt x="3181" y="1535"/>
                  </a:lnTo>
                  <a:lnTo>
                    <a:pt x="3364" y="1608"/>
                  </a:lnTo>
                  <a:lnTo>
                    <a:pt x="3766" y="1718"/>
                  </a:lnTo>
                  <a:lnTo>
                    <a:pt x="4131" y="1864"/>
                  </a:lnTo>
                  <a:lnTo>
                    <a:pt x="4131" y="1864"/>
                  </a:lnTo>
                  <a:lnTo>
                    <a:pt x="4241" y="1901"/>
                  </a:lnTo>
                  <a:lnTo>
                    <a:pt x="4350" y="1901"/>
                  </a:lnTo>
                  <a:lnTo>
                    <a:pt x="4350" y="1901"/>
                  </a:lnTo>
                  <a:lnTo>
                    <a:pt x="4460" y="1864"/>
                  </a:lnTo>
                  <a:lnTo>
                    <a:pt x="4460" y="1864"/>
                  </a:lnTo>
                  <a:lnTo>
                    <a:pt x="4679" y="1791"/>
                  </a:lnTo>
                  <a:lnTo>
                    <a:pt x="4899" y="1682"/>
                  </a:lnTo>
                  <a:lnTo>
                    <a:pt x="5081" y="1499"/>
                  </a:lnTo>
                  <a:lnTo>
                    <a:pt x="5228" y="1316"/>
                  </a:lnTo>
                  <a:lnTo>
                    <a:pt x="5337" y="1097"/>
                  </a:lnTo>
                  <a:lnTo>
                    <a:pt x="5410" y="841"/>
                  </a:lnTo>
                  <a:lnTo>
                    <a:pt x="5447" y="585"/>
                  </a:lnTo>
                  <a:lnTo>
                    <a:pt x="5447" y="329"/>
                  </a:lnTo>
                  <a:lnTo>
                    <a:pt x="5447" y="329"/>
                  </a:lnTo>
                  <a:lnTo>
                    <a:pt x="4168" y="37"/>
                  </a:lnTo>
                  <a:lnTo>
                    <a:pt x="4168" y="37"/>
                  </a:lnTo>
                  <a:lnTo>
                    <a:pt x="3948" y="0"/>
                  </a:lnTo>
                  <a:lnTo>
                    <a:pt x="3948" y="0"/>
                  </a:lnTo>
                  <a:lnTo>
                    <a:pt x="3912" y="37"/>
                  </a:lnTo>
                  <a:lnTo>
                    <a:pt x="3912" y="37"/>
                  </a:lnTo>
                  <a:lnTo>
                    <a:pt x="3802" y="110"/>
                  </a:lnTo>
                  <a:lnTo>
                    <a:pt x="3693" y="183"/>
                  </a:lnTo>
                  <a:lnTo>
                    <a:pt x="3619" y="220"/>
                  </a:lnTo>
                  <a:lnTo>
                    <a:pt x="3510" y="220"/>
                  </a:lnTo>
                  <a:lnTo>
                    <a:pt x="3510" y="220"/>
                  </a:lnTo>
                  <a:lnTo>
                    <a:pt x="3364" y="183"/>
                  </a:lnTo>
                  <a:lnTo>
                    <a:pt x="3181" y="146"/>
                  </a:lnTo>
                  <a:lnTo>
                    <a:pt x="288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5924950" y="4557600"/>
              <a:ext cx="254975" cy="194650"/>
            </a:xfrm>
            <a:custGeom>
              <a:avLst/>
              <a:gdLst/>
              <a:ahLst/>
              <a:cxnLst/>
              <a:rect l="l" t="t" r="r" b="b"/>
              <a:pathLst>
                <a:path w="10199" h="7786" extrusionOk="0">
                  <a:moveTo>
                    <a:pt x="73" y="0"/>
                  </a:moveTo>
                  <a:lnTo>
                    <a:pt x="37" y="183"/>
                  </a:lnTo>
                  <a:lnTo>
                    <a:pt x="0" y="329"/>
                  </a:lnTo>
                  <a:lnTo>
                    <a:pt x="37" y="439"/>
                  </a:lnTo>
                  <a:lnTo>
                    <a:pt x="110" y="548"/>
                  </a:lnTo>
                  <a:lnTo>
                    <a:pt x="293" y="731"/>
                  </a:lnTo>
                  <a:lnTo>
                    <a:pt x="475" y="877"/>
                  </a:lnTo>
                  <a:lnTo>
                    <a:pt x="841" y="1170"/>
                  </a:lnTo>
                  <a:lnTo>
                    <a:pt x="1133" y="1462"/>
                  </a:lnTo>
                  <a:lnTo>
                    <a:pt x="1426" y="1791"/>
                  </a:lnTo>
                  <a:lnTo>
                    <a:pt x="1682" y="2157"/>
                  </a:lnTo>
                  <a:lnTo>
                    <a:pt x="2120" y="2851"/>
                  </a:lnTo>
                  <a:lnTo>
                    <a:pt x="2559" y="3619"/>
                  </a:lnTo>
                  <a:lnTo>
                    <a:pt x="2815" y="4094"/>
                  </a:lnTo>
                  <a:lnTo>
                    <a:pt x="3107" y="4533"/>
                  </a:lnTo>
                  <a:lnTo>
                    <a:pt x="3400" y="4935"/>
                  </a:lnTo>
                  <a:lnTo>
                    <a:pt x="3765" y="5337"/>
                  </a:lnTo>
                  <a:lnTo>
                    <a:pt x="4094" y="5629"/>
                  </a:lnTo>
                  <a:lnTo>
                    <a:pt x="4423" y="5922"/>
                  </a:lnTo>
                  <a:lnTo>
                    <a:pt x="4606" y="5995"/>
                  </a:lnTo>
                  <a:lnTo>
                    <a:pt x="4825" y="6104"/>
                  </a:lnTo>
                  <a:lnTo>
                    <a:pt x="5044" y="6141"/>
                  </a:lnTo>
                  <a:lnTo>
                    <a:pt x="5264" y="6177"/>
                  </a:lnTo>
                  <a:lnTo>
                    <a:pt x="5410" y="6141"/>
                  </a:lnTo>
                  <a:lnTo>
                    <a:pt x="5446" y="6397"/>
                  </a:lnTo>
                  <a:lnTo>
                    <a:pt x="5483" y="6616"/>
                  </a:lnTo>
                  <a:lnTo>
                    <a:pt x="5593" y="6762"/>
                  </a:lnTo>
                  <a:lnTo>
                    <a:pt x="5702" y="6908"/>
                  </a:lnTo>
                  <a:lnTo>
                    <a:pt x="5848" y="7018"/>
                  </a:lnTo>
                  <a:lnTo>
                    <a:pt x="6031" y="7091"/>
                  </a:lnTo>
                  <a:lnTo>
                    <a:pt x="6433" y="7237"/>
                  </a:lnTo>
                  <a:lnTo>
                    <a:pt x="6653" y="7237"/>
                  </a:lnTo>
                  <a:lnTo>
                    <a:pt x="6908" y="7274"/>
                  </a:lnTo>
                  <a:lnTo>
                    <a:pt x="7566" y="7384"/>
                  </a:lnTo>
                  <a:lnTo>
                    <a:pt x="8407" y="7566"/>
                  </a:lnTo>
                  <a:lnTo>
                    <a:pt x="8955" y="7639"/>
                  </a:lnTo>
                  <a:lnTo>
                    <a:pt x="9540" y="7749"/>
                  </a:lnTo>
                  <a:lnTo>
                    <a:pt x="9759" y="7786"/>
                  </a:lnTo>
                  <a:lnTo>
                    <a:pt x="9906" y="7749"/>
                  </a:lnTo>
                  <a:lnTo>
                    <a:pt x="10015" y="7713"/>
                  </a:lnTo>
                  <a:lnTo>
                    <a:pt x="10125" y="7603"/>
                  </a:lnTo>
                  <a:lnTo>
                    <a:pt x="10198" y="7420"/>
                  </a:lnTo>
                  <a:lnTo>
                    <a:pt x="9796" y="7237"/>
                  </a:lnTo>
                  <a:lnTo>
                    <a:pt x="9613" y="7164"/>
                  </a:lnTo>
                  <a:lnTo>
                    <a:pt x="9467" y="7018"/>
                  </a:lnTo>
                  <a:lnTo>
                    <a:pt x="9357" y="6908"/>
                  </a:lnTo>
                  <a:lnTo>
                    <a:pt x="9211" y="6799"/>
                  </a:lnTo>
                  <a:lnTo>
                    <a:pt x="8955" y="6653"/>
                  </a:lnTo>
                  <a:lnTo>
                    <a:pt x="8663" y="6579"/>
                  </a:lnTo>
                  <a:lnTo>
                    <a:pt x="8370" y="6543"/>
                  </a:lnTo>
                  <a:lnTo>
                    <a:pt x="8042" y="6579"/>
                  </a:lnTo>
                  <a:lnTo>
                    <a:pt x="7749" y="6616"/>
                  </a:lnTo>
                  <a:lnTo>
                    <a:pt x="7311" y="6616"/>
                  </a:lnTo>
                  <a:lnTo>
                    <a:pt x="7128" y="6579"/>
                  </a:lnTo>
                  <a:lnTo>
                    <a:pt x="6982" y="6506"/>
                  </a:lnTo>
                  <a:lnTo>
                    <a:pt x="6799" y="6397"/>
                  </a:lnTo>
                  <a:lnTo>
                    <a:pt x="6689" y="6360"/>
                  </a:lnTo>
                  <a:lnTo>
                    <a:pt x="6579" y="6324"/>
                  </a:lnTo>
                  <a:lnTo>
                    <a:pt x="6324" y="6287"/>
                  </a:lnTo>
                  <a:lnTo>
                    <a:pt x="6068" y="6250"/>
                  </a:lnTo>
                  <a:lnTo>
                    <a:pt x="5885" y="6177"/>
                  </a:lnTo>
                  <a:lnTo>
                    <a:pt x="5739" y="6104"/>
                  </a:lnTo>
                  <a:lnTo>
                    <a:pt x="5629" y="5995"/>
                  </a:lnTo>
                  <a:lnTo>
                    <a:pt x="5593" y="5848"/>
                  </a:lnTo>
                  <a:lnTo>
                    <a:pt x="5556" y="5629"/>
                  </a:lnTo>
                  <a:lnTo>
                    <a:pt x="5593" y="5410"/>
                  </a:lnTo>
                  <a:lnTo>
                    <a:pt x="5666" y="5117"/>
                  </a:lnTo>
                  <a:lnTo>
                    <a:pt x="5739" y="4935"/>
                  </a:lnTo>
                  <a:lnTo>
                    <a:pt x="5812" y="4788"/>
                  </a:lnTo>
                  <a:lnTo>
                    <a:pt x="5885" y="4642"/>
                  </a:lnTo>
                  <a:lnTo>
                    <a:pt x="5885" y="4496"/>
                  </a:lnTo>
                  <a:lnTo>
                    <a:pt x="5885" y="4350"/>
                  </a:lnTo>
                  <a:lnTo>
                    <a:pt x="5848" y="4240"/>
                  </a:lnTo>
                  <a:lnTo>
                    <a:pt x="5775" y="4167"/>
                  </a:lnTo>
                  <a:lnTo>
                    <a:pt x="5666" y="4094"/>
                  </a:lnTo>
                  <a:lnTo>
                    <a:pt x="5519" y="4057"/>
                  </a:lnTo>
                  <a:lnTo>
                    <a:pt x="5373" y="4021"/>
                  </a:lnTo>
                  <a:lnTo>
                    <a:pt x="5154" y="3984"/>
                  </a:lnTo>
                  <a:lnTo>
                    <a:pt x="5044" y="3948"/>
                  </a:lnTo>
                  <a:lnTo>
                    <a:pt x="4935" y="3911"/>
                  </a:lnTo>
                  <a:lnTo>
                    <a:pt x="4825" y="3765"/>
                  </a:lnTo>
                  <a:lnTo>
                    <a:pt x="4679" y="3582"/>
                  </a:lnTo>
                  <a:lnTo>
                    <a:pt x="4423" y="3180"/>
                  </a:lnTo>
                  <a:lnTo>
                    <a:pt x="4204" y="2705"/>
                  </a:lnTo>
                  <a:lnTo>
                    <a:pt x="4057" y="2230"/>
                  </a:lnTo>
                  <a:lnTo>
                    <a:pt x="3875" y="2230"/>
                  </a:lnTo>
                  <a:lnTo>
                    <a:pt x="3692" y="2193"/>
                  </a:lnTo>
                  <a:lnTo>
                    <a:pt x="3619" y="2193"/>
                  </a:lnTo>
                  <a:lnTo>
                    <a:pt x="3546" y="2120"/>
                  </a:lnTo>
                  <a:lnTo>
                    <a:pt x="3509" y="2047"/>
                  </a:lnTo>
                  <a:lnTo>
                    <a:pt x="3473" y="1901"/>
                  </a:lnTo>
                  <a:lnTo>
                    <a:pt x="3253" y="1718"/>
                  </a:lnTo>
                  <a:lnTo>
                    <a:pt x="2961" y="1682"/>
                  </a:lnTo>
                  <a:lnTo>
                    <a:pt x="2815" y="1645"/>
                  </a:lnTo>
                  <a:lnTo>
                    <a:pt x="2705" y="1608"/>
                  </a:lnTo>
                  <a:lnTo>
                    <a:pt x="2120" y="1133"/>
                  </a:lnTo>
                  <a:lnTo>
                    <a:pt x="1828" y="877"/>
                  </a:lnTo>
                  <a:lnTo>
                    <a:pt x="1572" y="585"/>
                  </a:lnTo>
                  <a:lnTo>
                    <a:pt x="1426" y="439"/>
                  </a:lnTo>
                  <a:lnTo>
                    <a:pt x="1243" y="329"/>
                  </a:lnTo>
                  <a:lnTo>
                    <a:pt x="1060" y="219"/>
                  </a:lnTo>
                  <a:lnTo>
                    <a:pt x="877" y="146"/>
                  </a:lnTo>
                  <a:lnTo>
                    <a:pt x="475" y="73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6026375" y="461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5924950" y="4557600"/>
              <a:ext cx="254975" cy="194650"/>
            </a:xfrm>
            <a:custGeom>
              <a:avLst/>
              <a:gdLst/>
              <a:ahLst/>
              <a:cxnLst/>
              <a:rect l="l" t="t" r="r" b="b"/>
              <a:pathLst>
                <a:path w="10199" h="7786" fill="none" extrusionOk="0">
                  <a:moveTo>
                    <a:pt x="73" y="0"/>
                  </a:moveTo>
                  <a:lnTo>
                    <a:pt x="73" y="0"/>
                  </a:lnTo>
                  <a:lnTo>
                    <a:pt x="37" y="183"/>
                  </a:lnTo>
                  <a:lnTo>
                    <a:pt x="0" y="329"/>
                  </a:lnTo>
                  <a:lnTo>
                    <a:pt x="37" y="439"/>
                  </a:lnTo>
                  <a:lnTo>
                    <a:pt x="110" y="548"/>
                  </a:lnTo>
                  <a:lnTo>
                    <a:pt x="293" y="731"/>
                  </a:lnTo>
                  <a:lnTo>
                    <a:pt x="475" y="877"/>
                  </a:lnTo>
                  <a:lnTo>
                    <a:pt x="475" y="877"/>
                  </a:lnTo>
                  <a:lnTo>
                    <a:pt x="841" y="1170"/>
                  </a:lnTo>
                  <a:lnTo>
                    <a:pt x="1133" y="1462"/>
                  </a:lnTo>
                  <a:lnTo>
                    <a:pt x="1426" y="1791"/>
                  </a:lnTo>
                  <a:lnTo>
                    <a:pt x="1682" y="2157"/>
                  </a:lnTo>
                  <a:lnTo>
                    <a:pt x="2120" y="2851"/>
                  </a:lnTo>
                  <a:lnTo>
                    <a:pt x="2559" y="3619"/>
                  </a:lnTo>
                  <a:lnTo>
                    <a:pt x="2559" y="3619"/>
                  </a:lnTo>
                  <a:lnTo>
                    <a:pt x="2815" y="4094"/>
                  </a:lnTo>
                  <a:lnTo>
                    <a:pt x="3107" y="4533"/>
                  </a:lnTo>
                  <a:lnTo>
                    <a:pt x="3400" y="4935"/>
                  </a:lnTo>
                  <a:lnTo>
                    <a:pt x="3765" y="5337"/>
                  </a:lnTo>
                  <a:lnTo>
                    <a:pt x="3765" y="5337"/>
                  </a:lnTo>
                  <a:lnTo>
                    <a:pt x="4094" y="5629"/>
                  </a:lnTo>
                  <a:lnTo>
                    <a:pt x="4423" y="5922"/>
                  </a:lnTo>
                  <a:lnTo>
                    <a:pt x="4606" y="5995"/>
                  </a:lnTo>
                  <a:lnTo>
                    <a:pt x="4825" y="6104"/>
                  </a:lnTo>
                  <a:lnTo>
                    <a:pt x="5044" y="6141"/>
                  </a:lnTo>
                  <a:lnTo>
                    <a:pt x="5264" y="6177"/>
                  </a:lnTo>
                  <a:lnTo>
                    <a:pt x="5264" y="6177"/>
                  </a:lnTo>
                  <a:lnTo>
                    <a:pt x="5410" y="6141"/>
                  </a:lnTo>
                  <a:lnTo>
                    <a:pt x="5410" y="6141"/>
                  </a:lnTo>
                  <a:lnTo>
                    <a:pt x="5446" y="6397"/>
                  </a:lnTo>
                  <a:lnTo>
                    <a:pt x="5483" y="6616"/>
                  </a:lnTo>
                  <a:lnTo>
                    <a:pt x="5593" y="6762"/>
                  </a:lnTo>
                  <a:lnTo>
                    <a:pt x="5702" y="6908"/>
                  </a:lnTo>
                  <a:lnTo>
                    <a:pt x="5848" y="7018"/>
                  </a:lnTo>
                  <a:lnTo>
                    <a:pt x="6031" y="7091"/>
                  </a:lnTo>
                  <a:lnTo>
                    <a:pt x="6433" y="7237"/>
                  </a:lnTo>
                  <a:lnTo>
                    <a:pt x="6433" y="7237"/>
                  </a:lnTo>
                  <a:lnTo>
                    <a:pt x="6653" y="7237"/>
                  </a:lnTo>
                  <a:lnTo>
                    <a:pt x="6908" y="7274"/>
                  </a:lnTo>
                  <a:lnTo>
                    <a:pt x="6908" y="7274"/>
                  </a:lnTo>
                  <a:lnTo>
                    <a:pt x="7566" y="7384"/>
                  </a:lnTo>
                  <a:lnTo>
                    <a:pt x="7566" y="7384"/>
                  </a:lnTo>
                  <a:lnTo>
                    <a:pt x="8407" y="7566"/>
                  </a:lnTo>
                  <a:lnTo>
                    <a:pt x="8407" y="7566"/>
                  </a:lnTo>
                  <a:lnTo>
                    <a:pt x="8955" y="7639"/>
                  </a:lnTo>
                  <a:lnTo>
                    <a:pt x="9540" y="7749"/>
                  </a:lnTo>
                  <a:lnTo>
                    <a:pt x="9540" y="7749"/>
                  </a:lnTo>
                  <a:lnTo>
                    <a:pt x="9759" y="7786"/>
                  </a:lnTo>
                  <a:lnTo>
                    <a:pt x="9759" y="7786"/>
                  </a:lnTo>
                  <a:lnTo>
                    <a:pt x="9906" y="7749"/>
                  </a:lnTo>
                  <a:lnTo>
                    <a:pt x="10015" y="7713"/>
                  </a:lnTo>
                  <a:lnTo>
                    <a:pt x="10125" y="7603"/>
                  </a:lnTo>
                  <a:lnTo>
                    <a:pt x="10198" y="7420"/>
                  </a:lnTo>
                  <a:lnTo>
                    <a:pt x="10198" y="7420"/>
                  </a:lnTo>
                  <a:lnTo>
                    <a:pt x="9796" y="7237"/>
                  </a:lnTo>
                  <a:lnTo>
                    <a:pt x="9613" y="7164"/>
                  </a:lnTo>
                  <a:lnTo>
                    <a:pt x="9467" y="7018"/>
                  </a:lnTo>
                  <a:lnTo>
                    <a:pt x="9467" y="7018"/>
                  </a:lnTo>
                  <a:lnTo>
                    <a:pt x="9357" y="6908"/>
                  </a:lnTo>
                  <a:lnTo>
                    <a:pt x="9211" y="6799"/>
                  </a:lnTo>
                  <a:lnTo>
                    <a:pt x="8955" y="6653"/>
                  </a:lnTo>
                  <a:lnTo>
                    <a:pt x="8663" y="6579"/>
                  </a:lnTo>
                  <a:lnTo>
                    <a:pt x="8370" y="6543"/>
                  </a:lnTo>
                  <a:lnTo>
                    <a:pt x="8370" y="6543"/>
                  </a:lnTo>
                  <a:lnTo>
                    <a:pt x="8042" y="6579"/>
                  </a:lnTo>
                  <a:lnTo>
                    <a:pt x="8042" y="6579"/>
                  </a:lnTo>
                  <a:lnTo>
                    <a:pt x="7749" y="6616"/>
                  </a:lnTo>
                  <a:lnTo>
                    <a:pt x="7493" y="6616"/>
                  </a:lnTo>
                  <a:lnTo>
                    <a:pt x="7493" y="6616"/>
                  </a:lnTo>
                  <a:lnTo>
                    <a:pt x="7311" y="6616"/>
                  </a:lnTo>
                  <a:lnTo>
                    <a:pt x="7128" y="6579"/>
                  </a:lnTo>
                  <a:lnTo>
                    <a:pt x="6982" y="6506"/>
                  </a:lnTo>
                  <a:lnTo>
                    <a:pt x="6799" y="6397"/>
                  </a:lnTo>
                  <a:lnTo>
                    <a:pt x="6799" y="6397"/>
                  </a:lnTo>
                  <a:lnTo>
                    <a:pt x="6689" y="6360"/>
                  </a:lnTo>
                  <a:lnTo>
                    <a:pt x="6579" y="6324"/>
                  </a:lnTo>
                  <a:lnTo>
                    <a:pt x="6324" y="6287"/>
                  </a:lnTo>
                  <a:lnTo>
                    <a:pt x="6324" y="6287"/>
                  </a:lnTo>
                  <a:lnTo>
                    <a:pt x="6068" y="6250"/>
                  </a:lnTo>
                  <a:lnTo>
                    <a:pt x="5885" y="6177"/>
                  </a:lnTo>
                  <a:lnTo>
                    <a:pt x="5739" y="6104"/>
                  </a:lnTo>
                  <a:lnTo>
                    <a:pt x="5629" y="5995"/>
                  </a:lnTo>
                  <a:lnTo>
                    <a:pt x="5593" y="5848"/>
                  </a:lnTo>
                  <a:lnTo>
                    <a:pt x="5556" y="5629"/>
                  </a:lnTo>
                  <a:lnTo>
                    <a:pt x="5593" y="5410"/>
                  </a:lnTo>
                  <a:lnTo>
                    <a:pt x="5666" y="5117"/>
                  </a:lnTo>
                  <a:lnTo>
                    <a:pt x="5666" y="5117"/>
                  </a:lnTo>
                  <a:lnTo>
                    <a:pt x="5739" y="4935"/>
                  </a:lnTo>
                  <a:lnTo>
                    <a:pt x="5812" y="4788"/>
                  </a:lnTo>
                  <a:lnTo>
                    <a:pt x="5812" y="4788"/>
                  </a:lnTo>
                  <a:lnTo>
                    <a:pt x="5885" y="4642"/>
                  </a:lnTo>
                  <a:lnTo>
                    <a:pt x="5885" y="4496"/>
                  </a:lnTo>
                  <a:lnTo>
                    <a:pt x="5885" y="4350"/>
                  </a:lnTo>
                  <a:lnTo>
                    <a:pt x="5848" y="4240"/>
                  </a:lnTo>
                  <a:lnTo>
                    <a:pt x="5775" y="4167"/>
                  </a:lnTo>
                  <a:lnTo>
                    <a:pt x="5666" y="4094"/>
                  </a:lnTo>
                  <a:lnTo>
                    <a:pt x="5519" y="4057"/>
                  </a:lnTo>
                  <a:lnTo>
                    <a:pt x="5373" y="4021"/>
                  </a:lnTo>
                  <a:lnTo>
                    <a:pt x="5373" y="4021"/>
                  </a:lnTo>
                  <a:lnTo>
                    <a:pt x="5154" y="3984"/>
                  </a:lnTo>
                  <a:lnTo>
                    <a:pt x="5044" y="3948"/>
                  </a:lnTo>
                  <a:lnTo>
                    <a:pt x="4935" y="3911"/>
                  </a:lnTo>
                  <a:lnTo>
                    <a:pt x="4935" y="3911"/>
                  </a:lnTo>
                  <a:lnTo>
                    <a:pt x="4825" y="3765"/>
                  </a:lnTo>
                  <a:lnTo>
                    <a:pt x="4679" y="3582"/>
                  </a:lnTo>
                  <a:lnTo>
                    <a:pt x="4423" y="3180"/>
                  </a:lnTo>
                  <a:lnTo>
                    <a:pt x="4204" y="2705"/>
                  </a:lnTo>
                  <a:lnTo>
                    <a:pt x="4057" y="2230"/>
                  </a:lnTo>
                  <a:lnTo>
                    <a:pt x="4057" y="2230"/>
                  </a:lnTo>
                  <a:lnTo>
                    <a:pt x="3875" y="2230"/>
                  </a:lnTo>
                  <a:lnTo>
                    <a:pt x="3692" y="2193"/>
                  </a:lnTo>
                  <a:lnTo>
                    <a:pt x="3619" y="2193"/>
                  </a:lnTo>
                  <a:lnTo>
                    <a:pt x="3546" y="2120"/>
                  </a:lnTo>
                  <a:lnTo>
                    <a:pt x="3509" y="2047"/>
                  </a:lnTo>
                  <a:lnTo>
                    <a:pt x="3473" y="1901"/>
                  </a:lnTo>
                  <a:lnTo>
                    <a:pt x="3473" y="1901"/>
                  </a:lnTo>
                  <a:lnTo>
                    <a:pt x="3473" y="1901"/>
                  </a:lnTo>
                  <a:lnTo>
                    <a:pt x="3253" y="1718"/>
                  </a:lnTo>
                  <a:lnTo>
                    <a:pt x="3253" y="1718"/>
                  </a:lnTo>
                  <a:lnTo>
                    <a:pt x="3253" y="1718"/>
                  </a:lnTo>
                  <a:lnTo>
                    <a:pt x="2961" y="1682"/>
                  </a:lnTo>
                  <a:lnTo>
                    <a:pt x="2815" y="1645"/>
                  </a:lnTo>
                  <a:lnTo>
                    <a:pt x="2705" y="1608"/>
                  </a:lnTo>
                  <a:lnTo>
                    <a:pt x="2705" y="1608"/>
                  </a:lnTo>
                  <a:lnTo>
                    <a:pt x="2120" y="1133"/>
                  </a:lnTo>
                  <a:lnTo>
                    <a:pt x="1828" y="877"/>
                  </a:lnTo>
                  <a:lnTo>
                    <a:pt x="1572" y="585"/>
                  </a:lnTo>
                  <a:lnTo>
                    <a:pt x="1572" y="585"/>
                  </a:lnTo>
                  <a:lnTo>
                    <a:pt x="1426" y="439"/>
                  </a:lnTo>
                  <a:lnTo>
                    <a:pt x="1243" y="329"/>
                  </a:lnTo>
                  <a:lnTo>
                    <a:pt x="1060" y="219"/>
                  </a:lnTo>
                  <a:lnTo>
                    <a:pt x="877" y="146"/>
                  </a:lnTo>
                  <a:lnTo>
                    <a:pt x="475" y="73"/>
                  </a:lnTo>
                  <a:lnTo>
                    <a:pt x="7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5230475" y="4795175"/>
              <a:ext cx="101450" cy="176375"/>
            </a:xfrm>
            <a:custGeom>
              <a:avLst/>
              <a:gdLst/>
              <a:ahLst/>
              <a:cxnLst/>
              <a:rect l="l" t="t" r="r" b="b"/>
              <a:pathLst>
                <a:path w="4058" h="7055" extrusionOk="0">
                  <a:moveTo>
                    <a:pt x="3399" y="1"/>
                  </a:moveTo>
                  <a:lnTo>
                    <a:pt x="3326" y="37"/>
                  </a:lnTo>
                  <a:lnTo>
                    <a:pt x="3253" y="147"/>
                  </a:lnTo>
                  <a:lnTo>
                    <a:pt x="3180" y="293"/>
                  </a:lnTo>
                  <a:lnTo>
                    <a:pt x="3070" y="439"/>
                  </a:lnTo>
                  <a:lnTo>
                    <a:pt x="2888" y="622"/>
                  </a:lnTo>
                  <a:lnTo>
                    <a:pt x="2742" y="841"/>
                  </a:lnTo>
                  <a:lnTo>
                    <a:pt x="2632" y="1024"/>
                  </a:lnTo>
                  <a:lnTo>
                    <a:pt x="2486" y="1207"/>
                  </a:lnTo>
                  <a:lnTo>
                    <a:pt x="2376" y="1316"/>
                  </a:lnTo>
                  <a:lnTo>
                    <a:pt x="2193" y="1463"/>
                  </a:lnTo>
                  <a:lnTo>
                    <a:pt x="1864" y="1645"/>
                  </a:lnTo>
                  <a:lnTo>
                    <a:pt x="1499" y="1792"/>
                  </a:lnTo>
                  <a:lnTo>
                    <a:pt x="1206" y="1901"/>
                  </a:lnTo>
                  <a:lnTo>
                    <a:pt x="987" y="2047"/>
                  </a:lnTo>
                  <a:lnTo>
                    <a:pt x="804" y="2194"/>
                  </a:lnTo>
                  <a:lnTo>
                    <a:pt x="658" y="2376"/>
                  </a:lnTo>
                  <a:lnTo>
                    <a:pt x="585" y="2559"/>
                  </a:lnTo>
                  <a:lnTo>
                    <a:pt x="548" y="2778"/>
                  </a:lnTo>
                  <a:lnTo>
                    <a:pt x="548" y="3034"/>
                  </a:lnTo>
                  <a:lnTo>
                    <a:pt x="622" y="3327"/>
                  </a:lnTo>
                  <a:lnTo>
                    <a:pt x="658" y="3619"/>
                  </a:lnTo>
                  <a:lnTo>
                    <a:pt x="622" y="3912"/>
                  </a:lnTo>
                  <a:lnTo>
                    <a:pt x="548" y="4167"/>
                  </a:lnTo>
                  <a:lnTo>
                    <a:pt x="366" y="4423"/>
                  </a:lnTo>
                  <a:lnTo>
                    <a:pt x="256" y="4606"/>
                  </a:lnTo>
                  <a:lnTo>
                    <a:pt x="146" y="4825"/>
                  </a:lnTo>
                  <a:lnTo>
                    <a:pt x="73" y="5008"/>
                  </a:lnTo>
                  <a:lnTo>
                    <a:pt x="37" y="5227"/>
                  </a:lnTo>
                  <a:lnTo>
                    <a:pt x="0" y="5447"/>
                  </a:lnTo>
                  <a:lnTo>
                    <a:pt x="37" y="5666"/>
                  </a:lnTo>
                  <a:lnTo>
                    <a:pt x="73" y="5885"/>
                  </a:lnTo>
                  <a:lnTo>
                    <a:pt x="146" y="6105"/>
                  </a:lnTo>
                  <a:lnTo>
                    <a:pt x="293" y="6507"/>
                  </a:lnTo>
                  <a:lnTo>
                    <a:pt x="366" y="6689"/>
                  </a:lnTo>
                  <a:lnTo>
                    <a:pt x="475" y="6836"/>
                  </a:lnTo>
                  <a:lnTo>
                    <a:pt x="622" y="6945"/>
                  </a:lnTo>
                  <a:lnTo>
                    <a:pt x="731" y="7018"/>
                  </a:lnTo>
                  <a:lnTo>
                    <a:pt x="877" y="7055"/>
                  </a:lnTo>
                  <a:lnTo>
                    <a:pt x="1243" y="7055"/>
                  </a:lnTo>
                  <a:lnTo>
                    <a:pt x="1389" y="7018"/>
                  </a:lnTo>
                  <a:lnTo>
                    <a:pt x="1572" y="6945"/>
                  </a:lnTo>
                  <a:lnTo>
                    <a:pt x="1755" y="6836"/>
                  </a:lnTo>
                  <a:lnTo>
                    <a:pt x="1901" y="6726"/>
                  </a:lnTo>
                  <a:lnTo>
                    <a:pt x="2047" y="6580"/>
                  </a:lnTo>
                  <a:lnTo>
                    <a:pt x="2157" y="6434"/>
                  </a:lnTo>
                  <a:lnTo>
                    <a:pt x="2230" y="6287"/>
                  </a:lnTo>
                  <a:lnTo>
                    <a:pt x="2486" y="5703"/>
                  </a:lnTo>
                  <a:lnTo>
                    <a:pt x="2705" y="5118"/>
                  </a:lnTo>
                  <a:lnTo>
                    <a:pt x="3107" y="3948"/>
                  </a:lnTo>
                  <a:lnTo>
                    <a:pt x="3546" y="2778"/>
                  </a:lnTo>
                  <a:lnTo>
                    <a:pt x="3765" y="2194"/>
                  </a:lnTo>
                  <a:lnTo>
                    <a:pt x="3984" y="1609"/>
                  </a:lnTo>
                  <a:lnTo>
                    <a:pt x="4021" y="1426"/>
                  </a:lnTo>
                  <a:lnTo>
                    <a:pt x="4057" y="1207"/>
                  </a:lnTo>
                  <a:lnTo>
                    <a:pt x="3984" y="878"/>
                  </a:lnTo>
                  <a:lnTo>
                    <a:pt x="3875" y="512"/>
                  </a:lnTo>
                  <a:lnTo>
                    <a:pt x="3765" y="220"/>
                  </a:lnTo>
                  <a:lnTo>
                    <a:pt x="3655" y="110"/>
                  </a:lnTo>
                  <a:lnTo>
                    <a:pt x="3582" y="37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5230475" y="4795175"/>
              <a:ext cx="101450" cy="176375"/>
            </a:xfrm>
            <a:custGeom>
              <a:avLst/>
              <a:gdLst/>
              <a:ahLst/>
              <a:cxnLst/>
              <a:rect l="l" t="t" r="r" b="b"/>
              <a:pathLst>
                <a:path w="4058" h="7055" fill="none" extrusionOk="0">
                  <a:moveTo>
                    <a:pt x="3473" y="1"/>
                  </a:moveTo>
                  <a:lnTo>
                    <a:pt x="3473" y="1"/>
                  </a:lnTo>
                  <a:lnTo>
                    <a:pt x="3399" y="1"/>
                  </a:lnTo>
                  <a:lnTo>
                    <a:pt x="3326" y="37"/>
                  </a:lnTo>
                  <a:lnTo>
                    <a:pt x="3253" y="147"/>
                  </a:lnTo>
                  <a:lnTo>
                    <a:pt x="3180" y="293"/>
                  </a:lnTo>
                  <a:lnTo>
                    <a:pt x="3070" y="439"/>
                  </a:lnTo>
                  <a:lnTo>
                    <a:pt x="3070" y="439"/>
                  </a:lnTo>
                  <a:lnTo>
                    <a:pt x="2888" y="622"/>
                  </a:lnTo>
                  <a:lnTo>
                    <a:pt x="2742" y="841"/>
                  </a:lnTo>
                  <a:lnTo>
                    <a:pt x="2742" y="841"/>
                  </a:lnTo>
                  <a:lnTo>
                    <a:pt x="2632" y="1024"/>
                  </a:lnTo>
                  <a:lnTo>
                    <a:pt x="2486" y="1207"/>
                  </a:lnTo>
                  <a:lnTo>
                    <a:pt x="2376" y="1316"/>
                  </a:lnTo>
                  <a:lnTo>
                    <a:pt x="2193" y="1463"/>
                  </a:lnTo>
                  <a:lnTo>
                    <a:pt x="1864" y="1645"/>
                  </a:lnTo>
                  <a:lnTo>
                    <a:pt x="1499" y="1792"/>
                  </a:lnTo>
                  <a:lnTo>
                    <a:pt x="1499" y="1792"/>
                  </a:lnTo>
                  <a:lnTo>
                    <a:pt x="1206" y="1901"/>
                  </a:lnTo>
                  <a:lnTo>
                    <a:pt x="987" y="2047"/>
                  </a:lnTo>
                  <a:lnTo>
                    <a:pt x="804" y="2194"/>
                  </a:lnTo>
                  <a:lnTo>
                    <a:pt x="658" y="2376"/>
                  </a:lnTo>
                  <a:lnTo>
                    <a:pt x="585" y="2559"/>
                  </a:lnTo>
                  <a:lnTo>
                    <a:pt x="548" y="2778"/>
                  </a:lnTo>
                  <a:lnTo>
                    <a:pt x="548" y="3034"/>
                  </a:lnTo>
                  <a:lnTo>
                    <a:pt x="622" y="3327"/>
                  </a:lnTo>
                  <a:lnTo>
                    <a:pt x="622" y="3327"/>
                  </a:lnTo>
                  <a:lnTo>
                    <a:pt x="658" y="3619"/>
                  </a:lnTo>
                  <a:lnTo>
                    <a:pt x="622" y="3912"/>
                  </a:lnTo>
                  <a:lnTo>
                    <a:pt x="548" y="4167"/>
                  </a:lnTo>
                  <a:lnTo>
                    <a:pt x="366" y="4423"/>
                  </a:lnTo>
                  <a:lnTo>
                    <a:pt x="366" y="4423"/>
                  </a:lnTo>
                  <a:lnTo>
                    <a:pt x="256" y="4606"/>
                  </a:lnTo>
                  <a:lnTo>
                    <a:pt x="146" y="4825"/>
                  </a:lnTo>
                  <a:lnTo>
                    <a:pt x="73" y="5008"/>
                  </a:lnTo>
                  <a:lnTo>
                    <a:pt x="37" y="5227"/>
                  </a:lnTo>
                  <a:lnTo>
                    <a:pt x="0" y="5447"/>
                  </a:lnTo>
                  <a:lnTo>
                    <a:pt x="37" y="5666"/>
                  </a:lnTo>
                  <a:lnTo>
                    <a:pt x="73" y="5885"/>
                  </a:lnTo>
                  <a:lnTo>
                    <a:pt x="146" y="6105"/>
                  </a:lnTo>
                  <a:lnTo>
                    <a:pt x="146" y="6105"/>
                  </a:lnTo>
                  <a:lnTo>
                    <a:pt x="293" y="6507"/>
                  </a:lnTo>
                  <a:lnTo>
                    <a:pt x="366" y="6689"/>
                  </a:lnTo>
                  <a:lnTo>
                    <a:pt x="475" y="6836"/>
                  </a:lnTo>
                  <a:lnTo>
                    <a:pt x="475" y="6836"/>
                  </a:lnTo>
                  <a:lnTo>
                    <a:pt x="622" y="6945"/>
                  </a:lnTo>
                  <a:lnTo>
                    <a:pt x="731" y="7018"/>
                  </a:lnTo>
                  <a:lnTo>
                    <a:pt x="877" y="7055"/>
                  </a:lnTo>
                  <a:lnTo>
                    <a:pt x="1060" y="7055"/>
                  </a:lnTo>
                  <a:lnTo>
                    <a:pt x="1060" y="7055"/>
                  </a:lnTo>
                  <a:lnTo>
                    <a:pt x="1243" y="7055"/>
                  </a:lnTo>
                  <a:lnTo>
                    <a:pt x="1389" y="7018"/>
                  </a:lnTo>
                  <a:lnTo>
                    <a:pt x="1572" y="6945"/>
                  </a:lnTo>
                  <a:lnTo>
                    <a:pt x="1755" y="6836"/>
                  </a:lnTo>
                  <a:lnTo>
                    <a:pt x="1901" y="6726"/>
                  </a:lnTo>
                  <a:lnTo>
                    <a:pt x="2047" y="6580"/>
                  </a:lnTo>
                  <a:lnTo>
                    <a:pt x="2157" y="6434"/>
                  </a:lnTo>
                  <a:lnTo>
                    <a:pt x="2230" y="6287"/>
                  </a:lnTo>
                  <a:lnTo>
                    <a:pt x="2230" y="6287"/>
                  </a:lnTo>
                  <a:lnTo>
                    <a:pt x="2486" y="5703"/>
                  </a:lnTo>
                  <a:lnTo>
                    <a:pt x="2705" y="5118"/>
                  </a:lnTo>
                  <a:lnTo>
                    <a:pt x="3107" y="3948"/>
                  </a:lnTo>
                  <a:lnTo>
                    <a:pt x="3546" y="2778"/>
                  </a:lnTo>
                  <a:lnTo>
                    <a:pt x="3765" y="2194"/>
                  </a:lnTo>
                  <a:lnTo>
                    <a:pt x="3984" y="1609"/>
                  </a:lnTo>
                  <a:lnTo>
                    <a:pt x="3984" y="1609"/>
                  </a:lnTo>
                  <a:lnTo>
                    <a:pt x="4021" y="1426"/>
                  </a:lnTo>
                  <a:lnTo>
                    <a:pt x="4057" y="1207"/>
                  </a:lnTo>
                  <a:lnTo>
                    <a:pt x="4057" y="1207"/>
                  </a:lnTo>
                  <a:lnTo>
                    <a:pt x="3984" y="878"/>
                  </a:lnTo>
                  <a:lnTo>
                    <a:pt x="3875" y="512"/>
                  </a:lnTo>
                  <a:lnTo>
                    <a:pt x="3875" y="512"/>
                  </a:lnTo>
                  <a:lnTo>
                    <a:pt x="3765" y="220"/>
                  </a:lnTo>
                  <a:lnTo>
                    <a:pt x="3655" y="110"/>
                  </a:lnTo>
                  <a:lnTo>
                    <a:pt x="3582" y="37"/>
                  </a:lnTo>
                  <a:lnTo>
                    <a:pt x="3582" y="37"/>
                  </a:lnTo>
                  <a:lnTo>
                    <a:pt x="347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3560075" y="3101000"/>
              <a:ext cx="152625" cy="126150"/>
            </a:xfrm>
            <a:custGeom>
              <a:avLst/>
              <a:gdLst/>
              <a:ahLst/>
              <a:cxnLst/>
              <a:rect l="l" t="t" r="r" b="b"/>
              <a:pathLst>
                <a:path w="6105" h="5046" extrusionOk="0">
                  <a:moveTo>
                    <a:pt x="2888" y="1"/>
                  </a:moveTo>
                  <a:lnTo>
                    <a:pt x="2595" y="38"/>
                  </a:lnTo>
                  <a:lnTo>
                    <a:pt x="2486" y="74"/>
                  </a:lnTo>
                  <a:lnTo>
                    <a:pt x="2339" y="147"/>
                  </a:lnTo>
                  <a:lnTo>
                    <a:pt x="1937" y="403"/>
                  </a:lnTo>
                  <a:lnTo>
                    <a:pt x="1535" y="586"/>
                  </a:lnTo>
                  <a:lnTo>
                    <a:pt x="1097" y="769"/>
                  </a:lnTo>
                  <a:lnTo>
                    <a:pt x="658" y="915"/>
                  </a:lnTo>
                  <a:lnTo>
                    <a:pt x="439" y="988"/>
                  </a:lnTo>
                  <a:lnTo>
                    <a:pt x="220" y="1134"/>
                  </a:lnTo>
                  <a:lnTo>
                    <a:pt x="110" y="1244"/>
                  </a:lnTo>
                  <a:lnTo>
                    <a:pt x="37" y="1353"/>
                  </a:lnTo>
                  <a:lnTo>
                    <a:pt x="0" y="1500"/>
                  </a:lnTo>
                  <a:lnTo>
                    <a:pt x="0" y="1682"/>
                  </a:lnTo>
                  <a:lnTo>
                    <a:pt x="1170" y="2231"/>
                  </a:lnTo>
                  <a:lnTo>
                    <a:pt x="1097" y="2267"/>
                  </a:lnTo>
                  <a:lnTo>
                    <a:pt x="1060" y="2340"/>
                  </a:lnTo>
                  <a:lnTo>
                    <a:pt x="914" y="2413"/>
                  </a:lnTo>
                  <a:lnTo>
                    <a:pt x="841" y="2486"/>
                  </a:lnTo>
                  <a:lnTo>
                    <a:pt x="804" y="2560"/>
                  </a:lnTo>
                  <a:lnTo>
                    <a:pt x="804" y="2633"/>
                  </a:lnTo>
                  <a:lnTo>
                    <a:pt x="841" y="2779"/>
                  </a:lnTo>
                  <a:lnTo>
                    <a:pt x="1206" y="2706"/>
                  </a:lnTo>
                  <a:lnTo>
                    <a:pt x="1353" y="2669"/>
                  </a:lnTo>
                  <a:lnTo>
                    <a:pt x="1426" y="2596"/>
                  </a:lnTo>
                  <a:lnTo>
                    <a:pt x="1462" y="2523"/>
                  </a:lnTo>
                  <a:lnTo>
                    <a:pt x="1499" y="2413"/>
                  </a:lnTo>
                  <a:lnTo>
                    <a:pt x="1535" y="2048"/>
                  </a:lnTo>
                  <a:lnTo>
                    <a:pt x="1535" y="1938"/>
                  </a:lnTo>
                  <a:lnTo>
                    <a:pt x="1608" y="1865"/>
                  </a:lnTo>
                  <a:lnTo>
                    <a:pt x="1718" y="1646"/>
                  </a:lnTo>
                  <a:lnTo>
                    <a:pt x="1901" y="1755"/>
                  </a:lnTo>
                  <a:lnTo>
                    <a:pt x="2047" y="1865"/>
                  </a:lnTo>
                  <a:lnTo>
                    <a:pt x="2157" y="2011"/>
                  </a:lnTo>
                  <a:lnTo>
                    <a:pt x="2193" y="2158"/>
                  </a:lnTo>
                  <a:lnTo>
                    <a:pt x="2120" y="2340"/>
                  </a:lnTo>
                  <a:lnTo>
                    <a:pt x="2011" y="2486"/>
                  </a:lnTo>
                  <a:lnTo>
                    <a:pt x="1097" y="3473"/>
                  </a:lnTo>
                  <a:lnTo>
                    <a:pt x="1170" y="3620"/>
                  </a:lnTo>
                  <a:lnTo>
                    <a:pt x="1243" y="3766"/>
                  </a:lnTo>
                  <a:lnTo>
                    <a:pt x="1353" y="3875"/>
                  </a:lnTo>
                  <a:lnTo>
                    <a:pt x="1462" y="3985"/>
                  </a:lnTo>
                  <a:lnTo>
                    <a:pt x="1755" y="4095"/>
                  </a:lnTo>
                  <a:lnTo>
                    <a:pt x="2047" y="4168"/>
                  </a:lnTo>
                  <a:lnTo>
                    <a:pt x="1755" y="4862"/>
                  </a:lnTo>
                  <a:lnTo>
                    <a:pt x="1974" y="4935"/>
                  </a:lnTo>
                  <a:lnTo>
                    <a:pt x="2193" y="5009"/>
                  </a:lnTo>
                  <a:lnTo>
                    <a:pt x="2595" y="5045"/>
                  </a:lnTo>
                  <a:lnTo>
                    <a:pt x="2815" y="5009"/>
                  </a:lnTo>
                  <a:lnTo>
                    <a:pt x="3034" y="4972"/>
                  </a:lnTo>
                  <a:lnTo>
                    <a:pt x="3473" y="4862"/>
                  </a:lnTo>
                  <a:lnTo>
                    <a:pt x="3728" y="4826"/>
                  </a:lnTo>
                  <a:lnTo>
                    <a:pt x="3984" y="4789"/>
                  </a:lnTo>
                  <a:lnTo>
                    <a:pt x="4167" y="4826"/>
                  </a:lnTo>
                  <a:lnTo>
                    <a:pt x="4386" y="4899"/>
                  </a:lnTo>
                  <a:lnTo>
                    <a:pt x="4606" y="4935"/>
                  </a:lnTo>
                  <a:lnTo>
                    <a:pt x="4825" y="4972"/>
                  </a:lnTo>
                  <a:lnTo>
                    <a:pt x="4971" y="4972"/>
                  </a:lnTo>
                  <a:lnTo>
                    <a:pt x="5117" y="4935"/>
                  </a:lnTo>
                  <a:lnTo>
                    <a:pt x="5227" y="4862"/>
                  </a:lnTo>
                  <a:lnTo>
                    <a:pt x="5373" y="4753"/>
                  </a:lnTo>
                  <a:lnTo>
                    <a:pt x="5666" y="4533"/>
                  </a:lnTo>
                  <a:lnTo>
                    <a:pt x="5885" y="4278"/>
                  </a:lnTo>
                  <a:lnTo>
                    <a:pt x="5995" y="4131"/>
                  </a:lnTo>
                  <a:lnTo>
                    <a:pt x="6068" y="3985"/>
                  </a:lnTo>
                  <a:lnTo>
                    <a:pt x="6104" y="3802"/>
                  </a:lnTo>
                  <a:lnTo>
                    <a:pt x="6104" y="3583"/>
                  </a:lnTo>
                  <a:lnTo>
                    <a:pt x="5483" y="3437"/>
                  </a:lnTo>
                  <a:lnTo>
                    <a:pt x="5373" y="3291"/>
                  </a:lnTo>
                  <a:lnTo>
                    <a:pt x="5373" y="3108"/>
                  </a:lnTo>
                  <a:lnTo>
                    <a:pt x="5373" y="2962"/>
                  </a:lnTo>
                  <a:lnTo>
                    <a:pt x="5410" y="2779"/>
                  </a:lnTo>
                  <a:lnTo>
                    <a:pt x="5446" y="2596"/>
                  </a:lnTo>
                  <a:lnTo>
                    <a:pt x="5446" y="2413"/>
                  </a:lnTo>
                  <a:lnTo>
                    <a:pt x="5410" y="2267"/>
                  </a:lnTo>
                  <a:lnTo>
                    <a:pt x="5300" y="2121"/>
                  </a:lnTo>
                  <a:lnTo>
                    <a:pt x="5117" y="2158"/>
                  </a:lnTo>
                  <a:lnTo>
                    <a:pt x="4971" y="2304"/>
                  </a:lnTo>
                  <a:lnTo>
                    <a:pt x="4862" y="2413"/>
                  </a:lnTo>
                  <a:lnTo>
                    <a:pt x="4752" y="2560"/>
                  </a:lnTo>
                  <a:lnTo>
                    <a:pt x="4679" y="2742"/>
                  </a:lnTo>
                  <a:lnTo>
                    <a:pt x="4569" y="3071"/>
                  </a:lnTo>
                  <a:lnTo>
                    <a:pt x="4459" y="3437"/>
                  </a:lnTo>
                  <a:lnTo>
                    <a:pt x="4386" y="3510"/>
                  </a:lnTo>
                  <a:lnTo>
                    <a:pt x="4350" y="3583"/>
                  </a:lnTo>
                  <a:lnTo>
                    <a:pt x="4167" y="3766"/>
                  </a:lnTo>
                  <a:lnTo>
                    <a:pt x="4021" y="3583"/>
                  </a:lnTo>
                  <a:lnTo>
                    <a:pt x="3875" y="3437"/>
                  </a:lnTo>
                  <a:lnTo>
                    <a:pt x="3802" y="3291"/>
                  </a:lnTo>
                  <a:lnTo>
                    <a:pt x="3802" y="3108"/>
                  </a:lnTo>
                  <a:lnTo>
                    <a:pt x="3765" y="2925"/>
                  </a:lnTo>
                  <a:lnTo>
                    <a:pt x="3728" y="2742"/>
                  </a:lnTo>
                  <a:lnTo>
                    <a:pt x="3582" y="2450"/>
                  </a:lnTo>
                  <a:lnTo>
                    <a:pt x="3399" y="2158"/>
                  </a:lnTo>
                  <a:lnTo>
                    <a:pt x="3144" y="1902"/>
                  </a:lnTo>
                  <a:lnTo>
                    <a:pt x="2888" y="1609"/>
                  </a:lnTo>
                  <a:lnTo>
                    <a:pt x="3326" y="1061"/>
                  </a:lnTo>
                  <a:lnTo>
                    <a:pt x="3728" y="586"/>
                  </a:lnTo>
                  <a:lnTo>
                    <a:pt x="3838" y="403"/>
                  </a:lnTo>
                  <a:lnTo>
                    <a:pt x="3875" y="257"/>
                  </a:lnTo>
                  <a:lnTo>
                    <a:pt x="3802" y="147"/>
                  </a:lnTo>
                  <a:lnTo>
                    <a:pt x="3765" y="111"/>
                  </a:lnTo>
                  <a:lnTo>
                    <a:pt x="3692" y="111"/>
                  </a:lnTo>
                  <a:lnTo>
                    <a:pt x="3290" y="38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3560075" y="3101000"/>
              <a:ext cx="152625" cy="126150"/>
            </a:xfrm>
            <a:custGeom>
              <a:avLst/>
              <a:gdLst/>
              <a:ahLst/>
              <a:cxnLst/>
              <a:rect l="l" t="t" r="r" b="b"/>
              <a:pathLst>
                <a:path w="6105" h="5046" fill="none" extrusionOk="0">
                  <a:moveTo>
                    <a:pt x="2888" y="1"/>
                  </a:moveTo>
                  <a:lnTo>
                    <a:pt x="2888" y="1"/>
                  </a:lnTo>
                  <a:lnTo>
                    <a:pt x="2595" y="38"/>
                  </a:lnTo>
                  <a:lnTo>
                    <a:pt x="2486" y="74"/>
                  </a:lnTo>
                  <a:lnTo>
                    <a:pt x="2339" y="147"/>
                  </a:lnTo>
                  <a:lnTo>
                    <a:pt x="2339" y="147"/>
                  </a:lnTo>
                  <a:lnTo>
                    <a:pt x="1937" y="403"/>
                  </a:lnTo>
                  <a:lnTo>
                    <a:pt x="1535" y="586"/>
                  </a:lnTo>
                  <a:lnTo>
                    <a:pt x="1097" y="769"/>
                  </a:lnTo>
                  <a:lnTo>
                    <a:pt x="658" y="915"/>
                  </a:lnTo>
                  <a:lnTo>
                    <a:pt x="658" y="915"/>
                  </a:lnTo>
                  <a:lnTo>
                    <a:pt x="439" y="988"/>
                  </a:lnTo>
                  <a:lnTo>
                    <a:pt x="220" y="1134"/>
                  </a:lnTo>
                  <a:lnTo>
                    <a:pt x="110" y="1244"/>
                  </a:lnTo>
                  <a:lnTo>
                    <a:pt x="37" y="1353"/>
                  </a:lnTo>
                  <a:lnTo>
                    <a:pt x="0" y="1500"/>
                  </a:lnTo>
                  <a:lnTo>
                    <a:pt x="0" y="1682"/>
                  </a:lnTo>
                  <a:lnTo>
                    <a:pt x="0" y="1682"/>
                  </a:lnTo>
                  <a:lnTo>
                    <a:pt x="1170" y="2231"/>
                  </a:lnTo>
                  <a:lnTo>
                    <a:pt x="1170" y="2231"/>
                  </a:lnTo>
                  <a:lnTo>
                    <a:pt x="1097" y="2267"/>
                  </a:lnTo>
                  <a:lnTo>
                    <a:pt x="1060" y="2340"/>
                  </a:lnTo>
                  <a:lnTo>
                    <a:pt x="914" y="2413"/>
                  </a:lnTo>
                  <a:lnTo>
                    <a:pt x="841" y="2486"/>
                  </a:lnTo>
                  <a:lnTo>
                    <a:pt x="804" y="2560"/>
                  </a:lnTo>
                  <a:lnTo>
                    <a:pt x="804" y="2633"/>
                  </a:lnTo>
                  <a:lnTo>
                    <a:pt x="841" y="2779"/>
                  </a:lnTo>
                  <a:lnTo>
                    <a:pt x="841" y="2779"/>
                  </a:lnTo>
                  <a:lnTo>
                    <a:pt x="1206" y="2706"/>
                  </a:lnTo>
                  <a:lnTo>
                    <a:pt x="1353" y="2669"/>
                  </a:lnTo>
                  <a:lnTo>
                    <a:pt x="1426" y="2596"/>
                  </a:lnTo>
                  <a:lnTo>
                    <a:pt x="1462" y="2523"/>
                  </a:lnTo>
                  <a:lnTo>
                    <a:pt x="1499" y="2413"/>
                  </a:lnTo>
                  <a:lnTo>
                    <a:pt x="1535" y="2048"/>
                  </a:lnTo>
                  <a:lnTo>
                    <a:pt x="1535" y="2048"/>
                  </a:lnTo>
                  <a:lnTo>
                    <a:pt x="1535" y="1938"/>
                  </a:lnTo>
                  <a:lnTo>
                    <a:pt x="1608" y="1865"/>
                  </a:lnTo>
                  <a:lnTo>
                    <a:pt x="1718" y="1646"/>
                  </a:lnTo>
                  <a:lnTo>
                    <a:pt x="1718" y="1646"/>
                  </a:lnTo>
                  <a:lnTo>
                    <a:pt x="1901" y="1755"/>
                  </a:lnTo>
                  <a:lnTo>
                    <a:pt x="2047" y="1865"/>
                  </a:lnTo>
                  <a:lnTo>
                    <a:pt x="2047" y="1865"/>
                  </a:lnTo>
                  <a:lnTo>
                    <a:pt x="2157" y="2011"/>
                  </a:lnTo>
                  <a:lnTo>
                    <a:pt x="2193" y="2158"/>
                  </a:lnTo>
                  <a:lnTo>
                    <a:pt x="2120" y="2340"/>
                  </a:lnTo>
                  <a:lnTo>
                    <a:pt x="2011" y="2486"/>
                  </a:lnTo>
                  <a:lnTo>
                    <a:pt x="2011" y="2486"/>
                  </a:lnTo>
                  <a:lnTo>
                    <a:pt x="1097" y="3473"/>
                  </a:lnTo>
                  <a:lnTo>
                    <a:pt x="1097" y="3473"/>
                  </a:lnTo>
                  <a:lnTo>
                    <a:pt x="1170" y="3620"/>
                  </a:lnTo>
                  <a:lnTo>
                    <a:pt x="1243" y="3766"/>
                  </a:lnTo>
                  <a:lnTo>
                    <a:pt x="1353" y="3875"/>
                  </a:lnTo>
                  <a:lnTo>
                    <a:pt x="1462" y="3985"/>
                  </a:lnTo>
                  <a:lnTo>
                    <a:pt x="1755" y="4095"/>
                  </a:lnTo>
                  <a:lnTo>
                    <a:pt x="2047" y="4168"/>
                  </a:lnTo>
                  <a:lnTo>
                    <a:pt x="2047" y="4168"/>
                  </a:lnTo>
                  <a:lnTo>
                    <a:pt x="1755" y="4862"/>
                  </a:lnTo>
                  <a:lnTo>
                    <a:pt x="1755" y="4862"/>
                  </a:lnTo>
                  <a:lnTo>
                    <a:pt x="1974" y="4935"/>
                  </a:lnTo>
                  <a:lnTo>
                    <a:pt x="2193" y="5009"/>
                  </a:lnTo>
                  <a:lnTo>
                    <a:pt x="2595" y="5045"/>
                  </a:lnTo>
                  <a:lnTo>
                    <a:pt x="2595" y="5045"/>
                  </a:lnTo>
                  <a:lnTo>
                    <a:pt x="2815" y="5009"/>
                  </a:lnTo>
                  <a:lnTo>
                    <a:pt x="3034" y="4972"/>
                  </a:lnTo>
                  <a:lnTo>
                    <a:pt x="3473" y="4862"/>
                  </a:lnTo>
                  <a:lnTo>
                    <a:pt x="3473" y="4862"/>
                  </a:lnTo>
                  <a:lnTo>
                    <a:pt x="3728" y="4826"/>
                  </a:lnTo>
                  <a:lnTo>
                    <a:pt x="3984" y="4789"/>
                  </a:lnTo>
                  <a:lnTo>
                    <a:pt x="3984" y="4789"/>
                  </a:lnTo>
                  <a:lnTo>
                    <a:pt x="4167" y="4826"/>
                  </a:lnTo>
                  <a:lnTo>
                    <a:pt x="4386" y="4899"/>
                  </a:lnTo>
                  <a:lnTo>
                    <a:pt x="4386" y="4899"/>
                  </a:lnTo>
                  <a:lnTo>
                    <a:pt x="4606" y="4935"/>
                  </a:lnTo>
                  <a:lnTo>
                    <a:pt x="4825" y="4972"/>
                  </a:lnTo>
                  <a:lnTo>
                    <a:pt x="4825" y="4972"/>
                  </a:lnTo>
                  <a:lnTo>
                    <a:pt x="4971" y="4972"/>
                  </a:lnTo>
                  <a:lnTo>
                    <a:pt x="5117" y="4935"/>
                  </a:lnTo>
                  <a:lnTo>
                    <a:pt x="5227" y="4862"/>
                  </a:lnTo>
                  <a:lnTo>
                    <a:pt x="5373" y="4753"/>
                  </a:lnTo>
                  <a:lnTo>
                    <a:pt x="5373" y="4753"/>
                  </a:lnTo>
                  <a:lnTo>
                    <a:pt x="5666" y="4533"/>
                  </a:lnTo>
                  <a:lnTo>
                    <a:pt x="5885" y="4278"/>
                  </a:lnTo>
                  <a:lnTo>
                    <a:pt x="5995" y="4131"/>
                  </a:lnTo>
                  <a:lnTo>
                    <a:pt x="6068" y="3985"/>
                  </a:lnTo>
                  <a:lnTo>
                    <a:pt x="6104" y="3802"/>
                  </a:lnTo>
                  <a:lnTo>
                    <a:pt x="6104" y="3583"/>
                  </a:lnTo>
                  <a:lnTo>
                    <a:pt x="6104" y="3583"/>
                  </a:lnTo>
                  <a:lnTo>
                    <a:pt x="5483" y="3437"/>
                  </a:lnTo>
                  <a:lnTo>
                    <a:pt x="5483" y="3437"/>
                  </a:lnTo>
                  <a:lnTo>
                    <a:pt x="5373" y="3291"/>
                  </a:lnTo>
                  <a:lnTo>
                    <a:pt x="5373" y="3108"/>
                  </a:lnTo>
                  <a:lnTo>
                    <a:pt x="5373" y="2962"/>
                  </a:lnTo>
                  <a:lnTo>
                    <a:pt x="5410" y="2779"/>
                  </a:lnTo>
                  <a:lnTo>
                    <a:pt x="5446" y="2596"/>
                  </a:lnTo>
                  <a:lnTo>
                    <a:pt x="5446" y="2413"/>
                  </a:lnTo>
                  <a:lnTo>
                    <a:pt x="5410" y="2267"/>
                  </a:lnTo>
                  <a:lnTo>
                    <a:pt x="5300" y="2121"/>
                  </a:lnTo>
                  <a:lnTo>
                    <a:pt x="5300" y="2121"/>
                  </a:lnTo>
                  <a:lnTo>
                    <a:pt x="5117" y="2158"/>
                  </a:lnTo>
                  <a:lnTo>
                    <a:pt x="5117" y="2158"/>
                  </a:lnTo>
                  <a:lnTo>
                    <a:pt x="4971" y="2304"/>
                  </a:lnTo>
                  <a:lnTo>
                    <a:pt x="4862" y="2413"/>
                  </a:lnTo>
                  <a:lnTo>
                    <a:pt x="4752" y="2560"/>
                  </a:lnTo>
                  <a:lnTo>
                    <a:pt x="4679" y="2742"/>
                  </a:lnTo>
                  <a:lnTo>
                    <a:pt x="4569" y="3071"/>
                  </a:lnTo>
                  <a:lnTo>
                    <a:pt x="4459" y="3437"/>
                  </a:lnTo>
                  <a:lnTo>
                    <a:pt x="4459" y="3437"/>
                  </a:lnTo>
                  <a:lnTo>
                    <a:pt x="4386" y="3510"/>
                  </a:lnTo>
                  <a:lnTo>
                    <a:pt x="4350" y="3583"/>
                  </a:lnTo>
                  <a:lnTo>
                    <a:pt x="4167" y="3766"/>
                  </a:lnTo>
                  <a:lnTo>
                    <a:pt x="4167" y="3766"/>
                  </a:lnTo>
                  <a:lnTo>
                    <a:pt x="4021" y="3583"/>
                  </a:lnTo>
                  <a:lnTo>
                    <a:pt x="3875" y="3437"/>
                  </a:lnTo>
                  <a:lnTo>
                    <a:pt x="3875" y="3437"/>
                  </a:lnTo>
                  <a:lnTo>
                    <a:pt x="3802" y="3291"/>
                  </a:lnTo>
                  <a:lnTo>
                    <a:pt x="3802" y="3108"/>
                  </a:lnTo>
                  <a:lnTo>
                    <a:pt x="3802" y="3108"/>
                  </a:lnTo>
                  <a:lnTo>
                    <a:pt x="3765" y="2925"/>
                  </a:lnTo>
                  <a:lnTo>
                    <a:pt x="3728" y="2742"/>
                  </a:lnTo>
                  <a:lnTo>
                    <a:pt x="3582" y="2450"/>
                  </a:lnTo>
                  <a:lnTo>
                    <a:pt x="3399" y="2158"/>
                  </a:lnTo>
                  <a:lnTo>
                    <a:pt x="3144" y="1902"/>
                  </a:lnTo>
                  <a:lnTo>
                    <a:pt x="3144" y="1902"/>
                  </a:lnTo>
                  <a:lnTo>
                    <a:pt x="2888" y="1609"/>
                  </a:lnTo>
                  <a:lnTo>
                    <a:pt x="2888" y="1609"/>
                  </a:lnTo>
                  <a:lnTo>
                    <a:pt x="3326" y="1061"/>
                  </a:lnTo>
                  <a:lnTo>
                    <a:pt x="3728" y="586"/>
                  </a:lnTo>
                  <a:lnTo>
                    <a:pt x="3728" y="586"/>
                  </a:lnTo>
                  <a:lnTo>
                    <a:pt x="3838" y="403"/>
                  </a:lnTo>
                  <a:lnTo>
                    <a:pt x="3875" y="257"/>
                  </a:lnTo>
                  <a:lnTo>
                    <a:pt x="3802" y="147"/>
                  </a:lnTo>
                  <a:lnTo>
                    <a:pt x="3765" y="111"/>
                  </a:lnTo>
                  <a:lnTo>
                    <a:pt x="3692" y="111"/>
                  </a:lnTo>
                  <a:lnTo>
                    <a:pt x="3692" y="111"/>
                  </a:lnTo>
                  <a:lnTo>
                    <a:pt x="3290" y="38"/>
                  </a:lnTo>
                  <a:lnTo>
                    <a:pt x="288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5181125" y="3247225"/>
              <a:ext cx="115150" cy="218425"/>
            </a:xfrm>
            <a:custGeom>
              <a:avLst/>
              <a:gdLst/>
              <a:ahLst/>
              <a:cxnLst/>
              <a:rect l="l" t="t" r="r" b="b"/>
              <a:pathLst>
                <a:path w="4606" h="8737" extrusionOk="0">
                  <a:moveTo>
                    <a:pt x="3838" y="0"/>
                  </a:moveTo>
                  <a:lnTo>
                    <a:pt x="3692" y="73"/>
                  </a:lnTo>
                  <a:lnTo>
                    <a:pt x="3546" y="146"/>
                  </a:lnTo>
                  <a:lnTo>
                    <a:pt x="3436" y="293"/>
                  </a:lnTo>
                  <a:lnTo>
                    <a:pt x="3363" y="439"/>
                  </a:lnTo>
                  <a:lnTo>
                    <a:pt x="3253" y="585"/>
                  </a:lnTo>
                  <a:lnTo>
                    <a:pt x="3107" y="804"/>
                  </a:lnTo>
                  <a:lnTo>
                    <a:pt x="2888" y="987"/>
                  </a:lnTo>
                  <a:lnTo>
                    <a:pt x="2669" y="1133"/>
                  </a:lnTo>
                  <a:lnTo>
                    <a:pt x="2376" y="1206"/>
                  </a:lnTo>
                  <a:lnTo>
                    <a:pt x="2157" y="1243"/>
                  </a:lnTo>
                  <a:lnTo>
                    <a:pt x="1938" y="1353"/>
                  </a:lnTo>
                  <a:lnTo>
                    <a:pt x="1755" y="1462"/>
                  </a:lnTo>
                  <a:lnTo>
                    <a:pt x="1609" y="1609"/>
                  </a:lnTo>
                  <a:lnTo>
                    <a:pt x="1316" y="1937"/>
                  </a:lnTo>
                  <a:lnTo>
                    <a:pt x="1097" y="2303"/>
                  </a:lnTo>
                  <a:lnTo>
                    <a:pt x="805" y="2778"/>
                  </a:lnTo>
                  <a:lnTo>
                    <a:pt x="585" y="3290"/>
                  </a:lnTo>
                  <a:lnTo>
                    <a:pt x="512" y="3546"/>
                  </a:lnTo>
                  <a:lnTo>
                    <a:pt x="476" y="3802"/>
                  </a:lnTo>
                  <a:lnTo>
                    <a:pt x="439" y="4057"/>
                  </a:lnTo>
                  <a:lnTo>
                    <a:pt x="476" y="4350"/>
                  </a:lnTo>
                  <a:lnTo>
                    <a:pt x="439" y="4423"/>
                  </a:lnTo>
                  <a:lnTo>
                    <a:pt x="439" y="4533"/>
                  </a:lnTo>
                  <a:lnTo>
                    <a:pt x="366" y="4679"/>
                  </a:lnTo>
                  <a:lnTo>
                    <a:pt x="329" y="5154"/>
                  </a:lnTo>
                  <a:lnTo>
                    <a:pt x="293" y="5666"/>
                  </a:lnTo>
                  <a:lnTo>
                    <a:pt x="183" y="6214"/>
                  </a:lnTo>
                  <a:lnTo>
                    <a:pt x="0" y="7566"/>
                  </a:lnTo>
                  <a:lnTo>
                    <a:pt x="329" y="7822"/>
                  </a:lnTo>
                  <a:lnTo>
                    <a:pt x="731" y="8042"/>
                  </a:lnTo>
                  <a:lnTo>
                    <a:pt x="1572" y="8517"/>
                  </a:lnTo>
                  <a:lnTo>
                    <a:pt x="1755" y="8590"/>
                  </a:lnTo>
                  <a:lnTo>
                    <a:pt x="1974" y="8626"/>
                  </a:lnTo>
                  <a:lnTo>
                    <a:pt x="2413" y="8700"/>
                  </a:lnTo>
                  <a:lnTo>
                    <a:pt x="2486" y="8736"/>
                  </a:lnTo>
                  <a:lnTo>
                    <a:pt x="2632" y="8700"/>
                  </a:lnTo>
                  <a:lnTo>
                    <a:pt x="2705" y="8590"/>
                  </a:lnTo>
                  <a:lnTo>
                    <a:pt x="2778" y="8480"/>
                  </a:lnTo>
                  <a:lnTo>
                    <a:pt x="2778" y="8297"/>
                  </a:lnTo>
                  <a:lnTo>
                    <a:pt x="2632" y="8115"/>
                  </a:lnTo>
                  <a:lnTo>
                    <a:pt x="2449" y="7968"/>
                  </a:lnTo>
                  <a:lnTo>
                    <a:pt x="2230" y="7822"/>
                  </a:lnTo>
                  <a:lnTo>
                    <a:pt x="2084" y="7676"/>
                  </a:lnTo>
                  <a:lnTo>
                    <a:pt x="1901" y="7493"/>
                  </a:lnTo>
                  <a:lnTo>
                    <a:pt x="1791" y="7311"/>
                  </a:lnTo>
                  <a:lnTo>
                    <a:pt x="1718" y="7091"/>
                  </a:lnTo>
                  <a:lnTo>
                    <a:pt x="1645" y="6872"/>
                  </a:lnTo>
                  <a:lnTo>
                    <a:pt x="1609" y="6653"/>
                  </a:lnTo>
                  <a:lnTo>
                    <a:pt x="1609" y="6397"/>
                  </a:lnTo>
                  <a:lnTo>
                    <a:pt x="1682" y="5775"/>
                  </a:lnTo>
                  <a:lnTo>
                    <a:pt x="1791" y="5117"/>
                  </a:lnTo>
                  <a:lnTo>
                    <a:pt x="2011" y="3875"/>
                  </a:lnTo>
                  <a:lnTo>
                    <a:pt x="2047" y="3765"/>
                  </a:lnTo>
                  <a:lnTo>
                    <a:pt x="2120" y="3692"/>
                  </a:lnTo>
                  <a:lnTo>
                    <a:pt x="2449" y="3217"/>
                  </a:lnTo>
                  <a:lnTo>
                    <a:pt x="2778" y="2705"/>
                  </a:lnTo>
                  <a:lnTo>
                    <a:pt x="3034" y="2340"/>
                  </a:lnTo>
                  <a:lnTo>
                    <a:pt x="3327" y="2011"/>
                  </a:lnTo>
                  <a:lnTo>
                    <a:pt x="3656" y="1718"/>
                  </a:lnTo>
                  <a:lnTo>
                    <a:pt x="4021" y="1462"/>
                  </a:lnTo>
                  <a:lnTo>
                    <a:pt x="4204" y="1316"/>
                  </a:lnTo>
                  <a:lnTo>
                    <a:pt x="4387" y="1170"/>
                  </a:lnTo>
                  <a:lnTo>
                    <a:pt x="4496" y="1024"/>
                  </a:lnTo>
                  <a:lnTo>
                    <a:pt x="4569" y="914"/>
                  </a:lnTo>
                  <a:lnTo>
                    <a:pt x="4606" y="768"/>
                  </a:lnTo>
                  <a:lnTo>
                    <a:pt x="4606" y="622"/>
                  </a:lnTo>
                  <a:lnTo>
                    <a:pt x="4569" y="475"/>
                  </a:lnTo>
                  <a:lnTo>
                    <a:pt x="4533" y="329"/>
                  </a:lnTo>
                  <a:lnTo>
                    <a:pt x="4460" y="220"/>
                  </a:lnTo>
                  <a:lnTo>
                    <a:pt x="4350" y="110"/>
                  </a:lnTo>
                  <a:lnTo>
                    <a:pt x="416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5181125" y="3247225"/>
              <a:ext cx="115150" cy="218425"/>
            </a:xfrm>
            <a:custGeom>
              <a:avLst/>
              <a:gdLst/>
              <a:ahLst/>
              <a:cxnLst/>
              <a:rect l="l" t="t" r="r" b="b"/>
              <a:pathLst>
                <a:path w="4606" h="8737" fill="none" extrusionOk="0">
                  <a:moveTo>
                    <a:pt x="3984" y="0"/>
                  </a:moveTo>
                  <a:lnTo>
                    <a:pt x="3984" y="0"/>
                  </a:lnTo>
                  <a:lnTo>
                    <a:pt x="3838" y="0"/>
                  </a:lnTo>
                  <a:lnTo>
                    <a:pt x="3692" y="73"/>
                  </a:lnTo>
                  <a:lnTo>
                    <a:pt x="3546" y="146"/>
                  </a:lnTo>
                  <a:lnTo>
                    <a:pt x="3436" y="293"/>
                  </a:lnTo>
                  <a:lnTo>
                    <a:pt x="3436" y="293"/>
                  </a:lnTo>
                  <a:lnTo>
                    <a:pt x="3363" y="439"/>
                  </a:lnTo>
                  <a:lnTo>
                    <a:pt x="3253" y="585"/>
                  </a:lnTo>
                  <a:lnTo>
                    <a:pt x="3253" y="585"/>
                  </a:lnTo>
                  <a:lnTo>
                    <a:pt x="3107" y="804"/>
                  </a:lnTo>
                  <a:lnTo>
                    <a:pt x="2888" y="987"/>
                  </a:lnTo>
                  <a:lnTo>
                    <a:pt x="2669" y="1133"/>
                  </a:lnTo>
                  <a:lnTo>
                    <a:pt x="2376" y="1206"/>
                  </a:lnTo>
                  <a:lnTo>
                    <a:pt x="2376" y="1206"/>
                  </a:lnTo>
                  <a:lnTo>
                    <a:pt x="2157" y="1243"/>
                  </a:lnTo>
                  <a:lnTo>
                    <a:pt x="1938" y="1353"/>
                  </a:lnTo>
                  <a:lnTo>
                    <a:pt x="1755" y="1462"/>
                  </a:lnTo>
                  <a:lnTo>
                    <a:pt x="1609" y="1609"/>
                  </a:lnTo>
                  <a:lnTo>
                    <a:pt x="1316" y="1937"/>
                  </a:lnTo>
                  <a:lnTo>
                    <a:pt x="1097" y="2303"/>
                  </a:lnTo>
                  <a:lnTo>
                    <a:pt x="1097" y="2303"/>
                  </a:lnTo>
                  <a:lnTo>
                    <a:pt x="805" y="2778"/>
                  </a:lnTo>
                  <a:lnTo>
                    <a:pt x="585" y="3290"/>
                  </a:lnTo>
                  <a:lnTo>
                    <a:pt x="512" y="3546"/>
                  </a:lnTo>
                  <a:lnTo>
                    <a:pt x="476" y="3802"/>
                  </a:lnTo>
                  <a:lnTo>
                    <a:pt x="439" y="4057"/>
                  </a:lnTo>
                  <a:lnTo>
                    <a:pt x="476" y="4350"/>
                  </a:lnTo>
                  <a:lnTo>
                    <a:pt x="476" y="4350"/>
                  </a:lnTo>
                  <a:lnTo>
                    <a:pt x="439" y="4423"/>
                  </a:lnTo>
                  <a:lnTo>
                    <a:pt x="439" y="4533"/>
                  </a:lnTo>
                  <a:lnTo>
                    <a:pt x="366" y="4679"/>
                  </a:lnTo>
                  <a:lnTo>
                    <a:pt x="366" y="4679"/>
                  </a:lnTo>
                  <a:lnTo>
                    <a:pt x="329" y="5154"/>
                  </a:lnTo>
                  <a:lnTo>
                    <a:pt x="329" y="5154"/>
                  </a:lnTo>
                  <a:lnTo>
                    <a:pt x="293" y="5666"/>
                  </a:lnTo>
                  <a:lnTo>
                    <a:pt x="293" y="5666"/>
                  </a:lnTo>
                  <a:lnTo>
                    <a:pt x="183" y="6214"/>
                  </a:lnTo>
                  <a:lnTo>
                    <a:pt x="183" y="6214"/>
                  </a:lnTo>
                  <a:lnTo>
                    <a:pt x="0" y="7566"/>
                  </a:lnTo>
                  <a:lnTo>
                    <a:pt x="0" y="7566"/>
                  </a:lnTo>
                  <a:lnTo>
                    <a:pt x="329" y="7822"/>
                  </a:lnTo>
                  <a:lnTo>
                    <a:pt x="731" y="8042"/>
                  </a:lnTo>
                  <a:lnTo>
                    <a:pt x="1572" y="8517"/>
                  </a:lnTo>
                  <a:lnTo>
                    <a:pt x="1572" y="8517"/>
                  </a:lnTo>
                  <a:lnTo>
                    <a:pt x="1755" y="8590"/>
                  </a:lnTo>
                  <a:lnTo>
                    <a:pt x="1974" y="8626"/>
                  </a:lnTo>
                  <a:lnTo>
                    <a:pt x="2413" y="8700"/>
                  </a:lnTo>
                  <a:lnTo>
                    <a:pt x="2413" y="8700"/>
                  </a:lnTo>
                  <a:lnTo>
                    <a:pt x="2486" y="8736"/>
                  </a:lnTo>
                  <a:lnTo>
                    <a:pt x="2486" y="8736"/>
                  </a:lnTo>
                  <a:lnTo>
                    <a:pt x="2632" y="8700"/>
                  </a:lnTo>
                  <a:lnTo>
                    <a:pt x="2705" y="8590"/>
                  </a:lnTo>
                  <a:lnTo>
                    <a:pt x="2778" y="8480"/>
                  </a:lnTo>
                  <a:lnTo>
                    <a:pt x="2778" y="8297"/>
                  </a:lnTo>
                  <a:lnTo>
                    <a:pt x="2778" y="8297"/>
                  </a:lnTo>
                  <a:lnTo>
                    <a:pt x="2632" y="8115"/>
                  </a:lnTo>
                  <a:lnTo>
                    <a:pt x="2449" y="7968"/>
                  </a:lnTo>
                  <a:lnTo>
                    <a:pt x="2449" y="7968"/>
                  </a:lnTo>
                  <a:lnTo>
                    <a:pt x="2230" y="7822"/>
                  </a:lnTo>
                  <a:lnTo>
                    <a:pt x="2084" y="7676"/>
                  </a:lnTo>
                  <a:lnTo>
                    <a:pt x="1901" y="7493"/>
                  </a:lnTo>
                  <a:lnTo>
                    <a:pt x="1791" y="7311"/>
                  </a:lnTo>
                  <a:lnTo>
                    <a:pt x="1718" y="7091"/>
                  </a:lnTo>
                  <a:lnTo>
                    <a:pt x="1645" y="6872"/>
                  </a:lnTo>
                  <a:lnTo>
                    <a:pt x="1609" y="6653"/>
                  </a:lnTo>
                  <a:lnTo>
                    <a:pt x="1609" y="6397"/>
                  </a:lnTo>
                  <a:lnTo>
                    <a:pt x="1609" y="6397"/>
                  </a:lnTo>
                  <a:lnTo>
                    <a:pt x="1682" y="5775"/>
                  </a:lnTo>
                  <a:lnTo>
                    <a:pt x="1791" y="5117"/>
                  </a:lnTo>
                  <a:lnTo>
                    <a:pt x="2011" y="3875"/>
                  </a:lnTo>
                  <a:lnTo>
                    <a:pt x="2011" y="3875"/>
                  </a:lnTo>
                  <a:lnTo>
                    <a:pt x="2047" y="3765"/>
                  </a:lnTo>
                  <a:lnTo>
                    <a:pt x="2120" y="3692"/>
                  </a:lnTo>
                  <a:lnTo>
                    <a:pt x="2120" y="3692"/>
                  </a:lnTo>
                  <a:lnTo>
                    <a:pt x="2449" y="3217"/>
                  </a:lnTo>
                  <a:lnTo>
                    <a:pt x="2778" y="2705"/>
                  </a:lnTo>
                  <a:lnTo>
                    <a:pt x="2778" y="2705"/>
                  </a:lnTo>
                  <a:lnTo>
                    <a:pt x="3034" y="2340"/>
                  </a:lnTo>
                  <a:lnTo>
                    <a:pt x="3327" y="2011"/>
                  </a:lnTo>
                  <a:lnTo>
                    <a:pt x="3656" y="1718"/>
                  </a:lnTo>
                  <a:lnTo>
                    <a:pt x="4021" y="1462"/>
                  </a:lnTo>
                  <a:lnTo>
                    <a:pt x="4021" y="1462"/>
                  </a:lnTo>
                  <a:lnTo>
                    <a:pt x="4204" y="1316"/>
                  </a:lnTo>
                  <a:lnTo>
                    <a:pt x="4387" y="1170"/>
                  </a:lnTo>
                  <a:lnTo>
                    <a:pt x="4387" y="1170"/>
                  </a:lnTo>
                  <a:lnTo>
                    <a:pt x="4496" y="1024"/>
                  </a:lnTo>
                  <a:lnTo>
                    <a:pt x="4569" y="914"/>
                  </a:lnTo>
                  <a:lnTo>
                    <a:pt x="4606" y="768"/>
                  </a:lnTo>
                  <a:lnTo>
                    <a:pt x="4606" y="622"/>
                  </a:lnTo>
                  <a:lnTo>
                    <a:pt x="4569" y="475"/>
                  </a:lnTo>
                  <a:lnTo>
                    <a:pt x="4533" y="329"/>
                  </a:lnTo>
                  <a:lnTo>
                    <a:pt x="4460" y="220"/>
                  </a:lnTo>
                  <a:lnTo>
                    <a:pt x="4350" y="110"/>
                  </a:lnTo>
                  <a:lnTo>
                    <a:pt x="4350" y="110"/>
                  </a:lnTo>
                  <a:lnTo>
                    <a:pt x="4167" y="0"/>
                  </a:lnTo>
                  <a:lnTo>
                    <a:pt x="398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4608175" y="3762600"/>
              <a:ext cx="89575" cy="156275"/>
            </a:xfrm>
            <a:custGeom>
              <a:avLst/>
              <a:gdLst/>
              <a:ahLst/>
              <a:cxnLst/>
              <a:rect l="l" t="t" r="r" b="b"/>
              <a:pathLst>
                <a:path w="3583" h="6251" extrusionOk="0">
                  <a:moveTo>
                    <a:pt x="951" y="0"/>
                  </a:moveTo>
                  <a:lnTo>
                    <a:pt x="622" y="147"/>
                  </a:lnTo>
                  <a:lnTo>
                    <a:pt x="476" y="220"/>
                  </a:lnTo>
                  <a:lnTo>
                    <a:pt x="366" y="366"/>
                  </a:lnTo>
                  <a:lnTo>
                    <a:pt x="147" y="658"/>
                  </a:lnTo>
                  <a:lnTo>
                    <a:pt x="37" y="951"/>
                  </a:lnTo>
                  <a:lnTo>
                    <a:pt x="1" y="1316"/>
                  </a:lnTo>
                  <a:lnTo>
                    <a:pt x="1" y="1645"/>
                  </a:lnTo>
                  <a:lnTo>
                    <a:pt x="110" y="1974"/>
                  </a:lnTo>
                  <a:lnTo>
                    <a:pt x="257" y="2267"/>
                  </a:lnTo>
                  <a:lnTo>
                    <a:pt x="476" y="2559"/>
                  </a:lnTo>
                  <a:lnTo>
                    <a:pt x="732" y="2778"/>
                  </a:lnTo>
                  <a:lnTo>
                    <a:pt x="951" y="2924"/>
                  </a:lnTo>
                  <a:lnTo>
                    <a:pt x="1097" y="3107"/>
                  </a:lnTo>
                  <a:lnTo>
                    <a:pt x="1207" y="3290"/>
                  </a:lnTo>
                  <a:lnTo>
                    <a:pt x="1207" y="3546"/>
                  </a:lnTo>
                  <a:lnTo>
                    <a:pt x="549" y="4971"/>
                  </a:lnTo>
                  <a:lnTo>
                    <a:pt x="914" y="5300"/>
                  </a:lnTo>
                  <a:lnTo>
                    <a:pt x="330" y="6251"/>
                  </a:lnTo>
                  <a:lnTo>
                    <a:pt x="330" y="6251"/>
                  </a:lnTo>
                  <a:lnTo>
                    <a:pt x="1097" y="6068"/>
                  </a:lnTo>
                  <a:lnTo>
                    <a:pt x="1792" y="5885"/>
                  </a:lnTo>
                  <a:lnTo>
                    <a:pt x="2523" y="5739"/>
                  </a:lnTo>
                  <a:lnTo>
                    <a:pt x="2888" y="5702"/>
                  </a:lnTo>
                  <a:lnTo>
                    <a:pt x="3254" y="5666"/>
                  </a:lnTo>
                  <a:lnTo>
                    <a:pt x="3546" y="5702"/>
                  </a:lnTo>
                  <a:lnTo>
                    <a:pt x="3546" y="5702"/>
                  </a:lnTo>
                  <a:lnTo>
                    <a:pt x="3510" y="5410"/>
                  </a:lnTo>
                  <a:lnTo>
                    <a:pt x="3510" y="5154"/>
                  </a:lnTo>
                  <a:lnTo>
                    <a:pt x="3546" y="4752"/>
                  </a:lnTo>
                  <a:lnTo>
                    <a:pt x="3583" y="4569"/>
                  </a:lnTo>
                  <a:lnTo>
                    <a:pt x="3546" y="4386"/>
                  </a:lnTo>
                  <a:lnTo>
                    <a:pt x="3473" y="4240"/>
                  </a:lnTo>
                  <a:lnTo>
                    <a:pt x="3400" y="4094"/>
                  </a:lnTo>
                  <a:lnTo>
                    <a:pt x="3217" y="3948"/>
                  </a:lnTo>
                  <a:lnTo>
                    <a:pt x="2998" y="3838"/>
                  </a:lnTo>
                  <a:lnTo>
                    <a:pt x="2961" y="3838"/>
                  </a:lnTo>
                  <a:lnTo>
                    <a:pt x="2961" y="3765"/>
                  </a:lnTo>
                  <a:lnTo>
                    <a:pt x="2888" y="3692"/>
                  </a:lnTo>
                  <a:lnTo>
                    <a:pt x="1609" y="1755"/>
                  </a:lnTo>
                  <a:lnTo>
                    <a:pt x="1828" y="695"/>
                  </a:lnTo>
                  <a:lnTo>
                    <a:pt x="1572" y="731"/>
                  </a:lnTo>
                  <a:lnTo>
                    <a:pt x="1463" y="731"/>
                  </a:lnTo>
                  <a:lnTo>
                    <a:pt x="1353" y="658"/>
                  </a:lnTo>
                  <a:lnTo>
                    <a:pt x="1280" y="549"/>
                  </a:lnTo>
                  <a:lnTo>
                    <a:pt x="1243" y="439"/>
                  </a:lnTo>
                  <a:lnTo>
                    <a:pt x="1134" y="220"/>
                  </a:lnTo>
                  <a:lnTo>
                    <a:pt x="1061" y="110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4608175" y="3762600"/>
              <a:ext cx="89575" cy="156275"/>
            </a:xfrm>
            <a:custGeom>
              <a:avLst/>
              <a:gdLst/>
              <a:ahLst/>
              <a:cxnLst/>
              <a:rect l="l" t="t" r="r" b="b"/>
              <a:pathLst>
                <a:path w="3583" h="6251" fill="none" extrusionOk="0">
                  <a:moveTo>
                    <a:pt x="951" y="0"/>
                  </a:moveTo>
                  <a:lnTo>
                    <a:pt x="951" y="0"/>
                  </a:lnTo>
                  <a:lnTo>
                    <a:pt x="622" y="147"/>
                  </a:lnTo>
                  <a:lnTo>
                    <a:pt x="476" y="220"/>
                  </a:lnTo>
                  <a:lnTo>
                    <a:pt x="366" y="366"/>
                  </a:lnTo>
                  <a:lnTo>
                    <a:pt x="366" y="366"/>
                  </a:lnTo>
                  <a:lnTo>
                    <a:pt x="147" y="658"/>
                  </a:lnTo>
                  <a:lnTo>
                    <a:pt x="37" y="951"/>
                  </a:lnTo>
                  <a:lnTo>
                    <a:pt x="1" y="1316"/>
                  </a:lnTo>
                  <a:lnTo>
                    <a:pt x="1" y="1645"/>
                  </a:lnTo>
                  <a:lnTo>
                    <a:pt x="110" y="1974"/>
                  </a:lnTo>
                  <a:lnTo>
                    <a:pt x="257" y="2267"/>
                  </a:lnTo>
                  <a:lnTo>
                    <a:pt x="476" y="2559"/>
                  </a:lnTo>
                  <a:lnTo>
                    <a:pt x="732" y="2778"/>
                  </a:lnTo>
                  <a:lnTo>
                    <a:pt x="732" y="2778"/>
                  </a:lnTo>
                  <a:lnTo>
                    <a:pt x="951" y="2924"/>
                  </a:lnTo>
                  <a:lnTo>
                    <a:pt x="1097" y="3107"/>
                  </a:lnTo>
                  <a:lnTo>
                    <a:pt x="1207" y="3290"/>
                  </a:lnTo>
                  <a:lnTo>
                    <a:pt x="1207" y="3546"/>
                  </a:lnTo>
                  <a:lnTo>
                    <a:pt x="1207" y="3546"/>
                  </a:lnTo>
                  <a:lnTo>
                    <a:pt x="549" y="4971"/>
                  </a:lnTo>
                  <a:lnTo>
                    <a:pt x="549" y="4971"/>
                  </a:lnTo>
                  <a:lnTo>
                    <a:pt x="914" y="5300"/>
                  </a:lnTo>
                  <a:lnTo>
                    <a:pt x="914" y="5300"/>
                  </a:lnTo>
                  <a:lnTo>
                    <a:pt x="330" y="6251"/>
                  </a:lnTo>
                  <a:lnTo>
                    <a:pt x="330" y="6251"/>
                  </a:lnTo>
                  <a:lnTo>
                    <a:pt x="1097" y="6068"/>
                  </a:lnTo>
                  <a:lnTo>
                    <a:pt x="1792" y="5885"/>
                  </a:lnTo>
                  <a:lnTo>
                    <a:pt x="2523" y="5739"/>
                  </a:lnTo>
                  <a:lnTo>
                    <a:pt x="2888" y="5702"/>
                  </a:lnTo>
                  <a:lnTo>
                    <a:pt x="3254" y="5666"/>
                  </a:lnTo>
                  <a:lnTo>
                    <a:pt x="3254" y="5666"/>
                  </a:lnTo>
                  <a:lnTo>
                    <a:pt x="3546" y="5702"/>
                  </a:lnTo>
                  <a:lnTo>
                    <a:pt x="3546" y="5702"/>
                  </a:lnTo>
                  <a:lnTo>
                    <a:pt x="3510" y="5410"/>
                  </a:lnTo>
                  <a:lnTo>
                    <a:pt x="3510" y="5154"/>
                  </a:lnTo>
                  <a:lnTo>
                    <a:pt x="3510" y="5154"/>
                  </a:lnTo>
                  <a:lnTo>
                    <a:pt x="3546" y="4752"/>
                  </a:lnTo>
                  <a:lnTo>
                    <a:pt x="3583" y="4569"/>
                  </a:lnTo>
                  <a:lnTo>
                    <a:pt x="3546" y="4386"/>
                  </a:lnTo>
                  <a:lnTo>
                    <a:pt x="3473" y="4240"/>
                  </a:lnTo>
                  <a:lnTo>
                    <a:pt x="3400" y="4094"/>
                  </a:lnTo>
                  <a:lnTo>
                    <a:pt x="3217" y="3948"/>
                  </a:lnTo>
                  <a:lnTo>
                    <a:pt x="2998" y="3838"/>
                  </a:lnTo>
                  <a:lnTo>
                    <a:pt x="2998" y="3838"/>
                  </a:lnTo>
                  <a:lnTo>
                    <a:pt x="2961" y="3838"/>
                  </a:lnTo>
                  <a:lnTo>
                    <a:pt x="2961" y="3765"/>
                  </a:lnTo>
                  <a:lnTo>
                    <a:pt x="2888" y="3692"/>
                  </a:lnTo>
                  <a:lnTo>
                    <a:pt x="2888" y="3692"/>
                  </a:lnTo>
                  <a:lnTo>
                    <a:pt x="1609" y="1755"/>
                  </a:lnTo>
                  <a:lnTo>
                    <a:pt x="1609" y="1755"/>
                  </a:lnTo>
                  <a:lnTo>
                    <a:pt x="1828" y="695"/>
                  </a:lnTo>
                  <a:lnTo>
                    <a:pt x="1828" y="695"/>
                  </a:lnTo>
                  <a:lnTo>
                    <a:pt x="1572" y="731"/>
                  </a:lnTo>
                  <a:lnTo>
                    <a:pt x="1572" y="731"/>
                  </a:lnTo>
                  <a:lnTo>
                    <a:pt x="1463" y="731"/>
                  </a:lnTo>
                  <a:lnTo>
                    <a:pt x="1353" y="658"/>
                  </a:lnTo>
                  <a:lnTo>
                    <a:pt x="1280" y="549"/>
                  </a:lnTo>
                  <a:lnTo>
                    <a:pt x="1243" y="439"/>
                  </a:lnTo>
                  <a:lnTo>
                    <a:pt x="1134" y="220"/>
                  </a:lnTo>
                  <a:lnTo>
                    <a:pt x="1061" y="110"/>
                  </a:lnTo>
                  <a:lnTo>
                    <a:pt x="95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6721775" y="5308725"/>
              <a:ext cx="130675" cy="127050"/>
            </a:xfrm>
            <a:custGeom>
              <a:avLst/>
              <a:gdLst/>
              <a:ahLst/>
              <a:cxnLst/>
              <a:rect l="l" t="t" r="r" b="b"/>
              <a:pathLst>
                <a:path w="5227" h="5082" extrusionOk="0">
                  <a:moveTo>
                    <a:pt x="4423" y="1"/>
                  </a:moveTo>
                  <a:lnTo>
                    <a:pt x="3290" y="1353"/>
                  </a:lnTo>
                  <a:lnTo>
                    <a:pt x="2997" y="1682"/>
                  </a:lnTo>
                  <a:lnTo>
                    <a:pt x="2851" y="1828"/>
                  </a:lnTo>
                  <a:lnTo>
                    <a:pt x="2705" y="1938"/>
                  </a:lnTo>
                  <a:lnTo>
                    <a:pt x="2120" y="2303"/>
                  </a:lnTo>
                  <a:lnTo>
                    <a:pt x="1535" y="2632"/>
                  </a:lnTo>
                  <a:lnTo>
                    <a:pt x="1097" y="2925"/>
                  </a:lnTo>
                  <a:lnTo>
                    <a:pt x="731" y="3254"/>
                  </a:lnTo>
                  <a:lnTo>
                    <a:pt x="402" y="3619"/>
                  </a:lnTo>
                  <a:lnTo>
                    <a:pt x="110" y="4021"/>
                  </a:lnTo>
                  <a:lnTo>
                    <a:pt x="37" y="4167"/>
                  </a:lnTo>
                  <a:lnTo>
                    <a:pt x="37" y="4314"/>
                  </a:lnTo>
                  <a:lnTo>
                    <a:pt x="0" y="4423"/>
                  </a:lnTo>
                  <a:lnTo>
                    <a:pt x="37" y="4533"/>
                  </a:lnTo>
                  <a:lnTo>
                    <a:pt x="219" y="4752"/>
                  </a:lnTo>
                  <a:lnTo>
                    <a:pt x="439" y="4935"/>
                  </a:lnTo>
                  <a:lnTo>
                    <a:pt x="695" y="5045"/>
                  </a:lnTo>
                  <a:lnTo>
                    <a:pt x="950" y="5081"/>
                  </a:lnTo>
                  <a:lnTo>
                    <a:pt x="1133" y="5045"/>
                  </a:lnTo>
                  <a:lnTo>
                    <a:pt x="1279" y="5008"/>
                  </a:lnTo>
                  <a:lnTo>
                    <a:pt x="1462" y="4935"/>
                  </a:lnTo>
                  <a:lnTo>
                    <a:pt x="1608" y="4825"/>
                  </a:lnTo>
                  <a:lnTo>
                    <a:pt x="1901" y="4533"/>
                  </a:lnTo>
                  <a:lnTo>
                    <a:pt x="2157" y="4204"/>
                  </a:lnTo>
                  <a:lnTo>
                    <a:pt x="2668" y="3546"/>
                  </a:lnTo>
                  <a:lnTo>
                    <a:pt x="2851" y="3290"/>
                  </a:lnTo>
                  <a:lnTo>
                    <a:pt x="3034" y="3107"/>
                  </a:lnTo>
                  <a:lnTo>
                    <a:pt x="3143" y="2998"/>
                  </a:lnTo>
                  <a:lnTo>
                    <a:pt x="3290" y="2925"/>
                  </a:lnTo>
                  <a:lnTo>
                    <a:pt x="3399" y="2888"/>
                  </a:lnTo>
                  <a:lnTo>
                    <a:pt x="3728" y="2888"/>
                  </a:lnTo>
                  <a:lnTo>
                    <a:pt x="3875" y="2559"/>
                  </a:lnTo>
                  <a:lnTo>
                    <a:pt x="4057" y="2303"/>
                  </a:lnTo>
                  <a:lnTo>
                    <a:pt x="4277" y="2011"/>
                  </a:lnTo>
                  <a:lnTo>
                    <a:pt x="4496" y="1792"/>
                  </a:lnTo>
                  <a:lnTo>
                    <a:pt x="4715" y="1536"/>
                  </a:lnTo>
                  <a:lnTo>
                    <a:pt x="4934" y="1243"/>
                  </a:lnTo>
                  <a:lnTo>
                    <a:pt x="5117" y="951"/>
                  </a:lnTo>
                  <a:lnTo>
                    <a:pt x="5227" y="585"/>
                  </a:lnTo>
                  <a:lnTo>
                    <a:pt x="442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6721775" y="5308725"/>
              <a:ext cx="130675" cy="127050"/>
            </a:xfrm>
            <a:custGeom>
              <a:avLst/>
              <a:gdLst/>
              <a:ahLst/>
              <a:cxnLst/>
              <a:rect l="l" t="t" r="r" b="b"/>
              <a:pathLst>
                <a:path w="5227" h="5082" fill="none" extrusionOk="0">
                  <a:moveTo>
                    <a:pt x="4423" y="1"/>
                  </a:moveTo>
                  <a:lnTo>
                    <a:pt x="4423" y="1"/>
                  </a:lnTo>
                  <a:lnTo>
                    <a:pt x="3290" y="1353"/>
                  </a:lnTo>
                  <a:lnTo>
                    <a:pt x="3290" y="1353"/>
                  </a:lnTo>
                  <a:lnTo>
                    <a:pt x="2997" y="1682"/>
                  </a:lnTo>
                  <a:lnTo>
                    <a:pt x="2851" y="1828"/>
                  </a:lnTo>
                  <a:lnTo>
                    <a:pt x="2705" y="1938"/>
                  </a:lnTo>
                  <a:lnTo>
                    <a:pt x="2705" y="1938"/>
                  </a:lnTo>
                  <a:lnTo>
                    <a:pt x="2120" y="2303"/>
                  </a:lnTo>
                  <a:lnTo>
                    <a:pt x="1535" y="2632"/>
                  </a:lnTo>
                  <a:lnTo>
                    <a:pt x="1535" y="2632"/>
                  </a:lnTo>
                  <a:lnTo>
                    <a:pt x="1097" y="2925"/>
                  </a:lnTo>
                  <a:lnTo>
                    <a:pt x="731" y="3254"/>
                  </a:lnTo>
                  <a:lnTo>
                    <a:pt x="402" y="3619"/>
                  </a:lnTo>
                  <a:lnTo>
                    <a:pt x="110" y="4021"/>
                  </a:lnTo>
                  <a:lnTo>
                    <a:pt x="110" y="4021"/>
                  </a:lnTo>
                  <a:lnTo>
                    <a:pt x="37" y="4167"/>
                  </a:lnTo>
                  <a:lnTo>
                    <a:pt x="37" y="4314"/>
                  </a:lnTo>
                  <a:lnTo>
                    <a:pt x="0" y="4423"/>
                  </a:lnTo>
                  <a:lnTo>
                    <a:pt x="37" y="4533"/>
                  </a:lnTo>
                  <a:lnTo>
                    <a:pt x="37" y="4533"/>
                  </a:lnTo>
                  <a:lnTo>
                    <a:pt x="219" y="4752"/>
                  </a:lnTo>
                  <a:lnTo>
                    <a:pt x="439" y="4935"/>
                  </a:lnTo>
                  <a:lnTo>
                    <a:pt x="695" y="5045"/>
                  </a:lnTo>
                  <a:lnTo>
                    <a:pt x="950" y="5081"/>
                  </a:lnTo>
                  <a:lnTo>
                    <a:pt x="950" y="5081"/>
                  </a:lnTo>
                  <a:lnTo>
                    <a:pt x="1133" y="5045"/>
                  </a:lnTo>
                  <a:lnTo>
                    <a:pt x="1279" y="5008"/>
                  </a:lnTo>
                  <a:lnTo>
                    <a:pt x="1462" y="4935"/>
                  </a:lnTo>
                  <a:lnTo>
                    <a:pt x="1608" y="4825"/>
                  </a:lnTo>
                  <a:lnTo>
                    <a:pt x="1608" y="4825"/>
                  </a:lnTo>
                  <a:lnTo>
                    <a:pt x="1901" y="4533"/>
                  </a:lnTo>
                  <a:lnTo>
                    <a:pt x="2157" y="4204"/>
                  </a:lnTo>
                  <a:lnTo>
                    <a:pt x="2668" y="3546"/>
                  </a:lnTo>
                  <a:lnTo>
                    <a:pt x="2668" y="3546"/>
                  </a:lnTo>
                  <a:lnTo>
                    <a:pt x="2851" y="3290"/>
                  </a:lnTo>
                  <a:lnTo>
                    <a:pt x="3034" y="3107"/>
                  </a:lnTo>
                  <a:lnTo>
                    <a:pt x="3143" y="2998"/>
                  </a:lnTo>
                  <a:lnTo>
                    <a:pt x="3290" y="2925"/>
                  </a:lnTo>
                  <a:lnTo>
                    <a:pt x="3399" y="2888"/>
                  </a:lnTo>
                  <a:lnTo>
                    <a:pt x="3546" y="2888"/>
                  </a:lnTo>
                  <a:lnTo>
                    <a:pt x="3546" y="2888"/>
                  </a:lnTo>
                  <a:lnTo>
                    <a:pt x="3728" y="2888"/>
                  </a:lnTo>
                  <a:lnTo>
                    <a:pt x="3728" y="2888"/>
                  </a:lnTo>
                  <a:lnTo>
                    <a:pt x="3875" y="2559"/>
                  </a:lnTo>
                  <a:lnTo>
                    <a:pt x="4057" y="2303"/>
                  </a:lnTo>
                  <a:lnTo>
                    <a:pt x="4277" y="2011"/>
                  </a:lnTo>
                  <a:lnTo>
                    <a:pt x="4496" y="1792"/>
                  </a:lnTo>
                  <a:lnTo>
                    <a:pt x="4715" y="1536"/>
                  </a:lnTo>
                  <a:lnTo>
                    <a:pt x="4934" y="1243"/>
                  </a:lnTo>
                  <a:lnTo>
                    <a:pt x="5117" y="951"/>
                  </a:lnTo>
                  <a:lnTo>
                    <a:pt x="5227" y="585"/>
                  </a:lnTo>
                  <a:lnTo>
                    <a:pt x="5227" y="585"/>
                  </a:lnTo>
                  <a:lnTo>
                    <a:pt x="442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4420850" y="3590800"/>
              <a:ext cx="108775" cy="66725"/>
            </a:xfrm>
            <a:custGeom>
              <a:avLst/>
              <a:gdLst/>
              <a:ahLst/>
              <a:cxnLst/>
              <a:rect l="l" t="t" r="r" b="b"/>
              <a:pathLst>
                <a:path w="4351" h="2669" extrusionOk="0">
                  <a:moveTo>
                    <a:pt x="805" y="1"/>
                  </a:moveTo>
                  <a:lnTo>
                    <a:pt x="622" y="37"/>
                  </a:lnTo>
                  <a:lnTo>
                    <a:pt x="403" y="147"/>
                  </a:lnTo>
                  <a:lnTo>
                    <a:pt x="293" y="220"/>
                  </a:lnTo>
                  <a:lnTo>
                    <a:pt x="256" y="293"/>
                  </a:lnTo>
                  <a:lnTo>
                    <a:pt x="220" y="403"/>
                  </a:lnTo>
                  <a:lnTo>
                    <a:pt x="183" y="512"/>
                  </a:lnTo>
                  <a:lnTo>
                    <a:pt x="220" y="805"/>
                  </a:lnTo>
                  <a:lnTo>
                    <a:pt x="768" y="1024"/>
                  </a:lnTo>
                  <a:lnTo>
                    <a:pt x="1" y="1353"/>
                  </a:lnTo>
                  <a:lnTo>
                    <a:pt x="256" y="1426"/>
                  </a:lnTo>
                  <a:lnTo>
                    <a:pt x="439" y="1499"/>
                  </a:lnTo>
                  <a:lnTo>
                    <a:pt x="549" y="1609"/>
                  </a:lnTo>
                  <a:lnTo>
                    <a:pt x="622" y="1719"/>
                  </a:lnTo>
                  <a:lnTo>
                    <a:pt x="659" y="1828"/>
                  </a:lnTo>
                  <a:lnTo>
                    <a:pt x="659" y="1938"/>
                  </a:lnTo>
                  <a:lnTo>
                    <a:pt x="622" y="2084"/>
                  </a:lnTo>
                  <a:lnTo>
                    <a:pt x="549" y="2230"/>
                  </a:lnTo>
                  <a:lnTo>
                    <a:pt x="1463" y="2559"/>
                  </a:lnTo>
                  <a:lnTo>
                    <a:pt x="1792" y="2632"/>
                  </a:lnTo>
                  <a:lnTo>
                    <a:pt x="2157" y="2669"/>
                  </a:lnTo>
                  <a:lnTo>
                    <a:pt x="2450" y="2632"/>
                  </a:lnTo>
                  <a:lnTo>
                    <a:pt x="2742" y="2559"/>
                  </a:lnTo>
                  <a:lnTo>
                    <a:pt x="3510" y="2121"/>
                  </a:lnTo>
                  <a:lnTo>
                    <a:pt x="4277" y="1682"/>
                  </a:lnTo>
                  <a:lnTo>
                    <a:pt x="4350" y="1353"/>
                  </a:lnTo>
                  <a:lnTo>
                    <a:pt x="4350" y="1024"/>
                  </a:lnTo>
                  <a:lnTo>
                    <a:pt x="4350" y="841"/>
                  </a:lnTo>
                  <a:lnTo>
                    <a:pt x="4277" y="659"/>
                  </a:lnTo>
                  <a:lnTo>
                    <a:pt x="4204" y="476"/>
                  </a:lnTo>
                  <a:lnTo>
                    <a:pt x="4094" y="330"/>
                  </a:lnTo>
                  <a:lnTo>
                    <a:pt x="3948" y="220"/>
                  </a:lnTo>
                  <a:lnTo>
                    <a:pt x="3802" y="110"/>
                  </a:lnTo>
                  <a:lnTo>
                    <a:pt x="3656" y="37"/>
                  </a:lnTo>
                  <a:lnTo>
                    <a:pt x="3436" y="37"/>
                  </a:lnTo>
                  <a:lnTo>
                    <a:pt x="2084" y="330"/>
                  </a:lnTo>
                  <a:lnTo>
                    <a:pt x="1755" y="403"/>
                  </a:lnTo>
                  <a:lnTo>
                    <a:pt x="1426" y="549"/>
                  </a:lnTo>
                  <a:lnTo>
                    <a:pt x="1207" y="183"/>
                  </a:lnTo>
                  <a:lnTo>
                    <a:pt x="1024" y="74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4420850" y="3590800"/>
              <a:ext cx="108775" cy="66725"/>
            </a:xfrm>
            <a:custGeom>
              <a:avLst/>
              <a:gdLst/>
              <a:ahLst/>
              <a:cxnLst/>
              <a:rect l="l" t="t" r="r" b="b"/>
              <a:pathLst>
                <a:path w="4351" h="2669" fill="none" extrusionOk="0">
                  <a:moveTo>
                    <a:pt x="805" y="1"/>
                  </a:moveTo>
                  <a:lnTo>
                    <a:pt x="805" y="1"/>
                  </a:lnTo>
                  <a:lnTo>
                    <a:pt x="622" y="37"/>
                  </a:lnTo>
                  <a:lnTo>
                    <a:pt x="622" y="37"/>
                  </a:lnTo>
                  <a:lnTo>
                    <a:pt x="403" y="147"/>
                  </a:lnTo>
                  <a:lnTo>
                    <a:pt x="293" y="220"/>
                  </a:lnTo>
                  <a:lnTo>
                    <a:pt x="256" y="293"/>
                  </a:lnTo>
                  <a:lnTo>
                    <a:pt x="220" y="403"/>
                  </a:lnTo>
                  <a:lnTo>
                    <a:pt x="183" y="512"/>
                  </a:lnTo>
                  <a:lnTo>
                    <a:pt x="220" y="805"/>
                  </a:lnTo>
                  <a:lnTo>
                    <a:pt x="220" y="805"/>
                  </a:lnTo>
                  <a:lnTo>
                    <a:pt x="768" y="1024"/>
                  </a:lnTo>
                  <a:lnTo>
                    <a:pt x="768" y="1024"/>
                  </a:lnTo>
                  <a:lnTo>
                    <a:pt x="1" y="1353"/>
                  </a:lnTo>
                  <a:lnTo>
                    <a:pt x="1" y="1353"/>
                  </a:lnTo>
                  <a:lnTo>
                    <a:pt x="256" y="1426"/>
                  </a:lnTo>
                  <a:lnTo>
                    <a:pt x="439" y="1499"/>
                  </a:lnTo>
                  <a:lnTo>
                    <a:pt x="549" y="1609"/>
                  </a:lnTo>
                  <a:lnTo>
                    <a:pt x="622" y="1719"/>
                  </a:lnTo>
                  <a:lnTo>
                    <a:pt x="659" y="1828"/>
                  </a:lnTo>
                  <a:lnTo>
                    <a:pt x="659" y="1938"/>
                  </a:lnTo>
                  <a:lnTo>
                    <a:pt x="622" y="2084"/>
                  </a:lnTo>
                  <a:lnTo>
                    <a:pt x="549" y="2230"/>
                  </a:lnTo>
                  <a:lnTo>
                    <a:pt x="549" y="2230"/>
                  </a:lnTo>
                  <a:lnTo>
                    <a:pt x="1463" y="2559"/>
                  </a:lnTo>
                  <a:lnTo>
                    <a:pt x="1463" y="2559"/>
                  </a:lnTo>
                  <a:lnTo>
                    <a:pt x="1792" y="2632"/>
                  </a:lnTo>
                  <a:lnTo>
                    <a:pt x="2157" y="2669"/>
                  </a:lnTo>
                  <a:lnTo>
                    <a:pt x="2157" y="2669"/>
                  </a:lnTo>
                  <a:lnTo>
                    <a:pt x="2450" y="2632"/>
                  </a:lnTo>
                  <a:lnTo>
                    <a:pt x="2742" y="2559"/>
                  </a:lnTo>
                  <a:lnTo>
                    <a:pt x="2742" y="2559"/>
                  </a:lnTo>
                  <a:lnTo>
                    <a:pt x="3510" y="2121"/>
                  </a:lnTo>
                  <a:lnTo>
                    <a:pt x="4277" y="1682"/>
                  </a:lnTo>
                  <a:lnTo>
                    <a:pt x="4277" y="1682"/>
                  </a:lnTo>
                  <a:lnTo>
                    <a:pt x="4350" y="1353"/>
                  </a:lnTo>
                  <a:lnTo>
                    <a:pt x="4350" y="1024"/>
                  </a:lnTo>
                  <a:lnTo>
                    <a:pt x="4350" y="1024"/>
                  </a:lnTo>
                  <a:lnTo>
                    <a:pt x="4350" y="841"/>
                  </a:lnTo>
                  <a:lnTo>
                    <a:pt x="4277" y="659"/>
                  </a:lnTo>
                  <a:lnTo>
                    <a:pt x="4204" y="476"/>
                  </a:lnTo>
                  <a:lnTo>
                    <a:pt x="4094" y="330"/>
                  </a:lnTo>
                  <a:lnTo>
                    <a:pt x="3948" y="220"/>
                  </a:lnTo>
                  <a:lnTo>
                    <a:pt x="3802" y="110"/>
                  </a:lnTo>
                  <a:lnTo>
                    <a:pt x="3656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436" y="37"/>
                  </a:lnTo>
                  <a:lnTo>
                    <a:pt x="3436" y="37"/>
                  </a:lnTo>
                  <a:lnTo>
                    <a:pt x="2084" y="330"/>
                  </a:lnTo>
                  <a:lnTo>
                    <a:pt x="2084" y="330"/>
                  </a:lnTo>
                  <a:lnTo>
                    <a:pt x="1755" y="403"/>
                  </a:lnTo>
                  <a:lnTo>
                    <a:pt x="1426" y="549"/>
                  </a:lnTo>
                  <a:lnTo>
                    <a:pt x="1426" y="549"/>
                  </a:lnTo>
                  <a:lnTo>
                    <a:pt x="1207" y="183"/>
                  </a:lnTo>
                  <a:lnTo>
                    <a:pt x="1024" y="74"/>
                  </a:lnTo>
                  <a:lnTo>
                    <a:pt x="951" y="1"/>
                  </a:lnTo>
                  <a:lnTo>
                    <a:pt x="80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5411400" y="3027000"/>
              <a:ext cx="102375" cy="90475"/>
            </a:xfrm>
            <a:custGeom>
              <a:avLst/>
              <a:gdLst/>
              <a:ahLst/>
              <a:cxnLst/>
              <a:rect l="l" t="t" r="r" b="b"/>
              <a:pathLst>
                <a:path w="4095" h="3619" extrusionOk="0">
                  <a:moveTo>
                    <a:pt x="512" y="0"/>
                  </a:moveTo>
                  <a:lnTo>
                    <a:pt x="402" y="37"/>
                  </a:lnTo>
                  <a:lnTo>
                    <a:pt x="293" y="73"/>
                  </a:lnTo>
                  <a:lnTo>
                    <a:pt x="183" y="183"/>
                  </a:lnTo>
                  <a:lnTo>
                    <a:pt x="110" y="329"/>
                  </a:lnTo>
                  <a:lnTo>
                    <a:pt x="73" y="512"/>
                  </a:lnTo>
                  <a:lnTo>
                    <a:pt x="37" y="695"/>
                  </a:lnTo>
                  <a:lnTo>
                    <a:pt x="0" y="1060"/>
                  </a:lnTo>
                  <a:lnTo>
                    <a:pt x="0" y="1207"/>
                  </a:lnTo>
                  <a:lnTo>
                    <a:pt x="37" y="1353"/>
                  </a:lnTo>
                  <a:lnTo>
                    <a:pt x="147" y="1645"/>
                  </a:lnTo>
                  <a:lnTo>
                    <a:pt x="256" y="1901"/>
                  </a:lnTo>
                  <a:lnTo>
                    <a:pt x="329" y="2157"/>
                  </a:lnTo>
                  <a:lnTo>
                    <a:pt x="402" y="2413"/>
                  </a:lnTo>
                  <a:lnTo>
                    <a:pt x="512" y="2632"/>
                  </a:lnTo>
                  <a:lnTo>
                    <a:pt x="658" y="2778"/>
                  </a:lnTo>
                  <a:lnTo>
                    <a:pt x="878" y="2888"/>
                  </a:lnTo>
                  <a:lnTo>
                    <a:pt x="1389" y="2595"/>
                  </a:lnTo>
                  <a:lnTo>
                    <a:pt x="1535" y="2815"/>
                  </a:lnTo>
                  <a:lnTo>
                    <a:pt x="1718" y="2998"/>
                  </a:lnTo>
                  <a:lnTo>
                    <a:pt x="1938" y="3180"/>
                  </a:lnTo>
                  <a:lnTo>
                    <a:pt x="2193" y="3327"/>
                  </a:lnTo>
                  <a:lnTo>
                    <a:pt x="2449" y="3436"/>
                  </a:lnTo>
                  <a:lnTo>
                    <a:pt x="2705" y="3546"/>
                  </a:lnTo>
                  <a:lnTo>
                    <a:pt x="2998" y="3582"/>
                  </a:lnTo>
                  <a:lnTo>
                    <a:pt x="3290" y="3619"/>
                  </a:lnTo>
                  <a:lnTo>
                    <a:pt x="3582" y="3582"/>
                  </a:lnTo>
                  <a:lnTo>
                    <a:pt x="3838" y="3509"/>
                  </a:lnTo>
                  <a:lnTo>
                    <a:pt x="4021" y="3436"/>
                  </a:lnTo>
                  <a:lnTo>
                    <a:pt x="4094" y="3290"/>
                  </a:lnTo>
                  <a:lnTo>
                    <a:pt x="4094" y="3144"/>
                  </a:lnTo>
                  <a:lnTo>
                    <a:pt x="4021" y="2961"/>
                  </a:lnTo>
                  <a:lnTo>
                    <a:pt x="3802" y="2559"/>
                  </a:lnTo>
                  <a:lnTo>
                    <a:pt x="3582" y="2120"/>
                  </a:lnTo>
                  <a:lnTo>
                    <a:pt x="3436" y="1828"/>
                  </a:lnTo>
                  <a:lnTo>
                    <a:pt x="3253" y="1645"/>
                  </a:lnTo>
                  <a:lnTo>
                    <a:pt x="3144" y="1572"/>
                  </a:lnTo>
                  <a:lnTo>
                    <a:pt x="3034" y="1499"/>
                  </a:lnTo>
                  <a:lnTo>
                    <a:pt x="2888" y="1499"/>
                  </a:lnTo>
                  <a:lnTo>
                    <a:pt x="2705" y="1462"/>
                  </a:lnTo>
                  <a:lnTo>
                    <a:pt x="2559" y="1462"/>
                  </a:lnTo>
                  <a:lnTo>
                    <a:pt x="2230" y="1426"/>
                  </a:lnTo>
                  <a:lnTo>
                    <a:pt x="2120" y="1389"/>
                  </a:lnTo>
                  <a:lnTo>
                    <a:pt x="1974" y="1316"/>
                  </a:lnTo>
                  <a:lnTo>
                    <a:pt x="1864" y="1243"/>
                  </a:lnTo>
                  <a:lnTo>
                    <a:pt x="1791" y="1133"/>
                  </a:lnTo>
                  <a:lnTo>
                    <a:pt x="1682" y="1024"/>
                  </a:lnTo>
                  <a:lnTo>
                    <a:pt x="1645" y="878"/>
                  </a:lnTo>
                  <a:lnTo>
                    <a:pt x="1572" y="731"/>
                  </a:lnTo>
                  <a:lnTo>
                    <a:pt x="1462" y="622"/>
                  </a:lnTo>
                  <a:lnTo>
                    <a:pt x="1280" y="402"/>
                  </a:lnTo>
                  <a:lnTo>
                    <a:pt x="804" y="110"/>
                  </a:lnTo>
                  <a:lnTo>
                    <a:pt x="658" y="37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5411400" y="3027000"/>
              <a:ext cx="102375" cy="90475"/>
            </a:xfrm>
            <a:custGeom>
              <a:avLst/>
              <a:gdLst/>
              <a:ahLst/>
              <a:cxnLst/>
              <a:rect l="l" t="t" r="r" b="b"/>
              <a:pathLst>
                <a:path w="4095" h="3619" fill="none" extrusionOk="0">
                  <a:moveTo>
                    <a:pt x="512" y="0"/>
                  </a:moveTo>
                  <a:lnTo>
                    <a:pt x="512" y="0"/>
                  </a:lnTo>
                  <a:lnTo>
                    <a:pt x="402" y="37"/>
                  </a:lnTo>
                  <a:lnTo>
                    <a:pt x="293" y="73"/>
                  </a:lnTo>
                  <a:lnTo>
                    <a:pt x="183" y="183"/>
                  </a:lnTo>
                  <a:lnTo>
                    <a:pt x="110" y="329"/>
                  </a:lnTo>
                  <a:lnTo>
                    <a:pt x="110" y="329"/>
                  </a:lnTo>
                  <a:lnTo>
                    <a:pt x="73" y="512"/>
                  </a:lnTo>
                  <a:lnTo>
                    <a:pt x="37" y="695"/>
                  </a:lnTo>
                  <a:lnTo>
                    <a:pt x="0" y="1060"/>
                  </a:lnTo>
                  <a:lnTo>
                    <a:pt x="0" y="1060"/>
                  </a:lnTo>
                  <a:lnTo>
                    <a:pt x="0" y="1207"/>
                  </a:lnTo>
                  <a:lnTo>
                    <a:pt x="37" y="1353"/>
                  </a:lnTo>
                  <a:lnTo>
                    <a:pt x="147" y="1645"/>
                  </a:lnTo>
                  <a:lnTo>
                    <a:pt x="256" y="1901"/>
                  </a:lnTo>
                  <a:lnTo>
                    <a:pt x="329" y="2157"/>
                  </a:lnTo>
                  <a:lnTo>
                    <a:pt x="329" y="2157"/>
                  </a:lnTo>
                  <a:lnTo>
                    <a:pt x="402" y="2413"/>
                  </a:lnTo>
                  <a:lnTo>
                    <a:pt x="512" y="2632"/>
                  </a:lnTo>
                  <a:lnTo>
                    <a:pt x="658" y="2778"/>
                  </a:lnTo>
                  <a:lnTo>
                    <a:pt x="878" y="2888"/>
                  </a:lnTo>
                  <a:lnTo>
                    <a:pt x="878" y="2888"/>
                  </a:lnTo>
                  <a:lnTo>
                    <a:pt x="1389" y="2595"/>
                  </a:lnTo>
                  <a:lnTo>
                    <a:pt x="1389" y="2595"/>
                  </a:lnTo>
                  <a:lnTo>
                    <a:pt x="1535" y="2815"/>
                  </a:lnTo>
                  <a:lnTo>
                    <a:pt x="1718" y="2998"/>
                  </a:lnTo>
                  <a:lnTo>
                    <a:pt x="1938" y="3180"/>
                  </a:lnTo>
                  <a:lnTo>
                    <a:pt x="2193" y="3327"/>
                  </a:lnTo>
                  <a:lnTo>
                    <a:pt x="2449" y="3436"/>
                  </a:lnTo>
                  <a:lnTo>
                    <a:pt x="2705" y="3546"/>
                  </a:lnTo>
                  <a:lnTo>
                    <a:pt x="2998" y="3582"/>
                  </a:lnTo>
                  <a:lnTo>
                    <a:pt x="3290" y="3619"/>
                  </a:lnTo>
                  <a:lnTo>
                    <a:pt x="3290" y="3619"/>
                  </a:lnTo>
                  <a:lnTo>
                    <a:pt x="3582" y="3582"/>
                  </a:lnTo>
                  <a:lnTo>
                    <a:pt x="3838" y="3509"/>
                  </a:lnTo>
                  <a:lnTo>
                    <a:pt x="3838" y="3509"/>
                  </a:lnTo>
                  <a:lnTo>
                    <a:pt x="4021" y="3436"/>
                  </a:lnTo>
                  <a:lnTo>
                    <a:pt x="4094" y="3290"/>
                  </a:lnTo>
                  <a:lnTo>
                    <a:pt x="4094" y="3144"/>
                  </a:lnTo>
                  <a:lnTo>
                    <a:pt x="4021" y="2961"/>
                  </a:lnTo>
                  <a:lnTo>
                    <a:pt x="4021" y="2961"/>
                  </a:lnTo>
                  <a:lnTo>
                    <a:pt x="3802" y="2559"/>
                  </a:lnTo>
                  <a:lnTo>
                    <a:pt x="3582" y="2120"/>
                  </a:lnTo>
                  <a:lnTo>
                    <a:pt x="3582" y="2120"/>
                  </a:lnTo>
                  <a:lnTo>
                    <a:pt x="3436" y="1828"/>
                  </a:lnTo>
                  <a:lnTo>
                    <a:pt x="3253" y="1645"/>
                  </a:lnTo>
                  <a:lnTo>
                    <a:pt x="3144" y="1572"/>
                  </a:lnTo>
                  <a:lnTo>
                    <a:pt x="3034" y="1499"/>
                  </a:lnTo>
                  <a:lnTo>
                    <a:pt x="2888" y="1499"/>
                  </a:lnTo>
                  <a:lnTo>
                    <a:pt x="2705" y="1462"/>
                  </a:lnTo>
                  <a:lnTo>
                    <a:pt x="2705" y="1462"/>
                  </a:lnTo>
                  <a:lnTo>
                    <a:pt x="2632" y="1462"/>
                  </a:lnTo>
                  <a:lnTo>
                    <a:pt x="2632" y="1462"/>
                  </a:lnTo>
                  <a:lnTo>
                    <a:pt x="2559" y="1462"/>
                  </a:lnTo>
                  <a:lnTo>
                    <a:pt x="2559" y="1462"/>
                  </a:lnTo>
                  <a:lnTo>
                    <a:pt x="2230" y="1426"/>
                  </a:lnTo>
                  <a:lnTo>
                    <a:pt x="2120" y="1389"/>
                  </a:lnTo>
                  <a:lnTo>
                    <a:pt x="1974" y="1316"/>
                  </a:lnTo>
                  <a:lnTo>
                    <a:pt x="1864" y="1243"/>
                  </a:lnTo>
                  <a:lnTo>
                    <a:pt x="1791" y="1133"/>
                  </a:lnTo>
                  <a:lnTo>
                    <a:pt x="1682" y="1024"/>
                  </a:lnTo>
                  <a:lnTo>
                    <a:pt x="1645" y="878"/>
                  </a:lnTo>
                  <a:lnTo>
                    <a:pt x="1645" y="878"/>
                  </a:lnTo>
                  <a:lnTo>
                    <a:pt x="1572" y="731"/>
                  </a:lnTo>
                  <a:lnTo>
                    <a:pt x="1462" y="622"/>
                  </a:lnTo>
                  <a:lnTo>
                    <a:pt x="1280" y="402"/>
                  </a:lnTo>
                  <a:lnTo>
                    <a:pt x="804" y="110"/>
                  </a:lnTo>
                  <a:lnTo>
                    <a:pt x="804" y="110"/>
                  </a:lnTo>
                  <a:lnTo>
                    <a:pt x="658" y="37"/>
                  </a:lnTo>
                  <a:lnTo>
                    <a:pt x="51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6855175" y="5185375"/>
              <a:ext cx="70375" cy="145300"/>
            </a:xfrm>
            <a:custGeom>
              <a:avLst/>
              <a:gdLst/>
              <a:ahLst/>
              <a:cxnLst/>
              <a:rect l="l" t="t" r="r" b="b"/>
              <a:pathLst>
                <a:path w="2815" h="5812" extrusionOk="0">
                  <a:moveTo>
                    <a:pt x="841" y="0"/>
                  </a:moveTo>
                  <a:lnTo>
                    <a:pt x="768" y="256"/>
                  </a:lnTo>
                  <a:lnTo>
                    <a:pt x="732" y="512"/>
                  </a:lnTo>
                  <a:lnTo>
                    <a:pt x="732" y="731"/>
                  </a:lnTo>
                  <a:lnTo>
                    <a:pt x="732" y="987"/>
                  </a:lnTo>
                  <a:lnTo>
                    <a:pt x="805" y="1462"/>
                  </a:lnTo>
                  <a:lnTo>
                    <a:pt x="914" y="1901"/>
                  </a:lnTo>
                  <a:lnTo>
                    <a:pt x="951" y="2157"/>
                  </a:lnTo>
                  <a:lnTo>
                    <a:pt x="951" y="2376"/>
                  </a:lnTo>
                  <a:lnTo>
                    <a:pt x="914" y="2595"/>
                  </a:lnTo>
                  <a:lnTo>
                    <a:pt x="878" y="2778"/>
                  </a:lnTo>
                  <a:lnTo>
                    <a:pt x="805" y="2961"/>
                  </a:lnTo>
                  <a:lnTo>
                    <a:pt x="695" y="3143"/>
                  </a:lnTo>
                  <a:lnTo>
                    <a:pt x="403" y="3509"/>
                  </a:lnTo>
                  <a:lnTo>
                    <a:pt x="220" y="3692"/>
                  </a:lnTo>
                  <a:lnTo>
                    <a:pt x="1" y="3838"/>
                  </a:lnTo>
                  <a:lnTo>
                    <a:pt x="110" y="4094"/>
                  </a:lnTo>
                  <a:lnTo>
                    <a:pt x="147" y="4167"/>
                  </a:lnTo>
                  <a:lnTo>
                    <a:pt x="183" y="4240"/>
                  </a:lnTo>
                  <a:lnTo>
                    <a:pt x="330" y="4350"/>
                  </a:lnTo>
                  <a:lnTo>
                    <a:pt x="403" y="4459"/>
                  </a:lnTo>
                  <a:lnTo>
                    <a:pt x="476" y="4606"/>
                  </a:lnTo>
                  <a:lnTo>
                    <a:pt x="476" y="4715"/>
                  </a:lnTo>
                  <a:lnTo>
                    <a:pt x="476" y="4861"/>
                  </a:lnTo>
                  <a:lnTo>
                    <a:pt x="403" y="4971"/>
                  </a:lnTo>
                  <a:lnTo>
                    <a:pt x="330" y="5117"/>
                  </a:lnTo>
                  <a:lnTo>
                    <a:pt x="256" y="5263"/>
                  </a:lnTo>
                  <a:lnTo>
                    <a:pt x="183" y="5337"/>
                  </a:lnTo>
                  <a:lnTo>
                    <a:pt x="147" y="5483"/>
                  </a:lnTo>
                  <a:lnTo>
                    <a:pt x="74" y="5812"/>
                  </a:lnTo>
                  <a:lnTo>
                    <a:pt x="403" y="5775"/>
                  </a:lnTo>
                  <a:lnTo>
                    <a:pt x="549" y="5739"/>
                  </a:lnTo>
                  <a:lnTo>
                    <a:pt x="658" y="5666"/>
                  </a:lnTo>
                  <a:lnTo>
                    <a:pt x="1024" y="5410"/>
                  </a:lnTo>
                  <a:lnTo>
                    <a:pt x="1170" y="5227"/>
                  </a:lnTo>
                  <a:lnTo>
                    <a:pt x="1316" y="5044"/>
                  </a:lnTo>
                  <a:lnTo>
                    <a:pt x="1572" y="4642"/>
                  </a:lnTo>
                  <a:lnTo>
                    <a:pt x="1865" y="4240"/>
                  </a:lnTo>
                  <a:lnTo>
                    <a:pt x="2194" y="3838"/>
                  </a:lnTo>
                  <a:lnTo>
                    <a:pt x="2596" y="3509"/>
                  </a:lnTo>
                  <a:lnTo>
                    <a:pt x="2742" y="3326"/>
                  </a:lnTo>
                  <a:lnTo>
                    <a:pt x="2815" y="3143"/>
                  </a:lnTo>
                  <a:lnTo>
                    <a:pt x="2815" y="2924"/>
                  </a:lnTo>
                  <a:lnTo>
                    <a:pt x="2705" y="2705"/>
                  </a:lnTo>
                  <a:lnTo>
                    <a:pt x="2047" y="2778"/>
                  </a:lnTo>
                  <a:lnTo>
                    <a:pt x="1901" y="2449"/>
                  </a:lnTo>
                  <a:lnTo>
                    <a:pt x="1828" y="2266"/>
                  </a:lnTo>
                  <a:lnTo>
                    <a:pt x="1755" y="2120"/>
                  </a:lnTo>
                  <a:lnTo>
                    <a:pt x="1536" y="1864"/>
                  </a:lnTo>
                  <a:lnTo>
                    <a:pt x="1426" y="1572"/>
                  </a:lnTo>
                  <a:lnTo>
                    <a:pt x="1353" y="1279"/>
                  </a:lnTo>
                  <a:lnTo>
                    <a:pt x="1390" y="914"/>
                  </a:lnTo>
                  <a:lnTo>
                    <a:pt x="1390" y="768"/>
                  </a:lnTo>
                  <a:lnTo>
                    <a:pt x="1353" y="658"/>
                  </a:lnTo>
                  <a:lnTo>
                    <a:pt x="1316" y="512"/>
                  </a:lnTo>
                  <a:lnTo>
                    <a:pt x="1243" y="402"/>
                  </a:lnTo>
                  <a:lnTo>
                    <a:pt x="1061" y="183"/>
                  </a:lnTo>
                  <a:lnTo>
                    <a:pt x="84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6855175" y="5185375"/>
              <a:ext cx="70375" cy="145300"/>
            </a:xfrm>
            <a:custGeom>
              <a:avLst/>
              <a:gdLst/>
              <a:ahLst/>
              <a:cxnLst/>
              <a:rect l="l" t="t" r="r" b="b"/>
              <a:pathLst>
                <a:path w="2815" h="5812" fill="none" extrusionOk="0">
                  <a:moveTo>
                    <a:pt x="841" y="0"/>
                  </a:moveTo>
                  <a:lnTo>
                    <a:pt x="841" y="0"/>
                  </a:lnTo>
                  <a:lnTo>
                    <a:pt x="768" y="256"/>
                  </a:lnTo>
                  <a:lnTo>
                    <a:pt x="732" y="512"/>
                  </a:lnTo>
                  <a:lnTo>
                    <a:pt x="732" y="731"/>
                  </a:lnTo>
                  <a:lnTo>
                    <a:pt x="732" y="987"/>
                  </a:lnTo>
                  <a:lnTo>
                    <a:pt x="805" y="1462"/>
                  </a:lnTo>
                  <a:lnTo>
                    <a:pt x="914" y="1901"/>
                  </a:lnTo>
                  <a:lnTo>
                    <a:pt x="914" y="1901"/>
                  </a:lnTo>
                  <a:lnTo>
                    <a:pt x="951" y="2157"/>
                  </a:lnTo>
                  <a:lnTo>
                    <a:pt x="951" y="2376"/>
                  </a:lnTo>
                  <a:lnTo>
                    <a:pt x="914" y="2595"/>
                  </a:lnTo>
                  <a:lnTo>
                    <a:pt x="878" y="2778"/>
                  </a:lnTo>
                  <a:lnTo>
                    <a:pt x="805" y="2961"/>
                  </a:lnTo>
                  <a:lnTo>
                    <a:pt x="695" y="3143"/>
                  </a:lnTo>
                  <a:lnTo>
                    <a:pt x="403" y="3509"/>
                  </a:lnTo>
                  <a:lnTo>
                    <a:pt x="403" y="3509"/>
                  </a:lnTo>
                  <a:lnTo>
                    <a:pt x="220" y="3692"/>
                  </a:lnTo>
                  <a:lnTo>
                    <a:pt x="1" y="3838"/>
                  </a:lnTo>
                  <a:lnTo>
                    <a:pt x="1" y="3838"/>
                  </a:lnTo>
                  <a:lnTo>
                    <a:pt x="110" y="4094"/>
                  </a:lnTo>
                  <a:lnTo>
                    <a:pt x="147" y="4167"/>
                  </a:lnTo>
                  <a:lnTo>
                    <a:pt x="183" y="4240"/>
                  </a:lnTo>
                  <a:lnTo>
                    <a:pt x="183" y="4240"/>
                  </a:lnTo>
                  <a:lnTo>
                    <a:pt x="330" y="4350"/>
                  </a:lnTo>
                  <a:lnTo>
                    <a:pt x="403" y="4459"/>
                  </a:lnTo>
                  <a:lnTo>
                    <a:pt x="476" y="4606"/>
                  </a:lnTo>
                  <a:lnTo>
                    <a:pt x="476" y="4715"/>
                  </a:lnTo>
                  <a:lnTo>
                    <a:pt x="476" y="4861"/>
                  </a:lnTo>
                  <a:lnTo>
                    <a:pt x="403" y="4971"/>
                  </a:lnTo>
                  <a:lnTo>
                    <a:pt x="330" y="5117"/>
                  </a:lnTo>
                  <a:lnTo>
                    <a:pt x="256" y="5263"/>
                  </a:lnTo>
                  <a:lnTo>
                    <a:pt x="256" y="5263"/>
                  </a:lnTo>
                  <a:lnTo>
                    <a:pt x="183" y="5337"/>
                  </a:lnTo>
                  <a:lnTo>
                    <a:pt x="147" y="5483"/>
                  </a:lnTo>
                  <a:lnTo>
                    <a:pt x="74" y="5812"/>
                  </a:lnTo>
                  <a:lnTo>
                    <a:pt x="74" y="5812"/>
                  </a:lnTo>
                  <a:lnTo>
                    <a:pt x="403" y="5775"/>
                  </a:lnTo>
                  <a:lnTo>
                    <a:pt x="549" y="5739"/>
                  </a:lnTo>
                  <a:lnTo>
                    <a:pt x="658" y="5666"/>
                  </a:lnTo>
                  <a:lnTo>
                    <a:pt x="658" y="5666"/>
                  </a:lnTo>
                  <a:lnTo>
                    <a:pt x="1024" y="5410"/>
                  </a:lnTo>
                  <a:lnTo>
                    <a:pt x="1170" y="5227"/>
                  </a:lnTo>
                  <a:lnTo>
                    <a:pt x="1316" y="5044"/>
                  </a:lnTo>
                  <a:lnTo>
                    <a:pt x="1316" y="5044"/>
                  </a:lnTo>
                  <a:lnTo>
                    <a:pt x="1572" y="4642"/>
                  </a:lnTo>
                  <a:lnTo>
                    <a:pt x="1865" y="4240"/>
                  </a:lnTo>
                  <a:lnTo>
                    <a:pt x="2194" y="3838"/>
                  </a:lnTo>
                  <a:lnTo>
                    <a:pt x="2596" y="3509"/>
                  </a:lnTo>
                  <a:lnTo>
                    <a:pt x="2596" y="3509"/>
                  </a:lnTo>
                  <a:lnTo>
                    <a:pt x="2742" y="3326"/>
                  </a:lnTo>
                  <a:lnTo>
                    <a:pt x="2815" y="3143"/>
                  </a:lnTo>
                  <a:lnTo>
                    <a:pt x="2815" y="2924"/>
                  </a:lnTo>
                  <a:lnTo>
                    <a:pt x="2705" y="2705"/>
                  </a:lnTo>
                  <a:lnTo>
                    <a:pt x="2705" y="2705"/>
                  </a:lnTo>
                  <a:lnTo>
                    <a:pt x="2047" y="2778"/>
                  </a:lnTo>
                  <a:lnTo>
                    <a:pt x="2047" y="2778"/>
                  </a:lnTo>
                  <a:lnTo>
                    <a:pt x="1901" y="2449"/>
                  </a:lnTo>
                  <a:lnTo>
                    <a:pt x="1828" y="2266"/>
                  </a:lnTo>
                  <a:lnTo>
                    <a:pt x="1755" y="2120"/>
                  </a:lnTo>
                  <a:lnTo>
                    <a:pt x="1755" y="2120"/>
                  </a:lnTo>
                  <a:lnTo>
                    <a:pt x="1536" y="1864"/>
                  </a:lnTo>
                  <a:lnTo>
                    <a:pt x="1426" y="1572"/>
                  </a:lnTo>
                  <a:lnTo>
                    <a:pt x="1353" y="1279"/>
                  </a:lnTo>
                  <a:lnTo>
                    <a:pt x="1390" y="914"/>
                  </a:lnTo>
                  <a:lnTo>
                    <a:pt x="1390" y="914"/>
                  </a:lnTo>
                  <a:lnTo>
                    <a:pt x="1390" y="768"/>
                  </a:lnTo>
                  <a:lnTo>
                    <a:pt x="1353" y="658"/>
                  </a:lnTo>
                  <a:lnTo>
                    <a:pt x="1316" y="512"/>
                  </a:lnTo>
                  <a:lnTo>
                    <a:pt x="1243" y="402"/>
                  </a:lnTo>
                  <a:lnTo>
                    <a:pt x="1061" y="183"/>
                  </a:lnTo>
                  <a:lnTo>
                    <a:pt x="84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5917625" y="3077250"/>
              <a:ext cx="88675" cy="60350"/>
            </a:xfrm>
            <a:custGeom>
              <a:avLst/>
              <a:gdLst/>
              <a:ahLst/>
              <a:cxnLst/>
              <a:rect l="l" t="t" r="r" b="b"/>
              <a:pathLst>
                <a:path w="3547" h="2414" extrusionOk="0">
                  <a:moveTo>
                    <a:pt x="1463" y="1"/>
                  </a:moveTo>
                  <a:lnTo>
                    <a:pt x="1024" y="366"/>
                  </a:lnTo>
                  <a:lnTo>
                    <a:pt x="403" y="110"/>
                  </a:lnTo>
                  <a:lnTo>
                    <a:pt x="184" y="366"/>
                  </a:lnTo>
                  <a:lnTo>
                    <a:pt x="110" y="439"/>
                  </a:lnTo>
                  <a:lnTo>
                    <a:pt x="37" y="549"/>
                  </a:lnTo>
                  <a:lnTo>
                    <a:pt x="1" y="805"/>
                  </a:lnTo>
                  <a:lnTo>
                    <a:pt x="37" y="1243"/>
                  </a:lnTo>
                  <a:lnTo>
                    <a:pt x="184" y="1317"/>
                  </a:lnTo>
                  <a:lnTo>
                    <a:pt x="220" y="1353"/>
                  </a:lnTo>
                  <a:lnTo>
                    <a:pt x="257" y="1390"/>
                  </a:lnTo>
                  <a:lnTo>
                    <a:pt x="439" y="1682"/>
                  </a:lnTo>
                  <a:lnTo>
                    <a:pt x="659" y="1901"/>
                  </a:lnTo>
                  <a:lnTo>
                    <a:pt x="915" y="2121"/>
                  </a:lnTo>
                  <a:lnTo>
                    <a:pt x="1207" y="2267"/>
                  </a:lnTo>
                  <a:lnTo>
                    <a:pt x="1463" y="2377"/>
                  </a:lnTo>
                  <a:lnTo>
                    <a:pt x="1682" y="2413"/>
                  </a:lnTo>
                  <a:lnTo>
                    <a:pt x="1828" y="2413"/>
                  </a:lnTo>
                  <a:lnTo>
                    <a:pt x="1975" y="2340"/>
                  </a:lnTo>
                  <a:lnTo>
                    <a:pt x="2157" y="2230"/>
                  </a:lnTo>
                  <a:lnTo>
                    <a:pt x="2304" y="2084"/>
                  </a:lnTo>
                  <a:lnTo>
                    <a:pt x="2596" y="1792"/>
                  </a:lnTo>
                  <a:lnTo>
                    <a:pt x="2779" y="1682"/>
                  </a:lnTo>
                  <a:lnTo>
                    <a:pt x="2925" y="1572"/>
                  </a:lnTo>
                  <a:lnTo>
                    <a:pt x="3108" y="1463"/>
                  </a:lnTo>
                  <a:lnTo>
                    <a:pt x="3254" y="1390"/>
                  </a:lnTo>
                  <a:lnTo>
                    <a:pt x="3364" y="1243"/>
                  </a:lnTo>
                  <a:lnTo>
                    <a:pt x="3473" y="1134"/>
                  </a:lnTo>
                  <a:lnTo>
                    <a:pt x="3510" y="988"/>
                  </a:lnTo>
                  <a:lnTo>
                    <a:pt x="3546" y="841"/>
                  </a:lnTo>
                  <a:lnTo>
                    <a:pt x="3546" y="659"/>
                  </a:lnTo>
                  <a:lnTo>
                    <a:pt x="3510" y="476"/>
                  </a:lnTo>
                  <a:lnTo>
                    <a:pt x="3473" y="366"/>
                  </a:lnTo>
                  <a:lnTo>
                    <a:pt x="3400" y="257"/>
                  </a:lnTo>
                  <a:lnTo>
                    <a:pt x="3327" y="183"/>
                  </a:lnTo>
                  <a:lnTo>
                    <a:pt x="3254" y="147"/>
                  </a:lnTo>
                  <a:lnTo>
                    <a:pt x="2998" y="37"/>
                  </a:lnTo>
                  <a:lnTo>
                    <a:pt x="2523" y="37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5917625" y="31074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5917625" y="3077250"/>
              <a:ext cx="88675" cy="60350"/>
            </a:xfrm>
            <a:custGeom>
              <a:avLst/>
              <a:gdLst/>
              <a:ahLst/>
              <a:cxnLst/>
              <a:rect l="l" t="t" r="r" b="b"/>
              <a:pathLst>
                <a:path w="3547" h="2414" fill="none" extrusionOk="0">
                  <a:moveTo>
                    <a:pt x="1463" y="1"/>
                  </a:moveTo>
                  <a:lnTo>
                    <a:pt x="1463" y="1"/>
                  </a:lnTo>
                  <a:lnTo>
                    <a:pt x="1024" y="366"/>
                  </a:lnTo>
                  <a:lnTo>
                    <a:pt x="1024" y="366"/>
                  </a:lnTo>
                  <a:lnTo>
                    <a:pt x="403" y="110"/>
                  </a:lnTo>
                  <a:lnTo>
                    <a:pt x="403" y="110"/>
                  </a:lnTo>
                  <a:lnTo>
                    <a:pt x="184" y="366"/>
                  </a:lnTo>
                  <a:lnTo>
                    <a:pt x="110" y="439"/>
                  </a:lnTo>
                  <a:lnTo>
                    <a:pt x="37" y="549"/>
                  </a:lnTo>
                  <a:lnTo>
                    <a:pt x="1" y="805"/>
                  </a:lnTo>
                  <a:lnTo>
                    <a:pt x="37" y="1243"/>
                  </a:lnTo>
                  <a:lnTo>
                    <a:pt x="37" y="1243"/>
                  </a:lnTo>
                  <a:lnTo>
                    <a:pt x="184" y="1317"/>
                  </a:lnTo>
                  <a:lnTo>
                    <a:pt x="220" y="1353"/>
                  </a:lnTo>
                  <a:lnTo>
                    <a:pt x="257" y="1390"/>
                  </a:lnTo>
                  <a:lnTo>
                    <a:pt x="257" y="1390"/>
                  </a:lnTo>
                  <a:lnTo>
                    <a:pt x="439" y="1682"/>
                  </a:lnTo>
                  <a:lnTo>
                    <a:pt x="659" y="1901"/>
                  </a:lnTo>
                  <a:lnTo>
                    <a:pt x="915" y="2121"/>
                  </a:lnTo>
                  <a:lnTo>
                    <a:pt x="1207" y="2267"/>
                  </a:lnTo>
                  <a:lnTo>
                    <a:pt x="1207" y="2267"/>
                  </a:lnTo>
                  <a:lnTo>
                    <a:pt x="1463" y="2377"/>
                  </a:lnTo>
                  <a:lnTo>
                    <a:pt x="1682" y="2413"/>
                  </a:lnTo>
                  <a:lnTo>
                    <a:pt x="1682" y="2413"/>
                  </a:lnTo>
                  <a:lnTo>
                    <a:pt x="1828" y="2413"/>
                  </a:lnTo>
                  <a:lnTo>
                    <a:pt x="1975" y="2340"/>
                  </a:lnTo>
                  <a:lnTo>
                    <a:pt x="2157" y="2230"/>
                  </a:lnTo>
                  <a:lnTo>
                    <a:pt x="2304" y="2084"/>
                  </a:lnTo>
                  <a:lnTo>
                    <a:pt x="2304" y="2084"/>
                  </a:lnTo>
                  <a:lnTo>
                    <a:pt x="2596" y="1792"/>
                  </a:lnTo>
                  <a:lnTo>
                    <a:pt x="2779" y="1682"/>
                  </a:lnTo>
                  <a:lnTo>
                    <a:pt x="2925" y="1572"/>
                  </a:lnTo>
                  <a:lnTo>
                    <a:pt x="2925" y="1572"/>
                  </a:lnTo>
                  <a:lnTo>
                    <a:pt x="3108" y="1463"/>
                  </a:lnTo>
                  <a:lnTo>
                    <a:pt x="3254" y="1390"/>
                  </a:lnTo>
                  <a:lnTo>
                    <a:pt x="3364" y="1243"/>
                  </a:lnTo>
                  <a:lnTo>
                    <a:pt x="3473" y="1134"/>
                  </a:lnTo>
                  <a:lnTo>
                    <a:pt x="3510" y="988"/>
                  </a:lnTo>
                  <a:lnTo>
                    <a:pt x="3546" y="841"/>
                  </a:lnTo>
                  <a:lnTo>
                    <a:pt x="3546" y="659"/>
                  </a:lnTo>
                  <a:lnTo>
                    <a:pt x="3510" y="476"/>
                  </a:lnTo>
                  <a:lnTo>
                    <a:pt x="3510" y="476"/>
                  </a:lnTo>
                  <a:lnTo>
                    <a:pt x="3473" y="366"/>
                  </a:lnTo>
                  <a:lnTo>
                    <a:pt x="3400" y="257"/>
                  </a:lnTo>
                  <a:lnTo>
                    <a:pt x="3327" y="183"/>
                  </a:lnTo>
                  <a:lnTo>
                    <a:pt x="3254" y="147"/>
                  </a:lnTo>
                  <a:lnTo>
                    <a:pt x="2998" y="37"/>
                  </a:lnTo>
                  <a:lnTo>
                    <a:pt x="2633" y="37"/>
                  </a:lnTo>
                  <a:lnTo>
                    <a:pt x="2633" y="37"/>
                  </a:lnTo>
                  <a:lnTo>
                    <a:pt x="2596" y="37"/>
                  </a:lnTo>
                  <a:lnTo>
                    <a:pt x="2596" y="37"/>
                  </a:lnTo>
                  <a:lnTo>
                    <a:pt x="2523" y="37"/>
                  </a:lnTo>
                  <a:lnTo>
                    <a:pt x="2523" y="37"/>
                  </a:lnTo>
                  <a:lnTo>
                    <a:pt x="146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6230150" y="4617000"/>
              <a:ext cx="81350" cy="91400"/>
            </a:xfrm>
            <a:custGeom>
              <a:avLst/>
              <a:gdLst/>
              <a:ahLst/>
              <a:cxnLst/>
              <a:rect l="l" t="t" r="r" b="b"/>
              <a:pathLst>
                <a:path w="3254" h="3656" extrusionOk="0">
                  <a:moveTo>
                    <a:pt x="3217" y="0"/>
                  </a:moveTo>
                  <a:lnTo>
                    <a:pt x="2705" y="73"/>
                  </a:lnTo>
                  <a:lnTo>
                    <a:pt x="2230" y="146"/>
                  </a:lnTo>
                  <a:lnTo>
                    <a:pt x="2193" y="146"/>
                  </a:lnTo>
                  <a:lnTo>
                    <a:pt x="1901" y="110"/>
                  </a:lnTo>
                  <a:lnTo>
                    <a:pt x="1572" y="73"/>
                  </a:lnTo>
                  <a:lnTo>
                    <a:pt x="1499" y="73"/>
                  </a:lnTo>
                  <a:lnTo>
                    <a:pt x="1243" y="110"/>
                  </a:lnTo>
                  <a:lnTo>
                    <a:pt x="1024" y="183"/>
                  </a:lnTo>
                  <a:lnTo>
                    <a:pt x="805" y="256"/>
                  </a:lnTo>
                  <a:lnTo>
                    <a:pt x="731" y="329"/>
                  </a:lnTo>
                  <a:lnTo>
                    <a:pt x="695" y="402"/>
                  </a:lnTo>
                  <a:lnTo>
                    <a:pt x="512" y="841"/>
                  </a:lnTo>
                  <a:lnTo>
                    <a:pt x="329" y="1316"/>
                  </a:lnTo>
                  <a:lnTo>
                    <a:pt x="37" y="2266"/>
                  </a:lnTo>
                  <a:lnTo>
                    <a:pt x="0" y="2339"/>
                  </a:lnTo>
                  <a:lnTo>
                    <a:pt x="37" y="2412"/>
                  </a:lnTo>
                  <a:lnTo>
                    <a:pt x="476" y="3655"/>
                  </a:lnTo>
                  <a:lnTo>
                    <a:pt x="695" y="3619"/>
                  </a:lnTo>
                  <a:lnTo>
                    <a:pt x="768" y="3582"/>
                  </a:lnTo>
                  <a:lnTo>
                    <a:pt x="805" y="3546"/>
                  </a:lnTo>
                  <a:lnTo>
                    <a:pt x="878" y="3399"/>
                  </a:lnTo>
                  <a:lnTo>
                    <a:pt x="914" y="3253"/>
                  </a:lnTo>
                  <a:lnTo>
                    <a:pt x="914" y="2924"/>
                  </a:lnTo>
                  <a:lnTo>
                    <a:pt x="951" y="2778"/>
                  </a:lnTo>
                  <a:lnTo>
                    <a:pt x="1060" y="2705"/>
                  </a:lnTo>
                  <a:lnTo>
                    <a:pt x="1462" y="3143"/>
                  </a:lnTo>
                  <a:lnTo>
                    <a:pt x="1865" y="3546"/>
                  </a:lnTo>
                  <a:lnTo>
                    <a:pt x="1974" y="3582"/>
                  </a:lnTo>
                  <a:lnTo>
                    <a:pt x="2047" y="3619"/>
                  </a:lnTo>
                  <a:lnTo>
                    <a:pt x="2157" y="3582"/>
                  </a:lnTo>
                  <a:lnTo>
                    <a:pt x="2230" y="3509"/>
                  </a:lnTo>
                  <a:lnTo>
                    <a:pt x="2303" y="3436"/>
                  </a:lnTo>
                  <a:lnTo>
                    <a:pt x="2340" y="3326"/>
                  </a:lnTo>
                  <a:lnTo>
                    <a:pt x="2303" y="3180"/>
                  </a:lnTo>
                  <a:lnTo>
                    <a:pt x="2303" y="3070"/>
                  </a:lnTo>
                  <a:lnTo>
                    <a:pt x="2230" y="2961"/>
                  </a:lnTo>
                  <a:lnTo>
                    <a:pt x="2193" y="2851"/>
                  </a:lnTo>
                  <a:lnTo>
                    <a:pt x="2011" y="2595"/>
                  </a:lnTo>
                  <a:lnTo>
                    <a:pt x="1901" y="2339"/>
                  </a:lnTo>
                  <a:lnTo>
                    <a:pt x="1791" y="2047"/>
                  </a:lnTo>
                  <a:lnTo>
                    <a:pt x="1755" y="1754"/>
                  </a:lnTo>
                  <a:lnTo>
                    <a:pt x="1865" y="1681"/>
                  </a:lnTo>
                  <a:lnTo>
                    <a:pt x="1974" y="1645"/>
                  </a:lnTo>
                  <a:lnTo>
                    <a:pt x="2193" y="1535"/>
                  </a:lnTo>
                  <a:lnTo>
                    <a:pt x="2303" y="1499"/>
                  </a:lnTo>
                  <a:lnTo>
                    <a:pt x="2376" y="1389"/>
                  </a:lnTo>
                  <a:lnTo>
                    <a:pt x="2376" y="1243"/>
                  </a:lnTo>
                  <a:lnTo>
                    <a:pt x="2340" y="1023"/>
                  </a:lnTo>
                  <a:lnTo>
                    <a:pt x="987" y="1243"/>
                  </a:lnTo>
                  <a:lnTo>
                    <a:pt x="914" y="1023"/>
                  </a:lnTo>
                  <a:lnTo>
                    <a:pt x="878" y="914"/>
                  </a:lnTo>
                  <a:lnTo>
                    <a:pt x="878" y="804"/>
                  </a:lnTo>
                  <a:lnTo>
                    <a:pt x="951" y="658"/>
                  </a:lnTo>
                  <a:lnTo>
                    <a:pt x="1024" y="585"/>
                  </a:lnTo>
                  <a:lnTo>
                    <a:pt x="1170" y="512"/>
                  </a:lnTo>
                  <a:lnTo>
                    <a:pt x="2632" y="512"/>
                  </a:lnTo>
                  <a:lnTo>
                    <a:pt x="3034" y="439"/>
                  </a:lnTo>
                  <a:lnTo>
                    <a:pt x="3107" y="402"/>
                  </a:lnTo>
                  <a:lnTo>
                    <a:pt x="3180" y="366"/>
                  </a:lnTo>
                  <a:lnTo>
                    <a:pt x="3253" y="292"/>
                  </a:lnTo>
                  <a:lnTo>
                    <a:pt x="3253" y="256"/>
                  </a:lnTo>
                  <a:lnTo>
                    <a:pt x="3253" y="110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6230150" y="4617000"/>
              <a:ext cx="81350" cy="91400"/>
            </a:xfrm>
            <a:custGeom>
              <a:avLst/>
              <a:gdLst/>
              <a:ahLst/>
              <a:cxnLst/>
              <a:rect l="l" t="t" r="r" b="b"/>
              <a:pathLst>
                <a:path w="3254" h="3656" fill="none" extrusionOk="0">
                  <a:moveTo>
                    <a:pt x="3217" y="0"/>
                  </a:moveTo>
                  <a:lnTo>
                    <a:pt x="3217" y="0"/>
                  </a:lnTo>
                  <a:lnTo>
                    <a:pt x="2705" y="73"/>
                  </a:lnTo>
                  <a:lnTo>
                    <a:pt x="2230" y="146"/>
                  </a:lnTo>
                  <a:lnTo>
                    <a:pt x="2230" y="146"/>
                  </a:lnTo>
                  <a:lnTo>
                    <a:pt x="2193" y="146"/>
                  </a:lnTo>
                  <a:lnTo>
                    <a:pt x="2193" y="146"/>
                  </a:lnTo>
                  <a:lnTo>
                    <a:pt x="1901" y="110"/>
                  </a:lnTo>
                  <a:lnTo>
                    <a:pt x="1901" y="110"/>
                  </a:lnTo>
                  <a:lnTo>
                    <a:pt x="1572" y="73"/>
                  </a:lnTo>
                  <a:lnTo>
                    <a:pt x="1572" y="73"/>
                  </a:lnTo>
                  <a:lnTo>
                    <a:pt x="1499" y="73"/>
                  </a:lnTo>
                  <a:lnTo>
                    <a:pt x="1499" y="73"/>
                  </a:lnTo>
                  <a:lnTo>
                    <a:pt x="1243" y="110"/>
                  </a:lnTo>
                  <a:lnTo>
                    <a:pt x="1024" y="183"/>
                  </a:lnTo>
                  <a:lnTo>
                    <a:pt x="805" y="256"/>
                  </a:lnTo>
                  <a:lnTo>
                    <a:pt x="731" y="329"/>
                  </a:lnTo>
                  <a:lnTo>
                    <a:pt x="695" y="402"/>
                  </a:lnTo>
                  <a:lnTo>
                    <a:pt x="695" y="402"/>
                  </a:lnTo>
                  <a:lnTo>
                    <a:pt x="512" y="841"/>
                  </a:lnTo>
                  <a:lnTo>
                    <a:pt x="329" y="1316"/>
                  </a:lnTo>
                  <a:lnTo>
                    <a:pt x="37" y="2266"/>
                  </a:lnTo>
                  <a:lnTo>
                    <a:pt x="37" y="2266"/>
                  </a:lnTo>
                  <a:lnTo>
                    <a:pt x="0" y="2339"/>
                  </a:lnTo>
                  <a:lnTo>
                    <a:pt x="37" y="2412"/>
                  </a:lnTo>
                  <a:lnTo>
                    <a:pt x="37" y="2412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695" y="3619"/>
                  </a:lnTo>
                  <a:lnTo>
                    <a:pt x="768" y="3582"/>
                  </a:lnTo>
                  <a:lnTo>
                    <a:pt x="805" y="3546"/>
                  </a:lnTo>
                  <a:lnTo>
                    <a:pt x="878" y="3399"/>
                  </a:lnTo>
                  <a:lnTo>
                    <a:pt x="914" y="3253"/>
                  </a:lnTo>
                  <a:lnTo>
                    <a:pt x="914" y="2924"/>
                  </a:lnTo>
                  <a:lnTo>
                    <a:pt x="951" y="2778"/>
                  </a:lnTo>
                  <a:lnTo>
                    <a:pt x="1060" y="2705"/>
                  </a:lnTo>
                  <a:lnTo>
                    <a:pt x="1060" y="2705"/>
                  </a:lnTo>
                  <a:lnTo>
                    <a:pt x="1462" y="3143"/>
                  </a:lnTo>
                  <a:lnTo>
                    <a:pt x="1865" y="3546"/>
                  </a:lnTo>
                  <a:lnTo>
                    <a:pt x="1865" y="3546"/>
                  </a:lnTo>
                  <a:lnTo>
                    <a:pt x="1974" y="3582"/>
                  </a:lnTo>
                  <a:lnTo>
                    <a:pt x="2047" y="3619"/>
                  </a:lnTo>
                  <a:lnTo>
                    <a:pt x="2047" y="3619"/>
                  </a:lnTo>
                  <a:lnTo>
                    <a:pt x="2157" y="3582"/>
                  </a:lnTo>
                  <a:lnTo>
                    <a:pt x="2230" y="3509"/>
                  </a:lnTo>
                  <a:lnTo>
                    <a:pt x="2303" y="3436"/>
                  </a:lnTo>
                  <a:lnTo>
                    <a:pt x="2340" y="3326"/>
                  </a:lnTo>
                  <a:lnTo>
                    <a:pt x="2340" y="3326"/>
                  </a:lnTo>
                  <a:lnTo>
                    <a:pt x="2303" y="3180"/>
                  </a:lnTo>
                  <a:lnTo>
                    <a:pt x="2303" y="3070"/>
                  </a:lnTo>
                  <a:lnTo>
                    <a:pt x="2230" y="2961"/>
                  </a:lnTo>
                  <a:lnTo>
                    <a:pt x="2193" y="2851"/>
                  </a:lnTo>
                  <a:lnTo>
                    <a:pt x="2193" y="2851"/>
                  </a:lnTo>
                  <a:lnTo>
                    <a:pt x="2011" y="2595"/>
                  </a:lnTo>
                  <a:lnTo>
                    <a:pt x="1901" y="2339"/>
                  </a:lnTo>
                  <a:lnTo>
                    <a:pt x="1791" y="2047"/>
                  </a:lnTo>
                  <a:lnTo>
                    <a:pt x="1755" y="1754"/>
                  </a:lnTo>
                  <a:lnTo>
                    <a:pt x="1755" y="1754"/>
                  </a:lnTo>
                  <a:lnTo>
                    <a:pt x="1865" y="1681"/>
                  </a:lnTo>
                  <a:lnTo>
                    <a:pt x="1974" y="1645"/>
                  </a:lnTo>
                  <a:lnTo>
                    <a:pt x="2193" y="1535"/>
                  </a:lnTo>
                  <a:lnTo>
                    <a:pt x="2303" y="1499"/>
                  </a:lnTo>
                  <a:lnTo>
                    <a:pt x="2376" y="1389"/>
                  </a:lnTo>
                  <a:lnTo>
                    <a:pt x="2376" y="1243"/>
                  </a:lnTo>
                  <a:lnTo>
                    <a:pt x="2340" y="1023"/>
                  </a:lnTo>
                  <a:lnTo>
                    <a:pt x="2340" y="1023"/>
                  </a:lnTo>
                  <a:lnTo>
                    <a:pt x="987" y="1243"/>
                  </a:lnTo>
                  <a:lnTo>
                    <a:pt x="987" y="1243"/>
                  </a:lnTo>
                  <a:lnTo>
                    <a:pt x="914" y="1023"/>
                  </a:lnTo>
                  <a:lnTo>
                    <a:pt x="878" y="914"/>
                  </a:lnTo>
                  <a:lnTo>
                    <a:pt x="878" y="804"/>
                  </a:lnTo>
                  <a:lnTo>
                    <a:pt x="878" y="804"/>
                  </a:lnTo>
                  <a:lnTo>
                    <a:pt x="951" y="658"/>
                  </a:lnTo>
                  <a:lnTo>
                    <a:pt x="1024" y="585"/>
                  </a:lnTo>
                  <a:lnTo>
                    <a:pt x="1170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2047" y="512"/>
                  </a:lnTo>
                  <a:lnTo>
                    <a:pt x="2047" y="512"/>
                  </a:lnTo>
                  <a:lnTo>
                    <a:pt x="2193" y="512"/>
                  </a:lnTo>
                  <a:lnTo>
                    <a:pt x="2193" y="512"/>
                  </a:lnTo>
                  <a:lnTo>
                    <a:pt x="2632" y="512"/>
                  </a:lnTo>
                  <a:lnTo>
                    <a:pt x="3034" y="439"/>
                  </a:lnTo>
                  <a:lnTo>
                    <a:pt x="3034" y="439"/>
                  </a:lnTo>
                  <a:lnTo>
                    <a:pt x="3107" y="402"/>
                  </a:lnTo>
                  <a:lnTo>
                    <a:pt x="3180" y="366"/>
                  </a:lnTo>
                  <a:lnTo>
                    <a:pt x="3253" y="292"/>
                  </a:lnTo>
                  <a:lnTo>
                    <a:pt x="3253" y="256"/>
                  </a:lnTo>
                  <a:lnTo>
                    <a:pt x="3253" y="110"/>
                  </a:lnTo>
                  <a:lnTo>
                    <a:pt x="321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6236550" y="4375750"/>
              <a:ext cx="80425" cy="115150"/>
            </a:xfrm>
            <a:custGeom>
              <a:avLst/>
              <a:gdLst/>
              <a:ahLst/>
              <a:cxnLst/>
              <a:rect l="l" t="t" r="r" b="b"/>
              <a:pathLst>
                <a:path w="3217" h="4606" extrusionOk="0">
                  <a:moveTo>
                    <a:pt x="585" y="0"/>
                  </a:moveTo>
                  <a:lnTo>
                    <a:pt x="475" y="37"/>
                  </a:lnTo>
                  <a:lnTo>
                    <a:pt x="366" y="110"/>
                  </a:lnTo>
                  <a:lnTo>
                    <a:pt x="256" y="183"/>
                  </a:lnTo>
                  <a:lnTo>
                    <a:pt x="183" y="256"/>
                  </a:lnTo>
                  <a:lnTo>
                    <a:pt x="110" y="731"/>
                  </a:lnTo>
                  <a:lnTo>
                    <a:pt x="0" y="1170"/>
                  </a:lnTo>
                  <a:lnTo>
                    <a:pt x="0" y="1426"/>
                  </a:lnTo>
                  <a:lnTo>
                    <a:pt x="0" y="1645"/>
                  </a:lnTo>
                  <a:lnTo>
                    <a:pt x="37" y="1865"/>
                  </a:lnTo>
                  <a:lnTo>
                    <a:pt x="146" y="2120"/>
                  </a:lnTo>
                  <a:lnTo>
                    <a:pt x="366" y="2559"/>
                  </a:lnTo>
                  <a:lnTo>
                    <a:pt x="439" y="2815"/>
                  </a:lnTo>
                  <a:lnTo>
                    <a:pt x="475" y="3071"/>
                  </a:lnTo>
                  <a:lnTo>
                    <a:pt x="512" y="3180"/>
                  </a:lnTo>
                  <a:lnTo>
                    <a:pt x="622" y="3327"/>
                  </a:lnTo>
                  <a:lnTo>
                    <a:pt x="877" y="3656"/>
                  </a:lnTo>
                  <a:lnTo>
                    <a:pt x="1060" y="2851"/>
                  </a:lnTo>
                  <a:lnTo>
                    <a:pt x="1389" y="2851"/>
                  </a:lnTo>
                  <a:lnTo>
                    <a:pt x="1609" y="2888"/>
                  </a:lnTo>
                  <a:lnTo>
                    <a:pt x="1682" y="2961"/>
                  </a:lnTo>
                  <a:lnTo>
                    <a:pt x="1755" y="2998"/>
                  </a:lnTo>
                  <a:lnTo>
                    <a:pt x="1828" y="3071"/>
                  </a:lnTo>
                  <a:lnTo>
                    <a:pt x="1828" y="3180"/>
                  </a:lnTo>
                  <a:lnTo>
                    <a:pt x="1864" y="3327"/>
                  </a:lnTo>
                  <a:lnTo>
                    <a:pt x="1937" y="3473"/>
                  </a:lnTo>
                  <a:lnTo>
                    <a:pt x="2011" y="3546"/>
                  </a:lnTo>
                  <a:lnTo>
                    <a:pt x="2120" y="3619"/>
                  </a:lnTo>
                  <a:lnTo>
                    <a:pt x="2340" y="3729"/>
                  </a:lnTo>
                  <a:lnTo>
                    <a:pt x="2559" y="3765"/>
                  </a:lnTo>
                  <a:lnTo>
                    <a:pt x="2705" y="4606"/>
                  </a:lnTo>
                  <a:lnTo>
                    <a:pt x="2888" y="4606"/>
                  </a:lnTo>
                  <a:lnTo>
                    <a:pt x="3034" y="4387"/>
                  </a:lnTo>
                  <a:lnTo>
                    <a:pt x="3180" y="4204"/>
                  </a:lnTo>
                  <a:lnTo>
                    <a:pt x="3217" y="4094"/>
                  </a:lnTo>
                  <a:lnTo>
                    <a:pt x="3217" y="3948"/>
                  </a:lnTo>
                  <a:lnTo>
                    <a:pt x="3217" y="3838"/>
                  </a:lnTo>
                  <a:lnTo>
                    <a:pt x="3180" y="3692"/>
                  </a:lnTo>
                  <a:lnTo>
                    <a:pt x="3107" y="3582"/>
                  </a:lnTo>
                  <a:lnTo>
                    <a:pt x="3034" y="3509"/>
                  </a:lnTo>
                  <a:lnTo>
                    <a:pt x="2961" y="3436"/>
                  </a:lnTo>
                  <a:lnTo>
                    <a:pt x="2815" y="3436"/>
                  </a:lnTo>
                  <a:lnTo>
                    <a:pt x="2705" y="3400"/>
                  </a:lnTo>
                  <a:lnTo>
                    <a:pt x="2595" y="3400"/>
                  </a:lnTo>
                  <a:lnTo>
                    <a:pt x="2486" y="3327"/>
                  </a:lnTo>
                  <a:lnTo>
                    <a:pt x="2413" y="3253"/>
                  </a:lnTo>
                  <a:lnTo>
                    <a:pt x="2340" y="3107"/>
                  </a:lnTo>
                  <a:lnTo>
                    <a:pt x="2230" y="2961"/>
                  </a:lnTo>
                  <a:lnTo>
                    <a:pt x="2120" y="2778"/>
                  </a:lnTo>
                  <a:lnTo>
                    <a:pt x="2011" y="2632"/>
                  </a:lnTo>
                  <a:lnTo>
                    <a:pt x="1828" y="2522"/>
                  </a:lnTo>
                  <a:lnTo>
                    <a:pt x="1645" y="2413"/>
                  </a:lnTo>
                  <a:lnTo>
                    <a:pt x="1462" y="2340"/>
                  </a:lnTo>
                  <a:lnTo>
                    <a:pt x="1316" y="2193"/>
                  </a:lnTo>
                  <a:lnTo>
                    <a:pt x="1170" y="2047"/>
                  </a:lnTo>
                  <a:lnTo>
                    <a:pt x="1060" y="1865"/>
                  </a:lnTo>
                  <a:lnTo>
                    <a:pt x="1060" y="1755"/>
                  </a:lnTo>
                  <a:lnTo>
                    <a:pt x="1097" y="1645"/>
                  </a:lnTo>
                  <a:lnTo>
                    <a:pt x="1170" y="1462"/>
                  </a:lnTo>
                  <a:lnTo>
                    <a:pt x="1206" y="1316"/>
                  </a:lnTo>
                  <a:lnTo>
                    <a:pt x="1243" y="878"/>
                  </a:lnTo>
                  <a:lnTo>
                    <a:pt x="1243" y="658"/>
                  </a:lnTo>
                  <a:lnTo>
                    <a:pt x="1206" y="439"/>
                  </a:lnTo>
                  <a:lnTo>
                    <a:pt x="1133" y="293"/>
                  </a:lnTo>
                  <a:lnTo>
                    <a:pt x="987" y="183"/>
                  </a:lnTo>
                  <a:lnTo>
                    <a:pt x="804" y="74"/>
                  </a:lnTo>
                  <a:lnTo>
                    <a:pt x="622" y="37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6236550" y="4375750"/>
              <a:ext cx="80425" cy="115150"/>
            </a:xfrm>
            <a:custGeom>
              <a:avLst/>
              <a:gdLst/>
              <a:ahLst/>
              <a:cxnLst/>
              <a:rect l="l" t="t" r="r" b="b"/>
              <a:pathLst>
                <a:path w="3217" h="460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475" y="37"/>
                  </a:lnTo>
                  <a:lnTo>
                    <a:pt x="366" y="110"/>
                  </a:lnTo>
                  <a:lnTo>
                    <a:pt x="256" y="183"/>
                  </a:lnTo>
                  <a:lnTo>
                    <a:pt x="183" y="256"/>
                  </a:lnTo>
                  <a:lnTo>
                    <a:pt x="183" y="256"/>
                  </a:lnTo>
                  <a:lnTo>
                    <a:pt x="110" y="731"/>
                  </a:lnTo>
                  <a:lnTo>
                    <a:pt x="0" y="1170"/>
                  </a:lnTo>
                  <a:lnTo>
                    <a:pt x="0" y="1426"/>
                  </a:lnTo>
                  <a:lnTo>
                    <a:pt x="0" y="1645"/>
                  </a:lnTo>
                  <a:lnTo>
                    <a:pt x="37" y="1865"/>
                  </a:lnTo>
                  <a:lnTo>
                    <a:pt x="146" y="2120"/>
                  </a:lnTo>
                  <a:lnTo>
                    <a:pt x="146" y="2120"/>
                  </a:lnTo>
                  <a:lnTo>
                    <a:pt x="366" y="2559"/>
                  </a:lnTo>
                  <a:lnTo>
                    <a:pt x="439" y="2815"/>
                  </a:lnTo>
                  <a:lnTo>
                    <a:pt x="475" y="3071"/>
                  </a:lnTo>
                  <a:lnTo>
                    <a:pt x="475" y="3071"/>
                  </a:lnTo>
                  <a:lnTo>
                    <a:pt x="512" y="3180"/>
                  </a:lnTo>
                  <a:lnTo>
                    <a:pt x="622" y="3327"/>
                  </a:lnTo>
                  <a:lnTo>
                    <a:pt x="877" y="3656"/>
                  </a:lnTo>
                  <a:lnTo>
                    <a:pt x="877" y="3656"/>
                  </a:lnTo>
                  <a:lnTo>
                    <a:pt x="1060" y="2851"/>
                  </a:lnTo>
                  <a:lnTo>
                    <a:pt x="1060" y="2851"/>
                  </a:lnTo>
                  <a:lnTo>
                    <a:pt x="1133" y="2851"/>
                  </a:lnTo>
                  <a:lnTo>
                    <a:pt x="1133" y="2851"/>
                  </a:lnTo>
                  <a:lnTo>
                    <a:pt x="1389" y="2851"/>
                  </a:lnTo>
                  <a:lnTo>
                    <a:pt x="1609" y="2888"/>
                  </a:lnTo>
                  <a:lnTo>
                    <a:pt x="1682" y="2961"/>
                  </a:lnTo>
                  <a:lnTo>
                    <a:pt x="1755" y="2998"/>
                  </a:lnTo>
                  <a:lnTo>
                    <a:pt x="1828" y="3071"/>
                  </a:lnTo>
                  <a:lnTo>
                    <a:pt x="1828" y="3180"/>
                  </a:lnTo>
                  <a:lnTo>
                    <a:pt x="1828" y="3180"/>
                  </a:lnTo>
                  <a:lnTo>
                    <a:pt x="1864" y="3327"/>
                  </a:lnTo>
                  <a:lnTo>
                    <a:pt x="1937" y="3473"/>
                  </a:lnTo>
                  <a:lnTo>
                    <a:pt x="2011" y="3546"/>
                  </a:lnTo>
                  <a:lnTo>
                    <a:pt x="2120" y="3619"/>
                  </a:lnTo>
                  <a:lnTo>
                    <a:pt x="2340" y="3729"/>
                  </a:lnTo>
                  <a:lnTo>
                    <a:pt x="2559" y="3765"/>
                  </a:lnTo>
                  <a:lnTo>
                    <a:pt x="2559" y="3765"/>
                  </a:lnTo>
                  <a:lnTo>
                    <a:pt x="2705" y="4606"/>
                  </a:lnTo>
                  <a:lnTo>
                    <a:pt x="2705" y="4606"/>
                  </a:lnTo>
                  <a:lnTo>
                    <a:pt x="2888" y="4606"/>
                  </a:lnTo>
                  <a:lnTo>
                    <a:pt x="2888" y="4606"/>
                  </a:lnTo>
                  <a:lnTo>
                    <a:pt x="3034" y="4387"/>
                  </a:lnTo>
                  <a:lnTo>
                    <a:pt x="3180" y="4204"/>
                  </a:lnTo>
                  <a:lnTo>
                    <a:pt x="3180" y="4204"/>
                  </a:lnTo>
                  <a:lnTo>
                    <a:pt x="3217" y="4094"/>
                  </a:lnTo>
                  <a:lnTo>
                    <a:pt x="3217" y="3948"/>
                  </a:lnTo>
                  <a:lnTo>
                    <a:pt x="3217" y="3838"/>
                  </a:lnTo>
                  <a:lnTo>
                    <a:pt x="3180" y="3692"/>
                  </a:lnTo>
                  <a:lnTo>
                    <a:pt x="3107" y="3582"/>
                  </a:lnTo>
                  <a:lnTo>
                    <a:pt x="3034" y="3509"/>
                  </a:lnTo>
                  <a:lnTo>
                    <a:pt x="296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15" y="3436"/>
                  </a:lnTo>
                  <a:lnTo>
                    <a:pt x="2815" y="3436"/>
                  </a:lnTo>
                  <a:lnTo>
                    <a:pt x="2705" y="3400"/>
                  </a:lnTo>
                  <a:lnTo>
                    <a:pt x="2595" y="3400"/>
                  </a:lnTo>
                  <a:lnTo>
                    <a:pt x="2486" y="3327"/>
                  </a:lnTo>
                  <a:lnTo>
                    <a:pt x="2413" y="3253"/>
                  </a:lnTo>
                  <a:lnTo>
                    <a:pt x="2340" y="3107"/>
                  </a:lnTo>
                  <a:lnTo>
                    <a:pt x="2230" y="2961"/>
                  </a:lnTo>
                  <a:lnTo>
                    <a:pt x="2230" y="2961"/>
                  </a:lnTo>
                  <a:lnTo>
                    <a:pt x="2120" y="2778"/>
                  </a:lnTo>
                  <a:lnTo>
                    <a:pt x="2011" y="2632"/>
                  </a:lnTo>
                  <a:lnTo>
                    <a:pt x="1828" y="2522"/>
                  </a:lnTo>
                  <a:lnTo>
                    <a:pt x="1645" y="2413"/>
                  </a:lnTo>
                  <a:lnTo>
                    <a:pt x="1645" y="2413"/>
                  </a:lnTo>
                  <a:lnTo>
                    <a:pt x="1462" y="2340"/>
                  </a:lnTo>
                  <a:lnTo>
                    <a:pt x="1316" y="2193"/>
                  </a:lnTo>
                  <a:lnTo>
                    <a:pt x="1170" y="2047"/>
                  </a:lnTo>
                  <a:lnTo>
                    <a:pt x="1060" y="1865"/>
                  </a:lnTo>
                  <a:lnTo>
                    <a:pt x="1060" y="1865"/>
                  </a:lnTo>
                  <a:lnTo>
                    <a:pt x="1060" y="1755"/>
                  </a:lnTo>
                  <a:lnTo>
                    <a:pt x="1097" y="1645"/>
                  </a:lnTo>
                  <a:lnTo>
                    <a:pt x="1170" y="1462"/>
                  </a:lnTo>
                  <a:lnTo>
                    <a:pt x="1206" y="1316"/>
                  </a:lnTo>
                  <a:lnTo>
                    <a:pt x="1206" y="1316"/>
                  </a:lnTo>
                  <a:lnTo>
                    <a:pt x="1243" y="878"/>
                  </a:lnTo>
                  <a:lnTo>
                    <a:pt x="1243" y="658"/>
                  </a:lnTo>
                  <a:lnTo>
                    <a:pt x="1206" y="439"/>
                  </a:lnTo>
                  <a:lnTo>
                    <a:pt x="1206" y="439"/>
                  </a:lnTo>
                  <a:lnTo>
                    <a:pt x="1133" y="293"/>
                  </a:lnTo>
                  <a:lnTo>
                    <a:pt x="987" y="183"/>
                  </a:lnTo>
                  <a:lnTo>
                    <a:pt x="804" y="74"/>
                  </a:lnTo>
                  <a:lnTo>
                    <a:pt x="622" y="37"/>
                  </a:lnTo>
                  <a:lnTo>
                    <a:pt x="622" y="37"/>
                  </a:lnTo>
                  <a:lnTo>
                    <a:pt x="585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3730025" y="3175025"/>
              <a:ext cx="65825" cy="67650"/>
            </a:xfrm>
            <a:custGeom>
              <a:avLst/>
              <a:gdLst/>
              <a:ahLst/>
              <a:cxnLst/>
              <a:rect l="l" t="t" r="r" b="b"/>
              <a:pathLst>
                <a:path w="2633" h="2706" extrusionOk="0">
                  <a:moveTo>
                    <a:pt x="476" y="1"/>
                  </a:moveTo>
                  <a:lnTo>
                    <a:pt x="330" y="37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37" y="439"/>
                  </a:lnTo>
                  <a:lnTo>
                    <a:pt x="37" y="659"/>
                  </a:lnTo>
                  <a:lnTo>
                    <a:pt x="1" y="1097"/>
                  </a:lnTo>
                  <a:lnTo>
                    <a:pt x="37" y="1280"/>
                  </a:lnTo>
                  <a:lnTo>
                    <a:pt x="110" y="1390"/>
                  </a:lnTo>
                  <a:lnTo>
                    <a:pt x="184" y="1499"/>
                  </a:lnTo>
                  <a:lnTo>
                    <a:pt x="293" y="1609"/>
                  </a:lnTo>
                  <a:lnTo>
                    <a:pt x="695" y="1792"/>
                  </a:lnTo>
                  <a:lnTo>
                    <a:pt x="622" y="2048"/>
                  </a:lnTo>
                  <a:lnTo>
                    <a:pt x="549" y="2267"/>
                  </a:lnTo>
                  <a:lnTo>
                    <a:pt x="549" y="2377"/>
                  </a:lnTo>
                  <a:lnTo>
                    <a:pt x="586" y="2450"/>
                  </a:lnTo>
                  <a:lnTo>
                    <a:pt x="659" y="2559"/>
                  </a:lnTo>
                  <a:lnTo>
                    <a:pt x="768" y="2632"/>
                  </a:lnTo>
                  <a:lnTo>
                    <a:pt x="915" y="2669"/>
                  </a:lnTo>
                  <a:lnTo>
                    <a:pt x="1024" y="2705"/>
                  </a:lnTo>
                  <a:lnTo>
                    <a:pt x="1170" y="2669"/>
                  </a:lnTo>
                  <a:lnTo>
                    <a:pt x="1317" y="2632"/>
                  </a:lnTo>
                  <a:lnTo>
                    <a:pt x="1609" y="2450"/>
                  </a:lnTo>
                  <a:lnTo>
                    <a:pt x="1792" y="2303"/>
                  </a:lnTo>
                  <a:lnTo>
                    <a:pt x="1938" y="2157"/>
                  </a:lnTo>
                  <a:lnTo>
                    <a:pt x="2011" y="2011"/>
                  </a:lnTo>
                  <a:lnTo>
                    <a:pt x="2121" y="1828"/>
                  </a:lnTo>
                  <a:lnTo>
                    <a:pt x="2267" y="1499"/>
                  </a:lnTo>
                  <a:lnTo>
                    <a:pt x="2450" y="1170"/>
                  </a:lnTo>
                  <a:lnTo>
                    <a:pt x="2523" y="1061"/>
                  </a:lnTo>
                  <a:lnTo>
                    <a:pt x="2559" y="914"/>
                  </a:lnTo>
                  <a:lnTo>
                    <a:pt x="2632" y="659"/>
                  </a:lnTo>
                  <a:lnTo>
                    <a:pt x="1572" y="74"/>
                  </a:lnTo>
                  <a:lnTo>
                    <a:pt x="1536" y="257"/>
                  </a:lnTo>
                  <a:lnTo>
                    <a:pt x="1463" y="366"/>
                  </a:lnTo>
                  <a:lnTo>
                    <a:pt x="1353" y="476"/>
                  </a:lnTo>
                  <a:lnTo>
                    <a:pt x="1244" y="549"/>
                  </a:lnTo>
                  <a:lnTo>
                    <a:pt x="988" y="659"/>
                  </a:lnTo>
                  <a:lnTo>
                    <a:pt x="732" y="768"/>
                  </a:lnTo>
                  <a:lnTo>
                    <a:pt x="512" y="37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3730025" y="3175025"/>
              <a:ext cx="65825" cy="67650"/>
            </a:xfrm>
            <a:custGeom>
              <a:avLst/>
              <a:gdLst/>
              <a:ahLst/>
              <a:cxnLst/>
              <a:rect l="l" t="t" r="r" b="b"/>
              <a:pathLst>
                <a:path w="2633" h="2706" fill="none" extrusionOk="0">
                  <a:moveTo>
                    <a:pt x="476" y="1"/>
                  </a:moveTo>
                  <a:lnTo>
                    <a:pt x="476" y="1"/>
                  </a:lnTo>
                  <a:lnTo>
                    <a:pt x="330" y="37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37" y="439"/>
                  </a:lnTo>
                  <a:lnTo>
                    <a:pt x="37" y="659"/>
                  </a:lnTo>
                  <a:lnTo>
                    <a:pt x="37" y="659"/>
                  </a:lnTo>
                  <a:lnTo>
                    <a:pt x="1" y="1097"/>
                  </a:lnTo>
                  <a:lnTo>
                    <a:pt x="37" y="1280"/>
                  </a:lnTo>
                  <a:lnTo>
                    <a:pt x="110" y="1390"/>
                  </a:lnTo>
                  <a:lnTo>
                    <a:pt x="184" y="1499"/>
                  </a:lnTo>
                  <a:lnTo>
                    <a:pt x="293" y="1609"/>
                  </a:lnTo>
                  <a:lnTo>
                    <a:pt x="695" y="1792"/>
                  </a:lnTo>
                  <a:lnTo>
                    <a:pt x="695" y="1792"/>
                  </a:lnTo>
                  <a:lnTo>
                    <a:pt x="622" y="2048"/>
                  </a:lnTo>
                  <a:lnTo>
                    <a:pt x="549" y="2267"/>
                  </a:lnTo>
                  <a:lnTo>
                    <a:pt x="549" y="2377"/>
                  </a:lnTo>
                  <a:lnTo>
                    <a:pt x="586" y="2450"/>
                  </a:lnTo>
                  <a:lnTo>
                    <a:pt x="659" y="2559"/>
                  </a:lnTo>
                  <a:lnTo>
                    <a:pt x="768" y="2632"/>
                  </a:lnTo>
                  <a:lnTo>
                    <a:pt x="768" y="2632"/>
                  </a:lnTo>
                  <a:lnTo>
                    <a:pt x="915" y="2669"/>
                  </a:lnTo>
                  <a:lnTo>
                    <a:pt x="1024" y="2705"/>
                  </a:lnTo>
                  <a:lnTo>
                    <a:pt x="1024" y="2705"/>
                  </a:lnTo>
                  <a:lnTo>
                    <a:pt x="1170" y="2669"/>
                  </a:lnTo>
                  <a:lnTo>
                    <a:pt x="1317" y="2632"/>
                  </a:lnTo>
                  <a:lnTo>
                    <a:pt x="1609" y="2450"/>
                  </a:lnTo>
                  <a:lnTo>
                    <a:pt x="1609" y="2450"/>
                  </a:lnTo>
                  <a:lnTo>
                    <a:pt x="1792" y="2303"/>
                  </a:lnTo>
                  <a:lnTo>
                    <a:pt x="1938" y="2157"/>
                  </a:lnTo>
                  <a:lnTo>
                    <a:pt x="2011" y="2011"/>
                  </a:lnTo>
                  <a:lnTo>
                    <a:pt x="2121" y="1828"/>
                  </a:lnTo>
                  <a:lnTo>
                    <a:pt x="2267" y="1499"/>
                  </a:lnTo>
                  <a:lnTo>
                    <a:pt x="2450" y="1170"/>
                  </a:lnTo>
                  <a:lnTo>
                    <a:pt x="2450" y="1170"/>
                  </a:lnTo>
                  <a:lnTo>
                    <a:pt x="2523" y="1061"/>
                  </a:lnTo>
                  <a:lnTo>
                    <a:pt x="2559" y="914"/>
                  </a:lnTo>
                  <a:lnTo>
                    <a:pt x="2632" y="659"/>
                  </a:lnTo>
                  <a:lnTo>
                    <a:pt x="2632" y="659"/>
                  </a:lnTo>
                  <a:lnTo>
                    <a:pt x="1572" y="74"/>
                  </a:lnTo>
                  <a:lnTo>
                    <a:pt x="1572" y="74"/>
                  </a:lnTo>
                  <a:lnTo>
                    <a:pt x="1536" y="257"/>
                  </a:lnTo>
                  <a:lnTo>
                    <a:pt x="1463" y="366"/>
                  </a:lnTo>
                  <a:lnTo>
                    <a:pt x="1353" y="476"/>
                  </a:lnTo>
                  <a:lnTo>
                    <a:pt x="1244" y="549"/>
                  </a:lnTo>
                  <a:lnTo>
                    <a:pt x="988" y="659"/>
                  </a:lnTo>
                  <a:lnTo>
                    <a:pt x="732" y="768"/>
                  </a:lnTo>
                  <a:lnTo>
                    <a:pt x="732" y="768"/>
                  </a:lnTo>
                  <a:lnTo>
                    <a:pt x="512" y="37"/>
                  </a:lnTo>
                  <a:lnTo>
                    <a:pt x="512" y="37"/>
                  </a:lnTo>
                  <a:lnTo>
                    <a:pt x="47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3773900" y="3071775"/>
              <a:ext cx="60325" cy="73125"/>
            </a:xfrm>
            <a:custGeom>
              <a:avLst/>
              <a:gdLst/>
              <a:ahLst/>
              <a:cxnLst/>
              <a:rect l="l" t="t" r="r" b="b"/>
              <a:pathLst>
                <a:path w="2413" h="2925" extrusionOk="0">
                  <a:moveTo>
                    <a:pt x="1206" y="0"/>
                  </a:moveTo>
                  <a:lnTo>
                    <a:pt x="951" y="37"/>
                  </a:lnTo>
                  <a:lnTo>
                    <a:pt x="658" y="110"/>
                  </a:lnTo>
                  <a:lnTo>
                    <a:pt x="658" y="1097"/>
                  </a:lnTo>
                  <a:lnTo>
                    <a:pt x="0" y="1316"/>
                  </a:lnTo>
                  <a:lnTo>
                    <a:pt x="402" y="1755"/>
                  </a:lnTo>
                  <a:lnTo>
                    <a:pt x="695" y="1938"/>
                  </a:lnTo>
                  <a:lnTo>
                    <a:pt x="841" y="2047"/>
                  </a:lnTo>
                  <a:lnTo>
                    <a:pt x="951" y="2157"/>
                  </a:lnTo>
                  <a:lnTo>
                    <a:pt x="987" y="2230"/>
                  </a:lnTo>
                  <a:lnTo>
                    <a:pt x="1024" y="2340"/>
                  </a:lnTo>
                  <a:lnTo>
                    <a:pt x="1024" y="2486"/>
                  </a:lnTo>
                  <a:lnTo>
                    <a:pt x="987" y="2559"/>
                  </a:lnTo>
                  <a:lnTo>
                    <a:pt x="914" y="2632"/>
                  </a:lnTo>
                  <a:lnTo>
                    <a:pt x="841" y="2669"/>
                  </a:lnTo>
                  <a:lnTo>
                    <a:pt x="695" y="2632"/>
                  </a:lnTo>
                  <a:lnTo>
                    <a:pt x="585" y="2522"/>
                  </a:lnTo>
                  <a:lnTo>
                    <a:pt x="512" y="2449"/>
                  </a:lnTo>
                  <a:lnTo>
                    <a:pt x="366" y="2413"/>
                  </a:lnTo>
                  <a:lnTo>
                    <a:pt x="366" y="2815"/>
                  </a:lnTo>
                  <a:lnTo>
                    <a:pt x="1206" y="2924"/>
                  </a:lnTo>
                  <a:lnTo>
                    <a:pt x="1535" y="2924"/>
                  </a:lnTo>
                  <a:lnTo>
                    <a:pt x="1645" y="2851"/>
                  </a:lnTo>
                  <a:lnTo>
                    <a:pt x="1755" y="2705"/>
                  </a:lnTo>
                  <a:lnTo>
                    <a:pt x="1828" y="2522"/>
                  </a:lnTo>
                  <a:lnTo>
                    <a:pt x="1901" y="2267"/>
                  </a:lnTo>
                  <a:lnTo>
                    <a:pt x="2011" y="2047"/>
                  </a:lnTo>
                  <a:lnTo>
                    <a:pt x="2157" y="1828"/>
                  </a:lnTo>
                  <a:lnTo>
                    <a:pt x="2266" y="1755"/>
                  </a:lnTo>
                  <a:lnTo>
                    <a:pt x="2413" y="1718"/>
                  </a:lnTo>
                  <a:lnTo>
                    <a:pt x="2120" y="804"/>
                  </a:lnTo>
                  <a:lnTo>
                    <a:pt x="1937" y="439"/>
                  </a:lnTo>
                  <a:lnTo>
                    <a:pt x="1828" y="329"/>
                  </a:lnTo>
                  <a:lnTo>
                    <a:pt x="1755" y="220"/>
                  </a:lnTo>
                  <a:lnTo>
                    <a:pt x="1645" y="110"/>
                  </a:lnTo>
                  <a:lnTo>
                    <a:pt x="1499" y="37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3834200" y="31138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3773900" y="3071775"/>
              <a:ext cx="60325" cy="73125"/>
            </a:xfrm>
            <a:custGeom>
              <a:avLst/>
              <a:gdLst/>
              <a:ahLst/>
              <a:cxnLst/>
              <a:rect l="l" t="t" r="r" b="b"/>
              <a:pathLst>
                <a:path w="2413" h="2925" fill="none" extrusionOk="0">
                  <a:moveTo>
                    <a:pt x="1206" y="0"/>
                  </a:moveTo>
                  <a:lnTo>
                    <a:pt x="1206" y="0"/>
                  </a:lnTo>
                  <a:lnTo>
                    <a:pt x="951" y="37"/>
                  </a:lnTo>
                  <a:lnTo>
                    <a:pt x="658" y="110"/>
                  </a:lnTo>
                  <a:lnTo>
                    <a:pt x="658" y="110"/>
                  </a:lnTo>
                  <a:lnTo>
                    <a:pt x="658" y="1097"/>
                  </a:lnTo>
                  <a:lnTo>
                    <a:pt x="658" y="1097"/>
                  </a:lnTo>
                  <a:lnTo>
                    <a:pt x="0" y="1316"/>
                  </a:lnTo>
                  <a:lnTo>
                    <a:pt x="0" y="1316"/>
                  </a:lnTo>
                  <a:lnTo>
                    <a:pt x="402" y="1755"/>
                  </a:lnTo>
                  <a:lnTo>
                    <a:pt x="402" y="1755"/>
                  </a:lnTo>
                  <a:lnTo>
                    <a:pt x="695" y="1938"/>
                  </a:lnTo>
                  <a:lnTo>
                    <a:pt x="841" y="2047"/>
                  </a:lnTo>
                  <a:lnTo>
                    <a:pt x="951" y="2157"/>
                  </a:lnTo>
                  <a:lnTo>
                    <a:pt x="951" y="2157"/>
                  </a:lnTo>
                  <a:lnTo>
                    <a:pt x="987" y="2230"/>
                  </a:lnTo>
                  <a:lnTo>
                    <a:pt x="1024" y="2340"/>
                  </a:lnTo>
                  <a:lnTo>
                    <a:pt x="1024" y="2486"/>
                  </a:lnTo>
                  <a:lnTo>
                    <a:pt x="987" y="2559"/>
                  </a:lnTo>
                  <a:lnTo>
                    <a:pt x="987" y="2559"/>
                  </a:lnTo>
                  <a:lnTo>
                    <a:pt x="914" y="2632"/>
                  </a:lnTo>
                  <a:lnTo>
                    <a:pt x="841" y="2669"/>
                  </a:lnTo>
                  <a:lnTo>
                    <a:pt x="841" y="2669"/>
                  </a:lnTo>
                  <a:lnTo>
                    <a:pt x="695" y="2632"/>
                  </a:lnTo>
                  <a:lnTo>
                    <a:pt x="585" y="2522"/>
                  </a:lnTo>
                  <a:lnTo>
                    <a:pt x="585" y="2522"/>
                  </a:lnTo>
                  <a:lnTo>
                    <a:pt x="512" y="2449"/>
                  </a:lnTo>
                  <a:lnTo>
                    <a:pt x="366" y="2413"/>
                  </a:lnTo>
                  <a:lnTo>
                    <a:pt x="366" y="2413"/>
                  </a:lnTo>
                  <a:lnTo>
                    <a:pt x="366" y="2815"/>
                  </a:lnTo>
                  <a:lnTo>
                    <a:pt x="366" y="2815"/>
                  </a:lnTo>
                  <a:lnTo>
                    <a:pt x="1206" y="2924"/>
                  </a:lnTo>
                  <a:lnTo>
                    <a:pt x="1206" y="2924"/>
                  </a:lnTo>
                  <a:lnTo>
                    <a:pt x="1353" y="2924"/>
                  </a:lnTo>
                  <a:lnTo>
                    <a:pt x="1353" y="2924"/>
                  </a:lnTo>
                  <a:lnTo>
                    <a:pt x="1535" y="2924"/>
                  </a:lnTo>
                  <a:lnTo>
                    <a:pt x="1645" y="2851"/>
                  </a:lnTo>
                  <a:lnTo>
                    <a:pt x="1755" y="2705"/>
                  </a:lnTo>
                  <a:lnTo>
                    <a:pt x="1828" y="2522"/>
                  </a:lnTo>
                  <a:lnTo>
                    <a:pt x="1828" y="2522"/>
                  </a:lnTo>
                  <a:lnTo>
                    <a:pt x="1901" y="2267"/>
                  </a:lnTo>
                  <a:lnTo>
                    <a:pt x="2011" y="2047"/>
                  </a:lnTo>
                  <a:lnTo>
                    <a:pt x="2157" y="1828"/>
                  </a:lnTo>
                  <a:lnTo>
                    <a:pt x="2266" y="1755"/>
                  </a:lnTo>
                  <a:lnTo>
                    <a:pt x="2413" y="1718"/>
                  </a:lnTo>
                  <a:lnTo>
                    <a:pt x="2413" y="1718"/>
                  </a:lnTo>
                  <a:lnTo>
                    <a:pt x="2120" y="804"/>
                  </a:lnTo>
                  <a:lnTo>
                    <a:pt x="2120" y="804"/>
                  </a:lnTo>
                  <a:lnTo>
                    <a:pt x="1937" y="439"/>
                  </a:lnTo>
                  <a:lnTo>
                    <a:pt x="1828" y="329"/>
                  </a:lnTo>
                  <a:lnTo>
                    <a:pt x="1755" y="220"/>
                  </a:lnTo>
                  <a:lnTo>
                    <a:pt x="1645" y="110"/>
                  </a:lnTo>
                  <a:lnTo>
                    <a:pt x="1499" y="37"/>
                  </a:lnTo>
                  <a:lnTo>
                    <a:pt x="1353" y="0"/>
                  </a:lnTo>
                  <a:lnTo>
                    <a:pt x="120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4561575" y="3823825"/>
              <a:ext cx="53950" cy="66725"/>
            </a:xfrm>
            <a:custGeom>
              <a:avLst/>
              <a:gdLst/>
              <a:ahLst/>
              <a:cxnLst/>
              <a:rect l="l" t="t" r="r" b="b"/>
              <a:pathLst>
                <a:path w="2158" h="2669" extrusionOk="0">
                  <a:moveTo>
                    <a:pt x="1316" y="0"/>
                  </a:moveTo>
                  <a:lnTo>
                    <a:pt x="1170" y="37"/>
                  </a:lnTo>
                  <a:lnTo>
                    <a:pt x="987" y="110"/>
                  </a:lnTo>
                  <a:lnTo>
                    <a:pt x="878" y="220"/>
                  </a:lnTo>
                  <a:lnTo>
                    <a:pt x="147" y="804"/>
                  </a:lnTo>
                  <a:lnTo>
                    <a:pt x="1" y="2266"/>
                  </a:lnTo>
                  <a:lnTo>
                    <a:pt x="37" y="2449"/>
                  </a:lnTo>
                  <a:lnTo>
                    <a:pt x="147" y="2595"/>
                  </a:lnTo>
                  <a:lnTo>
                    <a:pt x="256" y="2669"/>
                  </a:lnTo>
                  <a:lnTo>
                    <a:pt x="403" y="2669"/>
                  </a:lnTo>
                  <a:lnTo>
                    <a:pt x="622" y="2632"/>
                  </a:lnTo>
                  <a:lnTo>
                    <a:pt x="1097" y="2449"/>
                  </a:lnTo>
                  <a:lnTo>
                    <a:pt x="1572" y="2230"/>
                  </a:lnTo>
                  <a:lnTo>
                    <a:pt x="1718" y="2120"/>
                  </a:lnTo>
                  <a:lnTo>
                    <a:pt x="1828" y="1974"/>
                  </a:lnTo>
                  <a:lnTo>
                    <a:pt x="1901" y="1791"/>
                  </a:lnTo>
                  <a:lnTo>
                    <a:pt x="1901" y="1609"/>
                  </a:lnTo>
                  <a:lnTo>
                    <a:pt x="1901" y="1389"/>
                  </a:lnTo>
                  <a:lnTo>
                    <a:pt x="1938" y="1170"/>
                  </a:lnTo>
                  <a:lnTo>
                    <a:pt x="1974" y="951"/>
                  </a:lnTo>
                  <a:lnTo>
                    <a:pt x="2084" y="731"/>
                  </a:lnTo>
                  <a:lnTo>
                    <a:pt x="2157" y="658"/>
                  </a:lnTo>
                  <a:lnTo>
                    <a:pt x="2157" y="549"/>
                  </a:lnTo>
                  <a:lnTo>
                    <a:pt x="2157" y="475"/>
                  </a:lnTo>
                  <a:lnTo>
                    <a:pt x="2157" y="402"/>
                  </a:lnTo>
                  <a:lnTo>
                    <a:pt x="2047" y="220"/>
                  </a:lnTo>
                  <a:lnTo>
                    <a:pt x="1901" y="110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4561575" y="3823825"/>
              <a:ext cx="53950" cy="66725"/>
            </a:xfrm>
            <a:custGeom>
              <a:avLst/>
              <a:gdLst/>
              <a:ahLst/>
              <a:cxnLst/>
              <a:rect l="l" t="t" r="r" b="b"/>
              <a:pathLst>
                <a:path w="2158" h="2669" fill="none" extrusionOk="0">
                  <a:moveTo>
                    <a:pt x="1499" y="0"/>
                  </a:moveTo>
                  <a:lnTo>
                    <a:pt x="1499" y="0"/>
                  </a:lnTo>
                  <a:lnTo>
                    <a:pt x="1316" y="0"/>
                  </a:lnTo>
                  <a:lnTo>
                    <a:pt x="1170" y="37"/>
                  </a:lnTo>
                  <a:lnTo>
                    <a:pt x="987" y="110"/>
                  </a:lnTo>
                  <a:lnTo>
                    <a:pt x="878" y="220"/>
                  </a:lnTo>
                  <a:lnTo>
                    <a:pt x="878" y="220"/>
                  </a:lnTo>
                  <a:lnTo>
                    <a:pt x="147" y="804"/>
                  </a:lnTo>
                  <a:lnTo>
                    <a:pt x="147" y="804"/>
                  </a:lnTo>
                  <a:lnTo>
                    <a:pt x="1" y="2266"/>
                  </a:lnTo>
                  <a:lnTo>
                    <a:pt x="1" y="2266"/>
                  </a:lnTo>
                  <a:lnTo>
                    <a:pt x="37" y="2449"/>
                  </a:lnTo>
                  <a:lnTo>
                    <a:pt x="147" y="2595"/>
                  </a:lnTo>
                  <a:lnTo>
                    <a:pt x="256" y="2669"/>
                  </a:lnTo>
                  <a:lnTo>
                    <a:pt x="403" y="2669"/>
                  </a:lnTo>
                  <a:lnTo>
                    <a:pt x="403" y="2669"/>
                  </a:lnTo>
                  <a:lnTo>
                    <a:pt x="622" y="2632"/>
                  </a:lnTo>
                  <a:lnTo>
                    <a:pt x="622" y="2632"/>
                  </a:lnTo>
                  <a:lnTo>
                    <a:pt x="1097" y="2449"/>
                  </a:lnTo>
                  <a:lnTo>
                    <a:pt x="1572" y="2230"/>
                  </a:lnTo>
                  <a:lnTo>
                    <a:pt x="1572" y="2230"/>
                  </a:lnTo>
                  <a:lnTo>
                    <a:pt x="1718" y="2120"/>
                  </a:lnTo>
                  <a:lnTo>
                    <a:pt x="1828" y="1974"/>
                  </a:lnTo>
                  <a:lnTo>
                    <a:pt x="1901" y="1791"/>
                  </a:lnTo>
                  <a:lnTo>
                    <a:pt x="1901" y="1609"/>
                  </a:lnTo>
                  <a:lnTo>
                    <a:pt x="1901" y="1609"/>
                  </a:lnTo>
                  <a:lnTo>
                    <a:pt x="1901" y="1389"/>
                  </a:lnTo>
                  <a:lnTo>
                    <a:pt x="1938" y="1170"/>
                  </a:lnTo>
                  <a:lnTo>
                    <a:pt x="1974" y="951"/>
                  </a:lnTo>
                  <a:lnTo>
                    <a:pt x="2084" y="731"/>
                  </a:lnTo>
                  <a:lnTo>
                    <a:pt x="2084" y="731"/>
                  </a:lnTo>
                  <a:lnTo>
                    <a:pt x="2157" y="658"/>
                  </a:lnTo>
                  <a:lnTo>
                    <a:pt x="2157" y="549"/>
                  </a:lnTo>
                  <a:lnTo>
                    <a:pt x="2157" y="475"/>
                  </a:lnTo>
                  <a:lnTo>
                    <a:pt x="2157" y="402"/>
                  </a:lnTo>
                  <a:lnTo>
                    <a:pt x="2047" y="220"/>
                  </a:lnTo>
                  <a:lnTo>
                    <a:pt x="1901" y="110"/>
                  </a:lnTo>
                  <a:lnTo>
                    <a:pt x="1901" y="110"/>
                  </a:lnTo>
                  <a:lnTo>
                    <a:pt x="1718" y="0"/>
                  </a:lnTo>
                  <a:lnTo>
                    <a:pt x="149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3600275" y="4315425"/>
              <a:ext cx="129775" cy="50300"/>
            </a:xfrm>
            <a:custGeom>
              <a:avLst/>
              <a:gdLst/>
              <a:ahLst/>
              <a:cxnLst/>
              <a:rect l="l" t="t" r="r" b="b"/>
              <a:pathLst>
                <a:path w="5191" h="2012" extrusionOk="0">
                  <a:moveTo>
                    <a:pt x="1134" y="1"/>
                  </a:moveTo>
                  <a:lnTo>
                    <a:pt x="878" y="74"/>
                  </a:lnTo>
                  <a:lnTo>
                    <a:pt x="695" y="147"/>
                  </a:lnTo>
                  <a:lnTo>
                    <a:pt x="476" y="257"/>
                  </a:lnTo>
                  <a:lnTo>
                    <a:pt x="329" y="330"/>
                  </a:lnTo>
                  <a:lnTo>
                    <a:pt x="220" y="440"/>
                  </a:lnTo>
                  <a:lnTo>
                    <a:pt x="0" y="659"/>
                  </a:lnTo>
                  <a:lnTo>
                    <a:pt x="110" y="805"/>
                  </a:lnTo>
                  <a:lnTo>
                    <a:pt x="293" y="769"/>
                  </a:lnTo>
                  <a:lnTo>
                    <a:pt x="403" y="769"/>
                  </a:lnTo>
                  <a:lnTo>
                    <a:pt x="476" y="732"/>
                  </a:lnTo>
                  <a:lnTo>
                    <a:pt x="622" y="659"/>
                  </a:lnTo>
                  <a:lnTo>
                    <a:pt x="805" y="586"/>
                  </a:lnTo>
                  <a:lnTo>
                    <a:pt x="951" y="549"/>
                  </a:lnTo>
                  <a:lnTo>
                    <a:pt x="1097" y="513"/>
                  </a:lnTo>
                  <a:lnTo>
                    <a:pt x="1243" y="549"/>
                  </a:lnTo>
                  <a:lnTo>
                    <a:pt x="1389" y="586"/>
                  </a:lnTo>
                  <a:lnTo>
                    <a:pt x="1718" y="732"/>
                  </a:lnTo>
                  <a:lnTo>
                    <a:pt x="1901" y="805"/>
                  </a:lnTo>
                  <a:lnTo>
                    <a:pt x="2120" y="842"/>
                  </a:lnTo>
                  <a:lnTo>
                    <a:pt x="2523" y="915"/>
                  </a:lnTo>
                  <a:lnTo>
                    <a:pt x="2888" y="1061"/>
                  </a:lnTo>
                  <a:lnTo>
                    <a:pt x="3034" y="1171"/>
                  </a:lnTo>
                  <a:lnTo>
                    <a:pt x="3180" y="1280"/>
                  </a:lnTo>
                  <a:lnTo>
                    <a:pt x="3327" y="1390"/>
                  </a:lnTo>
                  <a:lnTo>
                    <a:pt x="3436" y="1573"/>
                  </a:lnTo>
                  <a:lnTo>
                    <a:pt x="3656" y="1792"/>
                  </a:lnTo>
                  <a:lnTo>
                    <a:pt x="3875" y="1938"/>
                  </a:lnTo>
                  <a:lnTo>
                    <a:pt x="4094" y="2011"/>
                  </a:lnTo>
                  <a:lnTo>
                    <a:pt x="4606" y="2011"/>
                  </a:lnTo>
                  <a:lnTo>
                    <a:pt x="4862" y="1975"/>
                  </a:lnTo>
                  <a:lnTo>
                    <a:pt x="4935" y="1938"/>
                  </a:lnTo>
                  <a:lnTo>
                    <a:pt x="5045" y="1902"/>
                  </a:lnTo>
                  <a:lnTo>
                    <a:pt x="5191" y="1755"/>
                  </a:lnTo>
                  <a:lnTo>
                    <a:pt x="5081" y="1573"/>
                  </a:lnTo>
                  <a:lnTo>
                    <a:pt x="5008" y="1463"/>
                  </a:lnTo>
                  <a:lnTo>
                    <a:pt x="4935" y="1427"/>
                  </a:lnTo>
                  <a:lnTo>
                    <a:pt x="3327" y="659"/>
                  </a:lnTo>
                  <a:lnTo>
                    <a:pt x="2523" y="293"/>
                  </a:lnTo>
                  <a:lnTo>
                    <a:pt x="2084" y="147"/>
                  </a:lnTo>
                  <a:lnTo>
                    <a:pt x="1682" y="38"/>
                  </a:lnTo>
                  <a:lnTo>
                    <a:pt x="135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3600275" y="4315425"/>
              <a:ext cx="129775" cy="50300"/>
            </a:xfrm>
            <a:custGeom>
              <a:avLst/>
              <a:gdLst/>
              <a:ahLst/>
              <a:cxnLst/>
              <a:rect l="l" t="t" r="r" b="b"/>
              <a:pathLst>
                <a:path w="5191" h="2012" fill="none" extrusionOk="0">
                  <a:moveTo>
                    <a:pt x="1353" y="1"/>
                  </a:moveTo>
                  <a:lnTo>
                    <a:pt x="1353" y="1"/>
                  </a:lnTo>
                  <a:lnTo>
                    <a:pt x="1134" y="1"/>
                  </a:lnTo>
                  <a:lnTo>
                    <a:pt x="878" y="74"/>
                  </a:lnTo>
                  <a:lnTo>
                    <a:pt x="695" y="147"/>
                  </a:lnTo>
                  <a:lnTo>
                    <a:pt x="476" y="257"/>
                  </a:lnTo>
                  <a:lnTo>
                    <a:pt x="476" y="257"/>
                  </a:lnTo>
                  <a:lnTo>
                    <a:pt x="329" y="330"/>
                  </a:lnTo>
                  <a:lnTo>
                    <a:pt x="220" y="440"/>
                  </a:lnTo>
                  <a:lnTo>
                    <a:pt x="0" y="659"/>
                  </a:lnTo>
                  <a:lnTo>
                    <a:pt x="0" y="659"/>
                  </a:lnTo>
                  <a:lnTo>
                    <a:pt x="110" y="805"/>
                  </a:lnTo>
                  <a:lnTo>
                    <a:pt x="110" y="805"/>
                  </a:lnTo>
                  <a:lnTo>
                    <a:pt x="293" y="769"/>
                  </a:lnTo>
                  <a:lnTo>
                    <a:pt x="403" y="769"/>
                  </a:lnTo>
                  <a:lnTo>
                    <a:pt x="476" y="732"/>
                  </a:lnTo>
                  <a:lnTo>
                    <a:pt x="476" y="732"/>
                  </a:lnTo>
                  <a:lnTo>
                    <a:pt x="622" y="659"/>
                  </a:lnTo>
                  <a:lnTo>
                    <a:pt x="805" y="586"/>
                  </a:lnTo>
                  <a:lnTo>
                    <a:pt x="951" y="549"/>
                  </a:lnTo>
                  <a:lnTo>
                    <a:pt x="1097" y="513"/>
                  </a:lnTo>
                  <a:lnTo>
                    <a:pt x="1097" y="513"/>
                  </a:lnTo>
                  <a:lnTo>
                    <a:pt x="1243" y="549"/>
                  </a:lnTo>
                  <a:lnTo>
                    <a:pt x="1389" y="586"/>
                  </a:lnTo>
                  <a:lnTo>
                    <a:pt x="1718" y="732"/>
                  </a:lnTo>
                  <a:lnTo>
                    <a:pt x="1718" y="732"/>
                  </a:lnTo>
                  <a:lnTo>
                    <a:pt x="1901" y="805"/>
                  </a:lnTo>
                  <a:lnTo>
                    <a:pt x="2120" y="842"/>
                  </a:lnTo>
                  <a:lnTo>
                    <a:pt x="2120" y="842"/>
                  </a:lnTo>
                  <a:lnTo>
                    <a:pt x="2523" y="915"/>
                  </a:lnTo>
                  <a:lnTo>
                    <a:pt x="2888" y="1061"/>
                  </a:lnTo>
                  <a:lnTo>
                    <a:pt x="3034" y="1171"/>
                  </a:lnTo>
                  <a:lnTo>
                    <a:pt x="3180" y="1280"/>
                  </a:lnTo>
                  <a:lnTo>
                    <a:pt x="3327" y="1390"/>
                  </a:lnTo>
                  <a:lnTo>
                    <a:pt x="3436" y="1573"/>
                  </a:lnTo>
                  <a:lnTo>
                    <a:pt x="3436" y="1573"/>
                  </a:lnTo>
                  <a:lnTo>
                    <a:pt x="3656" y="1792"/>
                  </a:lnTo>
                  <a:lnTo>
                    <a:pt x="3875" y="1938"/>
                  </a:lnTo>
                  <a:lnTo>
                    <a:pt x="4094" y="2011"/>
                  </a:lnTo>
                  <a:lnTo>
                    <a:pt x="4314" y="2011"/>
                  </a:lnTo>
                  <a:lnTo>
                    <a:pt x="4314" y="2011"/>
                  </a:lnTo>
                  <a:lnTo>
                    <a:pt x="4606" y="2011"/>
                  </a:lnTo>
                  <a:lnTo>
                    <a:pt x="4862" y="1975"/>
                  </a:lnTo>
                  <a:lnTo>
                    <a:pt x="4862" y="1975"/>
                  </a:lnTo>
                  <a:lnTo>
                    <a:pt x="4935" y="1938"/>
                  </a:lnTo>
                  <a:lnTo>
                    <a:pt x="5045" y="1902"/>
                  </a:lnTo>
                  <a:lnTo>
                    <a:pt x="5191" y="1755"/>
                  </a:lnTo>
                  <a:lnTo>
                    <a:pt x="5191" y="1755"/>
                  </a:lnTo>
                  <a:lnTo>
                    <a:pt x="5081" y="1573"/>
                  </a:lnTo>
                  <a:lnTo>
                    <a:pt x="5008" y="1463"/>
                  </a:lnTo>
                  <a:lnTo>
                    <a:pt x="4935" y="1427"/>
                  </a:lnTo>
                  <a:lnTo>
                    <a:pt x="4935" y="1427"/>
                  </a:lnTo>
                  <a:lnTo>
                    <a:pt x="3327" y="659"/>
                  </a:lnTo>
                  <a:lnTo>
                    <a:pt x="2523" y="293"/>
                  </a:lnTo>
                  <a:lnTo>
                    <a:pt x="2084" y="147"/>
                  </a:lnTo>
                  <a:lnTo>
                    <a:pt x="1682" y="38"/>
                  </a:lnTo>
                  <a:lnTo>
                    <a:pt x="1682" y="38"/>
                  </a:lnTo>
                  <a:lnTo>
                    <a:pt x="135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6477775" y="5277650"/>
              <a:ext cx="45725" cy="57600"/>
            </a:xfrm>
            <a:custGeom>
              <a:avLst/>
              <a:gdLst/>
              <a:ahLst/>
              <a:cxnLst/>
              <a:rect l="l" t="t" r="r" b="b"/>
              <a:pathLst>
                <a:path w="1829" h="2304" extrusionOk="0">
                  <a:moveTo>
                    <a:pt x="110" y="1"/>
                  </a:moveTo>
                  <a:lnTo>
                    <a:pt x="74" y="512"/>
                  </a:lnTo>
                  <a:lnTo>
                    <a:pt x="1" y="988"/>
                  </a:lnTo>
                  <a:lnTo>
                    <a:pt x="1" y="1499"/>
                  </a:lnTo>
                  <a:lnTo>
                    <a:pt x="37" y="1755"/>
                  </a:lnTo>
                  <a:lnTo>
                    <a:pt x="74" y="2011"/>
                  </a:lnTo>
                  <a:lnTo>
                    <a:pt x="147" y="2157"/>
                  </a:lnTo>
                  <a:lnTo>
                    <a:pt x="220" y="2230"/>
                  </a:lnTo>
                  <a:lnTo>
                    <a:pt x="293" y="2267"/>
                  </a:lnTo>
                  <a:lnTo>
                    <a:pt x="439" y="2304"/>
                  </a:lnTo>
                  <a:lnTo>
                    <a:pt x="586" y="2267"/>
                  </a:lnTo>
                  <a:lnTo>
                    <a:pt x="878" y="2157"/>
                  </a:lnTo>
                  <a:lnTo>
                    <a:pt x="1134" y="1975"/>
                  </a:lnTo>
                  <a:lnTo>
                    <a:pt x="1390" y="1755"/>
                  </a:lnTo>
                  <a:lnTo>
                    <a:pt x="1573" y="1463"/>
                  </a:lnTo>
                  <a:lnTo>
                    <a:pt x="1719" y="1170"/>
                  </a:lnTo>
                  <a:lnTo>
                    <a:pt x="1792" y="841"/>
                  </a:lnTo>
                  <a:lnTo>
                    <a:pt x="1828" y="512"/>
                  </a:lnTo>
                  <a:lnTo>
                    <a:pt x="1755" y="184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6477775" y="5277650"/>
              <a:ext cx="45725" cy="57600"/>
            </a:xfrm>
            <a:custGeom>
              <a:avLst/>
              <a:gdLst/>
              <a:ahLst/>
              <a:cxnLst/>
              <a:rect l="l" t="t" r="r" b="b"/>
              <a:pathLst>
                <a:path w="1829" h="2304" fill="none" extrusionOk="0">
                  <a:moveTo>
                    <a:pt x="110" y="1"/>
                  </a:moveTo>
                  <a:lnTo>
                    <a:pt x="110" y="1"/>
                  </a:lnTo>
                  <a:lnTo>
                    <a:pt x="74" y="512"/>
                  </a:lnTo>
                  <a:lnTo>
                    <a:pt x="1" y="988"/>
                  </a:lnTo>
                  <a:lnTo>
                    <a:pt x="1" y="1499"/>
                  </a:lnTo>
                  <a:lnTo>
                    <a:pt x="37" y="1755"/>
                  </a:lnTo>
                  <a:lnTo>
                    <a:pt x="74" y="2011"/>
                  </a:lnTo>
                  <a:lnTo>
                    <a:pt x="74" y="2011"/>
                  </a:lnTo>
                  <a:lnTo>
                    <a:pt x="147" y="2157"/>
                  </a:lnTo>
                  <a:lnTo>
                    <a:pt x="220" y="2230"/>
                  </a:lnTo>
                  <a:lnTo>
                    <a:pt x="293" y="2267"/>
                  </a:lnTo>
                  <a:lnTo>
                    <a:pt x="439" y="2304"/>
                  </a:lnTo>
                  <a:lnTo>
                    <a:pt x="439" y="2304"/>
                  </a:lnTo>
                  <a:lnTo>
                    <a:pt x="586" y="2267"/>
                  </a:lnTo>
                  <a:lnTo>
                    <a:pt x="586" y="2267"/>
                  </a:lnTo>
                  <a:lnTo>
                    <a:pt x="878" y="2157"/>
                  </a:lnTo>
                  <a:lnTo>
                    <a:pt x="1134" y="1975"/>
                  </a:lnTo>
                  <a:lnTo>
                    <a:pt x="1390" y="1755"/>
                  </a:lnTo>
                  <a:lnTo>
                    <a:pt x="1573" y="1463"/>
                  </a:lnTo>
                  <a:lnTo>
                    <a:pt x="1719" y="1170"/>
                  </a:lnTo>
                  <a:lnTo>
                    <a:pt x="1792" y="841"/>
                  </a:lnTo>
                  <a:lnTo>
                    <a:pt x="1828" y="512"/>
                  </a:lnTo>
                  <a:lnTo>
                    <a:pt x="1755" y="184"/>
                  </a:lnTo>
                  <a:lnTo>
                    <a:pt x="1755" y="184"/>
                  </a:lnTo>
                  <a:lnTo>
                    <a:pt x="11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5522875" y="3082725"/>
              <a:ext cx="50275" cy="61250"/>
            </a:xfrm>
            <a:custGeom>
              <a:avLst/>
              <a:gdLst/>
              <a:ahLst/>
              <a:cxnLst/>
              <a:rect l="l" t="t" r="r" b="b"/>
              <a:pathLst>
                <a:path w="2011" h="2450" extrusionOk="0">
                  <a:moveTo>
                    <a:pt x="147" y="1"/>
                  </a:moveTo>
                  <a:lnTo>
                    <a:pt x="74" y="38"/>
                  </a:lnTo>
                  <a:lnTo>
                    <a:pt x="37" y="147"/>
                  </a:lnTo>
                  <a:lnTo>
                    <a:pt x="1" y="293"/>
                  </a:lnTo>
                  <a:lnTo>
                    <a:pt x="1" y="549"/>
                  </a:lnTo>
                  <a:lnTo>
                    <a:pt x="110" y="1061"/>
                  </a:lnTo>
                  <a:lnTo>
                    <a:pt x="256" y="1573"/>
                  </a:lnTo>
                  <a:lnTo>
                    <a:pt x="403" y="2011"/>
                  </a:lnTo>
                  <a:lnTo>
                    <a:pt x="622" y="2450"/>
                  </a:lnTo>
                  <a:lnTo>
                    <a:pt x="1170" y="2011"/>
                  </a:lnTo>
                  <a:lnTo>
                    <a:pt x="1682" y="1609"/>
                  </a:lnTo>
                  <a:lnTo>
                    <a:pt x="1828" y="1463"/>
                  </a:lnTo>
                  <a:lnTo>
                    <a:pt x="1974" y="1280"/>
                  </a:lnTo>
                  <a:lnTo>
                    <a:pt x="2011" y="1134"/>
                  </a:lnTo>
                  <a:lnTo>
                    <a:pt x="2011" y="988"/>
                  </a:lnTo>
                  <a:lnTo>
                    <a:pt x="1974" y="842"/>
                  </a:lnTo>
                  <a:lnTo>
                    <a:pt x="1865" y="695"/>
                  </a:lnTo>
                  <a:lnTo>
                    <a:pt x="1719" y="586"/>
                  </a:lnTo>
                  <a:lnTo>
                    <a:pt x="1499" y="440"/>
                  </a:lnTo>
                  <a:lnTo>
                    <a:pt x="1061" y="220"/>
                  </a:lnTo>
                  <a:lnTo>
                    <a:pt x="585" y="38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5522875" y="3082725"/>
              <a:ext cx="50275" cy="61250"/>
            </a:xfrm>
            <a:custGeom>
              <a:avLst/>
              <a:gdLst/>
              <a:ahLst/>
              <a:cxnLst/>
              <a:rect l="l" t="t" r="r" b="b"/>
              <a:pathLst>
                <a:path w="2011" h="2450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147" y="1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37" y="147"/>
                  </a:lnTo>
                  <a:lnTo>
                    <a:pt x="1" y="293"/>
                  </a:lnTo>
                  <a:lnTo>
                    <a:pt x="1" y="549"/>
                  </a:lnTo>
                  <a:lnTo>
                    <a:pt x="1" y="549"/>
                  </a:lnTo>
                  <a:lnTo>
                    <a:pt x="110" y="1061"/>
                  </a:lnTo>
                  <a:lnTo>
                    <a:pt x="256" y="1573"/>
                  </a:lnTo>
                  <a:lnTo>
                    <a:pt x="256" y="1573"/>
                  </a:lnTo>
                  <a:lnTo>
                    <a:pt x="403" y="2011"/>
                  </a:lnTo>
                  <a:lnTo>
                    <a:pt x="622" y="2450"/>
                  </a:lnTo>
                  <a:lnTo>
                    <a:pt x="622" y="2450"/>
                  </a:lnTo>
                  <a:lnTo>
                    <a:pt x="1170" y="2011"/>
                  </a:lnTo>
                  <a:lnTo>
                    <a:pt x="1682" y="1609"/>
                  </a:lnTo>
                  <a:lnTo>
                    <a:pt x="1682" y="1609"/>
                  </a:lnTo>
                  <a:lnTo>
                    <a:pt x="1828" y="1463"/>
                  </a:lnTo>
                  <a:lnTo>
                    <a:pt x="1974" y="1280"/>
                  </a:lnTo>
                  <a:lnTo>
                    <a:pt x="2011" y="1134"/>
                  </a:lnTo>
                  <a:lnTo>
                    <a:pt x="2011" y="988"/>
                  </a:lnTo>
                  <a:lnTo>
                    <a:pt x="1974" y="842"/>
                  </a:lnTo>
                  <a:lnTo>
                    <a:pt x="1865" y="695"/>
                  </a:lnTo>
                  <a:lnTo>
                    <a:pt x="1719" y="586"/>
                  </a:lnTo>
                  <a:lnTo>
                    <a:pt x="1499" y="440"/>
                  </a:lnTo>
                  <a:lnTo>
                    <a:pt x="1499" y="440"/>
                  </a:lnTo>
                  <a:lnTo>
                    <a:pt x="1061" y="220"/>
                  </a:lnTo>
                  <a:lnTo>
                    <a:pt x="585" y="38"/>
                  </a:lnTo>
                  <a:lnTo>
                    <a:pt x="585" y="38"/>
                  </a:lnTo>
                  <a:lnTo>
                    <a:pt x="439" y="1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6275825" y="4502775"/>
              <a:ext cx="57600" cy="53025"/>
            </a:xfrm>
            <a:custGeom>
              <a:avLst/>
              <a:gdLst/>
              <a:ahLst/>
              <a:cxnLst/>
              <a:rect l="l" t="t" r="r" b="b"/>
              <a:pathLst>
                <a:path w="2304" h="2121" extrusionOk="0">
                  <a:moveTo>
                    <a:pt x="1609" y="0"/>
                  </a:moveTo>
                  <a:lnTo>
                    <a:pt x="1353" y="256"/>
                  </a:lnTo>
                  <a:lnTo>
                    <a:pt x="1171" y="402"/>
                  </a:lnTo>
                  <a:lnTo>
                    <a:pt x="915" y="512"/>
                  </a:lnTo>
                  <a:lnTo>
                    <a:pt x="476" y="621"/>
                  </a:lnTo>
                  <a:lnTo>
                    <a:pt x="257" y="658"/>
                  </a:lnTo>
                  <a:lnTo>
                    <a:pt x="111" y="768"/>
                  </a:lnTo>
                  <a:lnTo>
                    <a:pt x="38" y="841"/>
                  </a:lnTo>
                  <a:lnTo>
                    <a:pt x="1" y="950"/>
                  </a:lnTo>
                  <a:lnTo>
                    <a:pt x="1" y="1060"/>
                  </a:lnTo>
                  <a:lnTo>
                    <a:pt x="1" y="1206"/>
                  </a:lnTo>
                  <a:lnTo>
                    <a:pt x="805" y="1243"/>
                  </a:lnTo>
                  <a:lnTo>
                    <a:pt x="842" y="1462"/>
                  </a:lnTo>
                  <a:lnTo>
                    <a:pt x="878" y="1608"/>
                  </a:lnTo>
                  <a:lnTo>
                    <a:pt x="988" y="1791"/>
                  </a:lnTo>
                  <a:lnTo>
                    <a:pt x="1134" y="1974"/>
                  </a:lnTo>
                  <a:lnTo>
                    <a:pt x="1317" y="2047"/>
                  </a:lnTo>
                  <a:lnTo>
                    <a:pt x="1500" y="2120"/>
                  </a:lnTo>
                  <a:lnTo>
                    <a:pt x="1646" y="2120"/>
                  </a:lnTo>
                  <a:lnTo>
                    <a:pt x="1719" y="2084"/>
                  </a:lnTo>
                  <a:lnTo>
                    <a:pt x="1792" y="1974"/>
                  </a:lnTo>
                  <a:lnTo>
                    <a:pt x="1902" y="1681"/>
                  </a:lnTo>
                  <a:lnTo>
                    <a:pt x="1938" y="1608"/>
                  </a:lnTo>
                  <a:lnTo>
                    <a:pt x="2048" y="1535"/>
                  </a:lnTo>
                  <a:lnTo>
                    <a:pt x="2157" y="1462"/>
                  </a:lnTo>
                  <a:lnTo>
                    <a:pt x="2267" y="1389"/>
                  </a:lnTo>
                  <a:lnTo>
                    <a:pt x="2304" y="1279"/>
                  </a:lnTo>
                  <a:lnTo>
                    <a:pt x="2304" y="1170"/>
                  </a:lnTo>
                  <a:lnTo>
                    <a:pt x="2304" y="950"/>
                  </a:lnTo>
                  <a:lnTo>
                    <a:pt x="2194" y="695"/>
                  </a:lnTo>
                  <a:lnTo>
                    <a:pt x="2121" y="475"/>
                  </a:lnTo>
                  <a:lnTo>
                    <a:pt x="2048" y="219"/>
                  </a:lnTo>
                  <a:lnTo>
                    <a:pt x="1975" y="146"/>
                  </a:lnTo>
                  <a:lnTo>
                    <a:pt x="1902" y="73"/>
                  </a:lnTo>
                  <a:lnTo>
                    <a:pt x="1755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6275825" y="4502775"/>
              <a:ext cx="57600" cy="53025"/>
            </a:xfrm>
            <a:custGeom>
              <a:avLst/>
              <a:gdLst/>
              <a:ahLst/>
              <a:cxnLst/>
              <a:rect l="l" t="t" r="r" b="b"/>
              <a:pathLst>
                <a:path w="2304" h="2121" fill="none" extrusionOk="0">
                  <a:moveTo>
                    <a:pt x="1609" y="0"/>
                  </a:moveTo>
                  <a:lnTo>
                    <a:pt x="1609" y="0"/>
                  </a:lnTo>
                  <a:lnTo>
                    <a:pt x="1609" y="0"/>
                  </a:lnTo>
                  <a:lnTo>
                    <a:pt x="1609" y="0"/>
                  </a:lnTo>
                  <a:lnTo>
                    <a:pt x="1353" y="256"/>
                  </a:lnTo>
                  <a:lnTo>
                    <a:pt x="1171" y="402"/>
                  </a:lnTo>
                  <a:lnTo>
                    <a:pt x="915" y="512"/>
                  </a:lnTo>
                  <a:lnTo>
                    <a:pt x="476" y="621"/>
                  </a:lnTo>
                  <a:lnTo>
                    <a:pt x="476" y="621"/>
                  </a:lnTo>
                  <a:lnTo>
                    <a:pt x="257" y="658"/>
                  </a:lnTo>
                  <a:lnTo>
                    <a:pt x="111" y="768"/>
                  </a:lnTo>
                  <a:lnTo>
                    <a:pt x="38" y="841"/>
                  </a:lnTo>
                  <a:lnTo>
                    <a:pt x="1" y="950"/>
                  </a:lnTo>
                  <a:lnTo>
                    <a:pt x="1" y="1060"/>
                  </a:lnTo>
                  <a:lnTo>
                    <a:pt x="1" y="1206"/>
                  </a:lnTo>
                  <a:lnTo>
                    <a:pt x="1" y="1206"/>
                  </a:lnTo>
                  <a:lnTo>
                    <a:pt x="805" y="1243"/>
                  </a:lnTo>
                  <a:lnTo>
                    <a:pt x="805" y="1243"/>
                  </a:lnTo>
                  <a:lnTo>
                    <a:pt x="842" y="1462"/>
                  </a:lnTo>
                  <a:lnTo>
                    <a:pt x="878" y="1608"/>
                  </a:lnTo>
                  <a:lnTo>
                    <a:pt x="878" y="1608"/>
                  </a:lnTo>
                  <a:lnTo>
                    <a:pt x="988" y="1791"/>
                  </a:lnTo>
                  <a:lnTo>
                    <a:pt x="1134" y="1974"/>
                  </a:lnTo>
                  <a:lnTo>
                    <a:pt x="1317" y="2047"/>
                  </a:lnTo>
                  <a:lnTo>
                    <a:pt x="1500" y="2120"/>
                  </a:lnTo>
                  <a:lnTo>
                    <a:pt x="1500" y="2120"/>
                  </a:lnTo>
                  <a:lnTo>
                    <a:pt x="1536" y="2120"/>
                  </a:lnTo>
                  <a:lnTo>
                    <a:pt x="1536" y="2120"/>
                  </a:lnTo>
                  <a:lnTo>
                    <a:pt x="1646" y="2120"/>
                  </a:lnTo>
                  <a:lnTo>
                    <a:pt x="1719" y="2084"/>
                  </a:lnTo>
                  <a:lnTo>
                    <a:pt x="1792" y="1974"/>
                  </a:lnTo>
                  <a:lnTo>
                    <a:pt x="1902" y="1681"/>
                  </a:lnTo>
                  <a:lnTo>
                    <a:pt x="1902" y="1681"/>
                  </a:lnTo>
                  <a:lnTo>
                    <a:pt x="1938" y="1608"/>
                  </a:lnTo>
                  <a:lnTo>
                    <a:pt x="2048" y="1535"/>
                  </a:lnTo>
                  <a:lnTo>
                    <a:pt x="2048" y="1535"/>
                  </a:lnTo>
                  <a:lnTo>
                    <a:pt x="2157" y="1462"/>
                  </a:lnTo>
                  <a:lnTo>
                    <a:pt x="2267" y="1389"/>
                  </a:lnTo>
                  <a:lnTo>
                    <a:pt x="2304" y="1279"/>
                  </a:lnTo>
                  <a:lnTo>
                    <a:pt x="2304" y="1170"/>
                  </a:lnTo>
                  <a:lnTo>
                    <a:pt x="2304" y="950"/>
                  </a:lnTo>
                  <a:lnTo>
                    <a:pt x="2194" y="695"/>
                  </a:lnTo>
                  <a:lnTo>
                    <a:pt x="2194" y="695"/>
                  </a:lnTo>
                  <a:lnTo>
                    <a:pt x="2121" y="475"/>
                  </a:lnTo>
                  <a:lnTo>
                    <a:pt x="2048" y="219"/>
                  </a:lnTo>
                  <a:lnTo>
                    <a:pt x="1975" y="146"/>
                  </a:lnTo>
                  <a:lnTo>
                    <a:pt x="1902" y="73"/>
                  </a:lnTo>
                  <a:lnTo>
                    <a:pt x="1755" y="0"/>
                  </a:lnTo>
                  <a:lnTo>
                    <a:pt x="160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3732775" y="4362950"/>
              <a:ext cx="72200" cy="29275"/>
            </a:xfrm>
            <a:custGeom>
              <a:avLst/>
              <a:gdLst/>
              <a:ahLst/>
              <a:cxnLst/>
              <a:rect l="l" t="t" r="r" b="b"/>
              <a:pathLst>
                <a:path w="2888" h="1171" extrusionOk="0">
                  <a:moveTo>
                    <a:pt x="622" y="1"/>
                  </a:moveTo>
                  <a:lnTo>
                    <a:pt x="585" y="622"/>
                  </a:lnTo>
                  <a:lnTo>
                    <a:pt x="0" y="805"/>
                  </a:lnTo>
                  <a:lnTo>
                    <a:pt x="0" y="914"/>
                  </a:lnTo>
                  <a:lnTo>
                    <a:pt x="695" y="1097"/>
                  </a:lnTo>
                  <a:lnTo>
                    <a:pt x="1024" y="1170"/>
                  </a:lnTo>
                  <a:lnTo>
                    <a:pt x="1426" y="1170"/>
                  </a:lnTo>
                  <a:lnTo>
                    <a:pt x="1791" y="1134"/>
                  </a:lnTo>
                  <a:lnTo>
                    <a:pt x="2157" y="1061"/>
                  </a:lnTo>
                  <a:lnTo>
                    <a:pt x="2888" y="841"/>
                  </a:lnTo>
                  <a:lnTo>
                    <a:pt x="2851" y="695"/>
                  </a:lnTo>
                  <a:lnTo>
                    <a:pt x="2815" y="549"/>
                  </a:lnTo>
                  <a:lnTo>
                    <a:pt x="2742" y="439"/>
                  </a:lnTo>
                  <a:lnTo>
                    <a:pt x="2632" y="366"/>
                  </a:lnTo>
                  <a:lnTo>
                    <a:pt x="2413" y="220"/>
                  </a:lnTo>
                  <a:lnTo>
                    <a:pt x="2193" y="147"/>
                  </a:lnTo>
                  <a:lnTo>
                    <a:pt x="1828" y="74"/>
                  </a:lnTo>
                  <a:lnTo>
                    <a:pt x="1426" y="37"/>
                  </a:lnTo>
                  <a:lnTo>
                    <a:pt x="62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3732775" y="4362950"/>
              <a:ext cx="72200" cy="29275"/>
            </a:xfrm>
            <a:custGeom>
              <a:avLst/>
              <a:gdLst/>
              <a:ahLst/>
              <a:cxnLst/>
              <a:rect l="l" t="t" r="r" b="b"/>
              <a:pathLst>
                <a:path w="2888" h="1171" fill="none" extrusionOk="0">
                  <a:moveTo>
                    <a:pt x="622" y="1"/>
                  </a:moveTo>
                  <a:lnTo>
                    <a:pt x="622" y="1"/>
                  </a:lnTo>
                  <a:lnTo>
                    <a:pt x="585" y="622"/>
                  </a:lnTo>
                  <a:lnTo>
                    <a:pt x="585" y="622"/>
                  </a:lnTo>
                  <a:lnTo>
                    <a:pt x="0" y="805"/>
                  </a:lnTo>
                  <a:lnTo>
                    <a:pt x="0" y="805"/>
                  </a:lnTo>
                  <a:lnTo>
                    <a:pt x="0" y="914"/>
                  </a:lnTo>
                  <a:lnTo>
                    <a:pt x="0" y="914"/>
                  </a:lnTo>
                  <a:lnTo>
                    <a:pt x="695" y="1097"/>
                  </a:lnTo>
                  <a:lnTo>
                    <a:pt x="1024" y="1170"/>
                  </a:lnTo>
                  <a:lnTo>
                    <a:pt x="1353" y="1170"/>
                  </a:lnTo>
                  <a:lnTo>
                    <a:pt x="1353" y="1170"/>
                  </a:lnTo>
                  <a:lnTo>
                    <a:pt x="1426" y="1170"/>
                  </a:lnTo>
                  <a:lnTo>
                    <a:pt x="1426" y="1170"/>
                  </a:lnTo>
                  <a:lnTo>
                    <a:pt x="1791" y="1134"/>
                  </a:lnTo>
                  <a:lnTo>
                    <a:pt x="2157" y="1061"/>
                  </a:lnTo>
                  <a:lnTo>
                    <a:pt x="2888" y="841"/>
                  </a:lnTo>
                  <a:lnTo>
                    <a:pt x="2888" y="841"/>
                  </a:lnTo>
                  <a:lnTo>
                    <a:pt x="2851" y="695"/>
                  </a:lnTo>
                  <a:lnTo>
                    <a:pt x="2815" y="549"/>
                  </a:lnTo>
                  <a:lnTo>
                    <a:pt x="2742" y="439"/>
                  </a:lnTo>
                  <a:lnTo>
                    <a:pt x="2632" y="366"/>
                  </a:lnTo>
                  <a:lnTo>
                    <a:pt x="2413" y="220"/>
                  </a:lnTo>
                  <a:lnTo>
                    <a:pt x="2193" y="147"/>
                  </a:lnTo>
                  <a:lnTo>
                    <a:pt x="2193" y="147"/>
                  </a:lnTo>
                  <a:lnTo>
                    <a:pt x="1828" y="74"/>
                  </a:lnTo>
                  <a:lnTo>
                    <a:pt x="1426" y="37"/>
                  </a:lnTo>
                  <a:lnTo>
                    <a:pt x="62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5034000" y="3129350"/>
              <a:ext cx="50275" cy="38400"/>
            </a:xfrm>
            <a:custGeom>
              <a:avLst/>
              <a:gdLst/>
              <a:ahLst/>
              <a:cxnLst/>
              <a:rect l="l" t="t" r="r" b="b"/>
              <a:pathLst>
                <a:path w="2011" h="1536" extrusionOk="0">
                  <a:moveTo>
                    <a:pt x="1755" y="0"/>
                  </a:moveTo>
                  <a:lnTo>
                    <a:pt x="1572" y="37"/>
                  </a:lnTo>
                  <a:lnTo>
                    <a:pt x="1499" y="73"/>
                  </a:lnTo>
                  <a:lnTo>
                    <a:pt x="1426" y="110"/>
                  </a:lnTo>
                  <a:lnTo>
                    <a:pt x="1390" y="219"/>
                  </a:lnTo>
                  <a:lnTo>
                    <a:pt x="1316" y="256"/>
                  </a:lnTo>
                  <a:lnTo>
                    <a:pt x="1243" y="293"/>
                  </a:lnTo>
                  <a:lnTo>
                    <a:pt x="1024" y="293"/>
                  </a:lnTo>
                  <a:lnTo>
                    <a:pt x="914" y="256"/>
                  </a:lnTo>
                  <a:lnTo>
                    <a:pt x="732" y="183"/>
                  </a:lnTo>
                  <a:lnTo>
                    <a:pt x="585" y="183"/>
                  </a:lnTo>
                  <a:lnTo>
                    <a:pt x="366" y="219"/>
                  </a:lnTo>
                  <a:lnTo>
                    <a:pt x="220" y="329"/>
                  </a:lnTo>
                  <a:lnTo>
                    <a:pt x="110" y="512"/>
                  </a:lnTo>
                  <a:lnTo>
                    <a:pt x="1" y="804"/>
                  </a:lnTo>
                  <a:lnTo>
                    <a:pt x="74" y="877"/>
                  </a:lnTo>
                  <a:lnTo>
                    <a:pt x="147" y="914"/>
                  </a:lnTo>
                  <a:lnTo>
                    <a:pt x="366" y="950"/>
                  </a:lnTo>
                  <a:lnTo>
                    <a:pt x="585" y="1024"/>
                  </a:lnTo>
                  <a:lnTo>
                    <a:pt x="695" y="1060"/>
                  </a:lnTo>
                  <a:lnTo>
                    <a:pt x="768" y="1133"/>
                  </a:lnTo>
                  <a:lnTo>
                    <a:pt x="841" y="1243"/>
                  </a:lnTo>
                  <a:lnTo>
                    <a:pt x="914" y="1389"/>
                  </a:lnTo>
                  <a:lnTo>
                    <a:pt x="951" y="1462"/>
                  </a:lnTo>
                  <a:lnTo>
                    <a:pt x="1024" y="1499"/>
                  </a:lnTo>
                  <a:lnTo>
                    <a:pt x="1207" y="1535"/>
                  </a:lnTo>
                  <a:lnTo>
                    <a:pt x="1426" y="1499"/>
                  </a:lnTo>
                  <a:lnTo>
                    <a:pt x="1499" y="1426"/>
                  </a:lnTo>
                  <a:lnTo>
                    <a:pt x="1572" y="1352"/>
                  </a:lnTo>
                  <a:lnTo>
                    <a:pt x="1828" y="914"/>
                  </a:lnTo>
                  <a:lnTo>
                    <a:pt x="1974" y="439"/>
                  </a:lnTo>
                  <a:lnTo>
                    <a:pt x="2011" y="329"/>
                  </a:lnTo>
                  <a:lnTo>
                    <a:pt x="1974" y="183"/>
                  </a:lnTo>
                  <a:lnTo>
                    <a:pt x="1901" y="73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5034000" y="3129350"/>
              <a:ext cx="50275" cy="38400"/>
            </a:xfrm>
            <a:custGeom>
              <a:avLst/>
              <a:gdLst/>
              <a:ahLst/>
              <a:cxnLst/>
              <a:rect l="l" t="t" r="r" b="b"/>
              <a:pathLst>
                <a:path w="2011" h="1536" fill="none" extrusionOk="0">
                  <a:moveTo>
                    <a:pt x="1755" y="0"/>
                  </a:moveTo>
                  <a:lnTo>
                    <a:pt x="1755" y="0"/>
                  </a:lnTo>
                  <a:lnTo>
                    <a:pt x="1572" y="37"/>
                  </a:lnTo>
                  <a:lnTo>
                    <a:pt x="1499" y="73"/>
                  </a:lnTo>
                  <a:lnTo>
                    <a:pt x="1426" y="110"/>
                  </a:lnTo>
                  <a:lnTo>
                    <a:pt x="1426" y="110"/>
                  </a:lnTo>
                  <a:lnTo>
                    <a:pt x="1390" y="219"/>
                  </a:lnTo>
                  <a:lnTo>
                    <a:pt x="1316" y="256"/>
                  </a:lnTo>
                  <a:lnTo>
                    <a:pt x="1243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024" y="293"/>
                  </a:lnTo>
                  <a:lnTo>
                    <a:pt x="914" y="256"/>
                  </a:lnTo>
                  <a:lnTo>
                    <a:pt x="914" y="256"/>
                  </a:lnTo>
                  <a:lnTo>
                    <a:pt x="732" y="183"/>
                  </a:lnTo>
                  <a:lnTo>
                    <a:pt x="585" y="183"/>
                  </a:lnTo>
                  <a:lnTo>
                    <a:pt x="585" y="183"/>
                  </a:lnTo>
                  <a:lnTo>
                    <a:pt x="366" y="219"/>
                  </a:lnTo>
                  <a:lnTo>
                    <a:pt x="220" y="329"/>
                  </a:lnTo>
                  <a:lnTo>
                    <a:pt x="110" y="51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74" y="877"/>
                  </a:lnTo>
                  <a:lnTo>
                    <a:pt x="147" y="914"/>
                  </a:lnTo>
                  <a:lnTo>
                    <a:pt x="147" y="914"/>
                  </a:lnTo>
                  <a:lnTo>
                    <a:pt x="366" y="950"/>
                  </a:lnTo>
                  <a:lnTo>
                    <a:pt x="585" y="1024"/>
                  </a:lnTo>
                  <a:lnTo>
                    <a:pt x="695" y="1060"/>
                  </a:lnTo>
                  <a:lnTo>
                    <a:pt x="768" y="1133"/>
                  </a:lnTo>
                  <a:lnTo>
                    <a:pt x="841" y="1243"/>
                  </a:lnTo>
                  <a:lnTo>
                    <a:pt x="914" y="1389"/>
                  </a:lnTo>
                  <a:lnTo>
                    <a:pt x="914" y="1389"/>
                  </a:lnTo>
                  <a:lnTo>
                    <a:pt x="951" y="1462"/>
                  </a:lnTo>
                  <a:lnTo>
                    <a:pt x="1024" y="1499"/>
                  </a:lnTo>
                  <a:lnTo>
                    <a:pt x="1207" y="1535"/>
                  </a:lnTo>
                  <a:lnTo>
                    <a:pt x="1207" y="1535"/>
                  </a:lnTo>
                  <a:lnTo>
                    <a:pt x="1426" y="1499"/>
                  </a:lnTo>
                  <a:lnTo>
                    <a:pt x="1499" y="1426"/>
                  </a:lnTo>
                  <a:lnTo>
                    <a:pt x="1572" y="1352"/>
                  </a:lnTo>
                  <a:lnTo>
                    <a:pt x="1572" y="1352"/>
                  </a:lnTo>
                  <a:lnTo>
                    <a:pt x="1828" y="914"/>
                  </a:lnTo>
                  <a:lnTo>
                    <a:pt x="1974" y="439"/>
                  </a:lnTo>
                  <a:lnTo>
                    <a:pt x="1974" y="439"/>
                  </a:lnTo>
                  <a:lnTo>
                    <a:pt x="2011" y="329"/>
                  </a:lnTo>
                  <a:lnTo>
                    <a:pt x="1974" y="183"/>
                  </a:lnTo>
                  <a:lnTo>
                    <a:pt x="1901" y="73"/>
                  </a:lnTo>
                  <a:lnTo>
                    <a:pt x="1828" y="0"/>
                  </a:lnTo>
                  <a:lnTo>
                    <a:pt x="1828" y="0"/>
                  </a:lnTo>
                  <a:lnTo>
                    <a:pt x="1755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5719350" y="4505500"/>
              <a:ext cx="29250" cy="48450"/>
            </a:xfrm>
            <a:custGeom>
              <a:avLst/>
              <a:gdLst/>
              <a:ahLst/>
              <a:cxnLst/>
              <a:rect l="l" t="t" r="r" b="b"/>
              <a:pathLst>
                <a:path w="1170" h="1938" extrusionOk="0">
                  <a:moveTo>
                    <a:pt x="329" y="1"/>
                  </a:moveTo>
                  <a:lnTo>
                    <a:pt x="183" y="74"/>
                  </a:lnTo>
                  <a:lnTo>
                    <a:pt x="110" y="147"/>
                  </a:lnTo>
                  <a:lnTo>
                    <a:pt x="37" y="257"/>
                  </a:lnTo>
                  <a:lnTo>
                    <a:pt x="37" y="366"/>
                  </a:lnTo>
                  <a:lnTo>
                    <a:pt x="37" y="622"/>
                  </a:lnTo>
                  <a:lnTo>
                    <a:pt x="0" y="878"/>
                  </a:lnTo>
                  <a:lnTo>
                    <a:pt x="37" y="1170"/>
                  </a:lnTo>
                  <a:lnTo>
                    <a:pt x="73" y="1426"/>
                  </a:lnTo>
                  <a:lnTo>
                    <a:pt x="146" y="1646"/>
                  </a:lnTo>
                  <a:lnTo>
                    <a:pt x="293" y="1792"/>
                  </a:lnTo>
                  <a:lnTo>
                    <a:pt x="439" y="1901"/>
                  </a:lnTo>
                  <a:lnTo>
                    <a:pt x="585" y="1938"/>
                  </a:lnTo>
                  <a:lnTo>
                    <a:pt x="658" y="1938"/>
                  </a:lnTo>
                  <a:lnTo>
                    <a:pt x="841" y="1865"/>
                  </a:lnTo>
                  <a:lnTo>
                    <a:pt x="1024" y="1719"/>
                  </a:lnTo>
                  <a:lnTo>
                    <a:pt x="1133" y="1499"/>
                  </a:lnTo>
                  <a:lnTo>
                    <a:pt x="1170" y="1390"/>
                  </a:lnTo>
                  <a:lnTo>
                    <a:pt x="1170" y="1280"/>
                  </a:lnTo>
                  <a:lnTo>
                    <a:pt x="1133" y="1134"/>
                  </a:lnTo>
                  <a:lnTo>
                    <a:pt x="1097" y="951"/>
                  </a:lnTo>
                  <a:lnTo>
                    <a:pt x="950" y="659"/>
                  </a:lnTo>
                  <a:lnTo>
                    <a:pt x="877" y="439"/>
                  </a:lnTo>
                  <a:lnTo>
                    <a:pt x="731" y="220"/>
                  </a:lnTo>
                  <a:lnTo>
                    <a:pt x="585" y="74"/>
                  </a:lnTo>
                  <a:lnTo>
                    <a:pt x="512" y="37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5719350" y="4505500"/>
              <a:ext cx="29250" cy="48450"/>
            </a:xfrm>
            <a:custGeom>
              <a:avLst/>
              <a:gdLst/>
              <a:ahLst/>
              <a:cxnLst/>
              <a:rect l="l" t="t" r="r" b="b"/>
              <a:pathLst>
                <a:path w="1170" h="1938" fill="none" extrusionOk="0">
                  <a:moveTo>
                    <a:pt x="402" y="1"/>
                  </a:moveTo>
                  <a:lnTo>
                    <a:pt x="402" y="1"/>
                  </a:lnTo>
                  <a:lnTo>
                    <a:pt x="329" y="1"/>
                  </a:lnTo>
                  <a:lnTo>
                    <a:pt x="329" y="1"/>
                  </a:lnTo>
                  <a:lnTo>
                    <a:pt x="183" y="74"/>
                  </a:lnTo>
                  <a:lnTo>
                    <a:pt x="110" y="147"/>
                  </a:lnTo>
                  <a:lnTo>
                    <a:pt x="37" y="257"/>
                  </a:lnTo>
                  <a:lnTo>
                    <a:pt x="37" y="366"/>
                  </a:lnTo>
                  <a:lnTo>
                    <a:pt x="37" y="622"/>
                  </a:lnTo>
                  <a:lnTo>
                    <a:pt x="0" y="878"/>
                  </a:lnTo>
                  <a:lnTo>
                    <a:pt x="0" y="878"/>
                  </a:lnTo>
                  <a:lnTo>
                    <a:pt x="37" y="1170"/>
                  </a:lnTo>
                  <a:lnTo>
                    <a:pt x="73" y="1426"/>
                  </a:lnTo>
                  <a:lnTo>
                    <a:pt x="73" y="1426"/>
                  </a:lnTo>
                  <a:lnTo>
                    <a:pt x="146" y="1646"/>
                  </a:lnTo>
                  <a:lnTo>
                    <a:pt x="293" y="1792"/>
                  </a:lnTo>
                  <a:lnTo>
                    <a:pt x="439" y="1901"/>
                  </a:lnTo>
                  <a:lnTo>
                    <a:pt x="585" y="1938"/>
                  </a:lnTo>
                  <a:lnTo>
                    <a:pt x="585" y="1938"/>
                  </a:lnTo>
                  <a:lnTo>
                    <a:pt x="658" y="1938"/>
                  </a:lnTo>
                  <a:lnTo>
                    <a:pt x="658" y="1938"/>
                  </a:lnTo>
                  <a:lnTo>
                    <a:pt x="841" y="1865"/>
                  </a:lnTo>
                  <a:lnTo>
                    <a:pt x="1024" y="1719"/>
                  </a:lnTo>
                  <a:lnTo>
                    <a:pt x="1133" y="1499"/>
                  </a:lnTo>
                  <a:lnTo>
                    <a:pt x="1170" y="1390"/>
                  </a:lnTo>
                  <a:lnTo>
                    <a:pt x="1170" y="1280"/>
                  </a:lnTo>
                  <a:lnTo>
                    <a:pt x="1170" y="1280"/>
                  </a:lnTo>
                  <a:lnTo>
                    <a:pt x="1133" y="1134"/>
                  </a:lnTo>
                  <a:lnTo>
                    <a:pt x="1097" y="951"/>
                  </a:lnTo>
                  <a:lnTo>
                    <a:pt x="950" y="659"/>
                  </a:lnTo>
                  <a:lnTo>
                    <a:pt x="950" y="659"/>
                  </a:lnTo>
                  <a:lnTo>
                    <a:pt x="877" y="439"/>
                  </a:lnTo>
                  <a:lnTo>
                    <a:pt x="731" y="220"/>
                  </a:lnTo>
                  <a:lnTo>
                    <a:pt x="585" y="74"/>
                  </a:lnTo>
                  <a:lnTo>
                    <a:pt x="512" y="37"/>
                  </a:lnTo>
                  <a:lnTo>
                    <a:pt x="40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7"/>
            <p:cNvSpPr/>
            <p:nvPr/>
          </p:nvSpPr>
          <p:spPr>
            <a:xfrm>
              <a:off x="3677950" y="3096450"/>
              <a:ext cx="41150" cy="32925"/>
            </a:xfrm>
            <a:custGeom>
              <a:avLst/>
              <a:gdLst/>
              <a:ahLst/>
              <a:cxnLst/>
              <a:rect l="l" t="t" r="r" b="b"/>
              <a:pathLst>
                <a:path w="1646" h="1317" extrusionOk="0">
                  <a:moveTo>
                    <a:pt x="37" y="0"/>
                  </a:moveTo>
                  <a:lnTo>
                    <a:pt x="0" y="329"/>
                  </a:lnTo>
                  <a:lnTo>
                    <a:pt x="37" y="658"/>
                  </a:lnTo>
                  <a:lnTo>
                    <a:pt x="110" y="841"/>
                  </a:lnTo>
                  <a:lnTo>
                    <a:pt x="183" y="987"/>
                  </a:lnTo>
                  <a:lnTo>
                    <a:pt x="293" y="1097"/>
                  </a:lnTo>
                  <a:lnTo>
                    <a:pt x="402" y="1243"/>
                  </a:lnTo>
                  <a:lnTo>
                    <a:pt x="549" y="1316"/>
                  </a:lnTo>
                  <a:lnTo>
                    <a:pt x="951" y="1316"/>
                  </a:lnTo>
                  <a:lnTo>
                    <a:pt x="1060" y="1243"/>
                  </a:lnTo>
                  <a:lnTo>
                    <a:pt x="1280" y="1060"/>
                  </a:lnTo>
                  <a:lnTo>
                    <a:pt x="1499" y="841"/>
                  </a:lnTo>
                  <a:lnTo>
                    <a:pt x="1572" y="731"/>
                  </a:lnTo>
                  <a:lnTo>
                    <a:pt x="1645" y="585"/>
                  </a:lnTo>
                  <a:lnTo>
                    <a:pt x="1645" y="439"/>
                  </a:lnTo>
                  <a:lnTo>
                    <a:pt x="1609" y="25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7"/>
            <p:cNvSpPr/>
            <p:nvPr/>
          </p:nvSpPr>
          <p:spPr>
            <a:xfrm>
              <a:off x="3677950" y="3096450"/>
              <a:ext cx="41150" cy="32925"/>
            </a:xfrm>
            <a:custGeom>
              <a:avLst/>
              <a:gdLst/>
              <a:ahLst/>
              <a:cxnLst/>
              <a:rect l="l" t="t" r="r" b="b"/>
              <a:pathLst>
                <a:path w="1646" h="1317" fill="none" extrusionOk="0">
                  <a:moveTo>
                    <a:pt x="37" y="0"/>
                  </a:moveTo>
                  <a:lnTo>
                    <a:pt x="37" y="0"/>
                  </a:lnTo>
                  <a:lnTo>
                    <a:pt x="0" y="329"/>
                  </a:lnTo>
                  <a:lnTo>
                    <a:pt x="37" y="658"/>
                  </a:lnTo>
                  <a:lnTo>
                    <a:pt x="110" y="841"/>
                  </a:lnTo>
                  <a:lnTo>
                    <a:pt x="183" y="987"/>
                  </a:lnTo>
                  <a:lnTo>
                    <a:pt x="293" y="1097"/>
                  </a:lnTo>
                  <a:lnTo>
                    <a:pt x="402" y="1243"/>
                  </a:lnTo>
                  <a:lnTo>
                    <a:pt x="402" y="1243"/>
                  </a:lnTo>
                  <a:lnTo>
                    <a:pt x="549" y="1316"/>
                  </a:lnTo>
                  <a:lnTo>
                    <a:pt x="768" y="1316"/>
                  </a:lnTo>
                  <a:lnTo>
                    <a:pt x="768" y="1316"/>
                  </a:lnTo>
                  <a:lnTo>
                    <a:pt x="951" y="1316"/>
                  </a:lnTo>
                  <a:lnTo>
                    <a:pt x="1060" y="1243"/>
                  </a:lnTo>
                  <a:lnTo>
                    <a:pt x="1060" y="1243"/>
                  </a:lnTo>
                  <a:lnTo>
                    <a:pt x="1280" y="1060"/>
                  </a:lnTo>
                  <a:lnTo>
                    <a:pt x="1499" y="841"/>
                  </a:lnTo>
                  <a:lnTo>
                    <a:pt x="1572" y="731"/>
                  </a:lnTo>
                  <a:lnTo>
                    <a:pt x="1645" y="585"/>
                  </a:lnTo>
                  <a:lnTo>
                    <a:pt x="1645" y="439"/>
                  </a:lnTo>
                  <a:lnTo>
                    <a:pt x="1609" y="256"/>
                  </a:lnTo>
                  <a:lnTo>
                    <a:pt x="1609" y="256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3832375" y="3110150"/>
              <a:ext cx="30175" cy="42050"/>
            </a:xfrm>
            <a:custGeom>
              <a:avLst/>
              <a:gdLst/>
              <a:ahLst/>
              <a:cxnLst/>
              <a:rect l="l" t="t" r="r" b="b"/>
              <a:pathLst>
                <a:path w="1207" h="1682" extrusionOk="0">
                  <a:moveTo>
                    <a:pt x="585" y="1"/>
                  </a:moveTo>
                  <a:lnTo>
                    <a:pt x="74" y="183"/>
                  </a:lnTo>
                  <a:lnTo>
                    <a:pt x="37" y="658"/>
                  </a:lnTo>
                  <a:lnTo>
                    <a:pt x="1" y="1134"/>
                  </a:lnTo>
                  <a:lnTo>
                    <a:pt x="1" y="1280"/>
                  </a:lnTo>
                  <a:lnTo>
                    <a:pt x="37" y="1463"/>
                  </a:lnTo>
                  <a:lnTo>
                    <a:pt x="110" y="1609"/>
                  </a:lnTo>
                  <a:lnTo>
                    <a:pt x="147" y="1682"/>
                  </a:lnTo>
                  <a:lnTo>
                    <a:pt x="658" y="1682"/>
                  </a:lnTo>
                  <a:lnTo>
                    <a:pt x="878" y="1572"/>
                  </a:lnTo>
                  <a:lnTo>
                    <a:pt x="1024" y="1463"/>
                  </a:lnTo>
                  <a:lnTo>
                    <a:pt x="1170" y="1280"/>
                  </a:lnTo>
                  <a:lnTo>
                    <a:pt x="1170" y="1170"/>
                  </a:lnTo>
                  <a:lnTo>
                    <a:pt x="1207" y="1097"/>
                  </a:lnTo>
                  <a:lnTo>
                    <a:pt x="1170" y="987"/>
                  </a:lnTo>
                  <a:lnTo>
                    <a:pt x="1134" y="878"/>
                  </a:lnTo>
                  <a:lnTo>
                    <a:pt x="1024" y="622"/>
                  </a:lnTo>
                  <a:lnTo>
                    <a:pt x="841" y="403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7"/>
            <p:cNvSpPr/>
            <p:nvPr/>
          </p:nvSpPr>
          <p:spPr>
            <a:xfrm>
              <a:off x="3834200" y="31138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7"/>
            <p:cNvSpPr/>
            <p:nvPr/>
          </p:nvSpPr>
          <p:spPr>
            <a:xfrm>
              <a:off x="3832375" y="3110150"/>
              <a:ext cx="30175" cy="42050"/>
            </a:xfrm>
            <a:custGeom>
              <a:avLst/>
              <a:gdLst/>
              <a:ahLst/>
              <a:cxnLst/>
              <a:rect l="l" t="t" r="r" b="b"/>
              <a:pathLst>
                <a:path w="1207" h="1682" fill="none" extrusionOk="0">
                  <a:moveTo>
                    <a:pt x="585" y="1"/>
                  </a:moveTo>
                  <a:lnTo>
                    <a:pt x="585" y="1"/>
                  </a:lnTo>
                  <a:lnTo>
                    <a:pt x="74" y="183"/>
                  </a:lnTo>
                  <a:lnTo>
                    <a:pt x="74" y="183"/>
                  </a:lnTo>
                  <a:lnTo>
                    <a:pt x="37" y="658"/>
                  </a:lnTo>
                  <a:lnTo>
                    <a:pt x="1" y="1134"/>
                  </a:lnTo>
                  <a:lnTo>
                    <a:pt x="1" y="1134"/>
                  </a:lnTo>
                  <a:lnTo>
                    <a:pt x="1" y="1280"/>
                  </a:lnTo>
                  <a:lnTo>
                    <a:pt x="37" y="1463"/>
                  </a:lnTo>
                  <a:lnTo>
                    <a:pt x="110" y="1609"/>
                  </a:lnTo>
                  <a:lnTo>
                    <a:pt x="147" y="1682"/>
                  </a:lnTo>
                  <a:lnTo>
                    <a:pt x="147" y="1682"/>
                  </a:lnTo>
                  <a:lnTo>
                    <a:pt x="403" y="1682"/>
                  </a:lnTo>
                  <a:lnTo>
                    <a:pt x="403" y="1682"/>
                  </a:lnTo>
                  <a:lnTo>
                    <a:pt x="658" y="1682"/>
                  </a:lnTo>
                  <a:lnTo>
                    <a:pt x="878" y="1572"/>
                  </a:lnTo>
                  <a:lnTo>
                    <a:pt x="878" y="1572"/>
                  </a:lnTo>
                  <a:lnTo>
                    <a:pt x="1024" y="1463"/>
                  </a:lnTo>
                  <a:lnTo>
                    <a:pt x="1170" y="1280"/>
                  </a:lnTo>
                  <a:lnTo>
                    <a:pt x="1170" y="1170"/>
                  </a:lnTo>
                  <a:lnTo>
                    <a:pt x="1207" y="1097"/>
                  </a:lnTo>
                  <a:lnTo>
                    <a:pt x="1170" y="987"/>
                  </a:lnTo>
                  <a:lnTo>
                    <a:pt x="1134" y="878"/>
                  </a:lnTo>
                  <a:lnTo>
                    <a:pt x="1134" y="878"/>
                  </a:lnTo>
                  <a:lnTo>
                    <a:pt x="1024" y="622"/>
                  </a:lnTo>
                  <a:lnTo>
                    <a:pt x="841" y="403"/>
                  </a:lnTo>
                  <a:lnTo>
                    <a:pt x="58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7"/>
            <p:cNvSpPr/>
            <p:nvPr/>
          </p:nvSpPr>
          <p:spPr>
            <a:xfrm>
              <a:off x="5108025" y="3087300"/>
              <a:ext cx="29250" cy="43900"/>
            </a:xfrm>
            <a:custGeom>
              <a:avLst/>
              <a:gdLst/>
              <a:ahLst/>
              <a:cxnLst/>
              <a:rect l="l" t="t" r="r" b="b"/>
              <a:pathLst>
                <a:path w="1170" h="1756" extrusionOk="0">
                  <a:moveTo>
                    <a:pt x="329" y="1"/>
                  </a:moveTo>
                  <a:lnTo>
                    <a:pt x="220" y="403"/>
                  </a:lnTo>
                  <a:lnTo>
                    <a:pt x="110" y="805"/>
                  </a:lnTo>
                  <a:lnTo>
                    <a:pt x="37" y="1024"/>
                  </a:lnTo>
                  <a:lnTo>
                    <a:pt x="0" y="1207"/>
                  </a:lnTo>
                  <a:lnTo>
                    <a:pt x="0" y="1426"/>
                  </a:lnTo>
                  <a:lnTo>
                    <a:pt x="37" y="1646"/>
                  </a:lnTo>
                  <a:lnTo>
                    <a:pt x="329" y="1719"/>
                  </a:lnTo>
                  <a:lnTo>
                    <a:pt x="585" y="1755"/>
                  </a:lnTo>
                  <a:lnTo>
                    <a:pt x="768" y="1755"/>
                  </a:lnTo>
                  <a:lnTo>
                    <a:pt x="878" y="1682"/>
                  </a:lnTo>
                  <a:lnTo>
                    <a:pt x="987" y="1609"/>
                  </a:lnTo>
                  <a:lnTo>
                    <a:pt x="1097" y="1499"/>
                  </a:lnTo>
                  <a:lnTo>
                    <a:pt x="1170" y="1390"/>
                  </a:lnTo>
                  <a:lnTo>
                    <a:pt x="1170" y="1243"/>
                  </a:lnTo>
                  <a:lnTo>
                    <a:pt x="1170" y="1134"/>
                  </a:lnTo>
                  <a:lnTo>
                    <a:pt x="1133" y="1061"/>
                  </a:lnTo>
                  <a:lnTo>
                    <a:pt x="951" y="841"/>
                  </a:lnTo>
                  <a:lnTo>
                    <a:pt x="841" y="622"/>
                  </a:lnTo>
                  <a:lnTo>
                    <a:pt x="658" y="183"/>
                  </a:lnTo>
                  <a:lnTo>
                    <a:pt x="622" y="110"/>
                  </a:lnTo>
                  <a:lnTo>
                    <a:pt x="549" y="74"/>
                  </a:lnTo>
                  <a:lnTo>
                    <a:pt x="32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5108025" y="3087300"/>
              <a:ext cx="29250" cy="43900"/>
            </a:xfrm>
            <a:custGeom>
              <a:avLst/>
              <a:gdLst/>
              <a:ahLst/>
              <a:cxnLst/>
              <a:rect l="l" t="t" r="r" b="b"/>
              <a:pathLst>
                <a:path w="1170" h="1756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220" y="403"/>
                  </a:lnTo>
                  <a:lnTo>
                    <a:pt x="110" y="805"/>
                  </a:lnTo>
                  <a:lnTo>
                    <a:pt x="37" y="1024"/>
                  </a:lnTo>
                  <a:lnTo>
                    <a:pt x="0" y="1207"/>
                  </a:lnTo>
                  <a:lnTo>
                    <a:pt x="0" y="1426"/>
                  </a:lnTo>
                  <a:lnTo>
                    <a:pt x="37" y="1646"/>
                  </a:lnTo>
                  <a:lnTo>
                    <a:pt x="37" y="1646"/>
                  </a:lnTo>
                  <a:lnTo>
                    <a:pt x="329" y="1719"/>
                  </a:lnTo>
                  <a:lnTo>
                    <a:pt x="585" y="1755"/>
                  </a:lnTo>
                  <a:lnTo>
                    <a:pt x="585" y="1755"/>
                  </a:lnTo>
                  <a:lnTo>
                    <a:pt x="622" y="1755"/>
                  </a:lnTo>
                  <a:lnTo>
                    <a:pt x="622" y="1755"/>
                  </a:lnTo>
                  <a:lnTo>
                    <a:pt x="768" y="1755"/>
                  </a:lnTo>
                  <a:lnTo>
                    <a:pt x="878" y="1682"/>
                  </a:lnTo>
                  <a:lnTo>
                    <a:pt x="987" y="1609"/>
                  </a:lnTo>
                  <a:lnTo>
                    <a:pt x="1097" y="1499"/>
                  </a:lnTo>
                  <a:lnTo>
                    <a:pt x="1170" y="1390"/>
                  </a:lnTo>
                  <a:lnTo>
                    <a:pt x="1170" y="1243"/>
                  </a:lnTo>
                  <a:lnTo>
                    <a:pt x="1170" y="1134"/>
                  </a:lnTo>
                  <a:lnTo>
                    <a:pt x="1133" y="1061"/>
                  </a:lnTo>
                  <a:lnTo>
                    <a:pt x="1133" y="1061"/>
                  </a:lnTo>
                  <a:lnTo>
                    <a:pt x="951" y="841"/>
                  </a:lnTo>
                  <a:lnTo>
                    <a:pt x="841" y="622"/>
                  </a:lnTo>
                  <a:lnTo>
                    <a:pt x="658" y="183"/>
                  </a:lnTo>
                  <a:lnTo>
                    <a:pt x="658" y="183"/>
                  </a:lnTo>
                  <a:lnTo>
                    <a:pt x="622" y="110"/>
                  </a:lnTo>
                  <a:lnTo>
                    <a:pt x="549" y="74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6621250" y="4688275"/>
              <a:ext cx="53025" cy="29250"/>
            </a:xfrm>
            <a:custGeom>
              <a:avLst/>
              <a:gdLst/>
              <a:ahLst/>
              <a:cxnLst/>
              <a:rect l="l" t="t" r="r" b="b"/>
              <a:pathLst>
                <a:path w="2121" h="1170" extrusionOk="0">
                  <a:moveTo>
                    <a:pt x="1901" y="0"/>
                  </a:moveTo>
                  <a:lnTo>
                    <a:pt x="1828" y="37"/>
                  </a:lnTo>
                  <a:lnTo>
                    <a:pt x="1682" y="183"/>
                  </a:lnTo>
                  <a:lnTo>
                    <a:pt x="1536" y="329"/>
                  </a:lnTo>
                  <a:lnTo>
                    <a:pt x="1353" y="402"/>
                  </a:lnTo>
                  <a:lnTo>
                    <a:pt x="1170" y="512"/>
                  </a:lnTo>
                  <a:lnTo>
                    <a:pt x="805" y="585"/>
                  </a:lnTo>
                  <a:lnTo>
                    <a:pt x="366" y="621"/>
                  </a:lnTo>
                  <a:lnTo>
                    <a:pt x="220" y="658"/>
                  </a:lnTo>
                  <a:lnTo>
                    <a:pt x="74" y="695"/>
                  </a:lnTo>
                  <a:lnTo>
                    <a:pt x="37" y="731"/>
                  </a:lnTo>
                  <a:lnTo>
                    <a:pt x="0" y="804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476" y="1133"/>
                  </a:lnTo>
                  <a:lnTo>
                    <a:pt x="695" y="1170"/>
                  </a:lnTo>
                  <a:lnTo>
                    <a:pt x="1097" y="1170"/>
                  </a:lnTo>
                  <a:lnTo>
                    <a:pt x="1280" y="1133"/>
                  </a:lnTo>
                  <a:lnTo>
                    <a:pt x="1462" y="1023"/>
                  </a:lnTo>
                  <a:lnTo>
                    <a:pt x="1609" y="914"/>
                  </a:lnTo>
                  <a:lnTo>
                    <a:pt x="1755" y="731"/>
                  </a:lnTo>
                  <a:lnTo>
                    <a:pt x="1865" y="548"/>
                  </a:lnTo>
                  <a:lnTo>
                    <a:pt x="2011" y="292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6621250" y="4688275"/>
              <a:ext cx="53025" cy="29250"/>
            </a:xfrm>
            <a:custGeom>
              <a:avLst/>
              <a:gdLst/>
              <a:ahLst/>
              <a:cxnLst/>
              <a:rect l="l" t="t" r="r" b="b"/>
              <a:pathLst>
                <a:path w="2121" h="1170" fill="none" extrusionOk="0">
                  <a:moveTo>
                    <a:pt x="1901" y="0"/>
                  </a:moveTo>
                  <a:lnTo>
                    <a:pt x="1901" y="0"/>
                  </a:lnTo>
                  <a:lnTo>
                    <a:pt x="1828" y="37"/>
                  </a:lnTo>
                  <a:lnTo>
                    <a:pt x="1828" y="37"/>
                  </a:lnTo>
                  <a:lnTo>
                    <a:pt x="1682" y="183"/>
                  </a:lnTo>
                  <a:lnTo>
                    <a:pt x="1536" y="329"/>
                  </a:lnTo>
                  <a:lnTo>
                    <a:pt x="1353" y="402"/>
                  </a:lnTo>
                  <a:lnTo>
                    <a:pt x="1170" y="512"/>
                  </a:lnTo>
                  <a:lnTo>
                    <a:pt x="805" y="585"/>
                  </a:lnTo>
                  <a:lnTo>
                    <a:pt x="366" y="621"/>
                  </a:lnTo>
                  <a:lnTo>
                    <a:pt x="366" y="621"/>
                  </a:lnTo>
                  <a:lnTo>
                    <a:pt x="220" y="658"/>
                  </a:lnTo>
                  <a:lnTo>
                    <a:pt x="74" y="695"/>
                  </a:lnTo>
                  <a:lnTo>
                    <a:pt x="37" y="731"/>
                  </a:lnTo>
                  <a:lnTo>
                    <a:pt x="0" y="804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0" y="987"/>
                  </a:lnTo>
                  <a:lnTo>
                    <a:pt x="476" y="1133"/>
                  </a:lnTo>
                  <a:lnTo>
                    <a:pt x="695" y="1170"/>
                  </a:lnTo>
                  <a:lnTo>
                    <a:pt x="878" y="1170"/>
                  </a:lnTo>
                  <a:lnTo>
                    <a:pt x="878" y="1170"/>
                  </a:lnTo>
                  <a:lnTo>
                    <a:pt x="1097" y="1170"/>
                  </a:lnTo>
                  <a:lnTo>
                    <a:pt x="1280" y="1133"/>
                  </a:lnTo>
                  <a:lnTo>
                    <a:pt x="1462" y="1023"/>
                  </a:lnTo>
                  <a:lnTo>
                    <a:pt x="1609" y="914"/>
                  </a:lnTo>
                  <a:lnTo>
                    <a:pt x="1755" y="731"/>
                  </a:lnTo>
                  <a:lnTo>
                    <a:pt x="1865" y="548"/>
                  </a:lnTo>
                  <a:lnTo>
                    <a:pt x="2011" y="292"/>
                  </a:lnTo>
                  <a:lnTo>
                    <a:pt x="2120" y="0"/>
                  </a:lnTo>
                  <a:lnTo>
                    <a:pt x="2120" y="0"/>
                  </a:lnTo>
                  <a:lnTo>
                    <a:pt x="190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6226500" y="4274325"/>
              <a:ext cx="21025" cy="47525"/>
            </a:xfrm>
            <a:custGeom>
              <a:avLst/>
              <a:gdLst/>
              <a:ahLst/>
              <a:cxnLst/>
              <a:rect l="l" t="t" r="r" b="b"/>
              <a:pathLst>
                <a:path w="841" h="1901" extrusionOk="0">
                  <a:moveTo>
                    <a:pt x="658" y="0"/>
                  </a:moveTo>
                  <a:lnTo>
                    <a:pt x="402" y="183"/>
                  </a:lnTo>
                  <a:lnTo>
                    <a:pt x="219" y="402"/>
                  </a:lnTo>
                  <a:lnTo>
                    <a:pt x="73" y="622"/>
                  </a:lnTo>
                  <a:lnTo>
                    <a:pt x="0" y="877"/>
                  </a:lnTo>
                  <a:lnTo>
                    <a:pt x="0" y="1133"/>
                  </a:lnTo>
                  <a:lnTo>
                    <a:pt x="37" y="1389"/>
                  </a:lnTo>
                  <a:lnTo>
                    <a:pt x="183" y="1645"/>
                  </a:lnTo>
                  <a:lnTo>
                    <a:pt x="366" y="1901"/>
                  </a:lnTo>
                  <a:lnTo>
                    <a:pt x="548" y="1718"/>
                  </a:lnTo>
                  <a:lnTo>
                    <a:pt x="658" y="1535"/>
                  </a:lnTo>
                  <a:lnTo>
                    <a:pt x="768" y="1316"/>
                  </a:lnTo>
                  <a:lnTo>
                    <a:pt x="841" y="1060"/>
                  </a:lnTo>
                  <a:lnTo>
                    <a:pt x="841" y="804"/>
                  </a:lnTo>
                  <a:lnTo>
                    <a:pt x="841" y="548"/>
                  </a:lnTo>
                  <a:lnTo>
                    <a:pt x="768" y="256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7"/>
            <p:cNvSpPr/>
            <p:nvPr/>
          </p:nvSpPr>
          <p:spPr>
            <a:xfrm>
              <a:off x="6226500" y="4274325"/>
              <a:ext cx="21025" cy="47525"/>
            </a:xfrm>
            <a:custGeom>
              <a:avLst/>
              <a:gdLst/>
              <a:ahLst/>
              <a:cxnLst/>
              <a:rect l="l" t="t" r="r" b="b"/>
              <a:pathLst>
                <a:path w="841" h="1901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402" y="183"/>
                  </a:lnTo>
                  <a:lnTo>
                    <a:pt x="219" y="402"/>
                  </a:lnTo>
                  <a:lnTo>
                    <a:pt x="73" y="622"/>
                  </a:lnTo>
                  <a:lnTo>
                    <a:pt x="0" y="877"/>
                  </a:lnTo>
                  <a:lnTo>
                    <a:pt x="0" y="1133"/>
                  </a:lnTo>
                  <a:lnTo>
                    <a:pt x="37" y="1389"/>
                  </a:lnTo>
                  <a:lnTo>
                    <a:pt x="183" y="1645"/>
                  </a:lnTo>
                  <a:lnTo>
                    <a:pt x="366" y="1901"/>
                  </a:lnTo>
                  <a:lnTo>
                    <a:pt x="366" y="1901"/>
                  </a:lnTo>
                  <a:lnTo>
                    <a:pt x="548" y="1718"/>
                  </a:lnTo>
                  <a:lnTo>
                    <a:pt x="658" y="1535"/>
                  </a:lnTo>
                  <a:lnTo>
                    <a:pt x="768" y="1316"/>
                  </a:lnTo>
                  <a:lnTo>
                    <a:pt x="841" y="1060"/>
                  </a:lnTo>
                  <a:lnTo>
                    <a:pt x="841" y="804"/>
                  </a:lnTo>
                  <a:lnTo>
                    <a:pt x="841" y="548"/>
                  </a:lnTo>
                  <a:lnTo>
                    <a:pt x="768" y="256"/>
                  </a:lnTo>
                  <a:lnTo>
                    <a:pt x="65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7"/>
            <p:cNvSpPr/>
            <p:nvPr/>
          </p:nvSpPr>
          <p:spPr>
            <a:xfrm>
              <a:off x="3777550" y="3232600"/>
              <a:ext cx="28350" cy="32925"/>
            </a:xfrm>
            <a:custGeom>
              <a:avLst/>
              <a:gdLst/>
              <a:ahLst/>
              <a:cxnLst/>
              <a:rect l="l" t="t" r="r" b="b"/>
              <a:pathLst>
                <a:path w="1134" h="1317" extrusionOk="0">
                  <a:moveTo>
                    <a:pt x="512" y="0"/>
                  </a:moveTo>
                  <a:lnTo>
                    <a:pt x="402" y="74"/>
                  </a:lnTo>
                  <a:lnTo>
                    <a:pt x="293" y="147"/>
                  </a:lnTo>
                  <a:lnTo>
                    <a:pt x="220" y="220"/>
                  </a:lnTo>
                  <a:lnTo>
                    <a:pt x="110" y="476"/>
                  </a:lnTo>
                  <a:lnTo>
                    <a:pt x="0" y="731"/>
                  </a:lnTo>
                  <a:lnTo>
                    <a:pt x="110" y="951"/>
                  </a:lnTo>
                  <a:lnTo>
                    <a:pt x="293" y="1134"/>
                  </a:lnTo>
                  <a:lnTo>
                    <a:pt x="476" y="1280"/>
                  </a:lnTo>
                  <a:lnTo>
                    <a:pt x="585" y="1280"/>
                  </a:lnTo>
                  <a:lnTo>
                    <a:pt x="695" y="1316"/>
                  </a:lnTo>
                  <a:lnTo>
                    <a:pt x="768" y="1316"/>
                  </a:lnTo>
                  <a:lnTo>
                    <a:pt x="878" y="1280"/>
                  </a:lnTo>
                  <a:lnTo>
                    <a:pt x="951" y="1207"/>
                  </a:lnTo>
                  <a:lnTo>
                    <a:pt x="1024" y="1134"/>
                  </a:lnTo>
                  <a:lnTo>
                    <a:pt x="1060" y="1024"/>
                  </a:lnTo>
                  <a:lnTo>
                    <a:pt x="1134" y="768"/>
                  </a:lnTo>
                  <a:lnTo>
                    <a:pt x="1134" y="476"/>
                  </a:lnTo>
                  <a:lnTo>
                    <a:pt x="1097" y="329"/>
                  </a:lnTo>
                  <a:lnTo>
                    <a:pt x="1060" y="183"/>
                  </a:lnTo>
                  <a:lnTo>
                    <a:pt x="951" y="7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3777550" y="3232600"/>
              <a:ext cx="28350" cy="32925"/>
            </a:xfrm>
            <a:custGeom>
              <a:avLst/>
              <a:gdLst/>
              <a:ahLst/>
              <a:cxnLst/>
              <a:rect l="l" t="t" r="r" b="b"/>
              <a:pathLst>
                <a:path w="1134" h="1317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512" y="0"/>
                  </a:lnTo>
                  <a:lnTo>
                    <a:pt x="402" y="74"/>
                  </a:lnTo>
                  <a:lnTo>
                    <a:pt x="293" y="147"/>
                  </a:lnTo>
                  <a:lnTo>
                    <a:pt x="220" y="220"/>
                  </a:lnTo>
                  <a:lnTo>
                    <a:pt x="110" y="476"/>
                  </a:lnTo>
                  <a:lnTo>
                    <a:pt x="0" y="731"/>
                  </a:lnTo>
                  <a:lnTo>
                    <a:pt x="0" y="731"/>
                  </a:lnTo>
                  <a:lnTo>
                    <a:pt x="110" y="951"/>
                  </a:lnTo>
                  <a:lnTo>
                    <a:pt x="293" y="1134"/>
                  </a:lnTo>
                  <a:lnTo>
                    <a:pt x="476" y="1280"/>
                  </a:lnTo>
                  <a:lnTo>
                    <a:pt x="585" y="1280"/>
                  </a:lnTo>
                  <a:lnTo>
                    <a:pt x="695" y="1316"/>
                  </a:lnTo>
                  <a:lnTo>
                    <a:pt x="695" y="1316"/>
                  </a:lnTo>
                  <a:lnTo>
                    <a:pt x="768" y="1316"/>
                  </a:lnTo>
                  <a:lnTo>
                    <a:pt x="768" y="1316"/>
                  </a:lnTo>
                  <a:lnTo>
                    <a:pt x="878" y="1280"/>
                  </a:lnTo>
                  <a:lnTo>
                    <a:pt x="951" y="1207"/>
                  </a:lnTo>
                  <a:lnTo>
                    <a:pt x="1024" y="1134"/>
                  </a:lnTo>
                  <a:lnTo>
                    <a:pt x="1060" y="1024"/>
                  </a:lnTo>
                  <a:lnTo>
                    <a:pt x="1134" y="768"/>
                  </a:lnTo>
                  <a:lnTo>
                    <a:pt x="1134" y="476"/>
                  </a:lnTo>
                  <a:lnTo>
                    <a:pt x="1134" y="476"/>
                  </a:lnTo>
                  <a:lnTo>
                    <a:pt x="1097" y="329"/>
                  </a:lnTo>
                  <a:lnTo>
                    <a:pt x="1060" y="183"/>
                  </a:lnTo>
                  <a:lnTo>
                    <a:pt x="951" y="74"/>
                  </a:lnTo>
                  <a:lnTo>
                    <a:pt x="768" y="0"/>
                  </a:lnTo>
                  <a:lnTo>
                    <a:pt x="768" y="0"/>
                  </a:lnTo>
                  <a:lnTo>
                    <a:pt x="65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2897575" y="3579850"/>
              <a:ext cx="36575" cy="32900"/>
            </a:xfrm>
            <a:custGeom>
              <a:avLst/>
              <a:gdLst/>
              <a:ahLst/>
              <a:cxnLst/>
              <a:rect l="l" t="t" r="r" b="b"/>
              <a:pathLst>
                <a:path w="1463" h="1316" extrusionOk="0">
                  <a:moveTo>
                    <a:pt x="1462" y="0"/>
                  </a:moveTo>
                  <a:lnTo>
                    <a:pt x="439" y="475"/>
                  </a:lnTo>
                  <a:lnTo>
                    <a:pt x="147" y="621"/>
                  </a:lnTo>
                  <a:lnTo>
                    <a:pt x="74" y="694"/>
                  </a:lnTo>
                  <a:lnTo>
                    <a:pt x="37" y="768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74" y="1316"/>
                  </a:lnTo>
                  <a:lnTo>
                    <a:pt x="402" y="1279"/>
                  </a:lnTo>
                  <a:lnTo>
                    <a:pt x="658" y="1206"/>
                  </a:lnTo>
                  <a:lnTo>
                    <a:pt x="878" y="1097"/>
                  </a:lnTo>
                  <a:lnTo>
                    <a:pt x="1060" y="950"/>
                  </a:lnTo>
                  <a:lnTo>
                    <a:pt x="1207" y="768"/>
                  </a:lnTo>
                  <a:lnTo>
                    <a:pt x="1316" y="548"/>
                  </a:lnTo>
                  <a:lnTo>
                    <a:pt x="1426" y="292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2897575" y="3579850"/>
              <a:ext cx="36575" cy="32900"/>
            </a:xfrm>
            <a:custGeom>
              <a:avLst/>
              <a:gdLst/>
              <a:ahLst/>
              <a:cxnLst/>
              <a:rect l="l" t="t" r="r" b="b"/>
              <a:pathLst>
                <a:path w="1463" h="1316" fill="none" extrusionOk="0">
                  <a:moveTo>
                    <a:pt x="1462" y="0"/>
                  </a:moveTo>
                  <a:lnTo>
                    <a:pt x="1462" y="0"/>
                  </a:lnTo>
                  <a:lnTo>
                    <a:pt x="439" y="475"/>
                  </a:lnTo>
                  <a:lnTo>
                    <a:pt x="439" y="475"/>
                  </a:lnTo>
                  <a:lnTo>
                    <a:pt x="147" y="621"/>
                  </a:lnTo>
                  <a:lnTo>
                    <a:pt x="74" y="694"/>
                  </a:lnTo>
                  <a:lnTo>
                    <a:pt x="37" y="768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74" y="1316"/>
                  </a:lnTo>
                  <a:lnTo>
                    <a:pt x="74" y="1316"/>
                  </a:lnTo>
                  <a:lnTo>
                    <a:pt x="402" y="1279"/>
                  </a:lnTo>
                  <a:lnTo>
                    <a:pt x="658" y="1206"/>
                  </a:lnTo>
                  <a:lnTo>
                    <a:pt x="878" y="1097"/>
                  </a:lnTo>
                  <a:lnTo>
                    <a:pt x="1060" y="950"/>
                  </a:lnTo>
                  <a:lnTo>
                    <a:pt x="1207" y="768"/>
                  </a:lnTo>
                  <a:lnTo>
                    <a:pt x="1316" y="548"/>
                  </a:lnTo>
                  <a:lnTo>
                    <a:pt x="1426" y="292"/>
                  </a:lnTo>
                  <a:lnTo>
                    <a:pt x="146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6022725" y="3078175"/>
              <a:ext cx="42975" cy="15550"/>
            </a:xfrm>
            <a:custGeom>
              <a:avLst/>
              <a:gdLst/>
              <a:ahLst/>
              <a:cxnLst/>
              <a:rect l="l" t="t" r="r" b="b"/>
              <a:pathLst>
                <a:path w="1719" h="622" extrusionOk="0">
                  <a:moveTo>
                    <a:pt x="804" y="0"/>
                  </a:moveTo>
                  <a:lnTo>
                    <a:pt x="402" y="37"/>
                  </a:lnTo>
                  <a:lnTo>
                    <a:pt x="183" y="73"/>
                  </a:lnTo>
                  <a:lnTo>
                    <a:pt x="0" y="146"/>
                  </a:lnTo>
                  <a:lnTo>
                    <a:pt x="37" y="329"/>
                  </a:lnTo>
                  <a:lnTo>
                    <a:pt x="146" y="512"/>
                  </a:lnTo>
                  <a:lnTo>
                    <a:pt x="293" y="585"/>
                  </a:lnTo>
                  <a:lnTo>
                    <a:pt x="512" y="622"/>
                  </a:lnTo>
                  <a:lnTo>
                    <a:pt x="1572" y="622"/>
                  </a:lnTo>
                  <a:lnTo>
                    <a:pt x="1645" y="585"/>
                  </a:lnTo>
                  <a:lnTo>
                    <a:pt x="1682" y="475"/>
                  </a:lnTo>
                  <a:lnTo>
                    <a:pt x="1718" y="402"/>
                  </a:lnTo>
                  <a:lnTo>
                    <a:pt x="1718" y="329"/>
                  </a:lnTo>
                  <a:lnTo>
                    <a:pt x="1572" y="146"/>
                  </a:lnTo>
                  <a:lnTo>
                    <a:pt x="1499" y="73"/>
                  </a:lnTo>
                  <a:lnTo>
                    <a:pt x="1426" y="37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6022725" y="3078175"/>
              <a:ext cx="42975" cy="15550"/>
            </a:xfrm>
            <a:custGeom>
              <a:avLst/>
              <a:gdLst/>
              <a:ahLst/>
              <a:cxnLst/>
              <a:rect l="l" t="t" r="r" b="b"/>
              <a:pathLst>
                <a:path w="1719" h="622" fill="none" extrusionOk="0">
                  <a:moveTo>
                    <a:pt x="804" y="0"/>
                  </a:moveTo>
                  <a:lnTo>
                    <a:pt x="804" y="0"/>
                  </a:lnTo>
                  <a:lnTo>
                    <a:pt x="402" y="37"/>
                  </a:lnTo>
                  <a:lnTo>
                    <a:pt x="183" y="73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37" y="329"/>
                  </a:lnTo>
                  <a:lnTo>
                    <a:pt x="146" y="512"/>
                  </a:lnTo>
                  <a:lnTo>
                    <a:pt x="293" y="585"/>
                  </a:lnTo>
                  <a:lnTo>
                    <a:pt x="512" y="622"/>
                  </a:lnTo>
                  <a:lnTo>
                    <a:pt x="512" y="622"/>
                  </a:lnTo>
                  <a:lnTo>
                    <a:pt x="695" y="622"/>
                  </a:lnTo>
                  <a:lnTo>
                    <a:pt x="695" y="622"/>
                  </a:lnTo>
                  <a:lnTo>
                    <a:pt x="1133" y="622"/>
                  </a:lnTo>
                  <a:lnTo>
                    <a:pt x="1572" y="622"/>
                  </a:lnTo>
                  <a:lnTo>
                    <a:pt x="1572" y="622"/>
                  </a:lnTo>
                  <a:lnTo>
                    <a:pt x="1645" y="585"/>
                  </a:lnTo>
                  <a:lnTo>
                    <a:pt x="1682" y="475"/>
                  </a:lnTo>
                  <a:lnTo>
                    <a:pt x="1718" y="402"/>
                  </a:lnTo>
                  <a:lnTo>
                    <a:pt x="1718" y="329"/>
                  </a:lnTo>
                  <a:lnTo>
                    <a:pt x="1718" y="329"/>
                  </a:lnTo>
                  <a:lnTo>
                    <a:pt x="1572" y="146"/>
                  </a:lnTo>
                  <a:lnTo>
                    <a:pt x="1499" y="73"/>
                  </a:lnTo>
                  <a:lnTo>
                    <a:pt x="1426" y="37"/>
                  </a:lnTo>
                  <a:lnTo>
                    <a:pt x="1426" y="37"/>
                  </a:lnTo>
                  <a:lnTo>
                    <a:pt x="80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7"/>
            <p:cNvSpPr/>
            <p:nvPr/>
          </p:nvSpPr>
          <p:spPr>
            <a:xfrm>
              <a:off x="6011750" y="3153100"/>
              <a:ext cx="30175" cy="21050"/>
            </a:xfrm>
            <a:custGeom>
              <a:avLst/>
              <a:gdLst/>
              <a:ahLst/>
              <a:cxnLst/>
              <a:rect l="l" t="t" r="r" b="b"/>
              <a:pathLst>
                <a:path w="1207" h="842" extrusionOk="0">
                  <a:moveTo>
                    <a:pt x="476" y="0"/>
                  </a:moveTo>
                  <a:lnTo>
                    <a:pt x="293" y="37"/>
                  </a:lnTo>
                  <a:lnTo>
                    <a:pt x="74" y="147"/>
                  </a:lnTo>
                  <a:lnTo>
                    <a:pt x="1" y="841"/>
                  </a:lnTo>
                  <a:lnTo>
                    <a:pt x="914" y="841"/>
                  </a:lnTo>
                  <a:lnTo>
                    <a:pt x="1024" y="805"/>
                  </a:lnTo>
                  <a:lnTo>
                    <a:pt x="1097" y="768"/>
                  </a:lnTo>
                  <a:lnTo>
                    <a:pt x="1170" y="695"/>
                  </a:lnTo>
                  <a:lnTo>
                    <a:pt x="1207" y="622"/>
                  </a:lnTo>
                  <a:lnTo>
                    <a:pt x="1207" y="549"/>
                  </a:lnTo>
                  <a:lnTo>
                    <a:pt x="1170" y="402"/>
                  </a:lnTo>
                  <a:lnTo>
                    <a:pt x="1134" y="329"/>
                  </a:lnTo>
                  <a:lnTo>
                    <a:pt x="1061" y="256"/>
                  </a:lnTo>
                  <a:lnTo>
                    <a:pt x="768" y="74"/>
                  </a:lnTo>
                  <a:lnTo>
                    <a:pt x="622" y="37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7"/>
            <p:cNvSpPr/>
            <p:nvPr/>
          </p:nvSpPr>
          <p:spPr>
            <a:xfrm>
              <a:off x="6011750" y="3153100"/>
              <a:ext cx="30175" cy="21050"/>
            </a:xfrm>
            <a:custGeom>
              <a:avLst/>
              <a:gdLst/>
              <a:ahLst/>
              <a:cxnLst/>
              <a:rect l="l" t="t" r="r" b="b"/>
              <a:pathLst>
                <a:path w="1207" h="842" fill="none" extrusionOk="0">
                  <a:moveTo>
                    <a:pt x="476" y="0"/>
                  </a:moveTo>
                  <a:lnTo>
                    <a:pt x="476" y="0"/>
                  </a:lnTo>
                  <a:lnTo>
                    <a:pt x="293" y="37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1" y="841"/>
                  </a:lnTo>
                  <a:lnTo>
                    <a:pt x="1" y="841"/>
                  </a:lnTo>
                  <a:lnTo>
                    <a:pt x="549" y="841"/>
                  </a:lnTo>
                  <a:lnTo>
                    <a:pt x="549" y="841"/>
                  </a:lnTo>
                  <a:lnTo>
                    <a:pt x="914" y="841"/>
                  </a:lnTo>
                  <a:lnTo>
                    <a:pt x="914" y="841"/>
                  </a:lnTo>
                  <a:lnTo>
                    <a:pt x="1024" y="805"/>
                  </a:lnTo>
                  <a:lnTo>
                    <a:pt x="1097" y="768"/>
                  </a:lnTo>
                  <a:lnTo>
                    <a:pt x="1170" y="695"/>
                  </a:lnTo>
                  <a:lnTo>
                    <a:pt x="1207" y="622"/>
                  </a:lnTo>
                  <a:lnTo>
                    <a:pt x="1207" y="622"/>
                  </a:lnTo>
                  <a:lnTo>
                    <a:pt x="1207" y="549"/>
                  </a:lnTo>
                  <a:lnTo>
                    <a:pt x="1170" y="402"/>
                  </a:lnTo>
                  <a:lnTo>
                    <a:pt x="1134" y="329"/>
                  </a:lnTo>
                  <a:lnTo>
                    <a:pt x="1061" y="256"/>
                  </a:lnTo>
                  <a:lnTo>
                    <a:pt x="1061" y="256"/>
                  </a:lnTo>
                  <a:lnTo>
                    <a:pt x="768" y="74"/>
                  </a:lnTo>
                  <a:lnTo>
                    <a:pt x="622" y="37"/>
                  </a:lnTo>
                  <a:lnTo>
                    <a:pt x="47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3871675" y="3486625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1133" y="1"/>
                  </a:moveTo>
                  <a:lnTo>
                    <a:pt x="951" y="37"/>
                  </a:lnTo>
                  <a:lnTo>
                    <a:pt x="731" y="74"/>
                  </a:lnTo>
                  <a:lnTo>
                    <a:pt x="585" y="147"/>
                  </a:lnTo>
                  <a:lnTo>
                    <a:pt x="402" y="220"/>
                  </a:lnTo>
                  <a:lnTo>
                    <a:pt x="293" y="330"/>
                  </a:lnTo>
                  <a:lnTo>
                    <a:pt x="183" y="476"/>
                  </a:lnTo>
                  <a:lnTo>
                    <a:pt x="73" y="659"/>
                  </a:lnTo>
                  <a:lnTo>
                    <a:pt x="0" y="841"/>
                  </a:lnTo>
                  <a:lnTo>
                    <a:pt x="110" y="988"/>
                  </a:lnTo>
                  <a:lnTo>
                    <a:pt x="183" y="1061"/>
                  </a:lnTo>
                  <a:lnTo>
                    <a:pt x="293" y="1097"/>
                  </a:lnTo>
                  <a:lnTo>
                    <a:pt x="366" y="1134"/>
                  </a:lnTo>
                  <a:lnTo>
                    <a:pt x="512" y="1097"/>
                  </a:lnTo>
                  <a:lnTo>
                    <a:pt x="658" y="1024"/>
                  </a:lnTo>
                  <a:lnTo>
                    <a:pt x="841" y="951"/>
                  </a:lnTo>
                  <a:lnTo>
                    <a:pt x="951" y="841"/>
                  </a:lnTo>
                  <a:lnTo>
                    <a:pt x="1024" y="732"/>
                  </a:lnTo>
                  <a:lnTo>
                    <a:pt x="1097" y="586"/>
                  </a:lnTo>
                  <a:lnTo>
                    <a:pt x="1133" y="476"/>
                  </a:lnTo>
                  <a:lnTo>
                    <a:pt x="1133" y="330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7"/>
            <p:cNvSpPr/>
            <p:nvPr/>
          </p:nvSpPr>
          <p:spPr>
            <a:xfrm>
              <a:off x="3871675" y="3486625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1134" h="1134" fill="none" extrusionOk="0">
                  <a:moveTo>
                    <a:pt x="1133" y="1"/>
                  </a:moveTo>
                  <a:lnTo>
                    <a:pt x="1133" y="1"/>
                  </a:lnTo>
                  <a:lnTo>
                    <a:pt x="951" y="37"/>
                  </a:lnTo>
                  <a:lnTo>
                    <a:pt x="731" y="74"/>
                  </a:lnTo>
                  <a:lnTo>
                    <a:pt x="585" y="147"/>
                  </a:lnTo>
                  <a:lnTo>
                    <a:pt x="402" y="220"/>
                  </a:lnTo>
                  <a:lnTo>
                    <a:pt x="293" y="330"/>
                  </a:lnTo>
                  <a:lnTo>
                    <a:pt x="183" y="476"/>
                  </a:lnTo>
                  <a:lnTo>
                    <a:pt x="73" y="659"/>
                  </a:lnTo>
                  <a:lnTo>
                    <a:pt x="0" y="841"/>
                  </a:lnTo>
                  <a:lnTo>
                    <a:pt x="0" y="841"/>
                  </a:lnTo>
                  <a:lnTo>
                    <a:pt x="110" y="988"/>
                  </a:lnTo>
                  <a:lnTo>
                    <a:pt x="183" y="1061"/>
                  </a:lnTo>
                  <a:lnTo>
                    <a:pt x="293" y="1097"/>
                  </a:lnTo>
                  <a:lnTo>
                    <a:pt x="366" y="1134"/>
                  </a:lnTo>
                  <a:lnTo>
                    <a:pt x="366" y="1134"/>
                  </a:lnTo>
                  <a:lnTo>
                    <a:pt x="512" y="1097"/>
                  </a:lnTo>
                  <a:lnTo>
                    <a:pt x="658" y="1024"/>
                  </a:lnTo>
                  <a:lnTo>
                    <a:pt x="658" y="1024"/>
                  </a:lnTo>
                  <a:lnTo>
                    <a:pt x="841" y="951"/>
                  </a:lnTo>
                  <a:lnTo>
                    <a:pt x="951" y="841"/>
                  </a:lnTo>
                  <a:lnTo>
                    <a:pt x="1024" y="732"/>
                  </a:lnTo>
                  <a:lnTo>
                    <a:pt x="1097" y="586"/>
                  </a:lnTo>
                  <a:lnTo>
                    <a:pt x="1133" y="476"/>
                  </a:lnTo>
                  <a:lnTo>
                    <a:pt x="1133" y="330"/>
                  </a:lnTo>
                  <a:lnTo>
                    <a:pt x="113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7"/>
            <p:cNvSpPr/>
            <p:nvPr/>
          </p:nvSpPr>
          <p:spPr>
            <a:xfrm>
              <a:off x="3900000" y="34866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6268525" y="4473525"/>
              <a:ext cx="28350" cy="31100"/>
            </a:xfrm>
            <a:custGeom>
              <a:avLst/>
              <a:gdLst/>
              <a:ahLst/>
              <a:cxnLst/>
              <a:rect l="l" t="t" r="r" b="b"/>
              <a:pathLst>
                <a:path w="1134" h="1244" extrusionOk="0">
                  <a:moveTo>
                    <a:pt x="110" y="0"/>
                  </a:moveTo>
                  <a:lnTo>
                    <a:pt x="1" y="183"/>
                  </a:lnTo>
                  <a:lnTo>
                    <a:pt x="37" y="329"/>
                  </a:lnTo>
                  <a:lnTo>
                    <a:pt x="74" y="476"/>
                  </a:lnTo>
                  <a:lnTo>
                    <a:pt x="183" y="622"/>
                  </a:lnTo>
                  <a:lnTo>
                    <a:pt x="293" y="731"/>
                  </a:lnTo>
                  <a:lnTo>
                    <a:pt x="366" y="878"/>
                  </a:lnTo>
                  <a:lnTo>
                    <a:pt x="366" y="987"/>
                  </a:lnTo>
                  <a:lnTo>
                    <a:pt x="293" y="1170"/>
                  </a:lnTo>
                  <a:lnTo>
                    <a:pt x="476" y="1243"/>
                  </a:lnTo>
                  <a:lnTo>
                    <a:pt x="768" y="1243"/>
                  </a:lnTo>
                  <a:lnTo>
                    <a:pt x="878" y="1170"/>
                  </a:lnTo>
                  <a:lnTo>
                    <a:pt x="951" y="1097"/>
                  </a:lnTo>
                  <a:lnTo>
                    <a:pt x="1024" y="987"/>
                  </a:lnTo>
                  <a:lnTo>
                    <a:pt x="1097" y="768"/>
                  </a:lnTo>
                  <a:lnTo>
                    <a:pt x="1134" y="695"/>
                  </a:lnTo>
                  <a:lnTo>
                    <a:pt x="1097" y="622"/>
                  </a:lnTo>
                  <a:lnTo>
                    <a:pt x="695" y="220"/>
                  </a:lnTo>
                  <a:lnTo>
                    <a:pt x="585" y="147"/>
                  </a:lnTo>
                  <a:lnTo>
                    <a:pt x="439" y="74"/>
                  </a:lnTo>
                  <a:lnTo>
                    <a:pt x="293" y="3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6268525" y="4473525"/>
              <a:ext cx="28350" cy="31100"/>
            </a:xfrm>
            <a:custGeom>
              <a:avLst/>
              <a:gdLst/>
              <a:ahLst/>
              <a:cxnLst/>
              <a:rect l="l" t="t" r="r" b="b"/>
              <a:pathLst>
                <a:path w="1134" h="1244" fill="none" extrusionOk="0">
                  <a:moveTo>
                    <a:pt x="147" y="0"/>
                  </a:moveTo>
                  <a:lnTo>
                    <a:pt x="147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" y="183"/>
                  </a:lnTo>
                  <a:lnTo>
                    <a:pt x="37" y="329"/>
                  </a:lnTo>
                  <a:lnTo>
                    <a:pt x="74" y="476"/>
                  </a:lnTo>
                  <a:lnTo>
                    <a:pt x="183" y="622"/>
                  </a:lnTo>
                  <a:lnTo>
                    <a:pt x="293" y="731"/>
                  </a:lnTo>
                  <a:lnTo>
                    <a:pt x="366" y="878"/>
                  </a:lnTo>
                  <a:lnTo>
                    <a:pt x="366" y="987"/>
                  </a:lnTo>
                  <a:lnTo>
                    <a:pt x="293" y="1170"/>
                  </a:lnTo>
                  <a:lnTo>
                    <a:pt x="293" y="1170"/>
                  </a:lnTo>
                  <a:lnTo>
                    <a:pt x="476" y="1243"/>
                  </a:lnTo>
                  <a:lnTo>
                    <a:pt x="622" y="1243"/>
                  </a:lnTo>
                  <a:lnTo>
                    <a:pt x="622" y="1243"/>
                  </a:lnTo>
                  <a:lnTo>
                    <a:pt x="768" y="1243"/>
                  </a:lnTo>
                  <a:lnTo>
                    <a:pt x="878" y="1170"/>
                  </a:lnTo>
                  <a:lnTo>
                    <a:pt x="951" y="1097"/>
                  </a:lnTo>
                  <a:lnTo>
                    <a:pt x="1024" y="987"/>
                  </a:lnTo>
                  <a:lnTo>
                    <a:pt x="1024" y="987"/>
                  </a:lnTo>
                  <a:lnTo>
                    <a:pt x="1097" y="768"/>
                  </a:lnTo>
                  <a:lnTo>
                    <a:pt x="1134" y="695"/>
                  </a:lnTo>
                  <a:lnTo>
                    <a:pt x="1097" y="622"/>
                  </a:lnTo>
                  <a:lnTo>
                    <a:pt x="1097" y="622"/>
                  </a:lnTo>
                  <a:lnTo>
                    <a:pt x="695" y="220"/>
                  </a:lnTo>
                  <a:lnTo>
                    <a:pt x="585" y="147"/>
                  </a:lnTo>
                  <a:lnTo>
                    <a:pt x="439" y="74"/>
                  </a:lnTo>
                  <a:lnTo>
                    <a:pt x="293" y="37"/>
                  </a:lnTo>
                  <a:lnTo>
                    <a:pt x="14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7"/>
            <p:cNvSpPr/>
            <p:nvPr/>
          </p:nvSpPr>
          <p:spPr>
            <a:xfrm>
              <a:off x="5150050" y="3107400"/>
              <a:ext cx="20125" cy="27450"/>
            </a:xfrm>
            <a:custGeom>
              <a:avLst/>
              <a:gdLst/>
              <a:ahLst/>
              <a:cxnLst/>
              <a:rect l="l" t="t" r="r" b="b"/>
              <a:pathLst>
                <a:path w="805" h="1098" extrusionOk="0">
                  <a:moveTo>
                    <a:pt x="147" y="1"/>
                  </a:moveTo>
                  <a:lnTo>
                    <a:pt x="37" y="220"/>
                  </a:lnTo>
                  <a:lnTo>
                    <a:pt x="1" y="476"/>
                  </a:lnTo>
                  <a:lnTo>
                    <a:pt x="1" y="695"/>
                  </a:lnTo>
                  <a:lnTo>
                    <a:pt x="37" y="805"/>
                  </a:lnTo>
                  <a:lnTo>
                    <a:pt x="110" y="915"/>
                  </a:lnTo>
                  <a:lnTo>
                    <a:pt x="183" y="988"/>
                  </a:lnTo>
                  <a:lnTo>
                    <a:pt x="293" y="1061"/>
                  </a:lnTo>
                  <a:lnTo>
                    <a:pt x="439" y="1097"/>
                  </a:lnTo>
                  <a:lnTo>
                    <a:pt x="549" y="1097"/>
                  </a:lnTo>
                  <a:lnTo>
                    <a:pt x="622" y="1061"/>
                  </a:lnTo>
                  <a:lnTo>
                    <a:pt x="695" y="988"/>
                  </a:lnTo>
                  <a:lnTo>
                    <a:pt x="768" y="878"/>
                  </a:lnTo>
                  <a:lnTo>
                    <a:pt x="805" y="768"/>
                  </a:lnTo>
                  <a:lnTo>
                    <a:pt x="805" y="403"/>
                  </a:lnTo>
                  <a:lnTo>
                    <a:pt x="805" y="37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7"/>
            <p:cNvSpPr/>
            <p:nvPr/>
          </p:nvSpPr>
          <p:spPr>
            <a:xfrm>
              <a:off x="5170150" y="3107400"/>
              <a:ext cx="25" cy="950"/>
            </a:xfrm>
            <a:custGeom>
              <a:avLst/>
              <a:gdLst/>
              <a:ahLst/>
              <a:cxnLst/>
              <a:rect l="l" t="t" r="r" b="b"/>
              <a:pathLst>
                <a:path w="1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5150050" y="3107400"/>
              <a:ext cx="20125" cy="27450"/>
            </a:xfrm>
            <a:custGeom>
              <a:avLst/>
              <a:gdLst/>
              <a:ahLst/>
              <a:cxnLst/>
              <a:rect l="l" t="t" r="r" b="b"/>
              <a:pathLst>
                <a:path w="805" h="1098" fill="none" extrusionOk="0">
                  <a:moveTo>
                    <a:pt x="147" y="1"/>
                  </a:moveTo>
                  <a:lnTo>
                    <a:pt x="147" y="1"/>
                  </a:lnTo>
                  <a:lnTo>
                    <a:pt x="37" y="220"/>
                  </a:lnTo>
                  <a:lnTo>
                    <a:pt x="1" y="476"/>
                  </a:lnTo>
                  <a:lnTo>
                    <a:pt x="1" y="695"/>
                  </a:lnTo>
                  <a:lnTo>
                    <a:pt x="37" y="805"/>
                  </a:lnTo>
                  <a:lnTo>
                    <a:pt x="110" y="915"/>
                  </a:lnTo>
                  <a:lnTo>
                    <a:pt x="110" y="915"/>
                  </a:lnTo>
                  <a:lnTo>
                    <a:pt x="183" y="988"/>
                  </a:lnTo>
                  <a:lnTo>
                    <a:pt x="293" y="1061"/>
                  </a:lnTo>
                  <a:lnTo>
                    <a:pt x="43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622" y="1061"/>
                  </a:lnTo>
                  <a:lnTo>
                    <a:pt x="695" y="988"/>
                  </a:lnTo>
                  <a:lnTo>
                    <a:pt x="768" y="878"/>
                  </a:lnTo>
                  <a:lnTo>
                    <a:pt x="805" y="768"/>
                  </a:lnTo>
                  <a:lnTo>
                    <a:pt x="805" y="768"/>
                  </a:lnTo>
                  <a:lnTo>
                    <a:pt x="805" y="403"/>
                  </a:lnTo>
                  <a:lnTo>
                    <a:pt x="805" y="37"/>
                  </a:lnTo>
                  <a:lnTo>
                    <a:pt x="805" y="37"/>
                  </a:lnTo>
                  <a:lnTo>
                    <a:pt x="14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3706275" y="3078175"/>
              <a:ext cx="33825" cy="20125"/>
            </a:xfrm>
            <a:custGeom>
              <a:avLst/>
              <a:gdLst/>
              <a:ahLst/>
              <a:cxnLst/>
              <a:rect l="l" t="t" r="r" b="b"/>
              <a:pathLst>
                <a:path w="1353" h="805" extrusionOk="0">
                  <a:moveTo>
                    <a:pt x="1353" y="0"/>
                  </a:moveTo>
                  <a:lnTo>
                    <a:pt x="0" y="73"/>
                  </a:lnTo>
                  <a:lnTo>
                    <a:pt x="256" y="439"/>
                  </a:lnTo>
                  <a:lnTo>
                    <a:pt x="476" y="658"/>
                  </a:lnTo>
                  <a:lnTo>
                    <a:pt x="585" y="731"/>
                  </a:lnTo>
                  <a:lnTo>
                    <a:pt x="695" y="768"/>
                  </a:lnTo>
                  <a:lnTo>
                    <a:pt x="841" y="804"/>
                  </a:lnTo>
                  <a:lnTo>
                    <a:pt x="951" y="804"/>
                  </a:lnTo>
                  <a:lnTo>
                    <a:pt x="1280" y="768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3706275" y="3078175"/>
              <a:ext cx="33825" cy="20125"/>
            </a:xfrm>
            <a:custGeom>
              <a:avLst/>
              <a:gdLst/>
              <a:ahLst/>
              <a:cxnLst/>
              <a:rect l="l" t="t" r="r" b="b"/>
              <a:pathLst>
                <a:path w="1353" h="805" fill="none" extrusionOk="0">
                  <a:moveTo>
                    <a:pt x="1353" y="0"/>
                  </a:moveTo>
                  <a:lnTo>
                    <a:pt x="1353" y="0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256" y="439"/>
                  </a:lnTo>
                  <a:lnTo>
                    <a:pt x="476" y="658"/>
                  </a:lnTo>
                  <a:lnTo>
                    <a:pt x="585" y="731"/>
                  </a:lnTo>
                  <a:lnTo>
                    <a:pt x="695" y="768"/>
                  </a:lnTo>
                  <a:lnTo>
                    <a:pt x="841" y="804"/>
                  </a:lnTo>
                  <a:lnTo>
                    <a:pt x="951" y="804"/>
                  </a:lnTo>
                  <a:lnTo>
                    <a:pt x="951" y="804"/>
                  </a:lnTo>
                  <a:lnTo>
                    <a:pt x="1280" y="768"/>
                  </a:lnTo>
                  <a:lnTo>
                    <a:pt x="1280" y="768"/>
                  </a:lnTo>
                  <a:lnTo>
                    <a:pt x="135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6291375" y="4748575"/>
              <a:ext cx="39325" cy="27425"/>
            </a:xfrm>
            <a:custGeom>
              <a:avLst/>
              <a:gdLst/>
              <a:ahLst/>
              <a:cxnLst/>
              <a:rect l="l" t="t" r="r" b="b"/>
              <a:pathLst>
                <a:path w="1573" h="1097" extrusionOk="0">
                  <a:moveTo>
                    <a:pt x="1207" y="0"/>
                  </a:moveTo>
                  <a:lnTo>
                    <a:pt x="1060" y="37"/>
                  </a:lnTo>
                  <a:lnTo>
                    <a:pt x="878" y="110"/>
                  </a:lnTo>
                  <a:lnTo>
                    <a:pt x="768" y="183"/>
                  </a:lnTo>
                  <a:lnTo>
                    <a:pt x="622" y="220"/>
                  </a:lnTo>
                  <a:lnTo>
                    <a:pt x="439" y="256"/>
                  </a:lnTo>
                  <a:lnTo>
                    <a:pt x="329" y="329"/>
                  </a:lnTo>
                  <a:lnTo>
                    <a:pt x="220" y="402"/>
                  </a:lnTo>
                  <a:lnTo>
                    <a:pt x="147" y="512"/>
                  </a:lnTo>
                  <a:lnTo>
                    <a:pt x="73" y="622"/>
                  </a:lnTo>
                  <a:lnTo>
                    <a:pt x="37" y="768"/>
                  </a:lnTo>
                  <a:lnTo>
                    <a:pt x="0" y="1097"/>
                  </a:lnTo>
                  <a:lnTo>
                    <a:pt x="1572" y="293"/>
                  </a:lnTo>
                  <a:lnTo>
                    <a:pt x="1499" y="147"/>
                  </a:lnTo>
                  <a:lnTo>
                    <a:pt x="1389" y="74"/>
                  </a:lnTo>
                  <a:lnTo>
                    <a:pt x="1316" y="37"/>
                  </a:lnTo>
                  <a:lnTo>
                    <a:pt x="120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6291375" y="4748575"/>
              <a:ext cx="39325" cy="27425"/>
            </a:xfrm>
            <a:custGeom>
              <a:avLst/>
              <a:gdLst/>
              <a:ahLst/>
              <a:cxnLst/>
              <a:rect l="l" t="t" r="r" b="b"/>
              <a:pathLst>
                <a:path w="1573" h="1097" fill="none" extrusionOk="0">
                  <a:moveTo>
                    <a:pt x="1207" y="0"/>
                  </a:moveTo>
                  <a:lnTo>
                    <a:pt x="1207" y="0"/>
                  </a:lnTo>
                  <a:lnTo>
                    <a:pt x="1060" y="37"/>
                  </a:lnTo>
                  <a:lnTo>
                    <a:pt x="878" y="110"/>
                  </a:lnTo>
                  <a:lnTo>
                    <a:pt x="768" y="183"/>
                  </a:lnTo>
                  <a:lnTo>
                    <a:pt x="622" y="220"/>
                  </a:lnTo>
                  <a:lnTo>
                    <a:pt x="622" y="220"/>
                  </a:lnTo>
                  <a:lnTo>
                    <a:pt x="439" y="256"/>
                  </a:lnTo>
                  <a:lnTo>
                    <a:pt x="329" y="329"/>
                  </a:lnTo>
                  <a:lnTo>
                    <a:pt x="220" y="402"/>
                  </a:lnTo>
                  <a:lnTo>
                    <a:pt x="147" y="512"/>
                  </a:lnTo>
                  <a:lnTo>
                    <a:pt x="73" y="622"/>
                  </a:lnTo>
                  <a:lnTo>
                    <a:pt x="37" y="768"/>
                  </a:lnTo>
                  <a:lnTo>
                    <a:pt x="0" y="1097"/>
                  </a:lnTo>
                  <a:lnTo>
                    <a:pt x="0" y="1097"/>
                  </a:lnTo>
                  <a:lnTo>
                    <a:pt x="1572" y="293"/>
                  </a:lnTo>
                  <a:lnTo>
                    <a:pt x="1572" y="293"/>
                  </a:lnTo>
                  <a:lnTo>
                    <a:pt x="1499" y="147"/>
                  </a:lnTo>
                  <a:lnTo>
                    <a:pt x="1389" y="74"/>
                  </a:lnTo>
                  <a:lnTo>
                    <a:pt x="1316" y="37"/>
                  </a:lnTo>
                  <a:lnTo>
                    <a:pt x="120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7"/>
            <p:cNvSpPr/>
            <p:nvPr/>
          </p:nvSpPr>
          <p:spPr>
            <a:xfrm>
              <a:off x="3116875" y="3729700"/>
              <a:ext cx="14650" cy="37500"/>
            </a:xfrm>
            <a:custGeom>
              <a:avLst/>
              <a:gdLst/>
              <a:ahLst/>
              <a:cxnLst/>
              <a:rect l="l" t="t" r="r" b="b"/>
              <a:pathLst>
                <a:path w="586" h="1500" extrusionOk="0">
                  <a:moveTo>
                    <a:pt x="257" y="0"/>
                  </a:moveTo>
                  <a:lnTo>
                    <a:pt x="37" y="37"/>
                  </a:lnTo>
                  <a:lnTo>
                    <a:pt x="1" y="439"/>
                  </a:lnTo>
                  <a:lnTo>
                    <a:pt x="1" y="805"/>
                  </a:lnTo>
                  <a:lnTo>
                    <a:pt x="37" y="1170"/>
                  </a:lnTo>
                  <a:lnTo>
                    <a:pt x="147" y="1499"/>
                  </a:lnTo>
                  <a:lnTo>
                    <a:pt x="220" y="1316"/>
                  </a:lnTo>
                  <a:lnTo>
                    <a:pt x="293" y="1170"/>
                  </a:lnTo>
                  <a:lnTo>
                    <a:pt x="476" y="805"/>
                  </a:lnTo>
                  <a:lnTo>
                    <a:pt x="549" y="622"/>
                  </a:lnTo>
                  <a:lnTo>
                    <a:pt x="586" y="439"/>
                  </a:lnTo>
                  <a:lnTo>
                    <a:pt x="586" y="256"/>
                  </a:lnTo>
                  <a:lnTo>
                    <a:pt x="512" y="37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7"/>
            <p:cNvSpPr/>
            <p:nvPr/>
          </p:nvSpPr>
          <p:spPr>
            <a:xfrm>
              <a:off x="3116875" y="3729700"/>
              <a:ext cx="14650" cy="37500"/>
            </a:xfrm>
            <a:custGeom>
              <a:avLst/>
              <a:gdLst/>
              <a:ahLst/>
              <a:cxnLst/>
              <a:rect l="l" t="t" r="r" b="b"/>
              <a:pathLst>
                <a:path w="586" h="1500" fill="none" extrusionOk="0">
                  <a:moveTo>
                    <a:pt x="257" y="0"/>
                  </a:moveTo>
                  <a:lnTo>
                    <a:pt x="257" y="0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1" y="439"/>
                  </a:lnTo>
                  <a:lnTo>
                    <a:pt x="1" y="805"/>
                  </a:lnTo>
                  <a:lnTo>
                    <a:pt x="37" y="1170"/>
                  </a:lnTo>
                  <a:lnTo>
                    <a:pt x="147" y="1499"/>
                  </a:lnTo>
                  <a:lnTo>
                    <a:pt x="147" y="1499"/>
                  </a:lnTo>
                  <a:lnTo>
                    <a:pt x="220" y="1316"/>
                  </a:lnTo>
                  <a:lnTo>
                    <a:pt x="293" y="1170"/>
                  </a:lnTo>
                  <a:lnTo>
                    <a:pt x="476" y="805"/>
                  </a:lnTo>
                  <a:lnTo>
                    <a:pt x="549" y="622"/>
                  </a:lnTo>
                  <a:lnTo>
                    <a:pt x="586" y="439"/>
                  </a:lnTo>
                  <a:lnTo>
                    <a:pt x="586" y="256"/>
                  </a:lnTo>
                  <a:lnTo>
                    <a:pt x="512" y="37"/>
                  </a:lnTo>
                  <a:lnTo>
                    <a:pt x="512" y="37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5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6344375" y="4605100"/>
              <a:ext cx="19200" cy="35675"/>
            </a:xfrm>
            <a:custGeom>
              <a:avLst/>
              <a:gdLst/>
              <a:ahLst/>
              <a:cxnLst/>
              <a:rect l="l" t="t" r="r" b="b"/>
              <a:pathLst>
                <a:path w="768" h="1427" extrusionOk="0">
                  <a:moveTo>
                    <a:pt x="293" y="1"/>
                  </a:moveTo>
                  <a:lnTo>
                    <a:pt x="73" y="403"/>
                  </a:lnTo>
                  <a:lnTo>
                    <a:pt x="37" y="549"/>
                  </a:lnTo>
                  <a:lnTo>
                    <a:pt x="0" y="695"/>
                  </a:lnTo>
                  <a:lnTo>
                    <a:pt x="37" y="842"/>
                  </a:lnTo>
                  <a:lnTo>
                    <a:pt x="110" y="1024"/>
                  </a:lnTo>
                  <a:lnTo>
                    <a:pt x="329" y="1426"/>
                  </a:lnTo>
                  <a:lnTo>
                    <a:pt x="768" y="47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6344375" y="4605100"/>
              <a:ext cx="19200" cy="35675"/>
            </a:xfrm>
            <a:custGeom>
              <a:avLst/>
              <a:gdLst/>
              <a:ahLst/>
              <a:cxnLst/>
              <a:rect l="l" t="t" r="r" b="b"/>
              <a:pathLst>
                <a:path w="768" h="1427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73" y="403"/>
                  </a:lnTo>
                  <a:lnTo>
                    <a:pt x="37" y="549"/>
                  </a:lnTo>
                  <a:lnTo>
                    <a:pt x="0" y="695"/>
                  </a:lnTo>
                  <a:lnTo>
                    <a:pt x="37" y="842"/>
                  </a:lnTo>
                  <a:lnTo>
                    <a:pt x="110" y="1024"/>
                  </a:lnTo>
                  <a:lnTo>
                    <a:pt x="329" y="1426"/>
                  </a:lnTo>
                  <a:lnTo>
                    <a:pt x="329" y="1426"/>
                  </a:lnTo>
                  <a:lnTo>
                    <a:pt x="768" y="476"/>
                  </a:lnTo>
                  <a:lnTo>
                    <a:pt x="768" y="476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2794325" y="3377900"/>
              <a:ext cx="29250" cy="21950"/>
            </a:xfrm>
            <a:custGeom>
              <a:avLst/>
              <a:gdLst/>
              <a:ahLst/>
              <a:cxnLst/>
              <a:rect l="l" t="t" r="r" b="b"/>
              <a:pathLst>
                <a:path w="1170" h="878" extrusionOk="0">
                  <a:moveTo>
                    <a:pt x="548" y="0"/>
                  </a:moveTo>
                  <a:lnTo>
                    <a:pt x="293" y="37"/>
                  </a:lnTo>
                  <a:lnTo>
                    <a:pt x="0" y="183"/>
                  </a:lnTo>
                  <a:lnTo>
                    <a:pt x="110" y="256"/>
                  </a:lnTo>
                  <a:lnTo>
                    <a:pt x="219" y="366"/>
                  </a:lnTo>
                  <a:lnTo>
                    <a:pt x="402" y="585"/>
                  </a:lnTo>
                  <a:lnTo>
                    <a:pt x="512" y="695"/>
                  </a:lnTo>
                  <a:lnTo>
                    <a:pt x="585" y="804"/>
                  </a:lnTo>
                  <a:lnTo>
                    <a:pt x="731" y="841"/>
                  </a:lnTo>
                  <a:lnTo>
                    <a:pt x="877" y="877"/>
                  </a:lnTo>
                  <a:lnTo>
                    <a:pt x="1024" y="877"/>
                  </a:lnTo>
                  <a:lnTo>
                    <a:pt x="1170" y="804"/>
                  </a:lnTo>
                  <a:lnTo>
                    <a:pt x="1024" y="439"/>
                  </a:lnTo>
                  <a:lnTo>
                    <a:pt x="877" y="183"/>
                  </a:lnTo>
                  <a:lnTo>
                    <a:pt x="731" y="37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2794325" y="3377900"/>
              <a:ext cx="29250" cy="21950"/>
            </a:xfrm>
            <a:custGeom>
              <a:avLst/>
              <a:gdLst/>
              <a:ahLst/>
              <a:cxnLst/>
              <a:rect l="l" t="t" r="r" b="b"/>
              <a:pathLst>
                <a:path w="1170" h="878" fill="none" extrusionOk="0">
                  <a:moveTo>
                    <a:pt x="548" y="0"/>
                  </a:moveTo>
                  <a:lnTo>
                    <a:pt x="548" y="0"/>
                  </a:lnTo>
                  <a:lnTo>
                    <a:pt x="293" y="37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110" y="256"/>
                  </a:lnTo>
                  <a:lnTo>
                    <a:pt x="219" y="366"/>
                  </a:lnTo>
                  <a:lnTo>
                    <a:pt x="402" y="585"/>
                  </a:lnTo>
                  <a:lnTo>
                    <a:pt x="512" y="695"/>
                  </a:lnTo>
                  <a:lnTo>
                    <a:pt x="585" y="804"/>
                  </a:lnTo>
                  <a:lnTo>
                    <a:pt x="731" y="841"/>
                  </a:lnTo>
                  <a:lnTo>
                    <a:pt x="877" y="877"/>
                  </a:lnTo>
                  <a:lnTo>
                    <a:pt x="877" y="877"/>
                  </a:lnTo>
                  <a:lnTo>
                    <a:pt x="1024" y="877"/>
                  </a:lnTo>
                  <a:lnTo>
                    <a:pt x="1170" y="804"/>
                  </a:lnTo>
                  <a:lnTo>
                    <a:pt x="1170" y="804"/>
                  </a:lnTo>
                  <a:lnTo>
                    <a:pt x="1024" y="439"/>
                  </a:lnTo>
                  <a:lnTo>
                    <a:pt x="877" y="183"/>
                  </a:lnTo>
                  <a:lnTo>
                    <a:pt x="731" y="37"/>
                  </a:lnTo>
                  <a:lnTo>
                    <a:pt x="621" y="0"/>
                  </a:lnTo>
                  <a:lnTo>
                    <a:pt x="54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7"/>
            <p:cNvSpPr/>
            <p:nvPr/>
          </p:nvSpPr>
          <p:spPr>
            <a:xfrm>
              <a:off x="3829625" y="3157675"/>
              <a:ext cx="25625" cy="17375"/>
            </a:xfrm>
            <a:custGeom>
              <a:avLst/>
              <a:gdLst/>
              <a:ahLst/>
              <a:cxnLst/>
              <a:rect l="l" t="t" r="r" b="b"/>
              <a:pathLst>
                <a:path w="1025" h="695" extrusionOk="0">
                  <a:moveTo>
                    <a:pt x="293" y="0"/>
                  </a:moveTo>
                  <a:lnTo>
                    <a:pt x="184" y="37"/>
                  </a:lnTo>
                  <a:lnTo>
                    <a:pt x="74" y="146"/>
                  </a:lnTo>
                  <a:lnTo>
                    <a:pt x="1" y="256"/>
                  </a:lnTo>
                  <a:lnTo>
                    <a:pt x="147" y="439"/>
                  </a:lnTo>
                  <a:lnTo>
                    <a:pt x="293" y="585"/>
                  </a:lnTo>
                  <a:lnTo>
                    <a:pt x="403" y="658"/>
                  </a:lnTo>
                  <a:lnTo>
                    <a:pt x="549" y="695"/>
                  </a:lnTo>
                  <a:lnTo>
                    <a:pt x="768" y="658"/>
                  </a:lnTo>
                  <a:lnTo>
                    <a:pt x="1024" y="585"/>
                  </a:lnTo>
                  <a:lnTo>
                    <a:pt x="1024" y="402"/>
                  </a:lnTo>
                  <a:lnTo>
                    <a:pt x="951" y="219"/>
                  </a:lnTo>
                  <a:lnTo>
                    <a:pt x="842" y="110"/>
                  </a:lnTo>
                  <a:lnTo>
                    <a:pt x="659" y="37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7"/>
            <p:cNvSpPr/>
            <p:nvPr/>
          </p:nvSpPr>
          <p:spPr>
            <a:xfrm>
              <a:off x="3829625" y="3157675"/>
              <a:ext cx="25625" cy="17375"/>
            </a:xfrm>
            <a:custGeom>
              <a:avLst/>
              <a:gdLst/>
              <a:ahLst/>
              <a:cxnLst/>
              <a:rect l="l" t="t" r="r" b="b"/>
              <a:pathLst>
                <a:path w="1025" h="695" fill="none" extrusionOk="0">
                  <a:moveTo>
                    <a:pt x="403" y="0"/>
                  </a:moveTo>
                  <a:lnTo>
                    <a:pt x="403" y="0"/>
                  </a:lnTo>
                  <a:lnTo>
                    <a:pt x="293" y="0"/>
                  </a:lnTo>
                  <a:lnTo>
                    <a:pt x="184" y="37"/>
                  </a:lnTo>
                  <a:lnTo>
                    <a:pt x="74" y="146"/>
                  </a:lnTo>
                  <a:lnTo>
                    <a:pt x="1" y="256"/>
                  </a:lnTo>
                  <a:lnTo>
                    <a:pt x="1" y="256"/>
                  </a:lnTo>
                  <a:lnTo>
                    <a:pt x="147" y="439"/>
                  </a:lnTo>
                  <a:lnTo>
                    <a:pt x="293" y="585"/>
                  </a:lnTo>
                  <a:lnTo>
                    <a:pt x="403" y="658"/>
                  </a:lnTo>
                  <a:lnTo>
                    <a:pt x="549" y="695"/>
                  </a:lnTo>
                  <a:lnTo>
                    <a:pt x="549" y="695"/>
                  </a:lnTo>
                  <a:lnTo>
                    <a:pt x="768" y="658"/>
                  </a:lnTo>
                  <a:lnTo>
                    <a:pt x="1024" y="585"/>
                  </a:lnTo>
                  <a:lnTo>
                    <a:pt x="1024" y="585"/>
                  </a:lnTo>
                  <a:lnTo>
                    <a:pt x="1024" y="402"/>
                  </a:lnTo>
                  <a:lnTo>
                    <a:pt x="951" y="219"/>
                  </a:lnTo>
                  <a:lnTo>
                    <a:pt x="842" y="110"/>
                  </a:lnTo>
                  <a:lnTo>
                    <a:pt x="659" y="37"/>
                  </a:lnTo>
                  <a:lnTo>
                    <a:pt x="659" y="37"/>
                  </a:lnTo>
                  <a:lnTo>
                    <a:pt x="40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7"/>
            <p:cNvSpPr/>
            <p:nvPr/>
          </p:nvSpPr>
          <p:spPr>
            <a:xfrm>
              <a:off x="6811325" y="4927675"/>
              <a:ext cx="26525" cy="26525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0" y="1"/>
                  </a:moveTo>
                  <a:lnTo>
                    <a:pt x="0" y="220"/>
                  </a:lnTo>
                  <a:lnTo>
                    <a:pt x="37" y="403"/>
                  </a:lnTo>
                  <a:lnTo>
                    <a:pt x="146" y="585"/>
                  </a:lnTo>
                  <a:lnTo>
                    <a:pt x="256" y="732"/>
                  </a:lnTo>
                  <a:lnTo>
                    <a:pt x="402" y="878"/>
                  </a:lnTo>
                  <a:lnTo>
                    <a:pt x="548" y="951"/>
                  </a:lnTo>
                  <a:lnTo>
                    <a:pt x="731" y="1024"/>
                  </a:lnTo>
                  <a:lnTo>
                    <a:pt x="914" y="1061"/>
                  </a:lnTo>
                  <a:lnTo>
                    <a:pt x="1060" y="1061"/>
                  </a:lnTo>
                  <a:lnTo>
                    <a:pt x="804" y="768"/>
                  </a:lnTo>
                  <a:lnTo>
                    <a:pt x="585" y="439"/>
                  </a:lnTo>
                  <a:lnTo>
                    <a:pt x="475" y="293"/>
                  </a:lnTo>
                  <a:lnTo>
                    <a:pt x="329" y="183"/>
                  </a:lnTo>
                  <a:lnTo>
                    <a:pt x="183" y="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7"/>
            <p:cNvSpPr/>
            <p:nvPr/>
          </p:nvSpPr>
          <p:spPr>
            <a:xfrm>
              <a:off x="6811325" y="4927675"/>
              <a:ext cx="26525" cy="26525"/>
            </a:xfrm>
            <a:custGeom>
              <a:avLst/>
              <a:gdLst/>
              <a:ahLst/>
              <a:cxnLst/>
              <a:rect l="l" t="t" r="r" b="b"/>
              <a:pathLst>
                <a:path w="1061" h="106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20"/>
                  </a:lnTo>
                  <a:lnTo>
                    <a:pt x="37" y="403"/>
                  </a:lnTo>
                  <a:lnTo>
                    <a:pt x="146" y="585"/>
                  </a:lnTo>
                  <a:lnTo>
                    <a:pt x="256" y="732"/>
                  </a:lnTo>
                  <a:lnTo>
                    <a:pt x="402" y="878"/>
                  </a:lnTo>
                  <a:lnTo>
                    <a:pt x="548" y="951"/>
                  </a:lnTo>
                  <a:lnTo>
                    <a:pt x="731" y="1024"/>
                  </a:lnTo>
                  <a:lnTo>
                    <a:pt x="914" y="1061"/>
                  </a:lnTo>
                  <a:lnTo>
                    <a:pt x="914" y="1061"/>
                  </a:lnTo>
                  <a:lnTo>
                    <a:pt x="1060" y="1061"/>
                  </a:lnTo>
                  <a:lnTo>
                    <a:pt x="1060" y="1061"/>
                  </a:lnTo>
                  <a:lnTo>
                    <a:pt x="804" y="768"/>
                  </a:lnTo>
                  <a:lnTo>
                    <a:pt x="585" y="439"/>
                  </a:lnTo>
                  <a:lnTo>
                    <a:pt x="475" y="293"/>
                  </a:lnTo>
                  <a:lnTo>
                    <a:pt x="329" y="183"/>
                  </a:lnTo>
                  <a:lnTo>
                    <a:pt x="183" y="74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7"/>
            <p:cNvSpPr/>
            <p:nvPr/>
          </p:nvSpPr>
          <p:spPr>
            <a:xfrm>
              <a:off x="5170150" y="3087300"/>
              <a:ext cx="14650" cy="20125"/>
            </a:xfrm>
            <a:custGeom>
              <a:avLst/>
              <a:gdLst/>
              <a:ahLst/>
              <a:cxnLst/>
              <a:rect l="l" t="t" r="r" b="b"/>
              <a:pathLst>
                <a:path w="586" h="805" extrusionOk="0">
                  <a:moveTo>
                    <a:pt x="220" y="1"/>
                  </a:moveTo>
                  <a:lnTo>
                    <a:pt x="1" y="37"/>
                  </a:lnTo>
                  <a:lnTo>
                    <a:pt x="1" y="805"/>
                  </a:lnTo>
                  <a:lnTo>
                    <a:pt x="330" y="805"/>
                  </a:lnTo>
                  <a:lnTo>
                    <a:pt x="512" y="732"/>
                  </a:lnTo>
                  <a:lnTo>
                    <a:pt x="549" y="695"/>
                  </a:lnTo>
                  <a:lnTo>
                    <a:pt x="586" y="622"/>
                  </a:lnTo>
                  <a:lnTo>
                    <a:pt x="586" y="403"/>
                  </a:lnTo>
                  <a:lnTo>
                    <a:pt x="586" y="220"/>
                  </a:lnTo>
                  <a:lnTo>
                    <a:pt x="512" y="110"/>
                  </a:lnTo>
                  <a:lnTo>
                    <a:pt x="403" y="37"/>
                  </a:lnTo>
                  <a:lnTo>
                    <a:pt x="22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7"/>
            <p:cNvSpPr/>
            <p:nvPr/>
          </p:nvSpPr>
          <p:spPr>
            <a:xfrm>
              <a:off x="5170150" y="3107400"/>
              <a:ext cx="25" cy="950"/>
            </a:xfrm>
            <a:custGeom>
              <a:avLst/>
              <a:gdLst/>
              <a:ahLst/>
              <a:cxnLst/>
              <a:rect l="l" t="t" r="r" b="b"/>
              <a:pathLst>
                <a:path w="1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7"/>
            <p:cNvSpPr/>
            <p:nvPr/>
          </p:nvSpPr>
          <p:spPr>
            <a:xfrm>
              <a:off x="5170150" y="3087300"/>
              <a:ext cx="14650" cy="20125"/>
            </a:xfrm>
            <a:custGeom>
              <a:avLst/>
              <a:gdLst/>
              <a:ahLst/>
              <a:cxnLst/>
              <a:rect l="l" t="t" r="r" b="b"/>
              <a:pathLst>
                <a:path w="586" h="805" fill="none" extrusionOk="0">
                  <a:moveTo>
                    <a:pt x="220" y="1"/>
                  </a:moveTo>
                  <a:lnTo>
                    <a:pt x="220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805"/>
                  </a:lnTo>
                  <a:lnTo>
                    <a:pt x="1" y="805"/>
                  </a:lnTo>
                  <a:lnTo>
                    <a:pt x="330" y="805"/>
                  </a:lnTo>
                  <a:lnTo>
                    <a:pt x="512" y="732"/>
                  </a:lnTo>
                  <a:lnTo>
                    <a:pt x="549" y="695"/>
                  </a:lnTo>
                  <a:lnTo>
                    <a:pt x="586" y="622"/>
                  </a:lnTo>
                  <a:lnTo>
                    <a:pt x="586" y="403"/>
                  </a:lnTo>
                  <a:lnTo>
                    <a:pt x="586" y="403"/>
                  </a:lnTo>
                  <a:lnTo>
                    <a:pt x="586" y="220"/>
                  </a:lnTo>
                  <a:lnTo>
                    <a:pt x="512" y="110"/>
                  </a:lnTo>
                  <a:lnTo>
                    <a:pt x="403" y="37"/>
                  </a:lnTo>
                  <a:lnTo>
                    <a:pt x="22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7"/>
            <p:cNvSpPr/>
            <p:nvPr/>
          </p:nvSpPr>
          <p:spPr>
            <a:xfrm>
              <a:off x="5128125" y="3136650"/>
              <a:ext cx="20125" cy="17375"/>
            </a:xfrm>
            <a:custGeom>
              <a:avLst/>
              <a:gdLst/>
              <a:ahLst/>
              <a:cxnLst/>
              <a:rect l="l" t="t" r="r" b="b"/>
              <a:pathLst>
                <a:path w="805" h="695" extrusionOk="0">
                  <a:moveTo>
                    <a:pt x="512" y="1"/>
                  </a:moveTo>
                  <a:lnTo>
                    <a:pt x="402" y="37"/>
                  </a:lnTo>
                  <a:lnTo>
                    <a:pt x="293" y="74"/>
                  </a:lnTo>
                  <a:lnTo>
                    <a:pt x="183" y="147"/>
                  </a:lnTo>
                  <a:lnTo>
                    <a:pt x="74" y="256"/>
                  </a:lnTo>
                  <a:lnTo>
                    <a:pt x="0" y="403"/>
                  </a:lnTo>
                  <a:lnTo>
                    <a:pt x="0" y="476"/>
                  </a:lnTo>
                  <a:lnTo>
                    <a:pt x="37" y="549"/>
                  </a:lnTo>
                  <a:lnTo>
                    <a:pt x="74" y="622"/>
                  </a:lnTo>
                  <a:lnTo>
                    <a:pt x="147" y="658"/>
                  </a:lnTo>
                  <a:lnTo>
                    <a:pt x="293" y="695"/>
                  </a:lnTo>
                  <a:lnTo>
                    <a:pt x="329" y="695"/>
                  </a:lnTo>
                  <a:lnTo>
                    <a:pt x="512" y="658"/>
                  </a:lnTo>
                  <a:lnTo>
                    <a:pt x="585" y="622"/>
                  </a:lnTo>
                  <a:lnTo>
                    <a:pt x="658" y="549"/>
                  </a:lnTo>
                  <a:lnTo>
                    <a:pt x="768" y="366"/>
                  </a:lnTo>
                  <a:lnTo>
                    <a:pt x="805" y="74"/>
                  </a:lnTo>
                  <a:lnTo>
                    <a:pt x="658" y="37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7"/>
            <p:cNvSpPr/>
            <p:nvPr/>
          </p:nvSpPr>
          <p:spPr>
            <a:xfrm>
              <a:off x="5128125" y="3136650"/>
              <a:ext cx="20125" cy="17375"/>
            </a:xfrm>
            <a:custGeom>
              <a:avLst/>
              <a:gdLst/>
              <a:ahLst/>
              <a:cxnLst/>
              <a:rect l="l" t="t" r="r" b="b"/>
              <a:pathLst>
                <a:path w="805" h="695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402" y="37"/>
                  </a:lnTo>
                  <a:lnTo>
                    <a:pt x="293" y="74"/>
                  </a:lnTo>
                  <a:lnTo>
                    <a:pt x="183" y="147"/>
                  </a:lnTo>
                  <a:lnTo>
                    <a:pt x="74" y="256"/>
                  </a:lnTo>
                  <a:lnTo>
                    <a:pt x="74" y="256"/>
                  </a:lnTo>
                  <a:lnTo>
                    <a:pt x="0" y="403"/>
                  </a:lnTo>
                  <a:lnTo>
                    <a:pt x="0" y="476"/>
                  </a:lnTo>
                  <a:lnTo>
                    <a:pt x="37" y="549"/>
                  </a:lnTo>
                  <a:lnTo>
                    <a:pt x="37" y="549"/>
                  </a:lnTo>
                  <a:lnTo>
                    <a:pt x="74" y="622"/>
                  </a:lnTo>
                  <a:lnTo>
                    <a:pt x="147" y="658"/>
                  </a:lnTo>
                  <a:lnTo>
                    <a:pt x="293" y="695"/>
                  </a:lnTo>
                  <a:lnTo>
                    <a:pt x="293" y="695"/>
                  </a:lnTo>
                  <a:lnTo>
                    <a:pt x="329" y="695"/>
                  </a:lnTo>
                  <a:lnTo>
                    <a:pt x="329" y="695"/>
                  </a:lnTo>
                  <a:lnTo>
                    <a:pt x="512" y="658"/>
                  </a:lnTo>
                  <a:lnTo>
                    <a:pt x="585" y="622"/>
                  </a:lnTo>
                  <a:lnTo>
                    <a:pt x="658" y="549"/>
                  </a:lnTo>
                  <a:lnTo>
                    <a:pt x="768" y="366"/>
                  </a:lnTo>
                  <a:lnTo>
                    <a:pt x="805" y="74"/>
                  </a:lnTo>
                  <a:lnTo>
                    <a:pt x="805" y="74"/>
                  </a:lnTo>
                  <a:lnTo>
                    <a:pt x="658" y="37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7"/>
            <p:cNvSpPr/>
            <p:nvPr/>
          </p:nvSpPr>
          <p:spPr>
            <a:xfrm>
              <a:off x="6352600" y="4674550"/>
              <a:ext cx="30175" cy="9175"/>
            </a:xfrm>
            <a:custGeom>
              <a:avLst/>
              <a:gdLst/>
              <a:ahLst/>
              <a:cxnLst/>
              <a:rect l="l" t="t" r="r" b="b"/>
              <a:pathLst>
                <a:path w="1207" h="367" extrusionOk="0">
                  <a:moveTo>
                    <a:pt x="0" y="1"/>
                  </a:moveTo>
                  <a:lnTo>
                    <a:pt x="0" y="147"/>
                  </a:lnTo>
                  <a:lnTo>
                    <a:pt x="1206" y="366"/>
                  </a:lnTo>
                  <a:lnTo>
                    <a:pt x="120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7"/>
            <p:cNvSpPr/>
            <p:nvPr/>
          </p:nvSpPr>
          <p:spPr>
            <a:xfrm>
              <a:off x="6352600" y="4674550"/>
              <a:ext cx="30175" cy="9175"/>
            </a:xfrm>
            <a:custGeom>
              <a:avLst/>
              <a:gdLst/>
              <a:ahLst/>
              <a:cxnLst/>
              <a:rect l="l" t="t" r="r" b="b"/>
              <a:pathLst>
                <a:path w="1207" h="367" fill="none" extrusionOk="0">
                  <a:moveTo>
                    <a:pt x="1206" y="1"/>
                  </a:moveTo>
                  <a:lnTo>
                    <a:pt x="1206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206" y="366"/>
                  </a:lnTo>
                  <a:lnTo>
                    <a:pt x="1206" y="366"/>
                  </a:lnTo>
                  <a:lnTo>
                    <a:pt x="120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7"/>
            <p:cNvSpPr/>
            <p:nvPr/>
          </p:nvSpPr>
          <p:spPr>
            <a:xfrm>
              <a:off x="5169250" y="349760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extrusionOk="0">
                  <a:moveTo>
                    <a:pt x="256" y="0"/>
                  </a:moveTo>
                  <a:lnTo>
                    <a:pt x="110" y="183"/>
                  </a:lnTo>
                  <a:lnTo>
                    <a:pt x="37" y="293"/>
                  </a:lnTo>
                  <a:lnTo>
                    <a:pt x="0" y="402"/>
                  </a:lnTo>
                  <a:lnTo>
                    <a:pt x="0" y="512"/>
                  </a:lnTo>
                  <a:lnTo>
                    <a:pt x="0" y="658"/>
                  </a:lnTo>
                  <a:lnTo>
                    <a:pt x="73" y="768"/>
                  </a:lnTo>
                  <a:lnTo>
                    <a:pt x="146" y="768"/>
                  </a:lnTo>
                  <a:lnTo>
                    <a:pt x="220" y="804"/>
                  </a:lnTo>
                  <a:lnTo>
                    <a:pt x="256" y="804"/>
                  </a:lnTo>
                  <a:lnTo>
                    <a:pt x="366" y="731"/>
                  </a:lnTo>
                  <a:lnTo>
                    <a:pt x="512" y="658"/>
                  </a:lnTo>
                  <a:lnTo>
                    <a:pt x="804" y="366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7"/>
            <p:cNvSpPr/>
            <p:nvPr/>
          </p:nvSpPr>
          <p:spPr>
            <a:xfrm>
              <a:off x="5169250" y="349760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fill="none" extrusionOk="0">
                  <a:moveTo>
                    <a:pt x="256" y="0"/>
                  </a:moveTo>
                  <a:lnTo>
                    <a:pt x="256" y="0"/>
                  </a:lnTo>
                  <a:lnTo>
                    <a:pt x="110" y="183"/>
                  </a:lnTo>
                  <a:lnTo>
                    <a:pt x="37" y="293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0" y="512"/>
                  </a:lnTo>
                  <a:lnTo>
                    <a:pt x="0" y="658"/>
                  </a:lnTo>
                  <a:lnTo>
                    <a:pt x="73" y="768"/>
                  </a:lnTo>
                  <a:lnTo>
                    <a:pt x="146" y="768"/>
                  </a:lnTo>
                  <a:lnTo>
                    <a:pt x="220" y="804"/>
                  </a:lnTo>
                  <a:lnTo>
                    <a:pt x="220" y="804"/>
                  </a:lnTo>
                  <a:lnTo>
                    <a:pt x="256" y="804"/>
                  </a:lnTo>
                  <a:lnTo>
                    <a:pt x="256" y="804"/>
                  </a:lnTo>
                  <a:lnTo>
                    <a:pt x="366" y="731"/>
                  </a:lnTo>
                  <a:lnTo>
                    <a:pt x="512" y="658"/>
                  </a:lnTo>
                  <a:lnTo>
                    <a:pt x="804" y="366"/>
                  </a:lnTo>
                  <a:lnTo>
                    <a:pt x="804" y="366"/>
                  </a:lnTo>
                  <a:lnTo>
                    <a:pt x="25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7"/>
            <p:cNvSpPr/>
            <p:nvPr/>
          </p:nvSpPr>
          <p:spPr>
            <a:xfrm>
              <a:off x="6244775" y="4745825"/>
              <a:ext cx="36575" cy="8250"/>
            </a:xfrm>
            <a:custGeom>
              <a:avLst/>
              <a:gdLst/>
              <a:ahLst/>
              <a:cxnLst/>
              <a:rect l="l" t="t" r="r" b="b"/>
              <a:pathLst>
                <a:path w="1463" h="330" extrusionOk="0">
                  <a:moveTo>
                    <a:pt x="658" y="1"/>
                  </a:moveTo>
                  <a:lnTo>
                    <a:pt x="329" y="37"/>
                  </a:lnTo>
                  <a:lnTo>
                    <a:pt x="0" y="147"/>
                  </a:lnTo>
                  <a:lnTo>
                    <a:pt x="146" y="220"/>
                  </a:lnTo>
                  <a:lnTo>
                    <a:pt x="329" y="293"/>
                  </a:lnTo>
                  <a:lnTo>
                    <a:pt x="658" y="330"/>
                  </a:lnTo>
                  <a:lnTo>
                    <a:pt x="1060" y="293"/>
                  </a:lnTo>
                  <a:lnTo>
                    <a:pt x="1462" y="147"/>
                  </a:lnTo>
                  <a:lnTo>
                    <a:pt x="1024" y="37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7"/>
            <p:cNvSpPr/>
            <p:nvPr/>
          </p:nvSpPr>
          <p:spPr>
            <a:xfrm>
              <a:off x="6244775" y="4745825"/>
              <a:ext cx="36575" cy="8250"/>
            </a:xfrm>
            <a:custGeom>
              <a:avLst/>
              <a:gdLst/>
              <a:ahLst/>
              <a:cxnLst/>
              <a:rect l="l" t="t" r="r" b="b"/>
              <a:pathLst>
                <a:path w="1463" h="330" fill="none" extrusionOk="0">
                  <a:moveTo>
                    <a:pt x="658" y="1"/>
                  </a:moveTo>
                  <a:lnTo>
                    <a:pt x="658" y="1"/>
                  </a:lnTo>
                  <a:lnTo>
                    <a:pt x="329" y="37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46" y="220"/>
                  </a:lnTo>
                  <a:lnTo>
                    <a:pt x="329" y="293"/>
                  </a:lnTo>
                  <a:lnTo>
                    <a:pt x="658" y="330"/>
                  </a:lnTo>
                  <a:lnTo>
                    <a:pt x="658" y="330"/>
                  </a:lnTo>
                  <a:lnTo>
                    <a:pt x="1060" y="293"/>
                  </a:lnTo>
                  <a:lnTo>
                    <a:pt x="1462" y="147"/>
                  </a:lnTo>
                  <a:lnTo>
                    <a:pt x="1462" y="147"/>
                  </a:lnTo>
                  <a:lnTo>
                    <a:pt x="1024" y="37"/>
                  </a:lnTo>
                  <a:lnTo>
                    <a:pt x="65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7"/>
            <p:cNvSpPr/>
            <p:nvPr/>
          </p:nvSpPr>
          <p:spPr>
            <a:xfrm>
              <a:off x="6192675" y="4745825"/>
              <a:ext cx="39325" cy="9175"/>
            </a:xfrm>
            <a:custGeom>
              <a:avLst/>
              <a:gdLst/>
              <a:ahLst/>
              <a:cxnLst/>
              <a:rect l="l" t="t" r="r" b="b"/>
              <a:pathLst>
                <a:path w="1573" h="367" extrusionOk="0">
                  <a:moveTo>
                    <a:pt x="878" y="1"/>
                  </a:moveTo>
                  <a:lnTo>
                    <a:pt x="476" y="37"/>
                  </a:lnTo>
                  <a:lnTo>
                    <a:pt x="1" y="184"/>
                  </a:lnTo>
                  <a:lnTo>
                    <a:pt x="184" y="293"/>
                  </a:lnTo>
                  <a:lnTo>
                    <a:pt x="366" y="330"/>
                  </a:lnTo>
                  <a:lnTo>
                    <a:pt x="549" y="366"/>
                  </a:lnTo>
                  <a:lnTo>
                    <a:pt x="951" y="366"/>
                  </a:lnTo>
                  <a:lnTo>
                    <a:pt x="1134" y="330"/>
                  </a:lnTo>
                  <a:lnTo>
                    <a:pt x="1572" y="184"/>
                  </a:lnTo>
                  <a:lnTo>
                    <a:pt x="1207" y="37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7"/>
            <p:cNvSpPr/>
            <p:nvPr/>
          </p:nvSpPr>
          <p:spPr>
            <a:xfrm>
              <a:off x="6192675" y="4745825"/>
              <a:ext cx="39325" cy="9175"/>
            </a:xfrm>
            <a:custGeom>
              <a:avLst/>
              <a:gdLst/>
              <a:ahLst/>
              <a:cxnLst/>
              <a:rect l="l" t="t" r="r" b="b"/>
              <a:pathLst>
                <a:path w="1573" h="367" fill="none" extrusionOk="0">
                  <a:moveTo>
                    <a:pt x="878" y="1"/>
                  </a:moveTo>
                  <a:lnTo>
                    <a:pt x="878" y="1"/>
                  </a:lnTo>
                  <a:lnTo>
                    <a:pt x="476" y="37"/>
                  </a:lnTo>
                  <a:lnTo>
                    <a:pt x="1" y="184"/>
                  </a:lnTo>
                  <a:lnTo>
                    <a:pt x="1" y="184"/>
                  </a:lnTo>
                  <a:lnTo>
                    <a:pt x="184" y="293"/>
                  </a:lnTo>
                  <a:lnTo>
                    <a:pt x="366" y="330"/>
                  </a:lnTo>
                  <a:lnTo>
                    <a:pt x="549" y="366"/>
                  </a:lnTo>
                  <a:lnTo>
                    <a:pt x="732" y="366"/>
                  </a:lnTo>
                  <a:lnTo>
                    <a:pt x="732" y="366"/>
                  </a:lnTo>
                  <a:lnTo>
                    <a:pt x="951" y="366"/>
                  </a:lnTo>
                  <a:lnTo>
                    <a:pt x="1134" y="330"/>
                  </a:lnTo>
                  <a:lnTo>
                    <a:pt x="1572" y="184"/>
                  </a:lnTo>
                  <a:lnTo>
                    <a:pt x="1572" y="184"/>
                  </a:lnTo>
                  <a:lnTo>
                    <a:pt x="1207" y="37"/>
                  </a:lnTo>
                  <a:lnTo>
                    <a:pt x="1061" y="1"/>
                  </a:lnTo>
                  <a:lnTo>
                    <a:pt x="87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7"/>
            <p:cNvSpPr/>
            <p:nvPr/>
          </p:nvSpPr>
          <p:spPr>
            <a:xfrm>
              <a:off x="3759275" y="3612725"/>
              <a:ext cx="21050" cy="13750"/>
            </a:xfrm>
            <a:custGeom>
              <a:avLst/>
              <a:gdLst/>
              <a:ahLst/>
              <a:cxnLst/>
              <a:rect l="l" t="t" r="r" b="b"/>
              <a:pathLst>
                <a:path w="842" h="550" extrusionOk="0">
                  <a:moveTo>
                    <a:pt x="366" y="1"/>
                  </a:moveTo>
                  <a:lnTo>
                    <a:pt x="220" y="37"/>
                  </a:lnTo>
                  <a:lnTo>
                    <a:pt x="110" y="111"/>
                  </a:lnTo>
                  <a:lnTo>
                    <a:pt x="74" y="257"/>
                  </a:lnTo>
                  <a:lnTo>
                    <a:pt x="0" y="476"/>
                  </a:lnTo>
                  <a:lnTo>
                    <a:pt x="220" y="549"/>
                  </a:lnTo>
                  <a:lnTo>
                    <a:pt x="512" y="549"/>
                  </a:lnTo>
                  <a:lnTo>
                    <a:pt x="622" y="439"/>
                  </a:lnTo>
                  <a:lnTo>
                    <a:pt x="695" y="293"/>
                  </a:lnTo>
                  <a:lnTo>
                    <a:pt x="841" y="7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7"/>
            <p:cNvSpPr/>
            <p:nvPr/>
          </p:nvSpPr>
          <p:spPr>
            <a:xfrm>
              <a:off x="3759275" y="3612725"/>
              <a:ext cx="21050" cy="13750"/>
            </a:xfrm>
            <a:custGeom>
              <a:avLst/>
              <a:gdLst/>
              <a:ahLst/>
              <a:cxnLst/>
              <a:rect l="l" t="t" r="r" b="b"/>
              <a:pathLst>
                <a:path w="842" h="550" fill="none" extrusionOk="0">
                  <a:moveTo>
                    <a:pt x="366" y="1"/>
                  </a:moveTo>
                  <a:lnTo>
                    <a:pt x="366" y="1"/>
                  </a:lnTo>
                  <a:lnTo>
                    <a:pt x="220" y="37"/>
                  </a:lnTo>
                  <a:lnTo>
                    <a:pt x="110" y="111"/>
                  </a:lnTo>
                  <a:lnTo>
                    <a:pt x="74" y="257"/>
                  </a:lnTo>
                  <a:lnTo>
                    <a:pt x="0" y="476"/>
                  </a:lnTo>
                  <a:lnTo>
                    <a:pt x="0" y="476"/>
                  </a:lnTo>
                  <a:lnTo>
                    <a:pt x="220" y="549"/>
                  </a:lnTo>
                  <a:lnTo>
                    <a:pt x="402" y="549"/>
                  </a:lnTo>
                  <a:lnTo>
                    <a:pt x="402" y="549"/>
                  </a:lnTo>
                  <a:lnTo>
                    <a:pt x="512" y="549"/>
                  </a:lnTo>
                  <a:lnTo>
                    <a:pt x="622" y="439"/>
                  </a:lnTo>
                  <a:lnTo>
                    <a:pt x="695" y="293"/>
                  </a:lnTo>
                  <a:lnTo>
                    <a:pt x="841" y="74"/>
                  </a:lnTo>
                  <a:lnTo>
                    <a:pt x="841" y="74"/>
                  </a:lnTo>
                  <a:lnTo>
                    <a:pt x="36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5728475" y="3224375"/>
              <a:ext cx="15575" cy="14650"/>
            </a:xfrm>
            <a:custGeom>
              <a:avLst/>
              <a:gdLst/>
              <a:ahLst/>
              <a:cxnLst/>
              <a:rect l="l" t="t" r="r" b="b"/>
              <a:pathLst>
                <a:path w="623" h="586" extrusionOk="0">
                  <a:moveTo>
                    <a:pt x="257" y="0"/>
                  </a:moveTo>
                  <a:lnTo>
                    <a:pt x="74" y="110"/>
                  </a:lnTo>
                  <a:lnTo>
                    <a:pt x="37" y="183"/>
                  </a:lnTo>
                  <a:lnTo>
                    <a:pt x="1" y="256"/>
                  </a:lnTo>
                  <a:lnTo>
                    <a:pt x="1" y="403"/>
                  </a:lnTo>
                  <a:lnTo>
                    <a:pt x="74" y="512"/>
                  </a:lnTo>
                  <a:lnTo>
                    <a:pt x="147" y="585"/>
                  </a:lnTo>
                  <a:lnTo>
                    <a:pt x="330" y="585"/>
                  </a:lnTo>
                  <a:lnTo>
                    <a:pt x="403" y="549"/>
                  </a:lnTo>
                  <a:lnTo>
                    <a:pt x="512" y="512"/>
                  </a:lnTo>
                  <a:lnTo>
                    <a:pt x="622" y="403"/>
                  </a:lnTo>
                  <a:lnTo>
                    <a:pt x="585" y="220"/>
                  </a:lnTo>
                  <a:lnTo>
                    <a:pt x="549" y="110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7"/>
            <p:cNvSpPr/>
            <p:nvPr/>
          </p:nvSpPr>
          <p:spPr>
            <a:xfrm>
              <a:off x="5728475" y="3224375"/>
              <a:ext cx="15575" cy="14650"/>
            </a:xfrm>
            <a:custGeom>
              <a:avLst/>
              <a:gdLst/>
              <a:ahLst/>
              <a:cxnLst/>
              <a:rect l="l" t="t" r="r" b="b"/>
              <a:pathLst>
                <a:path w="623" h="586" fill="none" extrusionOk="0">
                  <a:moveTo>
                    <a:pt x="366" y="0"/>
                  </a:moveTo>
                  <a:lnTo>
                    <a:pt x="366" y="0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74" y="110"/>
                  </a:lnTo>
                  <a:lnTo>
                    <a:pt x="37" y="183"/>
                  </a:lnTo>
                  <a:lnTo>
                    <a:pt x="1" y="256"/>
                  </a:lnTo>
                  <a:lnTo>
                    <a:pt x="1" y="256"/>
                  </a:lnTo>
                  <a:lnTo>
                    <a:pt x="1" y="403"/>
                  </a:lnTo>
                  <a:lnTo>
                    <a:pt x="74" y="512"/>
                  </a:lnTo>
                  <a:lnTo>
                    <a:pt x="147" y="585"/>
                  </a:lnTo>
                  <a:lnTo>
                    <a:pt x="293" y="585"/>
                  </a:lnTo>
                  <a:lnTo>
                    <a:pt x="293" y="585"/>
                  </a:lnTo>
                  <a:lnTo>
                    <a:pt x="330" y="585"/>
                  </a:lnTo>
                  <a:lnTo>
                    <a:pt x="330" y="585"/>
                  </a:lnTo>
                  <a:lnTo>
                    <a:pt x="403" y="549"/>
                  </a:lnTo>
                  <a:lnTo>
                    <a:pt x="512" y="512"/>
                  </a:lnTo>
                  <a:lnTo>
                    <a:pt x="622" y="403"/>
                  </a:lnTo>
                  <a:lnTo>
                    <a:pt x="622" y="403"/>
                  </a:lnTo>
                  <a:lnTo>
                    <a:pt x="585" y="220"/>
                  </a:lnTo>
                  <a:lnTo>
                    <a:pt x="549" y="110"/>
                  </a:lnTo>
                  <a:lnTo>
                    <a:pt x="476" y="0"/>
                  </a:lnTo>
                  <a:lnTo>
                    <a:pt x="36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3681600" y="4382150"/>
              <a:ext cx="18300" cy="11900"/>
            </a:xfrm>
            <a:custGeom>
              <a:avLst/>
              <a:gdLst/>
              <a:ahLst/>
              <a:cxnLst/>
              <a:rect l="l" t="t" r="r" b="b"/>
              <a:pathLst>
                <a:path w="732" h="476" extrusionOk="0">
                  <a:moveTo>
                    <a:pt x="366" y="0"/>
                  </a:moveTo>
                  <a:lnTo>
                    <a:pt x="220" y="37"/>
                  </a:lnTo>
                  <a:lnTo>
                    <a:pt x="1" y="73"/>
                  </a:lnTo>
                  <a:lnTo>
                    <a:pt x="110" y="329"/>
                  </a:lnTo>
                  <a:lnTo>
                    <a:pt x="183" y="402"/>
                  </a:lnTo>
                  <a:lnTo>
                    <a:pt x="220" y="439"/>
                  </a:lnTo>
                  <a:lnTo>
                    <a:pt x="366" y="475"/>
                  </a:lnTo>
                  <a:lnTo>
                    <a:pt x="512" y="475"/>
                  </a:lnTo>
                  <a:lnTo>
                    <a:pt x="695" y="402"/>
                  </a:lnTo>
                  <a:lnTo>
                    <a:pt x="732" y="293"/>
                  </a:lnTo>
                  <a:lnTo>
                    <a:pt x="732" y="220"/>
                  </a:lnTo>
                  <a:lnTo>
                    <a:pt x="732" y="183"/>
                  </a:lnTo>
                  <a:lnTo>
                    <a:pt x="585" y="7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3681600" y="4382150"/>
              <a:ext cx="18300" cy="11900"/>
            </a:xfrm>
            <a:custGeom>
              <a:avLst/>
              <a:gdLst/>
              <a:ahLst/>
              <a:cxnLst/>
              <a:rect l="l" t="t" r="r" b="b"/>
              <a:pathLst>
                <a:path w="732" h="476" fill="none" extrusionOk="0">
                  <a:moveTo>
                    <a:pt x="366" y="0"/>
                  </a:moveTo>
                  <a:lnTo>
                    <a:pt x="366" y="0"/>
                  </a:lnTo>
                  <a:lnTo>
                    <a:pt x="220" y="37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10" y="329"/>
                  </a:lnTo>
                  <a:lnTo>
                    <a:pt x="183" y="402"/>
                  </a:lnTo>
                  <a:lnTo>
                    <a:pt x="220" y="439"/>
                  </a:lnTo>
                  <a:lnTo>
                    <a:pt x="220" y="439"/>
                  </a:lnTo>
                  <a:lnTo>
                    <a:pt x="366" y="475"/>
                  </a:lnTo>
                  <a:lnTo>
                    <a:pt x="366" y="475"/>
                  </a:lnTo>
                  <a:lnTo>
                    <a:pt x="512" y="475"/>
                  </a:lnTo>
                  <a:lnTo>
                    <a:pt x="695" y="402"/>
                  </a:lnTo>
                  <a:lnTo>
                    <a:pt x="695" y="402"/>
                  </a:lnTo>
                  <a:lnTo>
                    <a:pt x="732" y="293"/>
                  </a:lnTo>
                  <a:lnTo>
                    <a:pt x="732" y="220"/>
                  </a:lnTo>
                  <a:lnTo>
                    <a:pt x="732" y="183"/>
                  </a:lnTo>
                  <a:lnTo>
                    <a:pt x="732" y="183"/>
                  </a:lnTo>
                  <a:lnTo>
                    <a:pt x="585" y="73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36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7"/>
            <p:cNvSpPr/>
            <p:nvPr/>
          </p:nvSpPr>
          <p:spPr>
            <a:xfrm>
              <a:off x="6231050" y="4760450"/>
              <a:ext cx="17400" cy="12825"/>
            </a:xfrm>
            <a:custGeom>
              <a:avLst/>
              <a:gdLst/>
              <a:ahLst/>
              <a:cxnLst/>
              <a:rect l="l" t="t" r="r" b="b"/>
              <a:pathLst>
                <a:path w="696" h="513" extrusionOk="0">
                  <a:moveTo>
                    <a:pt x="549" y="1"/>
                  </a:moveTo>
                  <a:lnTo>
                    <a:pt x="330" y="37"/>
                  </a:lnTo>
                  <a:lnTo>
                    <a:pt x="1" y="147"/>
                  </a:lnTo>
                  <a:lnTo>
                    <a:pt x="659" y="512"/>
                  </a:lnTo>
                  <a:lnTo>
                    <a:pt x="695" y="293"/>
                  </a:lnTo>
                  <a:lnTo>
                    <a:pt x="695" y="110"/>
                  </a:lnTo>
                  <a:lnTo>
                    <a:pt x="622" y="37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7"/>
            <p:cNvSpPr/>
            <p:nvPr/>
          </p:nvSpPr>
          <p:spPr>
            <a:xfrm>
              <a:off x="6231050" y="4760450"/>
              <a:ext cx="17400" cy="12825"/>
            </a:xfrm>
            <a:custGeom>
              <a:avLst/>
              <a:gdLst/>
              <a:ahLst/>
              <a:cxnLst/>
              <a:rect l="l" t="t" r="r" b="b"/>
              <a:pathLst>
                <a:path w="696" h="513" fill="none" extrusionOk="0">
                  <a:moveTo>
                    <a:pt x="549" y="1"/>
                  </a:moveTo>
                  <a:lnTo>
                    <a:pt x="549" y="1"/>
                  </a:lnTo>
                  <a:lnTo>
                    <a:pt x="330" y="37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659" y="512"/>
                  </a:lnTo>
                  <a:lnTo>
                    <a:pt x="659" y="512"/>
                  </a:lnTo>
                  <a:lnTo>
                    <a:pt x="695" y="293"/>
                  </a:lnTo>
                  <a:lnTo>
                    <a:pt x="695" y="110"/>
                  </a:lnTo>
                  <a:lnTo>
                    <a:pt x="622" y="37"/>
                  </a:lnTo>
                  <a:lnTo>
                    <a:pt x="54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3919175" y="3897825"/>
              <a:ext cx="24700" cy="13750"/>
            </a:xfrm>
            <a:custGeom>
              <a:avLst/>
              <a:gdLst/>
              <a:ahLst/>
              <a:cxnLst/>
              <a:rect l="l" t="t" r="r" b="b"/>
              <a:pathLst>
                <a:path w="988" h="550" extrusionOk="0">
                  <a:moveTo>
                    <a:pt x="366" y="1"/>
                  </a:moveTo>
                  <a:lnTo>
                    <a:pt x="184" y="37"/>
                  </a:lnTo>
                  <a:lnTo>
                    <a:pt x="1" y="111"/>
                  </a:lnTo>
                  <a:lnTo>
                    <a:pt x="147" y="257"/>
                  </a:lnTo>
                  <a:lnTo>
                    <a:pt x="293" y="403"/>
                  </a:lnTo>
                  <a:lnTo>
                    <a:pt x="476" y="513"/>
                  </a:lnTo>
                  <a:lnTo>
                    <a:pt x="659" y="549"/>
                  </a:lnTo>
                  <a:lnTo>
                    <a:pt x="805" y="549"/>
                  </a:lnTo>
                  <a:lnTo>
                    <a:pt x="988" y="476"/>
                  </a:lnTo>
                  <a:lnTo>
                    <a:pt x="842" y="293"/>
                  </a:lnTo>
                  <a:lnTo>
                    <a:pt x="695" y="147"/>
                  </a:lnTo>
                  <a:lnTo>
                    <a:pt x="549" y="37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3919175" y="3897825"/>
              <a:ext cx="24700" cy="13750"/>
            </a:xfrm>
            <a:custGeom>
              <a:avLst/>
              <a:gdLst/>
              <a:ahLst/>
              <a:cxnLst/>
              <a:rect l="l" t="t" r="r" b="b"/>
              <a:pathLst>
                <a:path w="988" h="550" fill="none" extrusionOk="0">
                  <a:moveTo>
                    <a:pt x="366" y="1"/>
                  </a:moveTo>
                  <a:lnTo>
                    <a:pt x="366" y="1"/>
                  </a:lnTo>
                  <a:lnTo>
                    <a:pt x="184" y="37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47" y="257"/>
                  </a:lnTo>
                  <a:lnTo>
                    <a:pt x="293" y="403"/>
                  </a:lnTo>
                  <a:lnTo>
                    <a:pt x="476" y="513"/>
                  </a:lnTo>
                  <a:lnTo>
                    <a:pt x="659" y="549"/>
                  </a:lnTo>
                  <a:lnTo>
                    <a:pt x="659" y="549"/>
                  </a:lnTo>
                  <a:lnTo>
                    <a:pt x="805" y="549"/>
                  </a:lnTo>
                  <a:lnTo>
                    <a:pt x="988" y="476"/>
                  </a:lnTo>
                  <a:lnTo>
                    <a:pt x="988" y="476"/>
                  </a:lnTo>
                  <a:lnTo>
                    <a:pt x="842" y="293"/>
                  </a:lnTo>
                  <a:lnTo>
                    <a:pt x="695" y="147"/>
                  </a:lnTo>
                  <a:lnTo>
                    <a:pt x="549" y="37"/>
                  </a:lnTo>
                  <a:lnTo>
                    <a:pt x="36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7"/>
            <p:cNvSpPr/>
            <p:nvPr/>
          </p:nvSpPr>
          <p:spPr>
            <a:xfrm>
              <a:off x="6698925" y="4712025"/>
              <a:ext cx="13725" cy="13725"/>
            </a:xfrm>
            <a:custGeom>
              <a:avLst/>
              <a:gdLst/>
              <a:ahLst/>
              <a:cxnLst/>
              <a:rect l="l" t="t" r="r" b="b"/>
              <a:pathLst>
                <a:path w="549" h="549" extrusionOk="0">
                  <a:moveTo>
                    <a:pt x="0" y="0"/>
                  </a:moveTo>
                  <a:lnTo>
                    <a:pt x="475" y="549"/>
                  </a:lnTo>
                  <a:lnTo>
                    <a:pt x="549" y="293"/>
                  </a:lnTo>
                  <a:lnTo>
                    <a:pt x="549" y="110"/>
                  </a:lnTo>
                  <a:lnTo>
                    <a:pt x="512" y="73"/>
                  </a:lnTo>
                  <a:lnTo>
                    <a:pt x="475" y="37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7"/>
            <p:cNvSpPr/>
            <p:nvPr/>
          </p:nvSpPr>
          <p:spPr>
            <a:xfrm>
              <a:off x="6698925" y="4712025"/>
              <a:ext cx="13725" cy="13725"/>
            </a:xfrm>
            <a:custGeom>
              <a:avLst/>
              <a:gdLst/>
              <a:ahLst/>
              <a:cxnLst/>
              <a:rect l="l" t="t" r="r" b="b"/>
              <a:pathLst>
                <a:path w="549" h="549" fill="none" extrusionOk="0">
                  <a:moveTo>
                    <a:pt x="329" y="0"/>
                  </a:moveTo>
                  <a:lnTo>
                    <a:pt x="32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5" y="549"/>
                  </a:lnTo>
                  <a:lnTo>
                    <a:pt x="475" y="549"/>
                  </a:lnTo>
                  <a:lnTo>
                    <a:pt x="549" y="293"/>
                  </a:lnTo>
                  <a:lnTo>
                    <a:pt x="549" y="110"/>
                  </a:lnTo>
                  <a:lnTo>
                    <a:pt x="512" y="73"/>
                  </a:lnTo>
                  <a:lnTo>
                    <a:pt x="475" y="37"/>
                  </a:lnTo>
                  <a:lnTo>
                    <a:pt x="32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>
              <a:off x="6224675" y="4485400"/>
              <a:ext cx="13725" cy="21050"/>
            </a:xfrm>
            <a:custGeom>
              <a:avLst/>
              <a:gdLst/>
              <a:ahLst/>
              <a:cxnLst/>
              <a:rect l="l" t="t" r="r" b="b"/>
              <a:pathLst>
                <a:path w="549" h="842" extrusionOk="0">
                  <a:moveTo>
                    <a:pt x="402" y="1"/>
                  </a:moveTo>
                  <a:lnTo>
                    <a:pt x="256" y="147"/>
                  </a:lnTo>
                  <a:lnTo>
                    <a:pt x="110" y="293"/>
                  </a:lnTo>
                  <a:lnTo>
                    <a:pt x="37" y="403"/>
                  </a:lnTo>
                  <a:lnTo>
                    <a:pt x="0" y="512"/>
                  </a:lnTo>
                  <a:lnTo>
                    <a:pt x="0" y="659"/>
                  </a:lnTo>
                  <a:lnTo>
                    <a:pt x="37" y="841"/>
                  </a:lnTo>
                  <a:lnTo>
                    <a:pt x="548" y="74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>
              <a:off x="6224675" y="4485400"/>
              <a:ext cx="13725" cy="21050"/>
            </a:xfrm>
            <a:custGeom>
              <a:avLst/>
              <a:gdLst/>
              <a:ahLst/>
              <a:cxnLst/>
              <a:rect l="l" t="t" r="r" b="b"/>
              <a:pathLst>
                <a:path w="549" h="842" fill="none" extrusionOk="0">
                  <a:moveTo>
                    <a:pt x="402" y="1"/>
                  </a:moveTo>
                  <a:lnTo>
                    <a:pt x="402" y="1"/>
                  </a:lnTo>
                  <a:lnTo>
                    <a:pt x="256" y="147"/>
                  </a:lnTo>
                  <a:lnTo>
                    <a:pt x="110" y="293"/>
                  </a:lnTo>
                  <a:lnTo>
                    <a:pt x="37" y="403"/>
                  </a:lnTo>
                  <a:lnTo>
                    <a:pt x="0" y="512"/>
                  </a:lnTo>
                  <a:lnTo>
                    <a:pt x="0" y="659"/>
                  </a:lnTo>
                  <a:lnTo>
                    <a:pt x="37" y="841"/>
                  </a:lnTo>
                  <a:lnTo>
                    <a:pt x="37" y="841"/>
                  </a:lnTo>
                  <a:lnTo>
                    <a:pt x="548" y="74"/>
                  </a:lnTo>
                  <a:lnTo>
                    <a:pt x="548" y="74"/>
                  </a:lnTo>
                  <a:lnTo>
                    <a:pt x="40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7"/>
            <p:cNvSpPr/>
            <p:nvPr/>
          </p:nvSpPr>
          <p:spPr>
            <a:xfrm>
              <a:off x="6326100" y="4671825"/>
              <a:ext cx="15550" cy="13725"/>
            </a:xfrm>
            <a:custGeom>
              <a:avLst/>
              <a:gdLst/>
              <a:ahLst/>
              <a:cxnLst/>
              <a:rect l="l" t="t" r="r" b="b"/>
              <a:pathLst>
                <a:path w="622" h="549" extrusionOk="0">
                  <a:moveTo>
                    <a:pt x="220" y="0"/>
                  </a:moveTo>
                  <a:lnTo>
                    <a:pt x="0" y="548"/>
                  </a:lnTo>
                  <a:lnTo>
                    <a:pt x="622" y="548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7"/>
            <p:cNvSpPr/>
            <p:nvPr/>
          </p:nvSpPr>
          <p:spPr>
            <a:xfrm>
              <a:off x="6326100" y="4671825"/>
              <a:ext cx="15550" cy="13725"/>
            </a:xfrm>
            <a:custGeom>
              <a:avLst/>
              <a:gdLst/>
              <a:ahLst/>
              <a:cxnLst/>
              <a:rect l="l" t="t" r="r" b="b"/>
              <a:pathLst>
                <a:path w="622" h="549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0" y="548"/>
                  </a:lnTo>
                  <a:lnTo>
                    <a:pt x="0" y="548"/>
                  </a:lnTo>
                  <a:lnTo>
                    <a:pt x="622" y="548"/>
                  </a:lnTo>
                  <a:lnTo>
                    <a:pt x="622" y="548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>
              <a:off x="2796150" y="3490275"/>
              <a:ext cx="15550" cy="11925"/>
            </a:xfrm>
            <a:custGeom>
              <a:avLst/>
              <a:gdLst/>
              <a:ahLst/>
              <a:cxnLst/>
              <a:rect l="l" t="t" r="r" b="b"/>
              <a:pathLst>
                <a:path w="622" h="477" extrusionOk="0">
                  <a:moveTo>
                    <a:pt x="293" y="1"/>
                  </a:moveTo>
                  <a:lnTo>
                    <a:pt x="220" y="38"/>
                  </a:lnTo>
                  <a:lnTo>
                    <a:pt x="146" y="111"/>
                  </a:lnTo>
                  <a:lnTo>
                    <a:pt x="0" y="257"/>
                  </a:lnTo>
                  <a:lnTo>
                    <a:pt x="110" y="366"/>
                  </a:lnTo>
                  <a:lnTo>
                    <a:pt x="183" y="440"/>
                  </a:lnTo>
                  <a:lnTo>
                    <a:pt x="256" y="476"/>
                  </a:lnTo>
                  <a:lnTo>
                    <a:pt x="293" y="476"/>
                  </a:lnTo>
                  <a:lnTo>
                    <a:pt x="366" y="440"/>
                  </a:lnTo>
                  <a:lnTo>
                    <a:pt x="439" y="403"/>
                  </a:lnTo>
                  <a:lnTo>
                    <a:pt x="622" y="257"/>
                  </a:lnTo>
                  <a:lnTo>
                    <a:pt x="439" y="7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>
              <a:off x="2796150" y="3490275"/>
              <a:ext cx="15550" cy="11925"/>
            </a:xfrm>
            <a:custGeom>
              <a:avLst/>
              <a:gdLst/>
              <a:ahLst/>
              <a:cxnLst/>
              <a:rect l="l" t="t" r="r" b="b"/>
              <a:pathLst>
                <a:path w="622" h="477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293" y="1"/>
                  </a:lnTo>
                  <a:lnTo>
                    <a:pt x="293" y="1"/>
                  </a:lnTo>
                  <a:lnTo>
                    <a:pt x="220" y="38"/>
                  </a:lnTo>
                  <a:lnTo>
                    <a:pt x="146" y="111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110" y="366"/>
                  </a:lnTo>
                  <a:lnTo>
                    <a:pt x="183" y="440"/>
                  </a:lnTo>
                  <a:lnTo>
                    <a:pt x="256" y="476"/>
                  </a:lnTo>
                  <a:lnTo>
                    <a:pt x="256" y="476"/>
                  </a:lnTo>
                  <a:lnTo>
                    <a:pt x="293" y="476"/>
                  </a:lnTo>
                  <a:lnTo>
                    <a:pt x="293" y="476"/>
                  </a:lnTo>
                  <a:lnTo>
                    <a:pt x="366" y="440"/>
                  </a:lnTo>
                  <a:lnTo>
                    <a:pt x="439" y="403"/>
                  </a:lnTo>
                  <a:lnTo>
                    <a:pt x="622" y="257"/>
                  </a:lnTo>
                  <a:lnTo>
                    <a:pt x="622" y="257"/>
                  </a:lnTo>
                  <a:lnTo>
                    <a:pt x="439" y="74"/>
                  </a:lnTo>
                  <a:lnTo>
                    <a:pt x="366" y="1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7"/>
            <p:cNvSpPr/>
            <p:nvPr/>
          </p:nvSpPr>
          <p:spPr>
            <a:xfrm>
              <a:off x="3794000" y="3626450"/>
              <a:ext cx="10075" cy="14625"/>
            </a:xfrm>
            <a:custGeom>
              <a:avLst/>
              <a:gdLst/>
              <a:ahLst/>
              <a:cxnLst/>
              <a:rect l="l" t="t" r="r" b="b"/>
              <a:pathLst>
                <a:path w="403" h="585" extrusionOk="0">
                  <a:moveTo>
                    <a:pt x="329" y="0"/>
                  </a:moveTo>
                  <a:lnTo>
                    <a:pt x="147" y="110"/>
                  </a:lnTo>
                  <a:lnTo>
                    <a:pt x="37" y="219"/>
                  </a:lnTo>
                  <a:lnTo>
                    <a:pt x="0" y="366"/>
                  </a:lnTo>
                  <a:lnTo>
                    <a:pt x="37" y="512"/>
                  </a:lnTo>
                  <a:lnTo>
                    <a:pt x="110" y="548"/>
                  </a:lnTo>
                  <a:lnTo>
                    <a:pt x="220" y="585"/>
                  </a:lnTo>
                  <a:lnTo>
                    <a:pt x="366" y="475"/>
                  </a:lnTo>
                  <a:lnTo>
                    <a:pt x="402" y="439"/>
                  </a:lnTo>
                  <a:lnTo>
                    <a:pt x="402" y="366"/>
                  </a:lnTo>
                  <a:lnTo>
                    <a:pt x="402" y="183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7"/>
            <p:cNvSpPr/>
            <p:nvPr/>
          </p:nvSpPr>
          <p:spPr>
            <a:xfrm>
              <a:off x="3794000" y="3626450"/>
              <a:ext cx="10075" cy="14625"/>
            </a:xfrm>
            <a:custGeom>
              <a:avLst/>
              <a:gdLst/>
              <a:ahLst/>
              <a:cxnLst/>
              <a:rect l="l" t="t" r="r" b="b"/>
              <a:pathLst>
                <a:path w="403" h="585" fill="none" extrusionOk="0">
                  <a:moveTo>
                    <a:pt x="329" y="0"/>
                  </a:moveTo>
                  <a:lnTo>
                    <a:pt x="329" y="0"/>
                  </a:lnTo>
                  <a:lnTo>
                    <a:pt x="147" y="110"/>
                  </a:lnTo>
                  <a:lnTo>
                    <a:pt x="37" y="219"/>
                  </a:lnTo>
                  <a:lnTo>
                    <a:pt x="0" y="366"/>
                  </a:lnTo>
                  <a:lnTo>
                    <a:pt x="37" y="512"/>
                  </a:lnTo>
                  <a:lnTo>
                    <a:pt x="37" y="512"/>
                  </a:lnTo>
                  <a:lnTo>
                    <a:pt x="110" y="548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366" y="475"/>
                  </a:lnTo>
                  <a:lnTo>
                    <a:pt x="402" y="439"/>
                  </a:lnTo>
                  <a:lnTo>
                    <a:pt x="402" y="366"/>
                  </a:lnTo>
                  <a:lnTo>
                    <a:pt x="402" y="183"/>
                  </a:lnTo>
                  <a:lnTo>
                    <a:pt x="32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3826900" y="4380325"/>
              <a:ext cx="11900" cy="12800"/>
            </a:xfrm>
            <a:custGeom>
              <a:avLst/>
              <a:gdLst/>
              <a:ahLst/>
              <a:cxnLst/>
              <a:rect l="l" t="t" r="r" b="b"/>
              <a:pathLst>
                <a:path w="476" h="512" extrusionOk="0">
                  <a:moveTo>
                    <a:pt x="220" y="0"/>
                  </a:moveTo>
                  <a:lnTo>
                    <a:pt x="73" y="219"/>
                  </a:lnTo>
                  <a:lnTo>
                    <a:pt x="0" y="366"/>
                  </a:lnTo>
                  <a:lnTo>
                    <a:pt x="73" y="475"/>
                  </a:lnTo>
                  <a:lnTo>
                    <a:pt x="220" y="512"/>
                  </a:lnTo>
                  <a:lnTo>
                    <a:pt x="366" y="402"/>
                  </a:lnTo>
                  <a:lnTo>
                    <a:pt x="475" y="256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3826900" y="4380325"/>
              <a:ext cx="11900" cy="12800"/>
            </a:xfrm>
            <a:custGeom>
              <a:avLst/>
              <a:gdLst/>
              <a:ahLst/>
              <a:cxnLst/>
              <a:rect l="l" t="t" r="r" b="b"/>
              <a:pathLst>
                <a:path w="476" h="512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73" y="219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73" y="475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366" y="402"/>
                  </a:lnTo>
                  <a:lnTo>
                    <a:pt x="475" y="256"/>
                  </a:lnTo>
                  <a:lnTo>
                    <a:pt x="475" y="256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7"/>
            <p:cNvSpPr/>
            <p:nvPr/>
          </p:nvSpPr>
          <p:spPr>
            <a:xfrm>
              <a:off x="2707500" y="3659325"/>
              <a:ext cx="12825" cy="11925"/>
            </a:xfrm>
            <a:custGeom>
              <a:avLst/>
              <a:gdLst/>
              <a:ahLst/>
              <a:cxnLst/>
              <a:rect l="l" t="t" r="r" b="b"/>
              <a:pathLst>
                <a:path w="513" h="477" extrusionOk="0">
                  <a:moveTo>
                    <a:pt x="476" y="1"/>
                  </a:moveTo>
                  <a:lnTo>
                    <a:pt x="1" y="330"/>
                  </a:lnTo>
                  <a:lnTo>
                    <a:pt x="147" y="440"/>
                  </a:lnTo>
                  <a:lnTo>
                    <a:pt x="257" y="476"/>
                  </a:lnTo>
                  <a:lnTo>
                    <a:pt x="366" y="440"/>
                  </a:lnTo>
                  <a:lnTo>
                    <a:pt x="476" y="367"/>
                  </a:lnTo>
                  <a:lnTo>
                    <a:pt x="512" y="330"/>
                  </a:lnTo>
                  <a:lnTo>
                    <a:pt x="512" y="257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7"/>
            <p:cNvSpPr/>
            <p:nvPr/>
          </p:nvSpPr>
          <p:spPr>
            <a:xfrm>
              <a:off x="2707500" y="3659325"/>
              <a:ext cx="12825" cy="11925"/>
            </a:xfrm>
            <a:custGeom>
              <a:avLst/>
              <a:gdLst/>
              <a:ahLst/>
              <a:cxnLst/>
              <a:rect l="l" t="t" r="r" b="b"/>
              <a:pathLst>
                <a:path w="513" h="477" fill="none" extrusionOk="0">
                  <a:moveTo>
                    <a:pt x="476" y="1"/>
                  </a:moveTo>
                  <a:lnTo>
                    <a:pt x="476" y="1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47" y="440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366" y="440"/>
                  </a:lnTo>
                  <a:lnTo>
                    <a:pt x="476" y="367"/>
                  </a:lnTo>
                  <a:lnTo>
                    <a:pt x="476" y="367"/>
                  </a:lnTo>
                  <a:lnTo>
                    <a:pt x="512" y="330"/>
                  </a:lnTo>
                  <a:lnTo>
                    <a:pt x="512" y="257"/>
                  </a:lnTo>
                  <a:lnTo>
                    <a:pt x="47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7"/>
            <p:cNvSpPr/>
            <p:nvPr/>
          </p:nvSpPr>
          <p:spPr>
            <a:xfrm>
              <a:off x="6487825" y="3892350"/>
              <a:ext cx="10075" cy="11900"/>
            </a:xfrm>
            <a:custGeom>
              <a:avLst/>
              <a:gdLst/>
              <a:ahLst/>
              <a:cxnLst/>
              <a:rect l="l" t="t" r="r" b="b"/>
              <a:pathLst>
                <a:path w="403" h="476" extrusionOk="0">
                  <a:moveTo>
                    <a:pt x="257" y="1"/>
                  </a:moveTo>
                  <a:lnTo>
                    <a:pt x="74" y="37"/>
                  </a:lnTo>
                  <a:lnTo>
                    <a:pt x="1" y="110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37" y="403"/>
                  </a:lnTo>
                  <a:lnTo>
                    <a:pt x="111" y="476"/>
                  </a:lnTo>
                  <a:lnTo>
                    <a:pt x="40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6487825" y="3892350"/>
              <a:ext cx="10075" cy="11900"/>
            </a:xfrm>
            <a:custGeom>
              <a:avLst/>
              <a:gdLst/>
              <a:ahLst/>
              <a:cxnLst/>
              <a:rect l="l" t="t" r="r" b="b"/>
              <a:pathLst>
                <a:path w="403" h="476" fill="none" extrusionOk="0">
                  <a:moveTo>
                    <a:pt x="257" y="1"/>
                  </a:moveTo>
                  <a:lnTo>
                    <a:pt x="257" y="1"/>
                  </a:lnTo>
                  <a:lnTo>
                    <a:pt x="74" y="37"/>
                  </a:lnTo>
                  <a:lnTo>
                    <a:pt x="1" y="110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1" y="366"/>
                  </a:lnTo>
                  <a:lnTo>
                    <a:pt x="37" y="403"/>
                  </a:lnTo>
                  <a:lnTo>
                    <a:pt x="111" y="476"/>
                  </a:lnTo>
                  <a:lnTo>
                    <a:pt x="111" y="476"/>
                  </a:lnTo>
                  <a:lnTo>
                    <a:pt x="403" y="1"/>
                  </a:lnTo>
                  <a:lnTo>
                    <a:pt x="403" y="1"/>
                  </a:lnTo>
                  <a:lnTo>
                    <a:pt x="25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7"/>
            <p:cNvSpPr/>
            <p:nvPr/>
          </p:nvSpPr>
          <p:spPr>
            <a:xfrm>
              <a:off x="6545400" y="3528675"/>
              <a:ext cx="8250" cy="16475"/>
            </a:xfrm>
            <a:custGeom>
              <a:avLst/>
              <a:gdLst/>
              <a:ahLst/>
              <a:cxnLst/>
              <a:rect l="l" t="t" r="r" b="b"/>
              <a:pathLst>
                <a:path w="330" h="659" extrusionOk="0">
                  <a:moveTo>
                    <a:pt x="183" y="0"/>
                  </a:moveTo>
                  <a:lnTo>
                    <a:pt x="37" y="146"/>
                  </a:lnTo>
                  <a:lnTo>
                    <a:pt x="1" y="329"/>
                  </a:lnTo>
                  <a:lnTo>
                    <a:pt x="37" y="475"/>
                  </a:lnTo>
                  <a:lnTo>
                    <a:pt x="147" y="658"/>
                  </a:lnTo>
                  <a:lnTo>
                    <a:pt x="293" y="475"/>
                  </a:lnTo>
                  <a:lnTo>
                    <a:pt x="330" y="329"/>
                  </a:lnTo>
                  <a:lnTo>
                    <a:pt x="330" y="256"/>
                  </a:lnTo>
                  <a:lnTo>
                    <a:pt x="293" y="146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6545400" y="3528675"/>
              <a:ext cx="8250" cy="16475"/>
            </a:xfrm>
            <a:custGeom>
              <a:avLst/>
              <a:gdLst/>
              <a:ahLst/>
              <a:cxnLst/>
              <a:rect l="l" t="t" r="r" b="b"/>
              <a:pathLst>
                <a:path w="330" h="659" fill="none" extrusionOk="0">
                  <a:moveTo>
                    <a:pt x="183" y="0"/>
                  </a:moveTo>
                  <a:lnTo>
                    <a:pt x="183" y="0"/>
                  </a:lnTo>
                  <a:lnTo>
                    <a:pt x="37" y="146"/>
                  </a:lnTo>
                  <a:lnTo>
                    <a:pt x="1" y="329"/>
                  </a:lnTo>
                  <a:lnTo>
                    <a:pt x="37" y="475"/>
                  </a:lnTo>
                  <a:lnTo>
                    <a:pt x="147" y="658"/>
                  </a:lnTo>
                  <a:lnTo>
                    <a:pt x="147" y="658"/>
                  </a:lnTo>
                  <a:lnTo>
                    <a:pt x="293" y="475"/>
                  </a:lnTo>
                  <a:lnTo>
                    <a:pt x="330" y="329"/>
                  </a:lnTo>
                  <a:lnTo>
                    <a:pt x="330" y="256"/>
                  </a:lnTo>
                  <a:lnTo>
                    <a:pt x="293" y="146"/>
                  </a:lnTo>
                  <a:lnTo>
                    <a:pt x="18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4504000" y="3350475"/>
              <a:ext cx="7350" cy="12825"/>
            </a:xfrm>
            <a:custGeom>
              <a:avLst/>
              <a:gdLst/>
              <a:ahLst/>
              <a:cxnLst/>
              <a:rect l="l" t="t" r="r" b="b"/>
              <a:pathLst>
                <a:path w="294" h="513" extrusionOk="0">
                  <a:moveTo>
                    <a:pt x="293" y="1"/>
                  </a:moveTo>
                  <a:lnTo>
                    <a:pt x="110" y="110"/>
                  </a:lnTo>
                  <a:lnTo>
                    <a:pt x="37" y="220"/>
                  </a:lnTo>
                  <a:lnTo>
                    <a:pt x="1" y="330"/>
                  </a:lnTo>
                  <a:lnTo>
                    <a:pt x="74" y="476"/>
                  </a:lnTo>
                  <a:lnTo>
                    <a:pt x="110" y="476"/>
                  </a:lnTo>
                  <a:lnTo>
                    <a:pt x="184" y="512"/>
                  </a:lnTo>
                  <a:lnTo>
                    <a:pt x="220" y="476"/>
                  </a:lnTo>
                  <a:lnTo>
                    <a:pt x="257" y="476"/>
                  </a:lnTo>
                  <a:lnTo>
                    <a:pt x="293" y="512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4504000" y="3350475"/>
              <a:ext cx="7350" cy="12825"/>
            </a:xfrm>
            <a:custGeom>
              <a:avLst/>
              <a:gdLst/>
              <a:ahLst/>
              <a:cxnLst/>
              <a:rect l="l" t="t" r="r" b="b"/>
              <a:pathLst>
                <a:path w="294" h="513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110" y="110"/>
                  </a:lnTo>
                  <a:lnTo>
                    <a:pt x="37" y="220"/>
                  </a:lnTo>
                  <a:lnTo>
                    <a:pt x="1" y="330"/>
                  </a:lnTo>
                  <a:lnTo>
                    <a:pt x="74" y="476"/>
                  </a:lnTo>
                  <a:lnTo>
                    <a:pt x="74" y="476"/>
                  </a:lnTo>
                  <a:lnTo>
                    <a:pt x="110" y="476"/>
                  </a:lnTo>
                  <a:lnTo>
                    <a:pt x="184" y="512"/>
                  </a:lnTo>
                  <a:lnTo>
                    <a:pt x="184" y="512"/>
                  </a:lnTo>
                  <a:lnTo>
                    <a:pt x="220" y="476"/>
                  </a:lnTo>
                  <a:lnTo>
                    <a:pt x="220" y="476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293" y="512"/>
                  </a:lnTo>
                  <a:lnTo>
                    <a:pt x="293" y="512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3862525" y="3056225"/>
              <a:ext cx="8250" cy="15575"/>
            </a:xfrm>
            <a:custGeom>
              <a:avLst/>
              <a:gdLst/>
              <a:ahLst/>
              <a:cxnLst/>
              <a:rect l="l" t="t" r="r" b="b"/>
              <a:pathLst>
                <a:path w="330" h="623" extrusionOk="0">
                  <a:moveTo>
                    <a:pt x="74" y="1"/>
                  </a:moveTo>
                  <a:lnTo>
                    <a:pt x="1" y="184"/>
                  </a:lnTo>
                  <a:lnTo>
                    <a:pt x="1" y="330"/>
                  </a:lnTo>
                  <a:lnTo>
                    <a:pt x="1" y="403"/>
                  </a:lnTo>
                  <a:lnTo>
                    <a:pt x="37" y="476"/>
                  </a:lnTo>
                  <a:lnTo>
                    <a:pt x="183" y="622"/>
                  </a:lnTo>
                  <a:lnTo>
                    <a:pt x="293" y="440"/>
                  </a:lnTo>
                  <a:lnTo>
                    <a:pt x="330" y="293"/>
                  </a:lnTo>
                  <a:lnTo>
                    <a:pt x="293" y="220"/>
                  </a:lnTo>
                  <a:lnTo>
                    <a:pt x="257" y="147"/>
                  </a:lnTo>
                  <a:lnTo>
                    <a:pt x="183" y="74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3862525" y="3056225"/>
              <a:ext cx="8250" cy="15575"/>
            </a:xfrm>
            <a:custGeom>
              <a:avLst/>
              <a:gdLst/>
              <a:ahLst/>
              <a:cxnLst/>
              <a:rect l="l" t="t" r="r" b="b"/>
              <a:pathLst>
                <a:path w="330" h="623" fill="none" extrusionOk="0">
                  <a:moveTo>
                    <a:pt x="74" y="1"/>
                  </a:moveTo>
                  <a:lnTo>
                    <a:pt x="74" y="1"/>
                  </a:lnTo>
                  <a:lnTo>
                    <a:pt x="1" y="184"/>
                  </a:lnTo>
                  <a:lnTo>
                    <a:pt x="1" y="330"/>
                  </a:lnTo>
                  <a:lnTo>
                    <a:pt x="1" y="403"/>
                  </a:lnTo>
                  <a:lnTo>
                    <a:pt x="37" y="476"/>
                  </a:lnTo>
                  <a:lnTo>
                    <a:pt x="183" y="622"/>
                  </a:lnTo>
                  <a:lnTo>
                    <a:pt x="183" y="622"/>
                  </a:lnTo>
                  <a:lnTo>
                    <a:pt x="293" y="440"/>
                  </a:lnTo>
                  <a:lnTo>
                    <a:pt x="330" y="293"/>
                  </a:lnTo>
                  <a:lnTo>
                    <a:pt x="293" y="220"/>
                  </a:lnTo>
                  <a:lnTo>
                    <a:pt x="257" y="147"/>
                  </a:lnTo>
                  <a:lnTo>
                    <a:pt x="183" y="74"/>
                  </a:lnTo>
                  <a:lnTo>
                    <a:pt x="74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3746475" y="3133900"/>
              <a:ext cx="5500" cy="17400"/>
            </a:xfrm>
            <a:custGeom>
              <a:avLst/>
              <a:gdLst/>
              <a:ahLst/>
              <a:cxnLst/>
              <a:rect l="l" t="t" r="r" b="b"/>
              <a:pathLst>
                <a:path w="220" h="696" extrusionOk="0">
                  <a:moveTo>
                    <a:pt x="37" y="1"/>
                  </a:moveTo>
                  <a:lnTo>
                    <a:pt x="1" y="695"/>
                  </a:lnTo>
                  <a:lnTo>
                    <a:pt x="147" y="549"/>
                  </a:lnTo>
                  <a:lnTo>
                    <a:pt x="183" y="476"/>
                  </a:lnTo>
                  <a:lnTo>
                    <a:pt x="220" y="403"/>
                  </a:lnTo>
                  <a:lnTo>
                    <a:pt x="183" y="257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3746475" y="3133900"/>
              <a:ext cx="5500" cy="17400"/>
            </a:xfrm>
            <a:custGeom>
              <a:avLst/>
              <a:gdLst/>
              <a:ahLst/>
              <a:cxnLst/>
              <a:rect l="l" t="t" r="r" b="b"/>
              <a:pathLst>
                <a:path w="220" h="696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1" y="695"/>
                  </a:lnTo>
                  <a:lnTo>
                    <a:pt x="1" y="695"/>
                  </a:lnTo>
                  <a:lnTo>
                    <a:pt x="147" y="549"/>
                  </a:lnTo>
                  <a:lnTo>
                    <a:pt x="183" y="476"/>
                  </a:lnTo>
                  <a:lnTo>
                    <a:pt x="220" y="403"/>
                  </a:lnTo>
                  <a:lnTo>
                    <a:pt x="183" y="25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5992575" y="3147625"/>
              <a:ext cx="10975" cy="10975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0" y="0"/>
                  </a:moveTo>
                  <a:lnTo>
                    <a:pt x="402" y="439"/>
                  </a:lnTo>
                  <a:lnTo>
                    <a:pt x="439" y="256"/>
                  </a:lnTo>
                  <a:lnTo>
                    <a:pt x="439" y="110"/>
                  </a:lnTo>
                  <a:lnTo>
                    <a:pt x="402" y="73"/>
                  </a:lnTo>
                  <a:lnTo>
                    <a:pt x="366" y="37"/>
                  </a:lnTo>
                  <a:lnTo>
                    <a:pt x="21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5992575" y="3147625"/>
              <a:ext cx="10975" cy="10975"/>
            </a:xfrm>
            <a:custGeom>
              <a:avLst/>
              <a:gdLst/>
              <a:ahLst/>
              <a:cxnLst/>
              <a:rect l="l" t="t" r="r" b="b"/>
              <a:pathLst>
                <a:path w="439" h="439" fill="none" extrusionOk="0">
                  <a:moveTo>
                    <a:pt x="219" y="0"/>
                  </a:moveTo>
                  <a:lnTo>
                    <a:pt x="21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02" y="439"/>
                  </a:lnTo>
                  <a:lnTo>
                    <a:pt x="402" y="439"/>
                  </a:lnTo>
                  <a:lnTo>
                    <a:pt x="439" y="256"/>
                  </a:lnTo>
                  <a:lnTo>
                    <a:pt x="439" y="110"/>
                  </a:lnTo>
                  <a:lnTo>
                    <a:pt x="402" y="73"/>
                  </a:lnTo>
                  <a:lnTo>
                    <a:pt x="366" y="37"/>
                  </a:lnTo>
                  <a:lnTo>
                    <a:pt x="21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5912150" y="3107400"/>
              <a:ext cx="6425" cy="13750"/>
            </a:xfrm>
            <a:custGeom>
              <a:avLst/>
              <a:gdLst/>
              <a:ahLst/>
              <a:cxnLst/>
              <a:rect l="l" t="t" r="r" b="b"/>
              <a:pathLst>
                <a:path w="257" h="550" extrusionOk="0">
                  <a:moveTo>
                    <a:pt x="220" y="1"/>
                  </a:moveTo>
                  <a:lnTo>
                    <a:pt x="220" y="37"/>
                  </a:lnTo>
                  <a:lnTo>
                    <a:pt x="256" y="37"/>
                  </a:lnTo>
                  <a:lnTo>
                    <a:pt x="220" y="1"/>
                  </a:lnTo>
                  <a:close/>
                  <a:moveTo>
                    <a:pt x="220" y="37"/>
                  </a:moveTo>
                  <a:lnTo>
                    <a:pt x="74" y="147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74" y="549"/>
                  </a:lnTo>
                  <a:lnTo>
                    <a:pt x="220" y="37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7"/>
            <p:cNvSpPr/>
            <p:nvPr/>
          </p:nvSpPr>
          <p:spPr>
            <a:xfrm>
              <a:off x="5912150" y="3108325"/>
              <a:ext cx="5500" cy="12825"/>
            </a:xfrm>
            <a:custGeom>
              <a:avLst/>
              <a:gdLst/>
              <a:ahLst/>
              <a:cxnLst/>
              <a:rect l="l" t="t" r="r" b="b"/>
              <a:pathLst>
                <a:path w="220" h="513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74" y="110"/>
                  </a:lnTo>
                  <a:lnTo>
                    <a:pt x="1" y="183"/>
                  </a:lnTo>
                  <a:lnTo>
                    <a:pt x="1" y="329"/>
                  </a:lnTo>
                  <a:lnTo>
                    <a:pt x="74" y="512"/>
                  </a:lnTo>
                  <a:lnTo>
                    <a:pt x="74" y="512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7"/>
            <p:cNvSpPr/>
            <p:nvPr/>
          </p:nvSpPr>
          <p:spPr>
            <a:xfrm>
              <a:off x="5917625" y="31074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7"/>
            <p:cNvSpPr/>
            <p:nvPr/>
          </p:nvSpPr>
          <p:spPr>
            <a:xfrm>
              <a:off x="6547225" y="376350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extrusionOk="0">
                  <a:moveTo>
                    <a:pt x="1" y="1"/>
                  </a:moveTo>
                  <a:lnTo>
                    <a:pt x="1" y="330"/>
                  </a:lnTo>
                  <a:lnTo>
                    <a:pt x="147" y="330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7"/>
            <p:cNvSpPr/>
            <p:nvPr/>
          </p:nvSpPr>
          <p:spPr>
            <a:xfrm>
              <a:off x="6547225" y="376350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fill="none" extrusionOk="0">
                  <a:moveTo>
                    <a:pt x="110" y="1"/>
                  </a:moveTo>
                  <a:lnTo>
                    <a:pt x="11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47" y="330"/>
                  </a:lnTo>
                  <a:lnTo>
                    <a:pt x="147" y="330"/>
                  </a:lnTo>
                  <a:lnTo>
                    <a:pt x="11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7"/>
            <p:cNvSpPr/>
            <p:nvPr/>
          </p:nvSpPr>
          <p:spPr>
            <a:xfrm>
              <a:off x="3761100" y="3759850"/>
              <a:ext cx="10075" cy="5500"/>
            </a:xfrm>
            <a:custGeom>
              <a:avLst/>
              <a:gdLst/>
              <a:ahLst/>
              <a:cxnLst/>
              <a:rect l="l" t="t" r="r" b="b"/>
              <a:pathLst>
                <a:path w="403" h="220" extrusionOk="0">
                  <a:moveTo>
                    <a:pt x="403" y="1"/>
                  </a:moveTo>
                  <a:lnTo>
                    <a:pt x="1" y="74"/>
                  </a:lnTo>
                  <a:lnTo>
                    <a:pt x="1" y="183"/>
                  </a:lnTo>
                  <a:lnTo>
                    <a:pt x="403" y="220"/>
                  </a:lnTo>
                  <a:lnTo>
                    <a:pt x="40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>
              <a:off x="3761100" y="3759850"/>
              <a:ext cx="10075" cy="5500"/>
            </a:xfrm>
            <a:custGeom>
              <a:avLst/>
              <a:gdLst/>
              <a:ahLst/>
              <a:cxnLst/>
              <a:rect l="l" t="t" r="r" b="b"/>
              <a:pathLst>
                <a:path w="403" h="220" fill="none" extrusionOk="0">
                  <a:moveTo>
                    <a:pt x="403" y="1"/>
                  </a:moveTo>
                  <a:lnTo>
                    <a:pt x="403" y="1"/>
                  </a:lnTo>
                  <a:lnTo>
                    <a:pt x="1" y="74"/>
                  </a:lnTo>
                  <a:lnTo>
                    <a:pt x="1" y="183"/>
                  </a:lnTo>
                  <a:lnTo>
                    <a:pt x="1" y="183"/>
                  </a:lnTo>
                  <a:lnTo>
                    <a:pt x="403" y="220"/>
                  </a:lnTo>
                  <a:lnTo>
                    <a:pt x="403" y="220"/>
                  </a:lnTo>
                  <a:lnTo>
                    <a:pt x="40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>
              <a:off x="3869850" y="3179600"/>
              <a:ext cx="8250" cy="10075"/>
            </a:xfrm>
            <a:custGeom>
              <a:avLst/>
              <a:gdLst/>
              <a:ahLst/>
              <a:cxnLst/>
              <a:rect l="l" t="t" r="r" b="b"/>
              <a:pathLst>
                <a:path w="330" h="403" extrusionOk="0">
                  <a:moveTo>
                    <a:pt x="146" y="0"/>
                  </a:moveTo>
                  <a:lnTo>
                    <a:pt x="73" y="110"/>
                  </a:lnTo>
                  <a:lnTo>
                    <a:pt x="37" y="183"/>
                  </a:lnTo>
                  <a:lnTo>
                    <a:pt x="0" y="220"/>
                  </a:lnTo>
                  <a:lnTo>
                    <a:pt x="73" y="329"/>
                  </a:lnTo>
                  <a:lnTo>
                    <a:pt x="183" y="402"/>
                  </a:lnTo>
                  <a:lnTo>
                    <a:pt x="293" y="329"/>
                  </a:lnTo>
                  <a:lnTo>
                    <a:pt x="329" y="220"/>
                  </a:lnTo>
                  <a:lnTo>
                    <a:pt x="329" y="183"/>
                  </a:lnTo>
                  <a:lnTo>
                    <a:pt x="293" y="11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>
              <a:off x="3869850" y="3179600"/>
              <a:ext cx="8250" cy="10075"/>
            </a:xfrm>
            <a:custGeom>
              <a:avLst/>
              <a:gdLst/>
              <a:ahLst/>
              <a:cxnLst/>
              <a:rect l="l" t="t" r="r" b="b"/>
              <a:pathLst>
                <a:path w="330" h="403" fill="none" extrusionOk="0">
                  <a:moveTo>
                    <a:pt x="146" y="0"/>
                  </a:moveTo>
                  <a:lnTo>
                    <a:pt x="146" y="0"/>
                  </a:lnTo>
                  <a:lnTo>
                    <a:pt x="73" y="110"/>
                  </a:lnTo>
                  <a:lnTo>
                    <a:pt x="37" y="18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73" y="329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293" y="329"/>
                  </a:lnTo>
                  <a:lnTo>
                    <a:pt x="329" y="220"/>
                  </a:lnTo>
                  <a:lnTo>
                    <a:pt x="329" y="220"/>
                  </a:lnTo>
                  <a:lnTo>
                    <a:pt x="329" y="183"/>
                  </a:lnTo>
                  <a:lnTo>
                    <a:pt x="293" y="110"/>
                  </a:lnTo>
                  <a:lnTo>
                    <a:pt x="14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>
              <a:off x="2686500" y="3672125"/>
              <a:ext cx="7325" cy="5525"/>
            </a:xfrm>
            <a:custGeom>
              <a:avLst/>
              <a:gdLst/>
              <a:ahLst/>
              <a:cxnLst/>
              <a:rect l="l" t="t" r="r" b="b"/>
              <a:pathLst>
                <a:path w="293" h="221" extrusionOk="0">
                  <a:moveTo>
                    <a:pt x="146" y="1"/>
                  </a:moveTo>
                  <a:lnTo>
                    <a:pt x="73" y="37"/>
                  </a:lnTo>
                  <a:lnTo>
                    <a:pt x="0" y="110"/>
                  </a:lnTo>
                  <a:lnTo>
                    <a:pt x="37" y="183"/>
                  </a:lnTo>
                  <a:lnTo>
                    <a:pt x="110" y="220"/>
                  </a:lnTo>
                  <a:lnTo>
                    <a:pt x="183" y="183"/>
                  </a:lnTo>
                  <a:lnTo>
                    <a:pt x="292" y="110"/>
                  </a:lnTo>
                  <a:lnTo>
                    <a:pt x="219" y="37"/>
                  </a:lnTo>
                  <a:lnTo>
                    <a:pt x="14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>
              <a:off x="2686500" y="3672125"/>
              <a:ext cx="7325" cy="5525"/>
            </a:xfrm>
            <a:custGeom>
              <a:avLst/>
              <a:gdLst/>
              <a:ahLst/>
              <a:cxnLst/>
              <a:rect l="l" t="t" r="r" b="b"/>
              <a:pathLst>
                <a:path w="293" h="221" fill="none" extrusionOk="0">
                  <a:moveTo>
                    <a:pt x="146" y="1"/>
                  </a:moveTo>
                  <a:lnTo>
                    <a:pt x="146" y="1"/>
                  </a:lnTo>
                  <a:lnTo>
                    <a:pt x="146" y="1"/>
                  </a:lnTo>
                  <a:lnTo>
                    <a:pt x="146" y="1"/>
                  </a:lnTo>
                  <a:lnTo>
                    <a:pt x="73" y="37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37" y="183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83" y="183"/>
                  </a:lnTo>
                  <a:lnTo>
                    <a:pt x="292" y="110"/>
                  </a:lnTo>
                  <a:lnTo>
                    <a:pt x="292" y="110"/>
                  </a:lnTo>
                  <a:lnTo>
                    <a:pt x="219" y="37"/>
                  </a:lnTo>
                  <a:lnTo>
                    <a:pt x="14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>
              <a:off x="5436075" y="3349575"/>
              <a:ext cx="3675" cy="10075"/>
            </a:xfrm>
            <a:custGeom>
              <a:avLst/>
              <a:gdLst/>
              <a:ahLst/>
              <a:cxnLst/>
              <a:rect l="l" t="t" r="r" b="b"/>
              <a:pathLst>
                <a:path w="147" h="403" extrusionOk="0">
                  <a:moveTo>
                    <a:pt x="37" y="0"/>
                  </a:moveTo>
                  <a:lnTo>
                    <a:pt x="0" y="110"/>
                  </a:lnTo>
                  <a:lnTo>
                    <a:pt x="0" y="183"/>
                  </a:lnTo>
                  <a:lnTo>
                    <a:pt x="37" y="292"/>
                  </a:lnTo>
                  <a:lnTo>
                    <a:pt x="73" y="402"/>
                  </a:lnTo>
                  <a:lnTo>
                    <a:pt x="146" y="402"/>
                  </a:lnTo>
                  <a:lnTo>
                    <a:pt x="146" y="11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>
              <a:off x="5436075" y="3349575"/>
              <a:ext cx="3675" cy="10075"/>
            </a:xfrm>
            <a:custGeom>
              <a:avLst/>
              <a:gdLst/>
              <a:ahLst/>
              <a:cxnLst/>
              <a:rect l="l" t="t" r="r" b="b"/>
              <a:pathLst>
                <a:path w="147" h="403" fill="none" extrusionOk="0">
                  <a:moveTo>
                    <a:pt x="37" y="0"/>
                  </a:moveTo>
                  <a:lnTo>
                    <a:pt x="37" y="0"/>
                  </a:lnTo>
                  <a:lnTo>
                    <a:pt x="0" y="110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37" y="292"/>
                  </a:lnTo>
                  <a:lnTo>
                    <a:pt x="73" y="402"/>
                  </a:lnTo>
                  <a:lnTo>
                    <a:pt x="73" y="402"/>
                  </a:lnTo>
                  <a:lnTo>
                    <a:pt x="146" y="402"/>
                  </a:lnTo>
                  <a:lnTo>
                    <a:pt x="146" y="402"/>
                  </a:lnTo>
                  <a:lnTo>
                    <a:pt x="146" y="110"/>
                  </a:lnTo>
                  <a:lnTo>
                    <a:pt x="146" y="110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3721800" y="3827475"/>
              <a:ext cx="10075" cy="3675"/>
            </a:xfrm>
            <a:custGeom>
              <a:avLst/>
              <a:gdLst/>
              <a:ahLst/>
              <a:cxnLst/>
              <a:rect l="l" t="t" r="r" b="b"/>
              <a:pathLst>
                <a:path w="403" h="147" extrusionOk="0">
                  <a:moveTo>
                    <a:pt x="110" y="0"/>
                  </a:moveTo>
                  <a:lnTo>
                    <a:pt x="1" y="147"/>
                  </a:lnTo>
                  <a:lnTo>
                    <a:pt x="403" y="37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3720900" y="38311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7"/>
            <p:cNvSpPr/>
            <p:nvPr/>
          </p:nvSpPr>
          <p:spPr>
            <a:xfrm>
              <a:off x="3721800" y="3827475"/>
              <a:ext cx="10075" cy="3675"/>
            </a:xfrm>
            <a:custGeom>
              <a:avLst/>
              <a:gdLst/>
              <a:ahLst/>
              <a:cxnLst/>
              <a:rect l="l" t="t" r="r" b="b"/>
              <a:pathLst>
                <a:path w="403" h="147" fill="none" extrusionOk="0">
                  <a:moveTo>
                    <a:pt x="184" y="0"/>
                  </a:moveTo>
                  <a:lnTo>
                    <a:pt x="184" y="0"/>
                  </a:lnTo>
                  <a:lnTo>
                    <a:pt x="110" y="0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403" y="37"/>
                  </a:lnTo>
                  <a:lnTo>
                    <a:pt x="403" y="37"/>
                  </a:lnTo>
                  <a:lnTo>
                    <a:pt x="18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3706275" y="3218900"/>
              <a:ext cx="7325" cy="4575"/>
            </a:xfrm>
            <a:custGeom>
              <a:avLst/>
              <a:gdLst/>
              <a:ahLst/>
              <a:cxnLst/>
              <a:rect l="l" t="t" r="r" b="b"/>
              <a:pathLst>
                <a:path w="293" h="183" extrusionOk="0">
                  <a:moveTo>
                    <a:pt x="293" y="0"/>
                  </a:moveTo>
                  <a:lnTo>
                    <a:pt x="0" y="37"/>
                  </a:lnTo>
                  <a:lnTo>
                    <a:pt x="0" y="146"/>
                  </a:lnTo>
                  <a:lnTo>
                    <a:pt x="293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3706275" y="3218900"/>
              <a:ext cx="7325" cy="4575"/>
            </a:xfrm>
            <a:custGeom>
              <a:avLst/>
              <a:gdLst/>
              <a:ahLst/>
              <a:cxnLst/>
              <a:rect l="l" t="t" r="r" b="b"/>
              <a:pathLst>
                <a:path w="293" h="183" fill="none" extrusionOk="0">
                  <a:moveTo>
                    <a:pt x="293" y="0"/>
                  </a:moveTo>
                  <a:lnTo>
                    <a:pt x="293" y="0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293" y="183"/>
                  </a:lnTo>
                  <a:lnTo>
                    <a:pt x="293" y="183"/>
                  </a:lnTo>
                  <a:lnTo>
                    <a:pt x="29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7"/>
            <p:cNvSpPr/>
            <p:nvPr/>
          </p:nvSpPr>
          <p:spPr>
            <a:xfrm>
              <a:off x="6409250" y="5171650"/>
              <a:ext cx="8250" cy="4600"/>
            </a:xfrm>
            <a:custGeom>
              <a:avLst/>
              <a:gdLst/>
              <a:ahLst/>
              <a:cxnLst/>
              <a:rect l="l" t="t" r="r" b="b"/>
              <a:pathLst>
                <a:path w="330" h="184" extrusionOk="0">
                  <a:moveTo>
                    <a:pt x="0" y="1"/>
                  </a:moveTo>
                  <a:lnTo>
                    <a:pt x="37" y="184"/>
                  </a:lnTo>
                  <a:lnTo>
                    <a:pt x="329" y="110"/>
                  </a:lnTo>
                  <a:lnTo>
                    <a:pt x="32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7"/>
            <p:cNvSpPr/>
            <p:nvPr/>
          </p:nvSpPr>
          <p:spPr>
            <a:xfrm>
              <a:off x="6409250" y="5171650"/>
              <a:ext cx="8250" cy="4600"/>
            </a:xfrm>
            <a:custGeom>
              <a:avLst/>
              <a:gdLst/>
              <a:ahLst/>
              <a:cxnLst/>
              <a:rect l="l" t="t" r="r" b="b"/>
              <a:pathLst>
                <a:path w="330" h="184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84"/>
                  </a:lnTo>
                  <a:lnTo>
                    <a:pt x="37" y="184"/>
                  </a:lnTo>
                  <a:lnTo>
                    <a:pt x="329" y="110"/>
                  </a:lnTo>
                  <a:lnTo>
                    <a:pt x="329" y="110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7"/>
            <p:cNvSpPr/>
            <p:nvPr/>
          </p:nvSpPr>
          <p:spPr>
            <a:xfrm>
              <a:off x="4777225" y="4034900"/>
              <a:ext cx="19225" cy="59425"/>
            </a:xfrm>
            <a:custGeom>
              <a:avLst/>
              <a:gdLst/>
              <a:ahLst/>
              <a:cxnLst/>
              <a:rect l="l" t="t" r="r" b="b"/>
              <a:pathLst>
                <a:path w="769" h="2377" extrusionOk="0">
                  <a:moveTo>
                    <a:pt x="512" y="1"/>
                  </a:moveTo>
                  <a:lnTo>
                    <a:pt x="330" y="110"/>
                  </a:lnTo>
                  <a:lnTo>
                    <a:pt x="220" y="220"/>
                  </a:lnTo>
                  <a:lnTo>
                    <a:pt x="220" y="366"/>
                  </a:lnTo>
                  <a:lnTo>
                    <a:pt x="220" y="476"/>
                  </a:lnTo>
                  <a:lnTo>
                    <a:pt x="220" y="805"/>
                  </a:lnTo>
                  <a:lnTo>
                    <a:pt x="220" y="951"/>
                  </a:lnTo>
                  <a:lnTo>
                    <a:pt x="147" y="1061"/>
                  </a:lnTo>
                  <a:lnTo>
                    <a:pt x="74" y="1207"/>
                  </a:lnTo>
                  <a:lnTo>
                    <a:pt x="37" y="1317"/>
                  </a:lnTo>
                  <a:lnTo>
                    <a:pt x="1" y="1572"/>
                  </a:lnTo>
                  <a:lnTo>
                    <a:pt x="37" y="1828"/>
                  </a:lnTo>
                  <a:lnTo>
                    <a:pt x="74" y="2084"/>
                  </a:lnTo>
                  <a:lnTo>
                    <a:pt x="110" y="2157"/>
                  </a:lnTo>
                  <a:lnTo>
                    <a:pt x="183" y="2267"/>
                  </a:lnTo>
                  <a:lnTo>
                    <a:pt x="293" y="2340"/>
                  </a:lnTo>
                  <a:lnTo>
                    <a:pt x="403" y="2377"/>
                  </a:lnTo>
                  <a:lnTo>
                    <a:pt x="512" y="2340"/>
                  </a:lnTo>
                  <a:lnTo>
                    <a:pt x="622" y="2267"/>
                  </a:lnTo>
                  <a:lnTo>
                    <a:pt x="695" y="2194"/>
                  </a:lnTo>
                  <a:lnTo>
                    <a:pt x="768" y="2121"/>
                  </a:lnTo>
                  <a:lnTo>
                    <a:pt x="768" y="1645"/>
                  </a:lnTo>
                  <a:lnTo>
                    <a:pt x="768" y="1426"/>
                  </a:lnTo>
                  <a:lnTo>
                    <a:pt x="695" y="1243"/>
                  </a:lnTo>
                  <a:lnTo>
                    <a:pt x="622" y="1061"/>
                  </a:lnTo>
                  <a:lnTo>
                    <a:pt x="585" y="841"/>
                  </a:lnTo>
                  <a:lnTo>
                    <a:pt x="549" y="659"/>
                  </a:lnTo>
                  <a:lnTo>
                    <a:pt x="585" y="439"/>
                  </a:lnTo>
                  <a:lnTo>
                    <a:pt x="585" y="366"/>
                  </a:lnTo>
                  <a:lnTo>
                    <a:pt x="585" y="257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7"/>
            <p:cNvSpPr/>
            <p:nvPr/>
          </p:nvSpPr>
          <p:spPr>
            <a:xfrm>
              <a:off x="4777225" y="4034900"/>
              <a:ext cx="19225" cy="59425"/>
            </a:xfrm>
            <a:custGeom>
              <a:avLst/>
              <a:gdLst/>
              <a:ahLst/>
              <a:cxnLst/>
              <a:rect l="l" t="t" r="r" b="b"/>
              <a:pathLst>
                <a:path w="769" h="2377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330" y="110"/>
                  </a:lnTo>
                  <a:lnTo>
                    <a:pt x="220" y="220"/>
                  </a:lnTo>
                  <a:lnTo>
                    <a:pt x="220" y="366"/>
                  </a:lnTo>
                  <a:lnTo>
                    <a:pt x="220" y="476"/>
                  </a:lnTo>
                  <a:lnTo>
                    <a:pt x="220" y="476"/>
                  </a:lnTo>
                  <a:lnTo>
                    <a:pt x="220" y="805"/>
                  </a:lnTo>
                  <a:lnTo>
                    <a:pt x="220" y="951"/>
                  </a:lnTo>
                  <a:lnTo>
                    <a:pt x="147" y="1061"/>
                  </a:lnTo>
                  <a:lnTo>
                    <a:pt x="147" y="1061"/>
                  </a:lnTo>
                  <a:lnTo>
                    <a:pt x="74" y="1207"/>
                  </a:lnTo>
                  <a:lnTo>
                    <a:pt x="37" y="1317"/>
                  </a:lnTo>
                  <a:lnTo>
                    <a:pt x="1" y="1572"/>
                  </a:lnTo>
                  <a:lnTo>
                    <a:pt x="37" y="1828"/>
                  </a:lnTo>
                  <a:lnTo>
                    <a:pt x="74" y="2084"/>
                  </a:lnTo>
                  <a:lnTo>
                    <a:pt x="74" y="2084"/>
                  </a:lnTo>
                  <a:lnTo>
                    <a:pt x="110" y="2157"/>
                  </a:lnTo>
                  <a:lnTo>
                    <a:pt x="183" y="2267"/>
                  </a:lnTo>
                  <a:lnTo>
                    <a:pt x="293" y="2340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512" y="2340"/>
                  </a:lnTo>
                  <a:lnTo>
                    <a:pt x="622" y="2267"/>
                  </a:lnTo>
                  <a:lnTo>
                    <a:pt x="695" y="2194"/>
                  </a:lnTo>
                  <a:lnTo>
                    <a:pt x="768" y="2121"/>
                  </a:lnTo>
                  <a:lnTo>
                    <a:pt x="768" y="2121"/>
                  </a:lnTo>
                  <a:lnTo>
                    <a:pt x="768" y="1645"/>
                  </a:lnTo>
                  <a:lnTo>
                    <a:pt x="768" y="1426"/>
                  </a:lnTo>
                  <a:lnTo>
                    <a:pt x="695" y="1243"/>
                  </a:lnTo>
                  <a:lnTo>
                    <a:pt x="695" y="1243"/>
                  </a:lnTo>
                  <a:lnTo>
                    <a:pt x="622" y="1061"/>
                  </a:lnTo>
                  <a:lnTo>
                    <a:pt x="585" y="841"/>
                  </a:lnTo>
                  <a:lnTo>
                    <a:pt x="549" y="659"/>
                  </a:lnTo>
                  <a:lnTo>
                    <a:pt x="585" y="439"/>
                  </a:lnTo>
                  <a:lnTo>
                    <a:pt x="585" y="439"/>
                  </a:lnTo>
                  <a:lnTo>
                    <a:pt x="585" y="366"/>
                  </a:lnTo>
                  <a:lnTo>
                    <a:pt x="585" y="257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7"/>
            <p:cNvSpPr/>
            <p:nvPr/>
          </p:nvSpPr>
          <p:spPr>
            <a:xfrm>
              <a:off x="5084250" y="4146375"/>
              <a:ext cx="20150" cy="13750"/>
            </a:xfrm>
            <a:custGeom>
              <a:avLst/>
              <a:gdLst/>
              <a:ahLst/>
              <a:cxnLst/>
              <a:rect l="l" t="t" r="r" b="b"/>
              <a:pathLst>
                <a:path w="806" h="550" extrusionOk="0">
                  <a:moveTo>
                    <a:pt x="513" y="1"/>
                  </a:moveTo>
                  <a:lnTo>
                    <a:pt x="330" y="38"/>
                  </a:lnTo>
                  <a:lnTo>
                    <a:pt x="220" y="111"/>
                  </a:lnTo>
                  <a:lnTo>
                    <a:pt x="74" y="257"/>
                  </a:lnTo>
                  <a:lnTo>
                    <a:pt x="1" y="476"/>
                  </a:lnTo>
                  <a:lnTo>
                    <a:pt x="257" y="513"/>
                  </a:lnTo>
                  <a:lnTo>
                    <a:pt x="440" y="549"/>
                  </a:lnTo>
                  <a:lnTo>
                    <a:pt x="549" y="513"/>
                  </a:lnTo>
                  <a:lnTo>
                    <a:pt x="659" y="440"/>
                  </a:lnTo>
                  <a:lnTo>
                    <a:pt x="732" y="293"/>
                  </a:lnTo>
                  <a:lnTo>
                    <a:pt x="805" y="74"/>
                  </a:lnTo>
                  <a:lnTo>
                    <a:pt x="659" y="38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7"/>
            <p:cNvSpPr/>
            <p:nvPr/>
          </p:nvSpPr>
          <p:spPr>
            <a:xfrm>
              <a:off x="5084250" y="4146375"/>
              <a:ext cx="20150" cy="13750"/>
            </a:xfrm>
            <a:custGeom>
              <a:avLst/>
              <a:gdLst/>
              <a:ahLst/>
              <a:cxnLst/>
              <a:rect l="l" t="t" r="r" b="b"/>
              <a:pathLst>
                <a:path w="806" h="550" fill="none" extrusionOk="0">
                  <a:moveTo>
                    <a:pt x="513" y="1"/>
                  </a:moveTo>
                  <a:lnTo>
                    <a:pt x="513" y="1"/>
                  </a:lnTo>
                  <a:lnTo>
                    <a:pt x="330" y="38"/>
                  </a:lnTo>
                  <a:lnTo>
                    <a:pt x="220" y="111"/>
                  </a:lnTo>
                  <a:lnTo>
                    <a:pt x="74" y="257"/>
                  </a:lnTo>
                  <a:lnTo>
                    <a:pt x="1" y="476"/>
                  </a:lnTo>
                  <a:lnTo>
                    <a:pt x="1" y="476"/>
                  </a:lnTo>
                  <a:lnTo>
                    <a:pt x="257" y="513"/>
                  </a:lnTo>
                  <a:lnTo>
                    <a:pt x="440" y="549"/>
                  </a:lnTo>
                  <a:lnTo>
                    <a:pt x="440" y="549"/>
                  </a:lnTo>
                  <a:lnTo>
                    <a:pt x="549" y="513"/>
                  </a:lnTo>
                  <a:lnTo>
                    <a:pt x="659" y="440"/>
                  </a:lnTo>
                  <a:lnTo>
                    <a:pt x="732" y="293"/>
                  </a:lnTo>
                  <a:lnTo>
                    <a:pt x="805" y="74"/>
                  </a:lnTo>
                  <a:lnTo>
                    <a:pt x="805" y="74"/>
                  </a:lnTo>
                  <a:lnTo>
                    <a:pt x="659" y="38"/>
                  </a:lnTo>
                  <a:lnTo>
                    <a:pt x="51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7"/>
            <p:cNvSpPr/>
            <p:nvPr/>
          </p:nvSpPr>
          <p:spPr>
            <a:xfrm>
              <a:off x="4977350" y="4146375"/>
              <a:ext cx="22875" cy="6425"/>
            </a:xfrm>
            <a:custGeom>
              <a:avLst/>
              <a:gdLst/>
              <a:ahLst/>
              <a:cxnLst/>
              <a:rect l="l" t="t" r="r" b="b"/>
              <a:pathLst>
                <a:path w="915" h="257" extrusionOk="0">
                  <a:moveTo>
                    <a:pt x="512" y="1"/>
                  </a:moveTo>
                  <a:lnTo>
                    <a:pt x="366" y="38"/>
                  </a:lnTo>
                  <a:lnTo>
                    <a:pt x="256" y="74"/>
                  </a:lnTo>
                  <a:lnTo>
                    <a:pt x="110" y="147"/>
                  </a:lnTo>
                  <a:lnTo>
                    <a:pt x="0" y="257"/>
                  </a:lnTo>
                  <a:lnTo>
                    <a:pt x="914" y="257"/>
                  </a:lnTo>
                  <a:lnTo>
                    <a:pt x="914" y="74"/>
                  </a:lnTo>
                  <a:lnTo>
                    <a:pt x="731" y="38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7"/>
            <p:cNvSpPr/>
            <p:nvPr/>
          </p:nvSpPr>
          <p:spPr>
            <a:xfrm>
              <a:off x="4977350" y="4146375"/>
              <a:ext cx="22875" cy="6425"/>
            </a:xfrm>
            <a:custGeom>
              <a:avLst/>
              <a:gdLst/>
              <a:ahLst/>
              <a:cxnLst/>
              <a:rect l="l" t="t" r="r" b="b"/>
              <a:pathLst>
                <a:path w="915" h="257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366" y="38"/>
                  </a:lnTo>
                  <a:lnTo>
                    <a:pt x="256" y="74"/>
                  </a:lnTo>
                  <a:lnTo>
                    <a:pt x="110" y="147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914" y="257"/>
                  </a:lnTo>
                  <a:lnTo>
                    <a:pt x="914" y="257"/>
                  </a:lnTo>
                  <a:lnTo>
                    <a:pt x="914" y="74"/>
                  </a:lnTo>
                  <a:lnTo>
                    <a:pt x="914" y="74"/>
                  </a:lnTo>
                  <a:lnTo>
                    <a:pt x="731" y="38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7"/>
            <p:cNvSpPr/>
            <p:nvPr/>
          </p:nvSpPr>
          <p:spPr>
            <a:xfrm>
              <a:off x="4880475" y="3781775"/>
              <a:ext cx="9175" cy="4600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30" y="1"/>
                  </a:moveTo>
                  <a:lnTo>
                    <a:pt x="1" y="74"/>
                  </a:lnTo>
                  <a:lnTo>
                    <a:pt x="38" y="184"/>
                  </a:lnTo>
                  <a:lnTo>
                    <a:pt x="366" y="184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7"/>
            <p:cNvSpPr/>
            <p:nvPr/>
          </p:nvSpPr>
          <p:spPr>
            <a:xfrm>
              <a:off x="4880475" y="3781775"/>
              <a:ext cx="9175" cy="4600"/>
            </a:xfrm>
            <a:custGeom>
              <a:avLst/>
              <a:gdLst/>
              <a:ahLst/>
              <a:cxnLst/>
              <a:rect l="l" t="t" r="r" b="b"/>
              <a:pathLst>
                <a:path w="367" h="184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38" y="184"/>
                  </a:lnTo>
                  <a:lnTo>
                    <a:pt x="38" y="184"/>
                  </a:lnTo>
                  <a:lnTo>
                    <a:pt x="74" y="184"/>
                  </a:lnTo>
                  <a:lnTo>
                    <a:pt x="74" y="184"/>
                  </a:lnTo>
                  <a:lnTo>
                    <a:pt x="366" y="184"/>
                  </a:lnTo>
                  <a:lnTo>
                    <a:pt x="366" y="184"/>
                  </a:lnTo>
                  <a:lnTo>
                    <a:pt x="33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5" name="Google Shape;955;p37"/>
          <p:cNvGrpSpPr/>
          <p:nvPr/>
        </p:nvGrpSpPr>
        <p:grpSpPr>
          <a:xfrm rot="1197369">
            <a:off x="-4823645" y="-1440225"/>
            <a:ext cx="6311983" cy="3719991"/>
            <a:chOff x="2686500" y="2978575"/>
            <a:chExt cx="4239050" cy="2498300"/>
          </a:xfrm>
        </p:grpSpPr>
        <p:sp>
          <p:nvSpPr>
            <p:cNvPr id="956" name="Google Shape;956;p37"/>
            <p:cNvSpPr/>
            <p:nvPr/>
          </p:nvSpPr>
          <p:spPr>
            <a:xfrm>
              <a:off x="4461975" y="3136650"/>
              <a:ext cx="2214125" cy="1964675"/>
            </a:xfrm>
            <a:custGeom>
              <a:avLst/>
              <a:gdLst/>
              <a:ahLst/>
              <a:cxnLst/>
              <a:rect l="l" t="t" r="r" b="b"/>
              <a:pathLst>
                <a:path w="88565" h="78587" extrusionOk="0">
                  <a:moveTo>
                    <a:pt x="46786" y="4752"/>
                  </a:moveTo>
                  <a:lnTo>
                    <a:pt x="46786" y="4935"/>
                  </a:lnTo>
                  <a:lnTo>
                    <a:pt x="46384" y="4935"/>
                  </a:lnTo>
                  <a:lnTo>
                    <a:pt x="46348" y="4789"/>
                  </a:lnTo>
                  <a:lnTo>
                    <a:pt x="46786" y="4752"/>
                  </a:lnTo>
                  <a:close/>
                  <a:moveTo>
                    <a:pt x="41742" y="10637"/>
                  </a:moveTo>
                  <a:lnTo>
                    <a:pt x="41779" y="10893"/>
                  </a:lnTo>
                  <a:lnTo>
                    <a:pt x="41596" y="10929"/>
                  </a:lnTo>
                  <a:lnTo>
                    <a:pt x="41559" y="10637"/>
                  </a:lnTo>
                  <a:close/>
                  <a:moveTo>
                    <a:pt x="24088" y="21822"/>
                  </a:moveTo>
                  <a:lnTo>
                    <a:pt x="24124" y="21858"/>
                  </a:lnTo>
                  <a:lnTo>
                    <a:pt x="24161" y="21895"/>
                  </a:lnTo>
                  <a:lnTo>
                    <a:pt x="24161" y="22041"/>
                  </a:lnTo>
                  <a:lnTo>
                    <a:pt x="24088" y="22260"/>
                  </a:lnTo>
                  <a:lnTo>
                    <a:pt x="23868" y="21822"/>
                  </a:lnTo>
                  <a:close/>
                  <a:moveTo>
                    <a:pt x="22297" y="22333"/>
                  </a:moveTo>
                  <a:lnTo>
                    <a:pt x="22480" y="22370"/>
                  </a:lnTo>
                  <a:lnTo>
                    <a:pt x="22626" y="22480"/>
                  </a:lnTo>
                  <a:lnTo>
                    <a:pt x="22772" y="22589"/>
                  </a:lnTo>
                  <a:lnTo>
                    <a:pt x="22845" y="22699"/>
                  </a:lnTo>
                  <a:lnTo>
                    <a:pt x="22882" y="22809"/>
                  </a:lnTo>
                  <a:lnTo>
                    <a:pt x="22882" y="22955"/>
                  </a:lnTo>
                  <a:lnTo>
                    <a:pt x="22845" y="23138"/>
                  </a:lnTo>
                  <a:lnTo>
                    <a:pt x="22735" y="23284"/>
                  </a:lnTo>
                  <a:lnTo>
                    <a:pt x="22626" y="23503"/>
                  </a:lnTo>
                  <a:lnTo>
                    <a:pt x="22297" y="23101"/>
                  </a:lnTo>
                  <a:lnTo>
                    <a:pt x="22041" y="22736"/>
                  </a:lnTo>
                  <a:lnTo>
                    <a:pt x="22041" y="22662"/>
                  </a:lnTo>
                  <a:lnTo>
                    <a:pt x="22077" y="22553"/>
                  </a:lnTo>
                  <a:lnTo>
                    <a:pt x="22151" y="22370"/>
                  </a:lnTo>
                  <a:lnTo>
                    <a:pt x="22187" y="22333"/>
                  </a:lnTo>
                  <a:close/>
                  <a:moveTo>
                    <a:pt x="59470" y="24198"/>
                  </a:moveTo>
                  <a:lnTo>
                    <a:pt x="59616" y="24563"/>
                  </a:lnTo>
                  <a:lnTo>
                    <a:pt x="59725" y="24892"/>
                  </a:lnTo>
                  <a:lnTo>
                    <a:pt x="59762" y="25185"/>
                  </a:lnTo>
                  <a:lnTo>
                    <a:pt x="59762" y="25513"/>
                  </a:lnTo>
                  <a:lnTo>
                    <a:pt x="59725" y="25806"/>
                  </a:lnTo>
                  <a:lnTo>
                    <a:pt x="59579" y="26098"/>
                  </a:lnTo>
                  <a:lnTo>
                    <a:pt x="59433" y="26391"/>
                  </a:lnTo>
                  <a:lnTo>
                    <a:pt x="59177" y="26647"/>
                  </a:lnTo>
                  <a:lnTo>
                    <a:pt x="59104" y="26464"/>
                  </a:lnTo>
                  <a:lnTo>
                    <a:pt x="59067" y="26318"/>
                  </a:lnTo>
                  <a:lnTo>
                    <a:pt x="59104" y="26171"/>
                  </a:lnTo>
                  <a:lnTo>
                    <a:pt x="59141" y="26025"/>
                  </a:lnTo>
                  <a:lnTo>
                    <a:pt x="59287" y="25733"/>
                  </a:lnTo>
                  <a:lnTo>
                    <a:pt x="59323" y="25587"/>
                  </a:lnTo>
                  <a:lnTo>
                    <a:pt x="59360" y="25440"/>
                  </a:lnTo>
                  <a:lnTo>
                    <a:pt x="59470" y="24198"/>
                  </a:lnTo>
                  <a:close/>
                  <a:moveTo>
                    <a:pt x="58629" y="27305"/>
                  </a:moveTo>
                  <a:lnTo>
                    <a:pt x="58629" y="27378"/>
                  </a:lnTo>
                  <a:lnTo>
                    <a:pt x="58336" y="27451"/>
                  </a:lnTo>
                  <a:lnTo>
                    <a:pt x="58336" y="27305"/>
                  </a:lnTo>
                  <a:close/>
                  <a:moveTo>
                    <a:pt x="13232" y="27853"/>
                  </a:moveTo>
                  <a:lnTo>
                    <a:pt x="13671" y="27889"/>
                  </a:lnTo>
                  <a:lnTo>
                    <a:pt x="13671" y="28036"/>
                  </a:lnTo>
                  <a:lnTo>
                    <a:pt x="13232" y="28072"/>
                  </a:lnTo>
                  <a:lnTo>
                    <a:pt x="13232" y="27853"/>
                  </a:lnTo>
                  <a:close/>
                  <a:moveTo>
                    <a:pt x="18569" y="18788"/>
                  </a:moveTo>
                  <a:lnTo>
                    <a:pt x="18715" y="18825"/>
                  </a:lnTo>
                  <a:lnTo>
                    <a:pt x="18861" y="18861"/>
                  </a:lnTo>
                  <a:lnTo>
                    <a:pt x="18934" y="18934"/>
                  </a:lnTo>
                  <a:lnTo>
                    <a:pt x="19007" y="19007"/>
                  </a:lnTo>
                  <a:lnTo>
                    <a:pt x="19044" y="19117"/>
                  </a:lnTo>
                  <a:lnTo>
                    <a:pt x="19044" y="19227"/>
                  </a:lnTo>
                  <a:lnTo>
                    <a:pt x="19007" y="19373"/>
                  </a:lnTo>
                  <a:lnTo>
                    <a:pt x="18934" y="19519"/>
                  </a:lnTo>
                  <a:lnTo>
                    <a:pt x="18495" y="20214"/>
                  </a:lnTo>
                  <a:lnTo>
                    <a:pt x="18240" y="20542"/>
                  </a:lnTo>
                  <a:lnTo>
                    <a:pt x="17984" y="20871"/>
                  </a:lnTo>
                  <a:lnTo>
                    <a:pt x="17838" y="21091"/>
                  </a:lnTo>
                  <a:lnTo>
                    <a:pt x="17728" y="21310"/>
                  </a:lnTo>
                  <a:lnTo>
                    <a:pt x="17691" y="21529"/>
                  </a:lnTo>
                  <a:lnTo>
                    <a:pt x="17764" y="21785"/>
                  </a:lnTo>
                  <a:lnTo>
                    <a:pt x="17801" y="22005"/>
                  </a:lnTo>
                  <a:lnTo>
                    <a:pt x="17838" y="22224"/>
                  </a:lnTo>
                  <a:lnTo>
                    <a:pt x="17838" y="22626"/>
                  </a:lnTo>
                  <a:lnTo>
                    <a:pt x="17874" y="22845"/>
                  </a:lnTo>
                  <a:lnTo>
                    <a:pt x="17947" y="23065"/>
                  </a:lnTo>
                  <a:lnTo>
                    <a:pt x="18057" y="23247"/>
                  </a:lnTo>
                  <a:lnTo>
                    <a:pt x="18203" y="23430"/>
                  </a:lnTo>
                  <a:lnTo>
                    <a:pt x="18386" y="23540"/>
                  </a:lnTo>
                  <a:lnTo>
                    <a:pt x="18569" y="23649"/>
                  </a:lnTo>
                  <a:lnTo>
                    <a:pt x="18788" y="23686"/>
                  </a:lnTo>
                  <a:lnTo>
                    <a:pt x="18971" y="23722"/>
                  </a:lnTo>
                  <a:lnTo>
                    <a:pt x="19226" y="23686"/>
                  </a:lnTo>
                  <a:lnTo>
                    <a:pt x="19482" y="23613"/>
                  </a:lnTo>
                  <a:lnTo>
                    <a:pt x="19738" y="23503"/>
                  </a:lnTo>
                  <a:lnTo>
                    <a:pt x="19994" y="23430"/>
                  </a:lnTo>
                  <a:lnTo>
                    <a:pt x="20286" y="23393"/>
                  </a:lnTo>
                  <a:lnTo>
                    <a:pt x="20542" y="23357"/>
                  </a:lnTo>
                  <a:lnTo>
                    <a:pt x="20981" y="23393"/>
                  </a:lnTo>
                  <a:lnTo>
                    <a:pt x="21420" y="23467"/>
                  </a:lnTo>
                  <a:lnTo>
                    <a:pt x="21273" y="23686"/>
                  </a:lnTo>
                  <a:lnTo>
                    <a:pt x="21127" y="23869"/>
                  </a:lnTo>
                  <a:lnTo>
                    <a:pt x="20981" y="23978"/>
                  </a:lnTo>
                  <a:lnTo>
                    <a:pt x="20762" y="24015"/>
                  </a:lnTo>
                  <a:lnTo>
                    <a:pt x="20615" y="24015"/>
                  </a:lnTo>
                  <a:lnTo>
                    <a:pt x="20213" y="23978"/>
                  </a:lnTo>
                  <a:lnTo>
                    <a:pt x="19921" y="23978"/>
                  </a:lnTo>
                  <a:lnTo>
                    <a:pt x="19702" y="24051"/>
                  </a:lnTo>
                  <a:lnTo>
                    <a:pt x="19446" y="24161"/>
                  </a:lnTo>
                  <a:lnTo>
                    <a:pt x="19226" y="24271"/>
                  </a:lnTo>
                  <a:lnTo>
                    <a:pt x="19044" y="24453"/>
                  </a:lnTo>
                  <a:lnTo>
                    <a:pt x="18824" y="24636"/>
                  </a:lnTo>
                  <a:lnTo>
                    <a:pt x="18495" y="25075"/>
                  </a:lnTo>
                  <a:lnTo>
                    <a:pt x="18605" y="25148"/>
                  </a:lnTo>
                  <a:lnTo>
                    <a:pt x="18788" y="25185"/>
                  </a:lnTo>
                  <a:lnTo>
                    <a:pt x="19117" y="25185"/>
                  </a:lnTo>
                  <a:lnTo>
                    <a:pt x="19263" y="25221"/>
                  </a:lnTo>
                  <a:lnTo>
                    <a:pt x="19373" y="25331"/>
                  </a:lnTo>
                  <a:lnTo>
                    <a:pt x="19409" y="25404"/>
                  </a:lnTo>
                  <a:lnTo>
                    <a:pt x="19446" y="25513"/>
                  </a:lnTo>
                  <a:lnTo>
                    <a:pt x="19446" y="25769"/>
                  </a:lnTo>
                  <a:lnTo>
                    <a:pt x="19007" y="25769"/>
                  </a:lnTo>
                  <a:lnTo>
                    <a:pt x="18751" y="25733"/>
                  </a:lnTo>
                  <a:lnTo>
                    <a:pt x="18495" y="25769"/>
                  </a:lnTo>
                  <a:lnTo>
                    <a:pt x="18422" y="25806"/>
                  </a:lnTo>
                  <a:lnTo>
                    <a:pt x="18313" y="25879"/>
                  </a:lnTo>
                  <a:lnTo>
                    <a:pt x="18203" y="26062"/>
                  </a:lnTo>
                  <a:lnTo>
                    <a:pt x="18130" y="26354"/>
                  </a:lnTo>
                  <a:lnTo>
                    <a:pt x="18130" y="26610"/>
                  </a:lnTo>
                  <a:lnTo>
                    <a:pt x="18130" y="26902"/>
                  </a:lnTo>
                  <a:lnTo>
                    <a:pt x="18130" y="27414"/>
                  </a:lnTo>
                  <a:lnTo>
                    <a:pt x="17435" y="27962"/>
                  </a:lnTo>
                  <a:lnTo>
                    <a:pt x="17253" y="27889"/>
                  </a:lnTo>
                  <a:lnTo>
                    <a:pt x="17070" y="27816"/>
                  </a:lnTo>
                  <a:lnTo>
                    <a:pt x="16924" y="27780"/>
                  </a:lnTo>
                  <a:lnTo>
                    <a:pt x="16741" y="27743"/>
                  </a:lnTo>
                  <a:lnTo>
                    <a:pt x="16558" y="27780"/>
                  </a:lnTo>
                  <a:lnTo>
                    <a:pt x="16375" y="27816"/>
                  </a:lnTo>
                  <a:lnTo>
                    <a:pt x="16193" y="27889"/>
                  </a:lnTo>
                  <a:lnTo>
                    <a:pt x="15973" y="27999"/>
                  </a:lnTo>
                  <a:lnTo>
                    <a:pt x="15608" y="28255"/>
                  </a:lnTo>
                  <a:lnTo>
                    <a:pt x="15425" y="28365"/>
                  </a:lnTo>
                  <a:lnTo>
                    <a:pt x="15206" y="28401"/>
                  </a:lnTo>
                  <a:lnTo>
                    <a:pt x="15060" y="28401"/>
                  </a:lnTo>
                  <a:lnTo>
                    <a:pt x="14950" y="28328"/>
                  </a:lnTo>
                  <a:lnTo>
                    <a:pt x="14804" y="28255"/>
                  </a:lnTo>
                  <a:lnTo>
                    <a:pt x="14658" y="28109"/>
                  </a:lnTo>
                  <a:lnTo>
                    <a:pt x="14621" y="28072"/>
                  </a:lnTo>
                  <a:lnTo>
                    <a:pt x="14511" y="28036"/>
                  </a:lnTo>
                  <a:lnTo>
                    <a:pt x="14073" y="28072"/>
                  </a:lnTo>
                  <a:lnTo>
                    <a:pt x="14073" y="28072"/>
                  </a:lnTo>
                  <a:lnTo>
                    <a:pt x="14109" y="27743"/>
                  </a:lnTo>
                  <a:lnTo>
                    <a:pt x="14146" y="27633"/>
                  </a:lnTo>
                  <a:lnTo>
                    <a:pt x="14219" y="27560"/>
                  </a:lnTo>
                  <a:lnTo>
                    <a:pt x="14292" y="27487"/>
                  </a:lnTo>
                  <a:lnTo>
                    <a:pt x="14402" y="27451"/>
                  </a:lnTo>
                  <a:lnTo>
                    <a:pt x="14731" y="27378"/>
                  </a:lnTo>
                  <a:lnTo>
                    <a:pt x="14913" y="27305"/>
                  </a:lnTo>
                  <a:lnTo>
                    <a:pt x="15023" y="27268"/>
                  </a:lnTo>
                  <a:lnTo>
                    <a:pt x="15096" y="27195"/>
                  </a:lnTo>
                  <a:lnTo>
                    <a:pt x="15206" y="27049"/>
                  </a:lnTo>
                  <a:lnTo>
                    <a:pt x="15315" y="26976"/>
                  </a:lnTo>
                  <a:lnTo>
                    <a:pt x="15608" y="26939"/>
                  </a:lnTo>
                  <a:lnTo>
                    <a:pt x="15791" y="26866"/>
                  </a:lnTo>
                  <a:lnTo>
                    <a:pt x="15900" y="26829"/>
                  </a:lnTo>
                  <a:lnTo>
                    <a:pt x="16010" y="26720"/>
                  </a:lnTo>
                  <a:lnTo>
                    <a:pt x="16120" y="26647"/>
                  </a:lnTo>
                  <a:lnTo>
                    <a:pt x="16156" y="26537"/>
                  </a:lnTo>
                  <a:lnTo>
                    <a:pt x="16193" y="26391"/>
                  </a:lnTo>
                  <a:lnTo>
                    <a:pt x="16193" y="26245"/>
                  </a:lnTo>
                  <a:lnTo>
                    <a:pt x="16156" y="26098"/>
                  </a:lnTo>
                  <a:lnTo>
                    <a:pt x="16083" y="25660"/>
                  </a:lnTo>
                  <a:lnTo>
                    <a:pt x="16120" y="25477"/>
                  </a:lnTo>
                  <a:lnTo>
                    <a:pt x="16156" y="25294"/>
                  </a:lnTo>
                  <a:lnTo>
                    <a:pt x="16193" y="25111"/>
                  </a:lnTo>
                  <a:lnTo>
                    <a:pt x="16302" y="24965"/>
                  </a:lnTo>
                  <a:lnTo>
                    <a:pt x="16412" y="24782"/>
                  </a:lnTo>
                  <a:lnTo>
                    <a:pt x="16595" y="24636"/>
                  </a:lnTo>
                  <a:lnTo>
                    <a:pt x="16741" y="24490"/>
                  </a:lnTo>
                  <a:lnTo>
                    <a:pt x="16851" y="24344"/>
                  </a:lnTo>
                  <a:lnTo>
                    <a:pt x="16924" y="24198"/>
                  </a:lnTo>
                  <a:lnTo>
                    <a:pt x="16960" y="24051"/>
                  </a:lnTo>
                  <a:lnTo>
                    <a:pt x="16924" y="23905"/>
                  </a:lnTo>
                  <a:lnTo>
                    <a:pt x="16851" y="23759"/>
                  </a:lnTo>
                  <a:lnTo>
                    <a:pt x="16741" y="23613"/>
                  </a:lnTo>
                  <a:lnTo>
                    <a:pt x="16595" y="23430"/>
                  </a:lnTo>
                  <a:lnTo>
                    <a:pt x="16412" y="23247"/>
                  </a:lnTo>
                  <a:lnTo>
                    <a:pt x="16266" y="23101"/>
                  </a:lnTo>
                  <a:lnTo>
                    <a:pt x="16156" y="22882"/>
                  </a:lnTo>
                  <a:lnTo>
                    <a:pt x="16120" y="22772"/>
                  </a:lnTo>
                  <a:lnTo>
                    <a:pt x="16120" y="22626"/>
                  </a:lnTo>
                  <a:lnTo>
                    <a:pt x="16156" y="22297"/>
                  </a:lnTo>
                  <a:lnTo>
                    <a:pt x="16193" y="21968"/>
                  </a:lnTo>
                  <a:lnTo>
                    <a:pt x="16302" y="21676"/>
                  </a:lnTo>
                  <a:lnTo>
                    <a:pt x="16485" y="21420"/>
                  </a:lnTo>
                  <a:lnTo>
                    <a:pt x="16668" y="21237"/>
                  </a:lnTo>
                  <a:lnTo>
                    <a:pt x="16851" y="21054"/>
                  </a:lnTo>
                  <a:lnTo>
                    <a:pt x="17180" y="20762"/>
                  </a:lnTo>
                  <a:lnTo>
                    <a:pt x="17326" y="20616"/>
                  </a:lnTo>
                  <a:lnTo>
                    <a:pt x="17435" y="20469"/>
                  </a:lnTo>
                  <a:lnTo>
                    <a:pt x="17509" y="20250"/>
                  </a:lnTo>
                  <a:lnTo>
                    <a:pt x="17582" y="20067"/>
                  </a:lnTo>
                  <a:lnTo>
                    <a:pt x="17655" y="19848"/>
                  </a:lnTo>
                  <a:lnTo>
                    <a:pt x="17655" y="19629"/>
                  </a:lnTo>
                  <a:lnTo>
                    <a:pt x="17691" y="19409"/>
                  </a:lnTo>
                  <a:lnTo>
                    <a:pt x="17728" y="19263"/>
                  </a:lnTo>
                  <a:lnTo>
                    <a:pt x="17801" y="19117"/>
                  </a:lnTo>
                  <a:lnTo>
                    <a:pt x="17874" y="18971"/>
                  </a:lnTo>
                  <a:lnTo>
                    <a:pt x="17984" y="18898"/>
                  </a:lnTo>
                  <a:lnTo>
                    <a:pt x="18130" y="18825"/>
                  </a:lnTo>
                  <a:lnTo>
                    <a:pt x="18276" y="18788"/>
                  </a:lnTo>
                  <a:close/>
                  <a:moveTo>
                    <a:pt x="44666" y="32604"/>
                  </a:moveTo>
                  <a:lnTo>
                    <a:pt x="44666" y="32933"/>
                  </a:lnTo>
                  <a:lnTo>
                    <a:pt x="44520" y="32933"/>
                  </a:lnTo>
                  <a:lnTo>
                    <a:pt x="44557" y="32604"/>
                  </a:lnTo>
                  <a:close/>
                  <a:moveTo>
                    <a:pt x="37868" y="33409"/>
                  </a:moveTo>
                  <a:lnTo>
                    <a:pt x="38050" y="33445"/>
                  </a:lnTo>
                  <a:lnTo>
                    <a:pt x="38014" y="34213"/>
                  </a:lnTo>
                  <a:lnTo>
                    <a:pt x="37283" y="34213"/>
                  </a:lnTo>
                  <a:lnTo>
                    <a:pt x="37246" y="33847"/>
                  </a:lnTo>
                  <a:lnTo>
                    <a:pt x="37283" y="33701"/>
                  </a:lnTo>
                  <a:lnTo>
                    <a:pt x="37319" y="33591"/>
                  </a:lnTo>
                  <a:lnTo>
                    <a:pt x="37393" y="33518"/>
                  </a:lnTo>
                  <a:lnTo>
                    <a:pt x="37502" y="33445"/>
                  </a:lnTo>
                  <a:lnTo>
                    <a:pt x="37648" y="33445"/>
                  </a:lnTo>
                  <a:lnTo>
                    <a:pt x="37868" y="33409"/>
                  </a:lnTo>
                  <a:close/>
                  <a:moveTo>
                    <a:pt x="26793" y="32933"/>
                  </a:moveTo>
                  <a:lnTo>
                    <a:pt x="26866" y="33153"/>
                  </a:lnTo>
                  <a:lnTo>
                    <a:pt x="26902" y="33372"/>
                  </a:lnTo>
                  <a:lnTo>
                    <a:pt x="26829" y="33591"/>
                  </a:lnTo>
                  <a:lnTo>
                    <a:pt x="26756" y="33774"/>
                  </a:lnTo>
                  <a:lnTo>
                    <a:pt x="26610" y="34067"/>
                  </a:lnTo>
                  <a:lnTo>
                    <a:pt x="26573" y="34140"/>
                  </a:lnTo>
                  <a:lnTo>
                    <a:pt x="26610" y="34249"/>
                  </a:lnTo>
                  <a:lnTo>
                    <a:pt x="26646" y="34322"/>
                  </a:lnTo>
                  <a:lnTo>
                    <a:pt x="26720" y="34396"/>
                  </a:lnTo>
                  <a:lnTo>
                    <a:pt x="26975" y="34578"/>
                  </a:lnTo>
                  <a:lnTo>
                    <a:pt x="27816" y="35127"/>
                  </a:lnTo>
                  <a:lnTo>
                    <a:pt x="28657" y="35675"/>
                  </a:lnTo>
                  <a:lnTo>
                    <a:pt x="28803" y="35821"/>
                  </a:lnTo>
                  <a:lnTo>
                    <a:pt x="28913" y="36004"/>
                  </a:lnTo>
                  <a:lnTo>
                    <a:pt x="28949" y="36223"/>
                  </a:lnTo>
                  <a:lnTo>
                    <a:pt x="28913" y="36406"/>
                  </a:lnTo>
                  <a:lnTo>
                    <a:pt x="28803" y="36589"/>
                  </a:lnTo>
                  <a:lnTo>
                    <a:pt x="28657" y="36735"/>
                  </a:lnTo>
                  <a:lnTo>
                    <a:pt x="28474" y="36808"/>
                  </a:lnTo>
                  <a:lnTo>
                    <a:pt x="28255" y="36844"/>
                  </a:lnTo>
                  <a:lnTo>
                    <a:pt x="27926" y="36881"/>
                  </a:lnTo>
                  <a:lnTo>
                    <a:pt x="27560" y="36844"/>
                  </a:lnTo>
                  <a:lnTo>
                    <a:pt x="27195" y="36771"/>
                  </a:lnTo>
                  <a:lnTo>
                    <a:pt x="26829" y="36698"/>
                  </a:lnTo>
                  <a:lnTo>
                    <a:pt x="26500" y="36552"/>
                  </a:lnTo>
                  <a:lnTo>
                    <a:pt x="26208" y="36406"/>
                  </a:lnTo>
                  <a:lnTo>
                    <a:pt x="25915" y="36333"/>
                  </a:lnTo>
                  <a:lnTo>
                    <a:pt x="25623" y="36296"/>
                  </a:lnTo>
                  <a:lnTo>
                    <a:pt x="25331" y="36260"/>
                  </a:lnTo>
                  <a:lnTo>
                    <a:pt x="25002" y="36296"/>
                  </a:lnTo>
                  <a:lnTo>
                    <a:pt x="24636" y="36369"/>
                  </a:lnTo>
                  <a:lnTo>
                    <a:pt x="24307" y="36479"/>
                  </a:lnTo>
                  <a:lnTo>
                    <a:pt x="23978" y="36698"/>
                  </a:lnTo>
                  <a:lnTo>
                    <a:pt x="23868" y="36735"/>
                  </a:lnTo>
                  <a:lnTo>
                    <a:pt x="23722" y="36771"/>
                  </a:lnTo>
                  <a:lnTo>
                    <a:pt x="23430" y="36808"/>
                  </a:lnTo>
                  <a:lnTo>
                    <a:pt x="23174" y="36808"/>
                  </a:lnTo>
                  <a:lnTo>
                    <a:pt x="22918" y="36735"/>
                  </a:lnTo>
                  <a:lnTo>
                    <a:pt x="22735" y="36625"/>
                  </a:lnTo>
                  <a:lnTo>
                    <a:pt x="22553" y="36515"/>
                  </a:lnTo>
                  <a:lnTo>
                    <a:pt x="22406" y="36333"/>
                  </a:lnTo>
                  <a:lnTo>
                    <a:pt x="22297" y="36113"/>
                  </a:lnTo>
                  <a:lnTo>
                    <a:pt x="22260" y="36004"/>
                  </a:lnTo>
                  <a:lnTo>
                    <a:pt x="22260" y="35894"/>
                  </a:lnTo>
                  <a:lnTo>
                    <a:pt x="22297" y="35784"/>
                  </a:lnTo>
                  <a:lnTo>
                    <a:pt x="22333" y="35638"/>
                  </a:lnTo>
                  <a:lnTo>
                    <a:pt x="22406" y="35456"/>
                  </a:lnTo>
                  <a:lnTo>
                    <a:pt x="22480" y="35273"/>
                  </a:lnTo>
                  <a:lnTo>
                    <a:pt x="22516" y="35090"/>
                  </a:lnTo>
                  <a:lnTo>
                    <a:pt x="22589" y="34907"/>
                  </a:lnTo>
                  <a:lnTo>
                    <a:pt x="22991" y="34249"/>
                  </a:lnTo>
                  <a:lnTo>
                    <a:pt x="23430" y="33591"/>
                  </a:lnTo>
                  <a:lnTo>
                    <a:pt x="23503" y="33518"/>
                  </a:lnTo>
                  <a:lnTo>
                    <a:pt x="23576" y="33482"/>
                  </a:lnTo>
                  <a:lnTo>
                    <a:pt x="23795" y="33445"/>
                  </a:lnTo>
                  <a:lnTo>
                    <a:pt x="23832" y="33445"/>
                  </a:lnTo>
                  <a:lnTo>
                    <a:pt x="23905" y="33518"/>
                  </a:lnTo>
                  <a:lnTo>
                    <a:pt x="24015" y="33555"/>
                  </a:lnTo>
                  <a:lnTo>
                    <a:pt x="24271" y="33664"/>
                  </a:lnTo>
                  <a:lnTo>
                    <a:pt x="24417" y="33701"/>
                  </a:lnTo>
                  <a:lnTo>
                    <a:pt x="24490" y="33811"/>
                  </a:lnTo>
                  <a:lnTo>
                    <a:pt x="24563" y="33920"/>
                  </a:lnTo>
                  <a:lnTo>
                    <a:pt x="24563" y="34103"/>
                  </a:lnTo>
                  <a:lnTo>
                    <a:pt x="24600" y="34213"/>
                  </a:lnTo>
                  <a:lnTo>
                    <a:pt x="24709" y="34359"/>
                  </a:lnTo>
                  <a:lnTo>
                    <a:pt x="25002" y="34651"/>
                  </a:lnTo>
                  <a:lnTo>
                    <a:pt x="26354" y="34140"/>
                  </a:lnTo>
                  <a:lnTo>
                    <a:pt x="26244" y="34030"/>
                  </a:lnTo>
                  <a:lnTo>
                    <a:pt x="26135" y="33993"/>
                  </a:lnTo>
                  <a:lnTo>
                    <a:pt x="25842" y="33957"/>
                  </a:lnTo>
                  <a:lnTo>
                    <a:pt x="25733" y="33884"/>
                  </a:lnTo>
                  <a:lnTo>
                    <a:pt x="25623" y="33811"/>
                  </a:lnTo>
                  <a:lnTo>
                    <a:pt x="25550" y="33701"/>
                  </a:lnTo>
                  <a:lnTo>
                    <a:pt x="25550" y="33482"/>
                  </a:lnTo>
                  <a:lnTo>
                    <a:pt x="26793" y="32933"/>
                  </a:lnTo>
                  <a:close/>
                  <a:moveTo>
                    <a:pt x="33555" y="32787"/>
                  </a:moveTo>
                  <a:lnTo>
                    <a:pt x="33920" y="32824"/>
                  </a:lnTo>
                  <a:lnTo>
                    <a:pt x="34030" y="32860"/>
                  </a:lnTo>
                  <a:lnTo>
                    <a:pt x="34103" y="32933"/>
                  </a:lnTo>
                  <a:lnTo>
                    <a:pt x="34139" y="33007"/>
                  </a:lnTo>
                  <a:lnTo>
                    <a:pt x="34176" y="33153"/>
                  </a:lnTo>
                  <a:lnTo>
                    <a:pt x="34176" y="33518"/>
                  </a:lnTo>
                  <a:lnTo>
                    <a:pt x="33774" y="33738"/>
                  </a:lnTo>
                  <a:lnTo>
                    <a:pt x="33628" y="33847"/>
                  </a:lnTo>
                  <a:lnTo>
                    <a:pt x="33482" y="33957"/>
                  </a:lnTo>
                  <a:lnTo>
                    <a:pt x="33372" y="34103"/>
                  </a:lnTo>
                  <a:lnTo>
                    <a:pt x="33299" y="34286"/>
                  </a:lnTo>
                  <a:lnTo>
                    <a:pt x="33299" y="34432"/>
                  </a:lnTo>
                  <a:lnTo>
                    <a:pt x="33299" y="34615"/>
                  </a:lnTo>
                  <a:lnTo>
                    <a:pt x="33335" y="34798"/>
                  </a:lnTo>
                  <a:lnTo>
                    <a:pt x="33445" y="34944"/>
                  </a:lnTo>
                  <a:lnTo>
                    <a:pt x="33591" y="35127"/>
                  </a:lnTo>
                  <a:lnTo>
                    <a:pt x="33774" y="35273"/>
                  </a:lnTo>
                  <a:lnTo>
                    <a:pt x="34030" y="35492"/>
                  </a:lnTo>
                  <a:lnTo>
                    <a:pt x="34249" y="35784"/>
                  </a:lnTo>
                  <a:lnTo>
                    <a:pt x="34395" y="36077"/>
                  </a:lnTo>
                  <a:lnTo>
                    <a:pt x="34505" y="36406"/>
                  </a:lnTo>
                  <a:lnTo>
                    <a:pt x="34578" y="36735"/>
                  </a:lnTo>
                  <a:lnTo>
                    <a:pt x="34688" y="37064"/>
                  </a:lnTo>
                  <a:lnTo>
                    <a:pt x="34834" y="37393"/>
                  </a:lnTo>
                  <a:lnTo>
                    <a:pt x="34944" y="37539"/>
                  </a:lnTo>
                  <a:lnTo>
                    <a:pt x="35090" y="37685"/>
                  </a:lnTo>
                  <a:lnTo>
                    <a:pt x="35199" y="37831"/>
                  </a:lnTo>
                  <a:lnTo>
                    <a:pt x="35273" y="38014"/>
                  </a:lnTo>
                  <a:lnTo>
                    <a:pt x="35346" y="38197"/>
                  </a:lnTo>
                  <a:lnTo>
                    <a:pt x="35382" y="38380"/>
                  </a:lnTo>
                  <a:lnTo>
                    <a:pt x="35419" y="38745"/>
                  </a:lnTo>
                  <a:lnTo>
                    <a:pt x="35455" y="38928"/>
                  </a:lnTo>
                  <a:lnTo>
                    <a:pt x="35528" y="39111"/>
                  </a:lnTo>
                  <a:lnTo>
                    <a:pt x="35309" y="39257"/>
                  </a:lnTo>
                  <a:lnTo>
                    <a:pt x="35126" y="39367"/>
                  </a:lnTo>
                  <a:lnTo>
                    <a:pt x="34907" y="39403"/>
                  </a:lnTo>
                  <a:lnTo>
                    <a:pt x="34688" y="39440"/>
                  </a:lnTo>
                  <a:lnTo>
                    <a:pt x="34395" y="39403"/>
                  </a:lnTo>
                  <a:lnTo>
                    <a:pt x="34103" y="39293"/>
                  </a:lnTo>
                  <a:lnTo>
                    <a:pt x="33701" y="39111"/>
                  </a:lnTo>
                  <a:lnTo>
                    <a:pt x="33299" y="38891"/>
                  </a:lnTo>
                  <a:lnTo>
                    <a:pt x="33153" y="38782"/>
                  </a:lnTo>
                  <a:lnTo>
                    <a:pt x="33043" y="38635"/>
                  </a:lnTo>
                  <a:lnTo>
                    <a:pt x="33043" y="38489"/>
                  </a:lnTo>
                  <a:lnTo>
                    <a:pt x="33043" y="38307"/>
                  </a:lnTo>
                  <a:lnTo>
                    <a:pt x="33153" y="37685"/>
                  </a:lnTo>
                  <a:lnTo>
                    <a:pt x="33335" y="36991"/>
                  </a:lnTo>
                  <a:lnTo>
                    <a:pt x="32787" y="36442"/>
                  </a:lnTo>
                  <a:lnTo>
                    <a:pt x="32495" y="36113"/>
                  </a:lnTo>
                  <a:lnTo>
                    <a:pt x="32239" y="35821"/>
                  </a:lnTo>
                  <a:lnTo>
                    <a:pt x="32056" y="35492"/>
                  </a:lnTo>
                  <a:lnTo>
                    <a:pt x="31837" y="35127"/>
                  </a:lnTo>
                  <a:lnTo>
                    <a:pt x="31690" y="34761"/>
                  </a:lnTo>
                  <a:lnTo>
                    <a:pt x="31544" y="34396"/>
                  </a:lnTo>
                  <a:lnTo>
                    <a:pt x="31508" y="34176"/>
                  </a:lnTo>
                  <a:lnTo>
                    <a:pt x="31544" y="33993"/>
                  </a:lnTo>
                  <a:lnTo>
                    <a:pt x="31581" y="33884"/>
                  </a:lnTo>
                  <a:lnTo>
                    <a:pt x="31654" y="33774"/>
                  </a:lnTo>
                  <a:lnTo>
                    <a:pt x="31727" y="33701"/>
                  </a:lnTo>
                  <a:lnTo>
                    <a:pt x="31873" y="33628"/>
                  </a:lnTo>
                  <a:lnTo>
                    <a:pt x="32056" y="33518"/>
                  </a:lnTo>
                  <a:lnTo>
                    <a:pt x="32275" y="33372"/>
                  </a:lnTo>
                  <a:lnTo>
                    <a:pt x="32641" y="33043"/>
                  </a:lnTo>
                  <a:lnTo>
                    <a:pt x="32824" y="32933"/>
                  </a:lnTo>
                  <a:lnTo>
                    <a:pt x="33006" y="32824"/>
                  </a:lnTo>
                  <a:lnTo>
                    <a:pt x="33226" y="32787"/>
                  </a:lnTo>
                  <a:close/>
                  <a:moveTo>
                    <a:pt x="14694" y="34176"/>
                  </a:moveTo>
                  <a:lnTo>
                    <a:pt x="15352" y="34542"/>
                  </a:lnTo>
                  <a:lnTo>
                    <a:pt x="15644" y="34761"/>
                  </a:lnTo>
                  <a:lnTo>
                    <a:pt x="15900" y="34980"/>
                  </a:lnTo>
                  <a:lnTo>
                    <a:pt x="16156" y="35236"/>
                  </a:lnTo>
                  <a:lnTo>
                    <a:pt x="16449" y="35456"/>
                  </a:lnTo>
                  <a:lnTo>
                    <a:pt x="16704" y="35638"/>
                  </a:lnTo>
                  <a:lnTo>
                    <a:pt x="17033" y="35784"/>
                  </a:lnTo>
                  <a:lnTo>
                    <a:pt x="17289" y="35894"/>
                  </a:lnTo>
                  <a:lnTo>
                    <a:pt x="17472" y="36004"/>
                  </a:lnTo>
                  <a:lnTo>
                    <a:pt x="17691" y="36150"/>
                  </a:lnTo>
                  <a:lnTo>
                    <a:pt x="17838" y="36333"/>
                  </a:lnTo>
                  <a:lnTo>
                    <a:pt x="17984" y="36515"/>
                  </a:lnTo>
                  <a:lnTo>
                    <a:pt x="18057" y="36735"/>
                  </a:lnTo>
                  <a:lnTo>
                    <a:pt x="18130" y="36954"/>
                  </a:lnTo>
                  <a:lnTo>
                    <a:pt x="18130" y="37247"/>
                  </a:lnTo>
                  <a:lnTo>
                    <a:pt x="18130" y="37429"/>
                  </a:lnTo>
                  <a:lnTo>
                    <a:pt x="18166" y="37575"/>
                  </a:lnTo>
                  <a:lnTo>
                    <a:pt x="18788" y="38562"/>
                  </a:lnTo>
                  <a:lnTo>
                    <a:pt x="19080" y="39038"/>
                  </a:lnTo>
                  <a:lnTo>
                    <a:pt x="19409" y="39476"/>
                  </a:lnTo>
                  <a:lnTo>
                    <a:pt x="19629" y="39695"/>
                  </a:lnTo>
                  <a:lnTo>
                    <a:pt x="19702" y="39769"/>
                  </a:lnTo>
                  <a:lnTo>
                    <a:pt x="19775" y="39769"/>
                  </a:lnTo>
                  <a:lnTo>
                    <a:pt x="19884" y="39732"/>
                  </a:lnTo>
                  <a:lnTo>
                    <a:pt x="19994" y="39695"/>
                  </a:lnTo>
                  <a:lnTo>
                    <a:pt x="20177" y="39403"/>
                  </a:lnTo>
                  <a:lnTo>
                    <a:pt x="20469" y="39111"/>
                  </a:lnTo>
                  <a:lnTo>
                    <a:pt x="20762" y="38782"/>
                  </a:lnTo>
                  <a:lnTo>
                    <a:pt x="19921" y="37831"/>
                  </a:lnTo>
                  <a:lnTo>
                    <a:pt x="20140" y="37612"/>
                  </a:lnTo>
                  <a:lnTo>
                    <a:pt x="20360" y="37393"/>
                  </a:lnTo>
                  <a:lnTo>
                    <a:pt x="20615" y="37283"/>
                  </a:lnTo>
                  <a:lnTo>
                    <a:pt x="20871" y="37173"/>
                  </a:lnTo>
                  <a:lnTo>
                    <a:pt x="21091" y="37137"/>
                  </a:lnTo>
                  <a:lnTo>
                    <a:pt x="21310" y="37173"/>
                  </a:lnTo>
                  <a:lnTo>
                    <a:pt x="21383" y="37210"/>
                  </a:lnTo>
                  <a:lnTo>
                    <a:pt x="21420" y="37283"/>
                  </a:lnTo>
                  <a:lnTo>
                    <a:pt x="21529" y="37466"/>
                  </a:lnTo>
                  <a:lnTo>
                    <a:pt x="21566" y="37722"/>
                  </a:lnTo>
                  <a:lnTo>
                    <a:pt x="21566" y="37978"/>
                  </a:lnTo>
                  <a:lnTo>
                    <a:pt x="21566" y="38270"/>
                  </a:lnTo>
                  <a:lnTo>
                    <a:pt x="21675" y="38562"/>
                  </a:lnTo>
                  <a:lnTo>
                    <a:pt x="21749" y="38818"/>
                  </a:lnTo>
                  <a:lnTo>
                    <a:pt x="21895" y="39074"/>
                  </a:lnTo>
                  <a:lnTo>
                    <a:pt x="22041" y="39293"/>
                  </a:lnTo>
                  <a:lnTo>
                    <a:pt x="22224" y="39476"/>
                  </a:lnTo>
                  <a:lnTo>
                    <a:pt x="22443" y="39659"/>
                  </a:lnTo>
                  <a:lnTo>
                    <a:pt x="22735" y="39769"/>
                  </a:lnTo>
                  <a:lnTo>
                    <a:pt x="23028" y="39878"/>
                  </a:lnTo>
                  <a:lnTo>
                    <a:pt x="23320" y="39951"/>
                  </a:lnTo>
                  <a:lnTo>
                    <a:pt x="23576" y="39988"/>
                  </a:lnTo>
                  <a:lnTo>
                    <a:pt x="23722" y="39951"/>
                  </a:lnTo>
                  <a:lnTo>
                    <a:pt x="23905" y="39878"/>
                  </a:lnTo>
                  <a:lnTo>
                    <a:pt x="24051" y="39842"/>
                  </a:lnTo>
                  <a:lnTo>
                    <a:pt x="24234" y="39805"/>
                  </a:lnTo>
                  <a:lnTo>
                    <a:pt x="24490" y="39842"/>
                  </a:lnTo>
                  <a:lnTo>
                    <a:pt x="24709" y="39915"/>
                  </a:lnTo>
                  <a:lnTo>
                    <a:pt x="24965" y="40061"/>
                  </a:lnTo>
                  <a:lnTo>
                    <a:pt x="25221" y="40098"/>
                  </a:lnTo>
                  <a:lnTo>
                    <a:pt x="25331" y="40061"/>
                  </a:lnTo>
                  <a:lnTo>
                    <a:pt x="25477" y="40024"/>
                  </a:lnTo>
                  <a:lnTo>
                    <a:pt x="25586" y="39988"/>
                  </a:lnTo>
                  <a:lnTo>
                    <a:pt x="25733" y="39878"/>
                  </a:lnTo>
                  <a:lnTo>
                    <a:pt x="25879" y="39805"/>
                  </a:lnTo>
                  <a:lnTo>
                    <a:pt x="26062" y="39769"/>
                  </a:lnTo>
                  <a:lnTo>
                    <a:pt x="26171" y="39769"/>
                  </a:lnTo>
                  <a:lnTo>
                    <a:pt x="26354" y="39805"/>
                  </a:lnTo>
                  <a:lnTo>
                    <a:pt x="26464" y="39878"/>
                  </a:lnTo>
                  <a:lnTo>
                    <a:pt x="26537" y="40024"/>
                  </a:lnTo>
                  <a:lnTo>
                    <a:pt x="26610" y="40207"/>
                  </a:lnTo>
                  <a:lnTo>
                    <a:pt x="26646" y="40427"/>
                  </a:lnTo>
                  <a:lnTo>
                    <a:pt x="26610" y="40609"/>
                  </a:lnTo>
                  <a:lnTo>
                    <a:pt x="26537" y="41011"/>
                  </a:lnTo>
                  <a:lnTo>
                    <a:pt x="26427" y="41413"/>
                  </a:lnTo>
                  <a:lnTo>
                    <a:pt x="26281" y="41779"/>
                  </a:lnTo>
                  <a:lnTo>
                    <a:pt x="26098" y="42254"/>
                  </a:lnTo>
                  <a:lnTo>
                    <a:pt x="26025" y="42437"/>
                  </a:lnTo>
                  <a:lnTo>
                    <a:pt x="25915" y="42583"/>
                  </a:lnTo>
                  <a:lnTo>
                    <a:pt x="25842" y="42656"/>
                  </a:lnTo>
                  <a:lnTo>
                    <a:pt x="25696" y="42729"/>
                  </a:lnTo>
                  <a:lnTo>
                    <a:pt x="25550" y="42766"/>
                  </a:lnTo>
                  <a:lnTo>
                    <a:pt x="25367" y="42766"/>
                  </a:lnTo>
                  <a:lnTo>
                    <a:pt x="24709" y="42729"/>
                  </a:lnTo>
                  <a:lnTo>
                    <a:pt x="24307" y="42693"/>
                  </a:lnTo>
                  <a:lnTo>
                    <a:pt x="24088" y="42729"/>
                  </a:lnTo>
                  <a:lnTo>
                    <a:pt x="23613" y="42802"/>
                  </a:lnTo>
                  <a:lnTo>
                    <a:pt x="23174" y="42839"/>
                  </a:lnTo>
                  <a:lnTo>
                    <a:pt x="22772" y="42802"/>
                  </a:lnTo>
                  <a:lnTo>
                    <a:pt x="22406" y="42766"/>
                  </a:lnTo>
                  <a:lnTo>
                    <a:pt x="22004" y="42693"/>
                  </a:lnTo>
                  <a:lnTo>
                    <a:pt x="21639" y="42583"/>
                  </a:lnTo>
                  <a:lnTo>
                    <a:pt x="20908" y="42327"/>
                  </a:lnTo>
                  <a:lnTo>
                    <a:pt x="20177" y="42035"/>
                  </a:lnTo>
                  <a:lnTo>
                    <a:pt x="19884" y="41925"/>
                  </a:lnTo>
                  <a:lnTo>
                    <a:pt x="19592" y="41889"/>
                  </a:lnTo>
                  <a:lnTo>
                    <a:pt x="19409" y="41889"/>
                  </a:lnTo>
                  <a:lnTo>
                    <a:pt x="19190" y="41962"/>
                  </a:lnTo>
                  <a:lnTo>
                    <a:pt x="18971" y="42108"/>
                  </a:lnTo>
                  <a:lnTo>
                    <a:pt x="18824" y="42254"/>
                  </a:lnTo>
                  <a:lnTo>
                    <a:pt x="18715" y="42437"/>
                  </a:lnTo>
                  <a:lnTo>
                    <a:pt x="18678" y="42729"/>
                  </a:lnTo>
                  <a:lnTo>
                    <a:pt x="18642" y="42985"/>
                  </a:lnTo>
                  <a:lnTo>
                    <a:pt x="18605" y="43204"/>
                  </a:lnTo>
                  <a:lnTo>
                    <a:pt x="18495" y="43314"/>
                  </a:lnTo>
                  <a:lnTo>
                    <a:pt x="18349" y="43351"/>
                  </a:lnTo>
                  <a:lnTo>
                    <a:pt x="18093" y="43314"/>
                  </a:lnTo>
                  <a:lnTo>
                    <a:pt x="17801" y="43168"/>
                  </a:lnTo>
                  <a:lnTo>
                    <a:pt x="17362" y="42985"/>
                  </a:lnTo>
                  <a:lnTo>
                    <a:pt x="16924" y="42802"/>
                  </a:lnTo>
                  <a:lnTo>
                    <a:pt x="16668" y="42693"/>
                  </a:lnTo>
                  <a:lnTo>
                    <a:pt x="16558" y="42656"/>
                  </a:lnTo>
                  <a:lnTo>
                    <a:pt x="16485" y="42583"/>
                  </a:lnTo>
                  <a:lnTo>
                    <a:pt x="16375" y="42364"/>
                  </a:lnTo>
                  <a:lnTo>
                    <a:pt x="16229" y="42218"/>
                  </a:lnTo>
                  <a:lnTo>
                    <a:pt x="16046" y="42108"/>
                  </a:lnTo>
                  <a:lnTo>
                    <a:pt x="15864" y="42035"/>
                  </a:lnTo>
                  <a:lnTo>
                    <a:pt x="15498" y="41925"/>
                  </a:lnTo>
                  <a:lnTo>
                    <a:pt x="15096" y="41852"/>
                  </a:lnTo>
                  <a:lnTo>
                    <a:pt x="14840" y="41815"/>
                  </a:lnTo>
                  <a:lnTo>
                    <a:pt x="14621" y="41742"/>
                  </a:lnTo>
                  <a:lnTo>
                    <a:pt x="14182" y="41560"/>
                  </a:lnTo>
                  <a:lnTo>
                    <a:pt x="14036" y="41487"/>
                  </a:lnTo>
                  <a:lnTo>
                    <a:pt x="13927" y="41340"/>
                  </a:lnTo>
                  <a:lnTo>
                    <a:pt x="13890" y="41194"/>
                  </a:lnTo>
                  <a:lnTo>
                    <a:pt x="13963" y="41048"/>
                  </a:lnTo>
                  <a:lnTo>
                    <a:pt x="14036" y="40865"/>
                  </a:lnTo>
                  <a:lnTo>
                    <a:pt x="14073" y="40682"/>
                  </a:lnTo>
                  <a:lnTo>
                    <a:pt x="14073" y="40500"/>
                  </a:lnTo>
                  <a:lnTo>
                    <a:pt x="14073" y="40317"/>
                  </a:lnTo>
                  <a:lnTo>
                    <a:pt x="14000" y="39951"/>
                  </a:lnTo>
                  <a:lnTo>
                    <a:pt x="14000" y="39769"/>
                  </a:lnTo>
                  <a:lnTo>
                    <a:pt x="14036" y="39586"/>
                  </a:lnTo>
                  <a:lnTo>
                    <a:pt x="13598" y="39513"/>
                  </a:lnTo>
                  <a:lnTo>
                    <a:pt x="13232" y="39476"/>
                  </a:lnTo>
                  <a:lnTo>
                    <a:pt x="13195" y="39476"/>
                  </a:lnTo>
                  <a:lnTo>
                    <a:pt x="11989" y="39513"/>
                  </a:lnTo>
                  <a:lnTo>
                    <a:pt x="10783" y="39622"/>
                  </a:lnTo>
                  <a:lnTo>
                    <a:pt x="10198" y="39695"/>
                  </a:lnTo>
                  <a:lnTo>
                    <a:pt x="9650" y="39805"/>
                  </a:lnTo>
                  <a:lnTo>
                    <a:pt x="9102" y="39951"/>
                  </a:lnTo>
                  <a:lnTo>
                    <a:pt x="8590" y="40171"/>
                  </a:lnTo>
                  <a:lnTo>
                    <a:pt x="8115" y="40463"/>
                  </a:lnTo>
                  <a:lnTo>
                    <a:pt x="7896" y="40573"/>
                  </a:lnTo>
                  <a:lnTo>
                    <a:pt x="7749" y="40609"/>
                  </a:lnTo>
                  <a:lnTo>
                    <a:pt x="7274" y="40609"/>
                  </a:lnTo>
                  <a:lnTo>
                    <a:pt x="6909" y="40536"/>
                  </a:lnTo>
                  <a:lnTo>
                    <a:pt x="6141" y="40353"/>
                  </a:lnTo>
                  <a:lnTo>
                    <a:pt x="6214" y="40171"/>
                  </a:lnTo>
                  <a:lnTo>
                    <a:pt x="6287" y="40061"/>
                  </a:lnTo>
                  <a:lnTo>
                    <a:pt x="6397" y="39951"/>
                  </a:lnTo>
                  <a:lnTo>
                    <a:pt x="6507" y="39878"/>
                  </a:lnTo>
                  <a:lnTo>
                    <a:pt x="6762" y="39805"/>
                  </a:lnTo>
                  <a:lnTo>
                    <a:pt x="7018" y="39769"/>
                  </a:lnTo>
                  <a:lnTo>
                    <a:pt x="7311" y="39769"/>
                  </a:lnTo>
                  <a:lnTo>
                    <a:pt x="7567" y="39695"/>
                  </a:lnTo>
                  <a:lnTo>
                    <a:pt x="7786" y="39622"/>
                  </a:lnTo>
                  <a:lnTo>
                    <a:pt x="8005" y="39513"/>
                  </a:lnTo>
                  <a:lnTo>
                    <a:pt x="8188" y="39367"/>
                  </a:lnTo>
                  <a:lnTo>
                    <a:pt x="8371" y="39184"/>
                  </a:lnTo>
                  <a:lnTo>
                    <a:pt x="8517" y="38964"/>
                  </a:lnTo>
                  <a:lnTo>
                    <a:pt x="8627" y="38745"/>
                  </a:lnTo>
                  <a:lnTo>
                    <a:pt x="8736" y="38489"/>
                  </a:lnTo>
                  <a:lnTo>
                    <a:pt x="8773" y="38343"/>
                  </a:lnTo>
                  <a:lnTo>
                    <a:pt x="8773" y="38233"/>
                  </a:lnTo>
                  <a:lnTo>
                    <a:pt x="8773" y="38051"/>
                  </a:lnTo>
                  <a:lnTo>
                    <a:pt x="8773" y="37868"/>
                  </a:lnTo>
                  <a:lnTo>
                    <a:pt x="8846" y="37722"/>
                  </a:lnTo>
                  <a:lnTo>
                    <a:pt x="8919" y="37575"/>
                  </a:lnTo>
                  <a:lnTo>
                    <a:pt x="8992" y="37466"/>
                  </a:lnTo>
                  <a:lnTo>
                    <a:pt x="9102" y="37356"/>
                  </a:lnTo>
                  <a:lnTo>
                    <a:pt x="9394" y="37173"/>
                  </a:lnTo>
                  <a:lnTo>
                    <a:pt x="9723" y="36954"/>
                  </a:lnTo>
                  <a:lnTo>
                    <a:pt x="9869" y="36808"/>
                  </a:lnTo>
                  <a:lnTo>
                    <a:pt x="10016" y="36698"/>
                  </a:lnTo>
                  <a:lnTo>
                    <a:pt x="10125" y="36552"/>
                  </a:lnTo>
                  <a:lnTo>
                    <a:pt x="10198" y="36369"/>
                  </a:lnTo>
                  <a:lnTo>
                    <a:pt x="10235" y="36150"/>
                  </a:lnTo>
                  <a:lnTo>
                    <a:pt x="10271" y="35931"/>
                  </a:lnTo>
                  <a:lnTo>
                    <a:pt x="10271" y="35784"/>
                  </a:lnTo>
                  <a:lnTo>
                    <a:pt x="10381" y="35638"/>
                  </a:lnTo>
                  <a:lnTo>
                    <a:pt x="10527" y="35565"/>
                  </a:lnTo>
                  <a:lnTo>
                    <a:pt x="10710" y="35529"/>
                  </a:lnTo>
                  <a:lnTo>
                    <a:pt x="10820" y="35529"/>
                  </a:lnTo>
                  <a:lnTo>
                    <a:pt x="10929" y="35565"/>
                  </a:lnTo>
                  <a:lnTo>
                    <a:pt x="11185" y="35675"/>
                  </a:lnTo>
                  <a:lnTo>
                    <a:pt x="11660" y="35675"/>
                  </a:lnTo>
                  <a:lnTo>
                    <a:pt x="11843" y="35602"/>
                  </a:lnTo>
                  <a:lnTo>
                    <a:pt x="12062" y="35492"/>
                  </a:lnTo>
                  <a:lnTo>
                    <a:pt x="12282" y="35346"/>
                  </a:lnTo>
                  <a:lnTo>
                    <a:pt x="12684" y="35090"/>
                  </a:lnTo>
                  <a:lnTo>
                    <a:pt x="12830" y="35017"/>
                  </a:lnTo>
                  <a:lnTo>
                    <a:pt x="12976" y="35017"/>
                  </a:lnTo>
                  <a:lnTo>
                    <a:pt x="13159" y="35053"/>
                  </a:lnTo>
                  <a:lnTo>
                    <a:pt x="13342" y="35163"/>
                  </a:lnTo>
                  <a:lnTo>
                    <a:pt x="13488" y="35346"/>
                  </a:lnTo>
                  <a:lnTo>
                    <a:pt x="13671" y="35602"/>
                  </a:lnTo>
                  <a:lnTo>
                    <a:pt x="14000" y="36004"/>
                  </a:lnTo>
                  <a:lnTo>
                    <a:pt x="14329" y="36369"/>
                  </a:lnTo>
                  <a:lnTo>
                    <a:pt x="14694" y="36662"/>
                  </a:lnTo>
                  <a:lnTo>
                    <a:pt x="15133" y="36954"/>
                  </a:lnTo>
                  <a:lnTo>
                    <a:pt x="15425" y="37100"/>
                  </a:lnTo>
                  <a:lnTo>
                    <a:pt x="15681" y="37283"/>
                  </a:lnTo>
                  <a:lnTo>
                    <a:pt x="15937" y="37502"/>
                  </a:lnTo>
                  <a:lnTo>
                    <a:pt x="16193" y="37722"/>
                  </a:lnTo>
                  <a:lnTo>
                    <a:pt x="16302" y="37795"/>
                  </a:lnTo>
                  <a:lnTo>
                    <a:pt x="16375" y="37868"/>
                  </a:lnTo>
                  <a:lnTo>
                    <a:pt x="16449" y="38051"/>
                  </a:lnTo>
                  <a:lnTo>
                    <a:pt x="16449" y="38270"/>
                  </a:lnTo>
                  <a:lnTo>
                    <a:pt x="16412" y="38453"/>
                  </a:lnTo>
                  <a:lnTo>
                    <a:pt x="16302" y="38562"/>
                  </a:lnTo>
                  <a:lnTo>
                    <a:pt x="16156" y="38709"/>
                  </a:lnTo>
                  <a:lnTo>
                    <a:pt x="15973" y="38782"/>
                  </a:lnTo>
                  <a:lnTo>
                    <a:pt x="15827" y="38855"/>
                  </a:lnTo>
                  <a:lnTo>
                    <a:pt x="15608" y="38891"/>
                  </a:lnTo>
                  <a:lnTo>
                    <a:pt x="15389" y="38928"/>
                  </a:lnTo>
                  <a:lnTo>
                    <a:pt x="14877" y="38964"/>
                  </a:lnTo>
                  <a:lnTo>
                    <a:pt x="14987" y="39147"/>
                  </a:lnTo>
                  <a:lnTo>
                    <a:pt x="15096" y="39293"/>
                  </a:lnTo>
                  <a:lnTo>
                    <a:pt x="15206" y="39403"/>
                  </a:lnTo>
                  <a:lnTo>
                    <a:pt x="15352" y="39476"/>
                  </a:lnTo>
                  <a:lnTo>
                    <a:pt x="15644" y="39622"/>
                  </a:lnTo>
                  <a:lnTo>
                    <a:pt x="15791" y="39695"/>
                  </a:lnTo>
                  <a:lnTo>
                    <a:pt x="15900" y="39805"/>
                  </a:lnTo>
                  <a:lnTo>
                    <a:pt x="16375" y="39293"/>
                  </a:lnTo>
                  <a:lnTo>
                    <a:pt x="16595" y="39038"/>
                  </a:lnTo>
                  <a:lnTo>
                    <a:pt x="16814" y="38782"/>
                  </a:lnTo>
                  <a:lnTo>
                    <a:pt x="16887" y="38635"/>
                  </a:lnTo>
                  <a:lnTo>
                    <a:pt x="16924" y="38453"/>
                  </a:lnTo>
                  <a:lnTo>
                    <a:pt x="16997" y="38087"/>
                  </a:lnTo>
                  <a:lnTo>
                    <a:pt x="16997" y="37795"/>
                  </a:lnTo>
                  <a:lnTo>
                    <a:pt x="16997" y="37502"/>
                  </a:lnTo>
                  <a:lnTo>
                    <a:pt x="17655" y="37502"/>
                  </a:lnTo>
                  <a:lnTo>
                    <a:pt x="17472" y="37283"/>
                  </a:lnTo>
                  <a:lnTo>
                    <a:pt x="17326" y="37137"/>
                  </a:lnTo>
                  <a:lnTo>
                    <a:pt x="16631" y="36735"/>
                  </a:lnTo>
                  <a:lnTo>
                    <a:pt x="15937" y="36296"/>
                  </a:lnTo>
                  <a:lnTo>
                    <a:pt x="15718" y="36077"/>
                  </a:lnTo>
                  <a:lnTo>
                    <a:pt x="15498" y="35858"/>
                  </a:lnTo>
                  <a:lnTo>
                    <a:pt x="15242" y="35492"/>
                  </a:lnTo>
                  <a:lnTo>
                    <a:pt x="14913" y="35163"/>
                  </a:lnTo>
                  <a:lnTo>
                    <a:pt x="14767" y="34980"/>
                  </a:lnTo>
                  <a:lnTo>
                    <a:pt x="14658" y="34798"/>
                  </a:lnTo>
                  <a:lnTo>
                    <a:pt x="14658" y="34578"/>
                  </a:lnTo>
                  <a:lnTo>
                    <a:pt x="14694" y="34176"/>
                  </a:lnTo>
                  <a:close/>
                  <a:moveTo>
                    <a:pt x="26391" y="44740"/>
                  </a:moveTo>
                  <a:lnTo>
                    <a:pt x="26537" y="44776"/>
                  </a:lnTo>
                  <a:lnTo>
                    <a:pt x="26646" y="44849"/>
                  </a:lnTo>
                  <a:lnTo>
                    <a:pt x="26756" y="44922"/>
                  </a:lnTo>
                  <a:lnTo>
                    <a:pt x="26829" y="45032"/>
                  </a:lnTo>
                  <a:lnTo>
                    <a:pt x="27451" y="45946"/>
                  </a:lnTo>
                  <a:lnTo>
                    <a:pt x="27779" y="46494"/>
                  </a:lnTo>
                  <a:lnTo>
                    <a:pt x="27999" y="46750"/>
                  </a:lnTo>
                  <a:lnTo>
                    <a:pt x="28255" y="46969"/>
                  </a:lnTo>
                  <a:lnTo>
                    <a:pt x="28328" y="47042"/>
                  </a:lnTo>
                  <a:lnTo>
                    <a:pt x="28401" y="47152"/>
                  </a:lnTo>
                  <a:lnTo>
                    <a:pt x="28511" y="47371"/>
                  </a:lnTo>
                  <a:lnTo>
                    <a:pt x="28584" y="47627"/>
                  </a:lnTo>
                  <a:lnTo>
                    <a:pt x="28657" y="47883"/>
                  </a:lnTo>
                  <a:lnTo>
                    <a:pt x="28693" y="48212"/>
                  </a:lnTo>
                  <a:lnTo>
                    <a:pt x="28803" y="48468"/>
                  </a:lnTo>
                  <a:lnTo>
                    <a:pt x="28949" y="48687"/>
                  </a:lnTo>
                  <a:lnTo>
                    <a:pt x="29168" y="48906"/>
                  </a:lnTo>
                  <a:lnTo>
                    <a:pt x="29424" y="49089"/>
                  </a:lnTo>
                  <a:lnTo>
                    <a:pt x="29607" y="49309"/>
                  </a:lnTo>
                  <a:lnTo>
                    <a:pt x="29790" y="49564"/>
                  </a:lnTo>
                  <a:lnTo>
                    <a:pt x="29936" y="49820"/>
                  </a:lnTo>
                  <a:lnTo>
                    <a:pt x="30265" y="50332"/>
                  </a:lnTo>
                  <a:lnTo>
                    <a:pt x="30448" y="50588"/>
                  </a:lnTo>
                  <a:lnTo>
                    <a:pt x="30667" y="50807"/>
                  </a:lnTo>
                  <a:lnTo>
                    <a:pt x="30667" y="51026"/>
                  </a:lnTo>
                  <a:lnTo>
                    <a:pt x="30740" y="51282"/>
                  </a:lnTo>
                  <a:lnTo>
                    <a:pt x="30886" y="51721"/>
                  </a:lnTo>
                  <a:lnTo>
                    <a:pt x="30923" y="51977"/>
                  </a:lnTo>
                  <a:lnTo>
                    <a:pt x="30996" y="52233"/>
                  </a:lnTo>
                  <a:lnTo>
                    <a:pt x="30996" y="52489"/>
                  </a:lnTo>
                  <a:lnTo>
                    <a:pt x="30959" y="52781"/>
                  </a:lnTo>
                  <a:lnTo>
                    <a:pt x="30484" y="52379"/>
                  </a:lnTo>
                  <a:lnTo>
                    <a:pt x="30338" y="52233"/>
                  </a:lnTo>
                  <a:lnTo>
                    <a:pt x="30155" y="52050"/>
                  </a:lnTo>
                  <a:lnTo>
                    <a:pt x="29680" y="51757"/>
                  </a:lnTo>
                  <a:lnTo>
                    <a:pt x="29497" y="51575"/>
                  </a:lnTo>
                  <a:lnTo>
                    <a:pt x="29315" y="51392"/>
                  </a:lnTo>
                  <a:lnTo>
                    <a:pt x="29168" y="51209"/>
                  </a:lnTo>
                  <a:lnTo>
                    <a:pt x="29022" y="50953"/>
                  </a:lnTo>
                  <a:lnTo>
                    <a:pt x="28949" y="50697"/>
                  </a:lnTo>
                  <a:lnTo>
                    <a:pt x="28876" y="50442"/>
                  </a:lnTo>
                  <a:lnTo>
                    <a:pt x="28803" y="50295"/>
                  </a:lnTo>
                  <a:lnTo>
                    <a:pt x="28693" y="50222"/>
                  </a:lnTo>
                  <a:lnTo>
                    <a:pt x="28474" y="50040"/>
                  </a:lnTo>
                  <a:lnTo>
                    <a:pt x="28328" y="49857"/>
                  </a:lnTo>
                  <a:lnTo>
                    <a:pt x="28182" y="49674"/>
                  </a:lnTo>
                  <a:lnTo>
                    <a:pt x="28108" y="49418"/>
                  </a:lnTo>
                  <a:lnTo>
                    <a:pt x="27962" y="48980"/>
                  </a:lnTo>
                  <a:lnTo>
                    <a:pt x="27816" y="48468"/>
                  </a:lnTo>
                  <a:lnTo>
                    <a:pt x="27743" y="48249"/>
                  </a:lnTo>
                  <a:lnTo>
                    <a:pt x="27670" y="48029"/>
                  </a:lnTo>
                  <a:lnTo>
                    <a:pt x="27524" y="47846"/>
                  </a:lnTo>
                  <a:lnTo>
                    <a:pt x="27341" y="47700"/>
                  </a:lnTo>
                  <a:lnTo>
                    <a:pt x="27195" y="47554"/>
                  </a:lnTo>
                  <a:lnTo>
                    <a:pt x="27085" y="47408"/>
                  </a:lnTo>
                  <a:lnTo>
                    <a:pt x="27012" y="47225"/>
                  </a:lnTo>
                  <a:lnTo>
                    <a:pt x="26939" y="47006"/>
                  </a:lnTo>
                  <a:lnTo>
                    <a:pt x="26829" y="46750"/>
                  </a:lnTo>
                  <a:lnTo>
                    <a:pt x="26720" y="46531"/>
                  </a:lnTo>
                  <a:lnTo>
                    <a:pt x="26427" y="46019"/>
                  </a:lnTo>
                  <a:lnTo>
                    <a:pt x="26281" y="45763"/>
                  </a:lnTo>
                  <a:lnTo>
                    <a:pt x="26135" y="45471"/>
                  </a:lnTo>
                  <a:lnTo>
                    <a:pt x="26098" y="45324"/>
                  </a:lnTo>
                  <a:lnTo>
                    <a:pt x="26062" y="45178"/>
                  </a:lnTo>
                  <a:lnTo>
                    <a:pt x="26025" y="45032"/>
                  </a:lnTo>
                  <a:lnTo>
                    <a:pt x="26062" y="44849"/>
                  </a:lnTo>
                  <a:lnTo>
                    <a:pt x="26244" y="44776"/>
                  </a:lnTo>
                  <a:lnTo>
                    <a:pt x="26391" y="44740"/>
                  </a:lnTo>
                  <a:close/>
                  <a:moveTo>
                    <a:pt x="26317" y="59762"/>
                  </a:moveTo>
                  <a:lnTo>
                    <a:pt x="26354" y="59945"/>
                  </a:lnTo>
                  <a:lnTo>
                    <a:pt x="26354" y="60128"/>
                  </a:lnTo>
                  <a:lnTo>
                    <a:pt x="26317" y="60274"/>
                  </a:lnTo>
                  <a:lnTo>
                    <a:pt x="26281" y="60384"/>
                  </a:lnTo>
                  <a:lnTo>
                    <a:pt x="26098" y="60640"/>
                  </a:lnTo>
                  <a:lnTo>
                    <a:pt x="25952" y="60859"/>
                  </a:lnTo>
                  <a:lnTo>
                    <a:pt x="25842" y="60932"/>
                  </a:lnTo>
                  <a:lnTo>
                    <a:pt x="25696" y="60968"/>
                  </a:lnTo>
                  <a:lnTo>
                    <a:pt x="25623" y="60968"/>
                  </a:lnTo>
                  <a:lnTo>
                    <a:pt x="25513" y="60895"/>
                  </a:lnTo>
                  <a:lnTo>
                    <a:pt x="25440" y="60822"/>
                  </a:lnTo>
                  <a:lnTo>
                    <a:pt x="25367" y="60749"/>
                  </a:lnTo>
                  <a:lnTo>
                    <a:pt x="25331" y="60530"/>
                  </a:lnTo>
                  <a:lnTo>
                    <a:pt x="25331" y="60347"/>
                  </a:lnTo>
                  <a:lnTo>
                    <a:pt x="25367" y="60164"/>
                  </a:lnTo>
                  <a:lnTo>
                    <a:pt x="25440" y="60018"/>
                  </a:lnTo>
                  <a:lnTo>
                    <a:pt x="25550" y="59908"/>
                  </a:lnTo>
                  <a:lnTo>
                    <a:pt x="25696" y="59835"/>
                  </a:lnTo>
                  <a:lnTo>
                    <a:pt x="25842" y="59762"/>
                  </a:lnTo>
                  <a:close/>
                  <a:moveTo>
                    <a:pt x="26500" y="65830"/>
                  </a:moveTo>
                  <a:lnTo>
                    <a:pt x="26537" y="66268"/>
                  </a:lnTo>
                  <a:lnTo>
                    <a:pt x="26391" y="66268"/>
                  </a:lnTo>
                  <a:lnTo>
                    <a:pt x="26427" y="65830"/>
                  </a:lnTo>
                  <a:close/>
                  <a:moveTo>
                    <a:pt x="44959" y="1"/>
                  </a:moveTo>
                  <a:lnTo>
                    <a:pt x="44776" y="110"/>
                  </a:lnTo>
                  <a:lnTo>
                    <a:pt x="44630" y="220"/>
                  </a:lnTo>
                  <a:lnTo>
                    <a:pt x="44557" y="403"/>
                  </a:lnTo>
                  <a:lnTo>
                    <a:pt x="44520" y="732"/>
                  </a:lnTo>
                  <a:lnTo>
                    <a:pt x="44483" y="1097"/>
                  </a:lnTo>
                  <a:lnTo>
                    <a:pt x="44520" y="1426"/>
                  </a:lnTo>
                  <a:lnTo>
                    <a:pt x="44593" y="1755"/>
                  </a:lnTo>
                  <a:lnTo>
                    <a:pt x="44666" y="1974"/>
                  </a:lnTo>
                  <a:lnTo>
                    <a:pt x="44739" y="2157"/>
                  </a:lnTo>
                  <a:lnTo>
                    <a:pt x="44703" y="2230"/>
                  </a:lnTo>
                  <a:lnTo>
                    <a:pt x="44666" y="2303"/>
                  </a:lnTo>
                  <a:lnTo>
                    <a:pt x="44593" y="2413"/>
                  </a:lnTo>
                  <a:lnTo>
                    <a:pt x="44520" y="2486"/>
                  </a:lnTo>
                  <a:lnTo>
                    <a:pt x="44447" y="2559"/>
                  </a:lnTo>
                  <a:lnTo>
                    <a:pt x="44374" y="2632"/>
                  </a:lnTo>
                  <a:lnTo>
                    <a:pt x="44301" y="2852"/>
                  </a:lnTo>
                  <a:lnTo>
                    <a:pt x="44155" y="3107"/>
                  </a:lnTo>
                  <a:lnTo>
                    <a:pt x="44081" y="3217"/>
                  </a:lnTo>
                  <a:lnTo>
                    <a:pt x="44045" y="3254"/>
                  </a:lnTo>
                  <a:lnTo>
                    <a:pt x="43899" y="3254"/>
                  </a:lnTo>
                  <a:lnTo>
                    <a:pt x="43752" y="3217"/>
                  </a:lnTo>
                  <a:lnTo>
                    <a:pt x="43643" y="3144"/>
                  </a:lnTo>
                  <a:lnTo>
                    <a:pt x="43387" y="2998"/>
                  </a:lnTo>
                  <a:lnTo>
                    <a:pt x="43241" y="3107"/>
                  </a:lnTo>
                  <a:lnTo>
                    <a:pt x="43058" y="3217"/>
                  </a:lnTo>
                  <a:lnTo>
                    <a:pt x="42729" y="3400"/>
                  </a:lnTo>
                  <a:lnTo>
                    <a:pt x="42583" y="3509"/>
                  </a:lnTo>
                  <a:lnTo>
                    <a:pt x="42437" y="3656"/>
                  </a:lnTo>
                  <a:lnTo>
                    <a:pt x="42364" y="3838"/>
                  </a:lnTo>
                  <a:lnTo>
                    <a:pt x="42327" y="4058"/>
                  </a:lnTo>
                  <a:lnTo>
                    <a:pt x="42254" y="4131"/>
                  </a:lnTo>
                  <a:lnTo>
                    <a:pt x="42181" y="4167"/>
                  </a:lnTo>
                  <a:lnTo>
                    <a:pt x="41961" y="4314"/>
                  </a:lnTo>
                  <a:lnTo>
                    <a:pt x="41742" y="4460"/>
                  </a:lnTo>
                  <a:lnTo>
                    <a:pt x="41559" y="4606"/>
                  </a:lnTo>
                  <a:lnTo>
                    <a:pt x="41413" y="4789"/>
                  </a:lnTo>
                  <a:lnTo>
                    <a:pt x="41121" y="5191"/>
                  </a:lnTo>
                  <a:lnTo>
                    <a:pt x="40828" y="5556"/>
                  </a:lnTo>
                  <a:lnTo>
                    <a:pt x="40719" y="5666"/>
                  </a:lnTo>
                  <a:lnTo>
                    <a:pt x="40646" y="5812"/>
                  </a:lnTo>
                  <a:lnTo>
                    <a:pt x="40646" y="5958"/>
                  </a:lnTo>
                  <a:lnTo>
                    <a:pt x="40646" y="6068"/>
                  </a:lnTo>
                  <a:lnTo>
                    <a:pt x="40682" y="6214"/>
                  </a:lnTo>
                  <a:lnTo>
                    <a:pt x="40719" y="6324"/>
                  </a:lnTo>
                  <a:lnTo>
                    <a:pt x="40828" y="6434"/>
                  </a:lnTo>
                  <a:lnTo>
                    <a:pt x="40938" y="6543"/>
                  </a:lnTo>
                  <a:lnTo>
                    <a:pt x="41194" y="6726"/>
                  </a:lnTo>
                  <a:lnTo>
                    <a:pt x="41486" y="6909"/>
                  </a:lnTo>
                  <a:lnTo>
                    <a:pt x="41304" y="7055"/>
                  </a:lnTo>
                  <a:lnTo>
                    <a:pt x="41121" y="7201"/>
                  </a:lnTo>
                  <a:lnTo>
                    <a:pt x="40572" y="7420"/>
                  </a:lnTo>
                  <a:lnTo>
                    <a:pt x="39988" y="7640"/>
                  </a:lnTo>
                  <a:lnTo>
                    <a:pt x="39805" y="7713"/>
                  </a:lnTo>
                  <a:lnTo>
                    <a:pt x="39659" y="7786"/>
                  </a:lnTo>
                  <a:lnTo>
                    <a:pt x="39549" y="7932"/>
                  </a:lnTo>
                  <a:lnTo>
                    <a:pt x="39476" y="8005"/>
                  </a:lnTo>
                  <a:lnTo>
                    <a:pt x="39476" y="8115"/>
                  </a:lnTo>
                  <a:lnTo>
                    <a:pt x="39476" y="8261"/>
                  </a:lnTo>
                  <a:lnTo>
                    <a:pt x="39549" y="8444"/>
                  </a:lnTo>
                  <a:lnTo>
                    <a:pt x="39622" y="8627"/>
                  </a:lnTo>
                  <a:lnTo>
                    <a:pt x="39768" y="8846"/>
                  </a:lnTo>
                  <a:lnTo>
                    <a:pt x="39915" y="9029"/>
                  </a:lnTo>
                  <a:lnTo>
                    <a:pt x="40061" y="9211"/>
                  </a:lnTo>
                  <a:lnTo>
                    <a:pt x="40207" y="9321"/>
                  </a:lnTo>
                  <a:lnTo>
                    <a:pt x="40353" y="9394"/>
                  </a:lnTo>
                  <a:lnTo>
                    <a:pt x="40572" y="9467"/>
                  </a:lnTo>
                  <a:lnTo>
                    <a:pt x="40719" y="9577"/>
                  </a:lnTo>
                  <a:lnTo>
                    <a:pt x="41011" y="9869"/>
                  </a:lnTo>
                  <a:lnTo>
                    <a:pt x="40865" y="9943"/>
                  </a:lnTo>
                  <a:lnTo>
                    <a:pt x="40719" y="9943"/>
                  </a:lnTo>
                  <a:lnTo>
                    <a:pt x="40536" y="9906"/>
                  </a:lnTo>
                  <a:lnTo>
                    <a:pt x="40353" y="9833"/>
                  </a:lnTo>
                  <a:lnTo>
                    <a:pt x="40061" y="9650"/>
                  </a:lnTo>
                  <a:lnTo>
                    <a:pt x="39768" y="9504"/>
                  </a:lnTo>
                  <a:lnTo>
                    <a:pt x="39476" y="9394"/>
                  </a:lnTo>
                  <a:lnTo>
                    <a:pt x="39147" y="9358"/>
                  </a:lnTo>
                  <a:lnTo>
                    <a:pt x="38891" y="9394"/>
                  </a:lnTo>
                  <a:lnTo>
                    <a:pt x="38635" y="9431"/>
                  </a:lnTo>
                  <a:lnTo>
                    <a:pt x="38855" y="9943"/>
                  </a:lnTo>
                  <a:lnTo>
                    <a:pt x="38599" y="10125"/>
                  </a:lnTo>
                  <a:lnTo>
                    <a:pt x="38489" y="10198"/>
                  </a:lnTo>
                  <a:lnTo>
                    <a:pt x="38343" y="10235"/>
                  </a:lnTo>
                  <a:lnTo>
                    <a:pt x="38306" y="10235"/>
                  </a:lnTo>
                  <a:lnTo>
                    <a:pt x="38197" y="10198"/>
                  </a:lnTo>
                  <a:lnTo>
                    <a:pt x="38124" y="10162"/>
                  </a:lnTo>
                  <a:lnTo>
                    <a:pt x="38050" y="10052"/>
                  </a:lnTo>
                  <a:lnTo>
                    <a:pt x="38050" y="9943"/>
                  </a:lnTo>
                  <a:lnTo>
                    <a:pt x="37977" y="9723"/>
                  </a:lnTo>
                  <a:lnTo>
                    <a:pt x="37904" y="9614"/>
                  </a:lnTo>
                  <a:lnTo>
                    <a:pt x="37795" y="9540"/>
                  </a:lnTo>
                  <a:lnTo>
                    <a:pt x="37758" y="9943"/>
                  </a:lnTo>
                  <a:lnTo>
                    <a:pt x="37758" y="10125"/>
                  </a:lnTo>
                  <a:lnTo>
                    <a:pt x="37685" y="10235"/>
                  </a:lnTo>
                  <a:lnTo>
                    <a:pt x="37575" y="10454"/>
                  </a:lnTo>
                  <a:lnTo>
                    <a:pt x="37502" y="10674"/>
                  </a:lnTo>
                  <a:lnTo>
                    <a:pt x="37502" y="10856"/>
                  </a:lnTo>
                  <a:lnTo>
                    <a:pt x="37539" y="11039"/>
                  </a:lnTo>
                  <a:lnTo>
                    <a:pt x="37612" y="11185"/>
                  </a:lnTo>
                  <a:lnTo>
                    <a:pt x="37721" y="11331"/>
                  </a:lnTo>
                  <a:lnTo>
                    <a:pt x="38014" y="11660"/>
                  </a:lnTo>
                  <a:lnTo>
                    <a:pt x="38197" y="11880"/>
                  </a:lnTo>
                  <a:lnTo>
                    <a:pt x="38270" y="12026"/>
                  </a:lnTo>
                  <a:lnTo>
                    <a:pt x="38270" y="12172"/>
                  </a:lnTo>
                  <a:lnTo>
                    <a:pt x="38306" y="12501"/>
                  </a:lnTo>
                  <a:lnTo>
                    <a:pt x="38416" y="12830"/>
                  </a:lnTo>
                  <a:lnTo>
                    <a:pt x="38526" y="13159"/>
                  </a:lnTo>
                  <a:lnTo>
                    <a:pt x="38708" y="13451"/>
                  </a:lnTo>
                  <a:lnTo>
                    <a:pt x="39366" y="13525"/>
                  </a:lnTo>
                  <a:lnTo>
                    <a:pt x="39257" y="13963"/>
                  </a:lnTo>
                  <a:lnTo>
                    <a:pt x="39220" y="14146"/>
                  </a:lnTo>
                  <a:lnTo>
                    <a:pt x="39220" y="14219"/>
                  </a:lnTo>
                  <a:lnTo>
                    <a:pt x="39257" y="14256"/>
                  </a:lnTo>
                  <a:lnTo>
                    <a:pt x="39403" y="14511"/>
                  </a:lnTo>
                  <a:lnTo>
                    <a:pt x="39476" y="14767"/>
                  </a:lnTo>
                  <a:lnTo>
                    <a:pt x="39512" y="15023"/>
                  </a:lnTo>
                  <a:lnTo>
                    <a:pt x="39512" y="15242"/>
                  </a:lnTo>
                  <a:lnTo>
                    <a:pt x="39439" y="15462"/>
                  </a:lnTo>
                  <a:lnTo>
                    <a:pt x="39366" y="15718"/>
                  </a:lnTo>
                  <a:lnTo>
                    <a:pt x="39184" y="16156"/>
                  </a:lnTo>
                  <a:lnTo>
                    <a:pt x="39110" y="16266"/>
                  </a:lnTo>
                  <a:lnTo>
                    <a:pt x="39074" y="16339"/>
                  </a:lnTo>
                  <a:lnTo>
                    <a:pt x="39001" y="16376"/>
                  </a:lnTo>
                  <a:lnTo>
                    <a:pt x="38928" y="16412"/>
                  </a:lnTo>
                  <a:lnTo>
                    <a:pt x="38818" y="16376"/>
                  </a:lnTo>
                  <a:lnTo>
                    <a:pt x="38672" y="16302"/>
                  </a:lnTo>
                  <a:lnTo>
                    <a:pt x="38855" y="15864"/>
                  </a:lnTo>
                  <a:lnTo>
                    <a:pt x="38928" y="15389"/>
                  </a:lnTo>
                  <a:lnTo>
                    <a:pt x="38928" y="14914"/>
                  </a:lnTo>
                  <a:lnTo>
                    <a:pt x="38891" y="14475"/>
                  </a:lnTo>
                  <a:lnTo>
                    <a:pt x="38818" y="14219"/>
                  </a:lnTo>
                  <a:lnTo>
                    <a:pt x="38745" y="14073"/>
                  </a:lnTo>
                  <a:lnTo>
                    <a:pt x="38672" y="14000"/>
                  </a:lnTo>
                  <a:lnTo>
                    <a:pt x="38453" y="13707"/>
                  </a:lnTo>
                  <a:lnTo>
                    <a:pt x="38270" y="13415"/>
                  </a:lnTo>
                  <a:lnTo>
                    <a:pt x="38124" y="13086"/>
                  </a:lnTo>
                  <a:lnTo>
                    <a:pt x="38014" y="12720"/>
                  </a:lnTo>
                  <a:lnTo>
                    <a:pt x="37795" y="12136"/>
                  </a:lnTo>
                  <a:lnTo>
                    <a:pt x="37648" y="11843"/>
                  </a:lnTo>
                  <a:lnTo>
                    <a:pt x="37502" y="11624"/>
                  </a:lnTo>
                  <a:lnTo>
                    <a:pt x="37319" y="11368"/>
                  </a:lnTo>
                  <a:lnTo>
                    <a:pt x="37210" y="11149"/>
                  </a:lnTo>
                  <a:lnTo>
                    <a:pt x="37173" y="10893"/>
                  </a:lnTo>
                  <a:lnTo>
                    <a:pt x="37137" y="10600"/>
                  </a:lnTo>
                  <a:lnTo>
                    <a:pt x="37100" y="10308"/>
                  </a:lnTo>
                  <a:lnTo>
                    <a:pt x="37027" y="10089"/>
                  </a:lnTo>
                  <a:lnTo>
                    <a:pt x="36954" y="9869"/>
                  </a:lnTo>
                  <a:lnTo>
                    <a:pt x="36844" y="9723"/>
                  </a:lnTo>
                  <a:lnTo>
                    <a:pt x="36698" y="9577"/>
                  </a:lnTo>
                  <a:lnTo>
                    <a:pt x="36515" y="9467"/>
                  </a:lnTo>
                  <a:lnTo>
                    <a:pt x="36296" y="9394"/>
                  </a:lnTo>
                  <a:lnTo>
                    <a:pt x="36004" y="9321"/>
                  </a:lnTo>
                  <a:lnTo>
                    <a:pt x="35894" y="8773"/>
                  </a:lnTo>
                  <a:lnTo>
                    <a:pt x="35382" y="8846"/>
                  </a:lnTo>
                  <a:lnTo>
                    <a:pt x="35382" y="10966"/>
                  </a:lnTo>
                  <a:lnTo>
                    <a:pt x="35382" y="11112"/>
                  </a:lnTo>
                  <a:lnTo>
                    <a:pt x="35346" y="11185"/>
                  </a:lnTo>
                  <a:lnTo>
                    <a:pt x="35346" y="11258"/>
                  </a:lnTo>
                  <a:lnTo>
                    <a:pt x="35199" y="11441"/>
                  </a:lnTo>
                  <a:lnTo>
                    <a:pt x="35163" y="11587"/>
                  </a:lnTo>
                  <a:lnTo>
                    <a:pt x="35163" y="11770"/>
                  </a:lnTo>
                  <a:lnTo>
                    <a:pt x="35163" y="11916"/>
                  </a:lnTo>
                  <a:lnTo>
                    <a:pt x="35273" y="12245"/>
                  </a:lnTo>
                  <a:lnTo>
                    <a:pt x="35419" y="12574"/>
                  </a:lnTo>
                  <a:lnTo>
                    <a:pt x="35492" y="12830"/>
                  </a:lnTo>
                  <a:lnTo>
                    <a:pt x="35601" y="13086"/>
                  </a:lnTo>
                  <a:lnTo>
                    <a:pt x="35748" y="13269"/>
                  </a:lnTo>
                  <a:lnTo>
                    <a:pt x="35894" y="13488"/>
                  </a:lnTo>
                  <a:lnTo>
                    <a:pt x="36040" y="13671"/>
                  </a:lnTo>
                  <a:lnTo>
                    <a:pt x="36223" y="13817"/>
                  </a:lnTo>
                  <a:lnTo>
                    <a:pt x="36442" y="13963"/>
                  </a:lnTo>
                  <a:lnTo>
                    <a:pt x="36661" y="14109"/>
                  </a:lnTo>
                  <a:lnTo>
                    <a:pt x="36735" y="14146"/>
                  </a:lnTo>
                  <a:lnTo>
                    <a:pt x="36771" y="14256"/>
                  </a:lnTo>
                  <a:lnTo>
                    <a:pt x="36844" y="14548"/>
                  </a:lnTo>
                  <a:lnTo>
                    <a:pt x="35784" y="14109"/>
                  </a:lnTo>
                  <a:lnTo>
                    <a:pt x="34834" y="13707"/>
                  </a:lnTo>
                  <a:lnTo>
                    <a:pt x="34395" y="13561"/>
                  </a:lnTo>
                  <a:lnTo>
                    <a:pt x="34176" y="13525"/>
                  </a:lnTo>
                  <a:lnTo>
                    <a:pt x="33957" y="13488"/>
                  </a:lnTo>
                  <a:lnTo>
                    <a:pt x="33810" y="13488"/>
                  </a:lnTo>
                  <a:lnTo>
                    <a:pt x="33482" y="13451"/>
                  </a:lnTo>
                  <a:lnTo>
                    <a:pt x="33153" y="13378"/>
                  </a:lnTo>
                  <a:lnTo>
                    <a:pt x="32860" y="13269"/>
                  </a:lnTo>
                  <a:lnTo>
                    <a:pt x="32568" y="13123"/>
                  </a:lnTo>
                  <a:lnTo>
                    <a:pt x="32239" y="12867"/>
                  </a:lnTo>
                  <a:lnTo>
                    <a:pt x="32166" y="13086"/>
                  </a:lnTo>
                  <a:lnTo>
                    <a:pt x="32166" y="13269"/>
                  </a:lnTo>
                  <a:lnTo>
                    <a:pt x="32166" y="13342"/>
                  </a:lnTo>
                  <a:lnTo>
                    <a:pt x="32202" y="13378"/>
                  </a:lnTo>
                  <a:lnTo>
                    <a:pt x="32348" y="13525"/>
                  </a:lnTo>
                  <a:lnTo>
                    <a:pt x="32787" y="13780"/>
                  </a:lnTo>
                  <a:lnTo>
                    <a:pt x="33153" y="14073"/>
                  </a:lnTo>
                  <a:lnTo>
                    <a:pt x="33299" y="14219"/>
                  </a:lnTo>
                  <a:lnTo>
                    <a:pt x="33335" y="14365"/>
                  </a:lnTo>
                  <a:lnTo>
                    <a:pt x="33372" y="14438"/>
                  </a:lnTo>
                  <a:lnTo>
                    <a:pt x="33335" y="14511"/>
                  </a:lnTo>
                  <a:lnTo>
                    <a:pt x="33226" y="14731"/>
                  </a:lnTo>
                  <a:lnTo>
                    <a:pt x="33006" y="14658"/>
                  </a:lnTo>
                  <a:lnTo>
                    <a:pt x="32750" y="14621"/>
                  </a:lnTo>
                  <a:lnTo>
                    <a:pt x="32422" y="14658"/>
                  </a:lnTo>
                  <a:lnTo>
                    <a:pt x="32093" y="14767"/>
                  </a:lnTo>
                  <a:lnTo>
                    <a:pt x="31471" y="15060"/>
                  </a:lnTo>
                  <a:lnTo>
                    <a:pt x="31215" y="15169"/>
                  </a:lnTo>
                  <a:lnTo>
                    <a:pt x="31033" y="15206"/>
                  </a:lnTo>
                  <a:lnTo>
                    <a:pt x="30886" y="15206"/>
                  </a:lnTo>
                  <a:lnTo>
                    <a:pt x="30777" y="15133"/>
                  </a:lnTo>
                  <a:lnTo>
                    <a:pt x="30704" y="15023"/>
                  </a:lnTo>
                  <a:lnTo>
                    <a:pt x="30594" y="14877"/>
                  </a:lnTo>
                  <a:lnTo>
                    <a:pt x="30155" y="15133"/>
                  </a:lnTo>
                  <a:lnTo>
                    <a:pt x="29753" y="15352"/>
                  </a:lnTo>
                  <a:lnTo>
                    <a:pt x="29388" y="15608"/>
                  </a:lnTo>
                  <a:lnTo>
                    <a:pt x="29095" y="15864"/>
                  </a:lnTo>
                  <a:lnTo>
                    <a:pt x="28839" y="16120"/>
                  </a:lnTo>
                  <a:lnTo>
                    <a:pt x="28584" y="16376"/>
                  </a:lnTo>
                  <a:lnTo>
                    <a:pt x="28401" y="16631"/>
                  </a:lnTo>
                  <a:lnTo>
                    <a:pt x="28255" y="16924"/>
                  </a:lnTo>
                  <a:lnTo>
                    <a:pt x="27999" y="16997"/>
                  </a:lnTo>
                  <a:lnTo>
                    <a:pt x="27853" y="16960"/>
                  </a:lnTo>
                  <a:lnTo>
                    <a:pt x="27706" y="16887"/>
                  </a:lnTo>
                  <a:lnTo>
                    <a:pt x="27597" y="16778"/>
                  </a:lnTo>
                  <a:lnTo>
                    <a:pt x="27487" y="16595"/>
                  </a:lnTo>
                  <a:lnTo>
                    <a:pt x="27597" y="16412"/>
                  </a:lnTo>
                  <a:lnTo>
                    <a:pt x="27706" y="16229"/>
                  </a:lnTo>
                  <a:lnTo>
                    <a:pt x="27779" y="16156"/>
                  </a:lnTo>
                  <a:lnTo>
                    <a:pt x="27779" y="16047"/>
                  </a:lnTo>
                  <a:lnTo>
                    <a:pt x="27743" y="15937"/>
                  </a:lnTo>
                  <a:lnTo>
                    <a:pt x="27670" y="15827"/>
                  </a:lnTo>
                  <a:lnTo>
                    <a:pt x="27524" y="15681"/>
                  </a:lnTo>
                  <a:lnTo>
                    <a:pt x="27377" y="15571"/>
                  </a:lnTo>
                  <a:lnTo>
                    <a:pt x="27231" y="15535"/>
                  </a:lnTo>
                  <a:lnTo>
                    <a:pt x="27048" y="15498"/>
                  </a:lnTo>
                  <a:lnTo>
                    <a:pt x="26829" y="15535"/>
                  </a:lnTo>
                  <a:lnTo>
                    <a:pt x="26610" y="15608"/>
                  </a:lnTo>
                  <a:lnTo>
                    <a:pt x="27085" y="17472"/>
                  </a:lnTo>
                  <a:lnTo>
                    <a:pt x="26939" y="17545"/>
                  </a:lnTo>
                  <a:lnTo>
                    <a:pt x="26756" y="17582"/>
                  </a:lnTo>
                  <a:lnTo>
                    <a:pt x="26537" y="17582"/>
                  </a:lnTo>
                  <a:lnTo>
                    <a:pt x="26391" y="17618"/>
                  </a:lnTo>
                  <a:lnTo>
                    <a:pt x="26135" y="17765"/>
                  </a:lnTo>
                  <a:lnTo>
                    <a:pt x="25915" y="17947"/>
                  </a:lnTo>
                  <a:lnTo>
                    <a:pt x="25696" y="18167"/>
                  </a:lnTo>
                  <a:lnTo>
                    <a:pt x="25586" y="18276"/>
                  </a:lnTo>
                  <a:lnTo>
                    <a:pt x="25513" y="18422"/>
                  </a:lnTo>
                  <a:lnTo>
                    <a:pt x="25477" y="18569"/>
                  </a:lnTo>
                  <a:lnTo>
                    <a:pt x="25477" y="18715"/>
                  </a:lnTo>
                  <a:lnTo>
                    <a:pt x="25513" y="18971"/>
                  </a:lnTo>
                  <a:lnTo>
                    <a:pt x="25660" y="19263"/>
                  </a:lnTo>
                  <a:lnTo>
                    <a:pt x="25513" y="19300"/>
                  </a:lnTo>
                  <a:lnTo>
                    <a:pt x="25367" y="19336"/>
                  </a:lnTo>
                  <a:lnTo>
                    <a:pt x="25184" y="19300"/>
                  </a:lnTo>
                  <a:lnTo>
                    <a:pt x="25002" y="19263"/>
                  </a:lnTo>
                  <a:lnTo>
                    <a:pt x="24709" y="19080"/>
                  </a:lnTo>
                  <a:lnTo>
                    <a:pt x="24600" y="19080"/>
                  </a:lnTo>
                  <a:lnTo>
                    <a:pt x="24380" y="19117"/>
                  </a:lnTo>
                  <a:lnTo>
                    <a:pt x="24124" y="19190"/>
                  </a:lnTo>
                  <a:lnTo>
                    <a:pt x="24234" y="19446"/>
                  </a:lnTo>
                  <a:lnTo>
                    <a:pt x="24307" y="19556"/>
                  </a:lnTo>
                  <a:lnTo>
                    <a:pt x="24380" y="19629"/>
                  </a:lnTo>
                  <a:lnTo>
                    <a:pt x="24490" y="19738"/>
                  </a:lnTo>
                  <a:lnTo>
                    <a:pt x="24563" y="19848"/>
                  </a:lnTo>
                  <a:lnTo>
                    <a:pt x="24600" y="19994"/>
                  </a:lnTo>
                  <a:lnTo>
                    <a:pt x="24636" y="20140"/>
                  </a:lnTo>
                  <a:lnTo>
                    <a:pt x="24015" y="19848"/>
                  </a:lnTo>
                  <a:lnTo>
                    <a:pt x="23832" y="19738"/>
                  </a:lnTo>
                  <a:lnTo>
                    <a:pt x="23686" y="19592"/>
                  </a:lnTo>
                  <a:lnTo>
                    <a:pt x="23576" y="19482"/>
                  </a:lnTo>
                  <a:lnTo>
                    <a:pt x="23503" y="19300"/>
                  </a:lnTo>
                  <a:lnTo>
                    <a:pt x="23320" y="18751"/>
                  </a:lnTo>
                  <a:lnTo>
                    <a:pt x="23247" y="18532"/>
                  </a:lnTo>
                  <a:lnTo>
                    <a:pt x="23174" y="18349"/>
                  </a:lnTo>
                  <a:lnTo>
                    <a:pt x="22918" y="17874"/>
                  </a:lnTo>
                  <a:lnTo>
                    <a:pt x="23284" y="17947"/>
                  </a:lnTo>
                  <a:lnTo>
                    <a:pt x="23649" y="18020"/>
                  </a:lnTo>
                  <a:lnTo>
                    <a:pt x="24161" y="18094"/>
                  </a:lnTo>
                  <a:lnTo>
                    <a:pt x="24673" y="18130"/>
                  </a:lnTo>
                  <a:lnTo>
                    <a:pt x="24892" y="18130"/>
                  </a:lnTo>
                  <a:lnTo>
                    <a:pt x="25184" y="18057"/>
                  </a:lnTo>
                  <a:lnTo>
                    <a:pt x="25331" y="17984"/>
                  </a:lnTo>
                  <a:lnTo>
                    <a:pt x="25477" y="17911"/>
                  </a:lnTo>
                  <a:lnTo>
                    <a:pt x="25550" y="17801"/>
                  </a:lnTo>
                  <a:lnTo>
                    <a:pt x="25660" y="17655"/>
                  </a:lnTo>
                  <a:lnTo>
                    <a:pt x="25733" y="17509"/>
                  </a:lnTo>
                  <a:lnTo>
                    <a:pt x="25769" y="17326"/>
                  </a:lnTo>
                  <a:lnTo>
                    <a:pt x="25806" y="17034"/>
                  </a:lnTo>
                  <a:lnTo>
                    <a:pt x="25769" y="16887"/>
                  </a:lnTo>
                  <a:lnTo>
                    <a:pt x="25733" y="16778"/>
                  </a:lnTo>
                  <a:lnTo>
                    <a:pt x="25660" y="16668"/>
                  </a:lnTo>
                  <a:lnTo>
                    <a:pt x="25550" y="16558"/>
                  </a:lnTo>
                  <a:lnTo>
                    <a:pt x="25294" y="16376"/>
                  </a:lnTo>
                  <a:lnTo>
                    <a:pt x="24526" y="15937"/>
                  </a:lnTo>
                  <a:lnTo>
                    <a:pt x="23759" y="15462"/>
                  </a:lnTo>
                  <a:lnTo>
                    <a:pt x="23466" y="15279"/>
                  </a:lnTo>
                  <a:lnTo>
                    <a:pt x="23137" y="15133"/>
                  </a:lnTo>
                  <a:lnTo>
                    <a:pt x="22772" y="15060"/>
                  </a:lnTo>
                  <a:lnTo>
                    <a:pt x="22406" y="15023"/>
                  </a:lnTo>
                  <a:lnTo>
                    <a:pt x="22151" y="14987"/>
                  </a:lnTo>
                  <a:lnTo>
                    <a:pt x="22041" y="14950"/>
                  </a:lnTo>
                  <a:lnTo>
                    <a:pt x="21968" y="14877"/>
                  </a:lnTo>
                  <a:lnTo>
                    <a:pt x="21822" y="14767"/>
                  </a:lnTo>
                  <a:lnTo>
                    <a:pt x="21712" y="14694"/>
                  </a:lnTo>
                  <a:lnTo>
                    <a:pt x="21566" y="14658"/>
                  </a:lnTo>
                  <a:lnTo>
                    <a:pt x="21456" y="14658"/>
                  </a:lnTo>
                  <a:lnTo>
                    <a:pt x="21200" y="14694"/>
                  </a:lnTo>
                  <a:lnTo>
                    <a:pt x="21127" y="14694"/>
                  </a:lnTo>
                  <a:lnTo>
                    <a:pt x="20944" y="14658"/>
                  </a:lnTo>
                  <a:lnTo>
                    <a:pt x="20689" y="14585"/>
                  </a:lnTo>
                  <a:lnTo>
                    <a:pt x="21091" y="14073"/>
                  </a:lnTo>
                  <a:lnTo>
                    <a:pt x="20360" y="13780"/>
                  </a:lnTo>
                  <a:lnTo>
                    <a:pt x="20140" y="13744"/>
                  </a:lnTo>
                  <a:lnTo>
                    <a:pt x="20031" y="13707"/>
                  </a:lnTo>
                  <a:lnTo>
                    <a:pt x="19957" y="13671"/>
                  </a:lnTo>
                  <a:lnTo>
                    <a:pt x="19775" y="13525"/>
                  </a:lnTo>
                  <a:lnTo>
                    <a:pt x="19665" y="13525"/>
                  </a:lnTo>
                  <a:lnTo>
                    <a:pt x="19592" y="13488"/>
                  </a:lnTo>
                  <a:lnTo>
                    <a:pt x="19482" y="13525"/>
                  </a:lnTo>
                  <a:lnTo>
                    <a:pt x="19336" y="13561"/>
                  </a:lnTo>
                  <a:lnTo>
                    <a:pt x="19153" y="13744"/>
                  </a:lnTo>
                  <a:lnTo>
                    <a:pt x="18569" y="13488"/>
                  </a:lnTo>
                  <a:lnTo>
                    <a:pt x="16997" y="14402"/>
                  </a:lnTo>
                  <a:lnTo>
                    <a:pt x="16851" y="14475"/>
                  </a:lnTo>
                  <a:lnTo>
                    <a:pt x="16704" y="14621"/>
                  </a:lnTo>
                  <a:lnTo>
                    <a:pt x="16595" y="14731"/>
                  </a:lnTo>
                  <a:lnTo>
                    <a:pt x="16449" y="14804"/>
                  </a:lnTo>
                  <a:lnTo>
                    <a:pt x="16046" y="14914"/>
                  </a:lnTo>
                  <a:lnTo>
                    <a:pt x="15864" y="15023"/>
                  </a:lnTo>
                  <a:lnTo>
                    <a:pt x="15681" y="15133"/>
                  </a:lnTo>
                  <a:lnTo>
                    <a:pt x="15535" y="15279"/>
                  </a:lnTo>
                  <a:lnTo>
                    <a:pt x="15425" y="15425"/>
                  </a:lnTo>
                  <a:lnTo>
                    <a:pt x="15315" y="15645"/>
                  </a:lnTo>
                  <a:lnTo>
                    <a:pt x="15279" y="15864"/>
                  </a:lnTo>
                  <a:lnTo>
                    <a:pt x="15060" y="15864"/>
                  </a:lnTo>
                  <a:lnTo>
                    <a:pt x="14950" y="15827"/>
                  </a:lnTo>
                  <a:lnTo>
                    <a:pt x="14840" y="15791"/>
                  </a:lnTo>
                  <a:lnTo>
                    <a:pt x="14731" y="15754"/>
                  </a:lnTo>
                  <a:lnTo>
                    <a:pt x="14658" y="15791"/>
                  </a:lnTo>
                  <a:lnTo>
                    <a:pt x="14621" y="15827"/>
                  </a:lnTo>
                  <a:lnTo>
                    <a:pt x="14548" y="15864"/>
                  </a:lnTo>
                  <a:lnTo>
                    <a:pt x="14511" y="15974"/>
                  </a:lnTo>
                  <a:lnTo>
                    <a:pt x="14475" y="16120"/>
                  </a:lnTo>
                  <a:lnTo>
                    <a:pt x="14475" y="16229"/>
                  </a:lnTo>
                  <a:lnTo>
                    <a:pt x="14511" y="16302"/>
                  </a:lnTo>
                  <a:lnTo>
                    <a:pt x="14584" y="16339"/>
                  </a:lnTo>
                  <a:lnTo>
                    <a:pt x="14767" y="16449"/>
                  </a:lnTo>
                  <a:lnTo>
                    <a:pt x="14877" y="16522"/>
                  </a:lnTo>
                  <a:lnTo>
                    <a:pt x="14694" y="17070"/>
                  </a:lnTo>
                  <a:lnTo>
                    <a:pt x="14584" y="17289"/>
                  </a:lnTo>
                  <a:lnTo>
                    <a:pt x="14438" y="17509"/>
                  </a:lnTo>
                  <a:lnTo>
                    <a:pt x="14182" y="17874"/>
                  </a:lnTo>
                  <a:lnTo>
                    <a:pt x="13963" y="18276"/>
                  </a:lnTo>
                  <a:lnTo>
                    <a:pt x="13817" y="18678"/>
                  </a:lnTo>
                  <a:lnTo>
                    <a:pt x="13744" y="19154"/>
                  </a:lnTo>
                  <a:lnTo>
                    <a:pt x="13707" y="19263"/>
                  </a:lnTo>
                  <a:lnTo>
                    <a:pt x="13671" y="19373"/>
                  </a:lnTo>
                  <a:lnTo>
                    <a:pt x="13524" y="19556"/>
                  </a:lnTo>
                  <a:lnTo>
                    <a:pt x="13269" y="19885"/>
                  </a:lnTo>
                  <a:lnTo>
                    <a:pt x="13122" y="20031"/>
                  </a:lnTo>
                  <a:lnTo>
                    <a:pt x="13013" y="20177"/>
                  </a:lnTo>
                  <a:lnTo>
                    <a:pt x="12720" y="20542"/>
                  </a:lnTo>
                  <a:lnTo>
                    <a:pt x="12391" y="20871"/>
                  </a:lnTo>
                  <a:lnTo>
                    <a:pt x="12026" y="21164"/>
                  </a:lnTo>
                  <a:lnTo>
                    <a:pt x="11624" y="21420"/>
                  </a:lnTo>
                  <a:lnTo>
                    <a:pt x="11404" y="21602"/>
                  </a:lnTo>
                  <a:lnTo>
                    <a:pt x="11149" y="21785"/>
                  </a:lnTo>
                  <a:lnTo>
                    <a:pt x="10966" y="22005"/>
                  </a:lnTo>
                  <a:lnTo>
                    <a:pt x="10893" y="22114"/>
                  </a:lnTo>
                  <a:lnTo>
                    <a:pt x="10820" y="22260"/>
                  </a:lnTo>
                  <a:lnTo>
                    <a:pt x="10783" y="22553"/>
                  </a:lnTo>
                  <a:lnTo>
                    <a:pt x="10783" y="22882"/>
                  </a:lnTo>
                  <a:lnTo>
                    <a:pt x="10893" y="23540"/>
                  </a:lnTo>
                  <a:lnTo>
                    <a:pt x="10929" y="23796"/>
                  </a:lnTo>
                  <a:lnTo>
                    <a:pt x="10966" y="23942"/>
                  </a:lnTo>
                  <a:lnTo>
                    <a:pt x="10929" y="24088"/>
                  </a:lnTo>
                  <a:lnTo>
                    <a:pt x="10929" y="24344"/>
                  </a:lnTo>
                  <a:lnTo>
                    <a:pt x="10966" y="24600"/>
                  </a:lnTo>
                  <a:lnTo>
                    <a:pt x="11039" y="24856"/>
                  </a:lnTo>
                  <a:lnTo>
                    <a:pt x="11112" y="25111"/>
                  </a:lnTo>
                  <a:lnTo>
                    <a:pt x="11258" y="25258"/>
                  </a:lnTo>
                  <a:lnTo>
                    <a:pt x="11404" y="25404"/>
                  </a:lnTo>
                  <a:lnTo>
                    <a:pt x="11587" y="25477"/>
                  </a:lnTo>
                  <a:lnTo>
                    <a:pt x="11953" y="25477"/>
                  </a:lnTo>
                  <a:lnTo>
                    <a:pt x="12135" y="25440"/>
                  </a:lnTo>
                  <a:lnTo>
                    <a:pt x="12318" y="25331"/>
                  </a:lnTo>
                  <a:lnTo>
                    <a:pt x="12464" y="25221"/>
                  </a:lnTo>
                  <a:lnTo>
                    <a:pt x="13342" y="24527"/>
                  </a:lnTo>
                  <a:lnTo>
                    <a:pt x="14255" y="26756"/>
                  </a:lnTo>
                  <a:lnTo>
                    <a:pt x="13488" y="27414"/>
                  </a:lnTo>
                  <a:lnTo>
                    <a:pt x="13415" y="27012"/>
                  </a:lnTo>
                  <a:lnTo>
                    <a:pt x="13378" y="26647"/>
                  </a:lnTo>
                  <a:lnTo>
                    <a:pt x="13342" y="26245"/>
                  </a:lnTo>
                  <a:lnTo>
                    <a:pt x="13269" y="25879"/>
                  </a:lnTo>
                  <a:lnTo>
                    <a:pt x="13049" y="25916"/>
                  </a:lnTo>
                  <a:lnTo>
                    <a:pt x="12867" y="25952"/>
                  </a:lnTo>
                  <a:lnTo>
                    <a:pt x="12720" y="26025"/>
                  </a:lnTo>
                  <a:lnTo>
                    <a:pt x="12574" y="26135"/>
                  </a:lnTo>
                  <a:lnTo>
                    <a:pt x="12464" y="26245"/>
                  </a:lnTo>
                  <a:lnTo>
                    <a:pt x="12391" y="26391"/>
                  </a:lnTo>
                  <a:lnTo>
                    <a:pt x="12318" y="26537"/>
                  </a:lnTo>
                  <a:lnTo>
                    <a:pt x="12318" y="26720"/>
                  </a:lnTo>
                  <a:lnTo>
                    <a:pt x="12318" y="27012"/>
                  </a:lnTo>
                  <a:lnTo>
                    <a:pt x="12355" y="27268"/>
                  </a:lnTo>
                  <a:lnTo>
                    <a:pt x="12501" y="27816"/>
                  </a:lnTo>
                  <a:lnTo>
                    <a:pt x="12538" y="28145"/>
                  </a:lnTo>
                  <a:lnTo>
                    <a:pt x="12538" y="28291"/>
                  </a:lnTo>
                  <a:lnTo>
                    <a:pt x="12501" y="28401"/>
                  </a:lnTo>
                  <a:lnTo>
                    <a:pt x="12464" y="28474"/>
                  </a:lnTo>
                  <a:lnTo>
                    <a:pt x="12355" y="28547"/>
                  </a:lnTo>
                  <a:lnTo>
                    <a:pt x="12209" y="28620"/>
                  </a:lnTo>
                  <a:lnTo>
                    <a:pt x="12026" y="28693"/>
                  </a:lnTo>
                  <a:lnTo>
                    <a:pt x="11551" y="28840"/>
                  </a:lnTo>
                  <a:lnTo>
                    <a:pt x="11039" y="29022"/>
                  </a:lnTo>
                  <a:lnTo>
                    <a:pt x="10747" y="29169"/>
                  </a:lnTo>
                  <a:lnTo>
                    <a:pt x="10637" y="29278"/>
                  </a:lnTo>
                  <a:lnTo>
                    <a:pt x="10600" y="29388"/>
                  </a:lnTo>
                  <a:lnTo>
                    <a:pt x="10527" y="29644"/>
                  </a:lnTo>
                  <a:lnTo>
                    <a:pt x="10418" y="29863"/>
                  </a:lnTo>
                  <a:lnTo>
                    <a:pt x="10271" y="30046"/>
                  </a:lnTo>
                  <a:lnTo>
                    <a:pt x="10125" y="30192"/>
                  </a:lnTo>
                  <a:lnTo>
                    <a:pt x="9796" y="30484"/>
                  </a:lnTo>
                  <a:lnTo>
                    <a:pt x="9394" y="30740"/>
                  </a:lnTo>
                  <a:lnTo>
                    <a:pt x="9321" y="30923"/>
                  </a:lnTo>
                  <a:lnTo>
                    <a:pt x="9211" y="31106"/>
                  </a:lnTo>
                  <a:lnTo>
                    <a:pt x="9102" y="31252"/>
                  </a:lnTo>
                  <a:lnTo>
                    <a:pt x="8956" y="31362"/>
                  </a:lnTo>
                  <a:lnTo>
                    <a:pt x="8809" y="31435"/>
                  </a:lnTo>
                  <a:lnTo>
                    <a:pt x="8627" y="31508"/>
                  </a:lnTo>
                  <a:lnTo>
                    <a:pt x="8444" y="31544"/>
                  </a:lnTo>
                  <a:lnTo>
                    <a:pt x="8005" y="31544"/>
                  </a:lnTo>
                  <a:lnTo>
                    <a:pt x="7749" y="31983"/>
                  </a:lnTo>
                  <a:lnTo>
                    <a:pt x="7384" y="31947"/>
                  </a:lnTo>
                  <a:lnTo>
                    <a:pt x="7165" y="31983"/>
                  </a:lnTo>
                  <a:lnTo>
                    <a:pt x="6872" y="32093"/>
                  </a:lnTo>
                  <a:lnTo>
                    <a:pt x="6762" y="32202"/>
                  </a:lnTo>
                  <a:lnTo>
                    <a:pt x="6689" y="32312"/>
                  </a:lnTo>
                  <a:lnTo>
                    <a:pt x="6653" y="32385"/>
                  </a:lnTo>
                  <a:lnTo>
                    <a:pt x="6689" y="32458"/>
                  </a:lnTo>
                  <a:lnTo>
                    <a:pt x="6762" y="32604"/>
                  </a:lnTo>
                  <a:lnTo>
                    <a:pt x="6872" y="32714"/>
                  </a:lnTo>
                  <a:lnTo>
                    <a:pt x="7055" y="32824"/>
                  </a:lnTo>
                  <a:lnTo>
                    <a:pt x="7347" y="33007"/>
                  </a:lnTo>
                  <a:lnTo>
                    <a:pt x="7640" y="33226"/>
                  </a:lnTo>
                  <a:lnTo>
                    <a:pt x="7859" y="33445"/>
                  </a:lnTo>
                  <a:lnTo>
                    <a:pt x="8005" y="33664"/>
                  </a:lnTo>
                  <a:lnTo>
                    <a:pt x="8115" y="33920"/>
                  </a:lnTo>
                  <a:lnTo>
                    <a:pt x="8151" y="34213"/>
                  </a:lnTo>
                  <a:lnTo>
                    <a:pt x="8151" y="34505"/>
                  </a:lnTo>
                  <a:lnTo>
                    <a:pt x="8115" y="34798"/>
                  </a:lnTo>
                  <a:lnTo>
                    <a:pt x="8042" y="35090"/>
                  </a:lnTo>
                  <a:lnTo>
                    <a:pt x="8005" y="35200"/>
                  </a:lnTo>
                  <a:lnTo>
                    <a:pt x="7932" y="35273"/>
                  </a:lnTo>
                  <a:lnTo>
                    <a:pt x="7859" y="35346"/>
                  </a:lnTo>
                  <a:lnTo>
                    <a:pt x="7749" y="35382"/>
                  </a:lnTo>
                  <a:lnTo>
                    <a:pt x="7457" y="35419"/>
                  </a:lnTo>
                  <a:lnTo>
                    <a:pt x="7347" y="35419"/>
                  </a:lnTo>
                  <a:lnTo>
                    <a:pt x="6324" y="35346"/>
                  </a:lnTo>
                  <a:lnTo>
                    <a:pt x="5264" y="35273"/>
                  </a:lnTo>
                  <a:lnTo>
                    <a:pt x="5154" y="35273"/>
                  </a:lnTo>
                  <a:lnTo>
                    <a:pt x="4971" y="35309"/>
                  </a:lnTo>
                  <a:lnTo>
                    <a:pt x="4789" y="35346"/>
                  </a:lnTo>
                  <a:lnTo>
                    <a:pt x="4679" y="35382"/>
                  </a:lnTo>
                  <a:lnTo>
                    <a:pt x="4569" y="35492"/>
                  </a:lnTo>
                  <a:lnTo>
                    <a:pt x="4496" y="35602"/>
                  </a:lnTo>
                  <a:lnTo>
                    <a:pt x="4423" y="35748"/>
                  </a:lnTo>
                  <a:lnTo>
                    <a:pt x="4387" y="35931"/>
                  </a:lnTo>
                  <a:lnTo>
                    <a:pt x="4387" y="36150"/>
                  </a:lnTo>
                  <a:lnTo>
                    <a:pt x="4387" y="36625"/>
                  </a:lnTo>
                  <a:lnTo>
                    <a:pt x="4387" y="37100"/>
                  </a:lnTo>
                  <a:lnTo>
                    <a:pt x="4313" y="37575"/>
                  </a:lnTo>
                  <a:lnTo>
                    <a:pt x="4277" y="37795"/>
                  </a:lnTo>
                  <a:lnTo>
                    <a:pt x="4167" y="38051"/>
                  </a:lnTo>
                  <a:lnTo>
                    <a:pt x="4131" y="38233"/>
                  </a:lnTo>
                  <a:lnTo>
                    <a:pt x="4131" y="38380"/>
                  </a:lnTo>
                  <a:lnTo>
                    <a:pt x="4167" y="38562"/>
                  </a:lnTo>
                  <a:lnTo>
                    <a:pt x="4240" y="38709"/>
                  </a:lnTo>
                  <a:lnTo>
                    <a:pt x="4387" y="39074"/>
                  </a:lnTo>
                  <a:lnTo>
                    <a:pt x="4533" y="39403"/>
                  </a:lnTo>
                  <a:lnTo>
                    <a:pt x="4606" y="39476"/>
                  </a:lnTo>
                  <a:lnTo>
                    <a:pt x="4752" y="39513"/>
                  </a:lnTo>
                  <a:lnTo>
                    <a:pt x="4789" y="39513"/>
                  </a:lnTo>
                  <a:lnTo>
                    <a:pt x="4971" y="39476"/>
                  </a:lnTo>
                  <a:lnTo>
                    <a:pt x="5118" y="39513"/>
                  </a:lnTo>
                  <a:lnTo>
                    <a:pt x="5264" y="39549"/>
                  </a:lnTo>
                  <a:lnTo>
                    <a:pt x="5410" y="39622"/>
                  </a:lnTo>
                  <a:lnTo>
                    <a:pt x="5520" y="39732"/>
                  </a:lnTo>
                  <a:lnTo>
                    <a:pt x="5702" y="39951"/>
                  </a:lnTo>
                  <a:lnTo>
                    <a:pt x="5885" y="40244"/>
                  </a:lnTo>
                  <a:lnTo>
                    <a:pt x="5739" y="40682"/>
                  </a:lnTo>
                  <a:lnTo>
                    <a:pt x="5666" y="40902"/>
                  </a:lnTo>
                  <a:lnTo>
                    <a:pt x="5520" y="41084"/>
                  </a:lnTo>
                  <a:lnTo>
                    <a:pt x="5373" y="41231"/>
                  </a:lnTo>
                  <a:lnTo>
                    <a:pt x="5154" y="41377"/>
                  </a:lnTo>
                  <a:lnTo>
                    <a:pt x="4752" y="41633"/>
                  </a:lnTo>
                  <a:lnTo>
                    <a:pt x="4533" y="41779"/>
                  </a:lnTo>
                  <a:lnTo>
                    <a:pt x="4350" y="41925"/>
                  </a:lnTo>
                  <a:lnTo>
                    <a:pt x="4204" y="42108"/>
                  </a:lnTo>
                  <a:lnTo>
                    <a:pt x="4094" y="42291"/>
                  </a:lnTo>
                  <a:lnTo>
                    <a:pt x="3985" y="42510"/>
                  </a:lnTo>
                  <a:lnTo>
                    <a:pt x="3911" y="42729"/>
                  </a:lnTo>
                  <a:lnTo>
                    <a:pt x="3875" y="42949"/>
                  </a:lnTo>
                  <a:lnTo>
                    <a:pt x="3838" y="43168"/>
                  </a:lnTo>
                  <a:lnTo>
                    <a:pt x="3838" y="43424"/>
                  </a:lnTo>
                  <a:lnTo>
                    <a:pt x="3765" y="43643"/>
                  </a:lnTo>
                  <a:lnTo>
                    <a:pt x="3692" y="43826"/>
                  </a:lnTo>
                  <a:lnTo>
                    <a:pt x="3582" y="44009"/>
                  </a:lnTo>
                  <a:lnTo>
                    <a:pt x="3473" y="44155"/>
                  </a:lnTo>
                  <a:lnTo>
                    <a:pt x="3327" y="44301"/>
                  </a:lnTo>
                  <a:lnTo>
                    <a:pt x="3144" y="44411"/>
                  </a:lnTo>
                  <a:lnTo>
                    <a:pt x="2961" y="44520"/>
                  </a:lnTo>
                  <a:lnTo>
                    <a:pt x="2596" y="44703"/>
                  </a:lnTo>
                  <a:lnTo>
                    <a:pt x="2449" y="44813"/>
                  </a:lnTo>
                  <a:lnTo>
                    <a:pt x="2303" y="44922"/>
                  </a:lnTo>
                  <a:lnTo>
                    <a:pt x="1974" y="45288"/>
                  </a:lnTo>
                  <a:lnTo>
                    <a:pt x="1645" y="45690"/>
                  </a:lnTo>
                  <a:lnTo>
                    <a:pt x="1316" y="46129"/>
                  </a:lnTo>
                  <a:lnTo>
                    <a:pt x="1024" y="46531"/>
                  </a:lnTo>
                  <a:lnTo>
                    <a:pt x="512" y="47444"/>
                  </a:lnTo>
                  <a:lnTo>
                    <a:pt x="37" y="48358"/>
                  </a:lnTo>
                  <a:lnTo>
                    <a:pt x="220" y="48797"/>
                  </a:lnTo>
                  <a:lnTo>
                    <a:pt x="329" y="49199"/>
                  </a:lnTo>
                  <a:lnTo>
                    <a:pt x="439" y="49564"/>
                  </a:lnTo>
                  <a:lnTo>
                    <a:pt x="476" y="49930"/>
                  </a:lnTo>
                  <a:lnTo>
                    <a:pt x="439" y="50295"/>
                  </a:lnTo>
                  <a:lnTo>
                    <a:pt x="402" y="50661"/>
                  </a:lnTo>
                  <a:lnTo>
                    <a:pt x="293" y="51026"/>
                  </a:lnTo>
                  <a:lnTo>
                    <a:pt x="110" y="51465"/>
                  </a:lnTo>
                  <a:lnTo>
                    <a:pt x="37" y="51721"/>
                  </a:lnTo>
                  <a:lnTo>
                    <a:pt x="0" y="52013"/>
                  </a:lnTo>
                  <a:lnTo>
                    <a:pt x="0" y="52306"/>
                  </a:lnTo>
                  <a:lnTo>
                    <a:pt x="74" y="52562"/>
                  </a:lnTo>
                  <a:lnTo>
                    <a:pt x="147" y="52854"/>
                  </a:lnTo>
                  <a:lnTo>
                    <a:pt x="256" y="53110"/>
                  </a:lnTo>
                  <a:lnTo>
                    <a:pt x="439" y="53329"/>
                  </a:lnTo>
                  <a:lnTo>
                    <a:pt x="622" y="53549"/>
                  </a:lnTo>
                  <a:lnTo>
                    <a:pt x="1060" y="53951"/>
                  </a:lnTo>
                  <a:lnTo>
                    <a:pt x="1499" y="54353"/>
                  </a:lnTo>
                  <a:lnTo>
                    <a:pt x="1718" y="54572"/>
                  </a:lnTo>
                  <a:lnTo>
                    <a:pt x="1865" y="54828"/>
                  </a:lnTo>
                  <a:lnTo>
                    <a:pt x="2011" y="55084"/>
                  </a:lnTo>
                  <a:lnTo>
                    <a:pt x="2120" y="55376"/>
                  </a:lnTo>
                  <a:lnTo>
                    <a:pt x="2194" y="55559"/>
                  </a:lnTo>
                  <a:lnTo>
                    <a:pt x="2303" y="55705"/>
                  </a:lnTo>
                  <a:lnTo>
                    <a:pt x="2449" y="55851"/>
                  </a:lnTo>
                  <a:lnTo>
                    <a:pt x="2596" y="55961"/>
                  </a:lnTo>
                  <a:lnTo>
                    <a:pt x="3436" y="56582"/>
                  </a:lnTo>
                  <a:lnTo>
                    <a:pt x="4277" y="57167"/>
                  </a:lnTo>
                  <a:lnTo>
                    <a:pt x="4460" y="57277"/>
                  </a:lnTo>
                  <a:lnTo>
                    <a:pt x="4642" y="57350"/>
                  </a:lnTo>
                  <a:lnTo>
                    <a:pt x="4825" y="57423"/>
                  </a:lnTo>
                  <a:lnTo>
                    <a:pt x="5008" y="57423"/>
                  </a:lnTo>
                  <a:lnTo>
                    <a:pt x="5264" y="57386"/>
                  </a:lnTo>
                  <a:lnTo>
                    <a:pt x="5556" y="57277"/>
                  </a:lnTo>
                  <a:lnTo>
                    <a:pt x="5812" y="57167"/>
                  </a:lnTo>
                  <a:lnTo>
                    <a:pt x="6031" y="57131"/>
                  </a:lnTo>
                  <a:lnTo>
                    <a:pt x="6287" y="57094"/>
                  </a:lnTo>
                  <a:lnTo>
                    <a:pt x="6543" y="57094"/>
                  </a:lnTo>
                  <a:lnTo>
                    <a:pt x="7384" y="57131"/>
                  </a:lnTo>
                  <a:lnTo>
                    <a:pt x="8042" y="57131"/>
                  </a:lnTo>
                  <a:lnTo>
                    <a:pt x="8261" y="57094"/>
                  </a:lnTo>
                  <a:lnTo>
                    <a:pt x="8553" y="56984"/>
                  </a:lnTo>
                  <a:lnTo>
                    <a:pt x="8846" y="56875"/>
                  </a:lnTo>
                  <a:lnTo>
                    <a:pt x="9138" y="56729"/>
                  </a:lnTo>
                  <a:lnTo>
                    <a:pt x="9431" y="56655"/>
                  </a:lnTo>
                  <a:lnTo>
                    <a:pt x="9979" y="56546"/>
                  </a:lnTo>
                  <a:lnTo>
                    <a:pt x="10564" y="56473"/>
                  </a:lnTo>
                  <a:lnTo>
                    <a:pt x="10783" y="56509"/>
                  </a:lnTo>
                  <a:lnTo>
                    <a:pt x="10929" y="56509"/>
                  </a:lnTo>
                  <a:lnTo>
                    <a:pt x="11039" y="56582"/>
                  </a:lnTo>
                  <a:lnTo>
                    <a:pt x="11112" y="56655"/>
                  </a:lnTo>
                  <a:lnTo>
                    <a:pt x="11222" y="56765"/>
                  </a:lnTo>
                  <a:lnTo>
                    <a:pt x="11331" y="56984"/>
                  </a:lnTo>
                  <a:lnTo>
                    <a:pt x="11441" y="57240"/>
                  </a:lnTo>
                  <a:lnTo>
                    <a:pt x="11587" y="57423"/>
                  </a:lnTo>
                  <a:lnTo>
                    <a:pt x="11733" y="57533"/>
                  </a:lnTo>
                  <a:lnTo>
                    <a:pt x="11880" y="57606"/>
                  </a:lnTo>
                  <a:lnTo>
                    <a:pt x="12099" y="57642"/>
                  </a:lnTo>
                  <a:lnTo>
                    <a:pt x="12318" y="57606"/>
                  </a:lnTo>
                  <a:lnTo>
                    <a:pt x="12574" y="57533"/>
                  </a:lnTo>
                  <a:lnTo>
                    <a:pt x="12720" y="57496"/>
                  </a:lnTo>
                  <a:lnTo>
                    <a:pt x="12903" y="57460"/>
                  </a:lnTo>
                  <a:lnTo>
                    <a:pt x="13159" y="57496"/>
                  </a:lnTo>
                  <a:lnTo>
                    <a:pt x="13415" y="57606"/>
                  </a:lnTo>
                  <a:lnTo>
                    <a:pt x="13598" y="57752"/>
                  </a:lnTo>
                  <a:lnTo>
                    <a:pt x="13634" y="57862"/>
                  </a:lnTo>
                  <a:lnTo>
                    <a:pt x="13707" y="57971"/>
                  </a:lnTo>
                  <a:lnTo>
                    <a:pt x="13744" y="58191"/>
                  </a:lnTo>
                  <a:lnTo>
                    <a:pt x="13744" y="58410"/>
                  </a:lnTo>
                  <a:lnTo>
                    <a:pt x="13707" y="58629"/>
                  </a:lnTo>
                  <a:lnTo>
                    <a:pt x="13634" y="58848"/>
                  </a:lnTo>
                  <a:lnTo>
                    <a:pt x="13524" y="59287"/>
                  </a:lnTo>
                  <a:lnTo>
                    <a:pt x="13415" y="59689"/>
                  </a:lnTo>
                  <a:lnTo>
                    <a:pt x="13415" y="60091"/>
                  </a:lnTo>
                  <a:lnTo>
                    <a:pt x="13415" y="60457"/>
                  </a:lnTo>
                  <a:lnTo>
                    <a:pt x="13524" y="60822"/>
                  </a:lnTo>
                  <a:lnTo>
                    <a:pt x="13707" y="61151"/>
                  </a:lnTo>
                  <a:lnTo>
                    <a:pt x="13963" y="61517"/>
                  </a:lnTo>
                  <a:lnTo>
                    <a:pt x="14329" y="61846"/>
                  </a:lnTo>
                  <a:lnTo>
                    <a:pt x="14584" y="62065"/>
                  </a:lnTo>
                  <a:lnTo>
                    <a:pt x="14804" y="62357"/>
                  </a:lnTo>
                  <a:lnTo>
                    <a:pt x="14987" y="62650"/>
                  </a:lnTo>
                  <a:lnTo>
                    <a:pt x="15096" y="62979"/>
                  </a:lnTo>
                  <a:lnTo>
                    <a:pt x="15242" y="63308"/>
                  </a:lnTo>
                  <a:lnTo>
                    <a:pt x="15315" y="63673"/>
                  </a:lnTo>
                  <a:lnTo>
                    <a:pt x="15462" y="64368"/>
                  </a:lnTo>
                  <a:lnTo>
                    <a:pt x="15535" y="64843"/>
                  </a:lnTo>
                  <a:lnTo>
                    <a:pt x="15644" y="65318"/>
                  </a:lnTo>
                  <a:lnTo>
                    <a:pt x="15718" y="65537"/>
                  </a:lnTo>
                  <a:lnTo>
                    <a:pt x="15754" y="65757"/>
                  </a:lnTo>
                  <a:lnTo>
                    <a:pt x="15718" y="65866"/>
                  </a:lnTo>
                  <a:lnTo>
                    <a:pt x="15681" y="65976"/>
                  </a:lnTo>
                  <a:lnTo>
                    <a:pt x="15644" y="66086"/>
                  </a:lnTo>
                  <a:lnTo>
                    <a:pt x="15571" y="66159"/>
                  </a:lnTo>
                  <a:lnTo>
                    <a:pt x="15389" y="66342"/>
                  </a:lnTo>
                  <a:lnTo>
                    <a:pt x="15242" y="66561"/>
                  </a:lnTo>
                  <a:lnTo>
                    <a:pt x="15096" y="66744"/>
                  </a:lnTo>
                  <a:lnTo>
                    <a:pt x="14987" y="66963"/>
                  </a:lnTo>
                  <a:lnTo>
                    <a:pt x="14840" y="67438"/>
                  </a:lnTo>
                  <a:lnTo>
                    <a:pt x="14694" y="67877"/>
                  </a:lnTo>
                  <a:lnTo>
                    <a:pt x="14584" y="68352"/>
                  </a:lnTo>
                  <a:lnTo>
                    <a:pt x="14584" y="68571"/>
                  </a:lnTo>
                  <a:lnTo>
                    <a:pt x="14584" y="68791"/>
                  </a:lnTo>
                  <a:lnTo>
                    <a:pt x="14621" y="69010"/>
                  </a:lnTo>
                  <a:lnTo>
                    <a:pt x="14658" y="69229"/>
                  </a:lnTo>
                  <a:lnTo>
                    <a:pt x="14731" y="69485"/>
                  </a:lnTo>
                  <a:lnTo>
                    <a:pt x="14877" y="69704"/>
                  </a:lnTo>
                  <a:lnTo>
                    <a:pt x="15133" y="70106"/>
                  </a:lnTo>
                  <a:lnTo>
                    <a:pt x="15352" y="70508"/>
                  </a:lnTo>
                  <a:lnTo>
                    <a:pt x="15535" y="70947"/>
                  </a:lnTo>
                  <a:lnTo>
                    <a:pt x="15681" y="71386"/>
                  </a:lnTo>
                  <a:lnTo>
                    <a:pt x="15827" y="71824"/>
                  </a:lnTo>
                  <a:lnTo>
                    <a:pt x="15937" y="72299"/>
                  </a:lnTo>
                  <a:lnTo>
                    <a:pt x="16010" y="72738"/>
                  </a:lnTo>
                  <a:lnTo>
                    <a:pt x="16083" y="73213"/>
                  </a:lnTo>
                  <a:lnTo>
                    <a:pt x="16156" y="73688"/>
                  </a:lnTo>
                  <a:lnTo>
                    <a:pt x="16302" y="74127"/>
                  </a:lnTo>
                  <a:lnTo>
                    <a:pt x="16485" y="74566"/>
                  </a:lnTo>
                  <a:lnTo>
                    <a:pt x="16704" y="74968"/>
                  </a:lnTo>
                  <a:lnTo>
                    <a:pt x="17070" y="75553"/>
                  </a:lnTo>
                  <a:lnTo>
                    <a:pt x="17216" y="75882"/>
                  </a:lnTo>
                  <a:lnTo>
                    <a:pt x="17362" y="76174"/>
                  </a:lnTo>
                  <a:lnTo>
                    <a:pt x="17435" y="76503"/>
                  </a:lnTo>
                  <a:lnTo>
                    <a:pt x="17509" y="76832"/>
                  </a:lnTo>
                  <a:lnTo>
                    <a:pt x="17545" y="77197"/>
                  </a:lnTo>
                  <a:lnTo>
                    <a:pt x="17545" y="77563"/>
                  </a:lnTo>
                  <a:lnTo>
                    <a:pt x="17545" y="77746"/>
                  </a:lnTo>
                  <a:lnTo>
                    <a:pt x="17582" y="77892"/>
                  </a:lnTo>
                  <a:lnTo>
                    <a:pt x="17618" y="78038"/>
                  </a:lnTo>
                  <a:lnTo>
                    <a:pt x="17691" y="78184"/>
                  </a:lnTo>
                  <a:lnTo>
                    <a:pt x="17801" y="78294"/>
                  </a:lnTo>
                  <a:lnTo>
                    <a:pt x="17911" y="78404"/>
                  </a:lnTo>
                  <a:lnTo>
                    <a:pt x="18020" y="78477"/>
                  </a:lnTo>
                  <a:lnTo>
                    <a:pt x="18166" y="78550"/>
                  </a:lnTo>
                  <a:lnTo>
                    <a:pt x="18349" y="78586"/>
                  </a:lnTo>
                  <a:lnTo>
                    <a:pt x="18678" y="78586"/>
                  </a:lnTo>
                  <a:lnTo>
                    <a:pt x="19555" y="78404"/>
                  </a:lnTo>
                  <a:lnTo>
                    <a:pt x="20031" y="78367"/>
                  </a:lnTo>
                  <a:lnTo>
                    <a:pt x="20469" y="78330"/>
                  </a:lnTo>
                  <a:lnTo>
                    <a:pt x="21054" y="78257"/>
                  </a:lnTo>
                  <a:lnTo>
                    <a:pt x="21602" y="78148"/>
                  </a:lnTo>
                  <a:lnTo>
                    <a:pt x="21858" y="78038"/>
                  </a:lnTo>
                  <a:lnTo>
                    <a:pt x="22114" y="77928"/>
                  </a:lnTo>
                  <a:lnTo>
                    <a:pt x="22370" y="77782"/>
                  </a:lnTo>
                  <a:lnTo>
                    <a:pt x="22626" y="77599"/>
                  </a:lnTo>
                  <a:lnTo>
                    <a:pt x="22991" y="77307"/>
                  </a:lnTo>
                  <a:lnTo>
                    <a:pt x="23320" y="76942"/>
                  </a:lnTo>
                  <a:lnTo>
                    <a:pt x="24015" y="76247"/>
                  </a:lnTo>
                  <a:lnTo>
                    <a:pt x="24161" y="76064"/>
                  </a:lnTo>
                  <a:lnTo>
                    <a:pt x="24307" y="75845"/>
                  </a:lnTo>
                  <a:lnTo>
                    <a:pt x="24490" y="75626"/>
                  </a:lnTo>
                  <a:lnTo>
                    <a:pt x="24636" y="75443"/>
                  </a:lnTo>
                  <a:lnTo>
                    <a:pt x="24819" y="75297"/>
                  </a:lnTo>
                  <a:lnTo>
                    <a:pt x="24965" y="75114"/>
                  </a:lnTo>
                  <a:lnTo>
                    <a:pt x="25075" y="74931"/>
                  </a:lnTo>
                  <a:lnTo>
                    <a:pt x="25184" y="74712"/>
                  </a:lnTo>
                  <a:lnTo>
                    <a:pt x="25294" y="74310"/>
                  </a:lnTo>
                  <a:lnTo>
                    <a:pt x="25367" y="73871"/>
                  </a:lnTo>
                  <a:lnTo>
                    <a:pt x="25440" y="73579"/>
                  </a:lnTo>
                  <a:lnTo>
                    <a:pt x="25550" y="73359"/>
                  </a:lnTo>
                  <a:lnTo>
                    <a:pt x="25696" y="73213"/>
                  </a:lnTo>
                  <a:lnTo>
                    <a:pt x="25952" y="73104"/>
                  </a:lnTo>
                  <a:lnTo>
                    <a:pt x="26171" y="73030"/>
                  </a:lnTo>
                  <a:lnTo>
                    <a:pt x="26391" y="72884"/>
                  </a:lnTo>
                  <a:lnTo>
                    <a:pt x="26573" y="72738"/>
                  </a:lnTo>
                  <a:lnTo>
                    <a:pt x="26683" y="72555"/>
                  </a:lnTo>
                  <a:lnTo>
                    <a:pt x="26793" y="72373"/>
                  </a:lnTo>
                  <a:lnTo>
                    <a:pt x="26866" y="72153"/>
                  </a:lnTo>
                  <a:lnTo>
                    <a:pt x="26902" y="71897"/>
                  </a:lnTo>
                  <a:lnTo>
                    <a:pt x="26866" y="71678"/>
                  </a:lnTo>
                  <a:lnTo>
                    <a:pt x="26829" y="71459"/>
                  </a:lnTo>
                  <a:lnTo>
                    <a:pt x="26720" y="71203"/>
                  </a:lnTo>
                  <a:lnTo>
                    <a:pt x="26610" y="70801"/>
                  </a:lnTo>
                  <a:lnTo>
                    <a:pt x="26610" y="70618"/>
                  </a:lnTo>
                  <a:lnTo>
                    <a:pt x="26646" y="70472"/>
                  </a:lnTo>
                  <a:lnTo>
                    <a:pt x="26683" y="70362"/>
                  </a:lnTo>
                  <a:lnTo>
                    <a:pt x="26793" y="70216"/>
                  </a:lnTo>
                  <a:lnTo>
                    <a:pt x="27122" y="69887"/>
                  </a:lnTo>
                  <a:lnTo>
                    <a:pt x="27524" y="69558"/>
                  </a:lnTo>
                  <a:lnTo>
                    <a:pt x="27926" y="69266"/>
                  </a:lnTo>
                  <a:lnTo>
                    <a:pt x="28364" y="68973"/>
                  </a:lnTo>
                  <a:lnTo>
                    <a:pt x="28839" y="68717"/>
                  </a:lnTo>
                  <a:lnTo>
                    <a:pt x="29059" y="68571"/>
                  </a:lnTo>
                  <a:lnTo>
                    <a:pt x="29278" y="68425"/>
                  </a:lnTo>
                  <a:lnTo>
                    <a:pt x="29424" y="68242"/>
                  </a:lnTo>
                  <a:lnTo>
                    <a:pt x="29571" y="68023"/>
                  </a:lnTo>
                  <a:lnTo>
                    <a:pt x="29680" y="67804"/>
                  </a:lnTo>
                  <a:lnTo>
                    <a:pt x="29753" y="67548"/>
                  </a:lnTo>
                  <a:lnTo>
                    <a:pt x="29790" y="67292"/>
                  </a:lnTo>
                  <a:lnTo>
                    <a:pt x="29826" y="66999"/>
                  </a:lnTo>
                  <a:lnTo>
                    <a:pt x="29790" y="66415"/>
                  </a:lnTo>
                  <a:lnTo>
                    <a:pt x="29790" y="66122"/>
                  </a:lnTo>
                  <a:lnTo>
                    <a:pt x="29826" y="65830"/>
                  </a:lnTo>
                  <a:lnTo>
                    <a:pt x="29826" y="65574"/>
                  </a:lnTo>
                  <a:lnTo>
                    <a:pt x="29790" y="65391"/>
                  </a:lnTo>
                  <a:lnTo>
                    <a:pt x="29680" y="65172"/>
                  </a:lnTo>
                  <a:lnTo>
                    <a:pt x="29571" y="64989"/>
                  </a:lnTo>
                  <a:lnTo>
                    <a:pt x="29388" y="64770"/>
                  </a:lnTo>
                  <a:lnTo>
                    <a:pt x="29315" y="64514"/>
                  </a:lnTo>
                  <a:lnTo>
                    <a:pt x="29242" y="64222"/>
                  </a:lnTo>
                  <a:lnTo>
                    <a:pt x="29242" y="63966"/>
                  </a:lnTo>
                  <a:lnTo>
                    <a:pt x="29205" y="63491"/>
                  </a:lnTo>
                  <a:lnTo>
                    <a:pt x="29168" y="63271"/>
                  </a:lnTo>
                  <a:lnTo>
                    <a:pt x="29095" y="63052"/>
                  </a:lnTo>
                  <a:lnTo>
                    <a:pt x="29059" y="62906"/>
                  </a:lnTo>
                  <a:lnTo>
                    <a:pt x="29059" y="62723"/>
                  </a:lnTo>
                  <a:lnTo>
                    <a:pt x="29095" y="62577"/>
                  </a:lnTo>
                  <a:lnTo>
                    <a:pt x="29132" y="62431"/>
                  </a:lnTo>
                  <a:lnTo>
                    <a:pt x="29278" y="62102"/>
                  </a:lnTo>
                  <a:lnTo>
                    <a:pt x="29461" y="61773"/>
                  </a:lnTo>
                  <a:lnTo>
                    <a:pt x="29680" y="61480"/>
                  </a:lnTo>
                  <a:lnTo>
                    <a:pt x="29899" y="61224"/>
                  </a:lnTo>
                  <a:lnTo>
                    <a:pt x="30375" y="60713"/>
                  </a:lnTo>
                  <a:lnTo>
                    <a:pt x="30886" y="60201"/>
                  </a:lnTo>
                  <a:lnTo>
                    <a:pt x="31288" y="59762"/>
                  </a:lnTo>
                  <a:lnTo>
                    <a:pt x="31764" y="59360"/>
                  </a:lnTo>
                  <a:lnTo>
                    <a:pt x="32641" y="58556"/>
                  </a:lnTo>
                  <a:lnTo>
                    <a:pt x="33189" y="58081"/>
                  </a:lnTo>
                  <a:lnTo>
                    <a:pt x="33445" y="57825"/>
                  </a:lnTo>
                  <a:lnTo>
                    <a:pt x="33701" y="57569"/>
                  </a:lnTo>
                  <a:lnTo>
                    <a:pt x="33957" y="57240"/>
                  </a:lnTo>
                  <a:lnTo>
                    <a:pt x="34176" y="56911"/>
                  </a:lnTo>
                  <a:lnTo>
                    <a:pt x="34542" y="56180"/>
                  </a:lnTo>
                  <a:lnTo>
                    <a:pt x="34907" y="55449"/>
                  </a:lnTo>
                  <a:lnTo>
                    <a:pt x="35273" y="54718"/>
                  </a:lnTo>
                  <a:lnTo>
                    <a:pt x="35382" y="54462"/>
                  </a:lnTo>
                  <a:lnTo>
                    <a:pt x="35419" y="54170"/>
                  </a:lnTo>
                  <a:lnTo>
                    <a:pt x="35382" y="53877"/>
                  </a:lnTo>
                  <a:lnTo>
                    <a:pt x="35273" y="53549"/>
                  </a:lnTo>
                  <a:lnTo>
                    <a:pt x="35017" y="53585"/>
                  </a:lnTo>
                  <a:lnTo>
                    <a:pt x="34797" y="53622"/>
                  </a:lnTo>
                  <a:lnTo>
                    <a:pt x="33482" y="53877"/>
                  </a:lnTo>
                  <a:lnTo>
                    <a:pt x="32860" y="54024"/>
                  </a:lnTo>
                  <a:lnTo>
                    <a:pt x="32202" y="54133"/>
                  </a:lnTo>
                  <a:lnTo>
                    <a:pt x="31946" y="54170"/>
                  </a:lnTo>
                  <a:lnTo>
                    <a:pt x="31764" y="54170"/>
                  </a:lnTo>
                  <a:lnTo>
                    <a:pt x="31617" y="54097"/>
                  </a:lnTo>
                  <a:lnTo>
                    <a:pt x="31471" y="54024"/>
                  </a:lnTo>
                  <a:lnTo>
                    <a:pt x="31398" y="53914"/>
                  </a:lnTo>
                  <a:lnTo>
                    <a:pt x="31362" y="53768"/>
                  </a:lnTo>
                  <a:lnTo>
                    <a:pt x="31325" y="53622"/>
                  </a:lnTo>
                  <a:lnTo>
                    <a:pt x="31325" y="53402"/>
                  </a:lnTo>
                  <a:lnTo>
                    <a:pt x="31362" y="53183"/>
                  </a:lnTo>
                  <a:lnTo>
                    <a:pt x="32056" y="52927"/>
                  </a:lnTo>
                  <a:lnTo>
                    <a:pt x="32750" y="52708"/>
                  </a:lnTo>
                  <a:lnTo>
                    <a:pt x="33628" y="52452"/>
                  </a:lnTo>
                  <a:lnTo>
                    <a:pt x="34066" y="52269"/>
                  </a:lnTo>
                  <a:lnTo>
                    <a:pt x="34505" y="52123"/>
                  </a:lnTo>
                  <a:lnTo>
                    <a:pt x="34907" y="51904"/>
                  </a:lnTo>
                  <a:lnTo>
                    <a:pt x="35309" y="51684"/>
                  </a:lnTo>
                  <a:lnTo>
                    <a:pt x="35711" y="51429"/>
                  </a:lnTo>
                  <a:lnTo>
                    <a:pt x="36077" y="51136"/>
                  </a:lnTo>
                  <a:lnTo>
                    <a:pt x="36186" y="51026"/>
                  </a:lnTo>
                  <a:lnTo>
                    <a:pt x="36296" y="50990"/>
                  </a:lnTo>
                  <a:lnTo>
                    <a:pt x="36369" y="50953"/>
                  </a:lnTo>
                  <a:lnTo>
                    <a:pt x="36625" y="50917"/>
                  </a:lnTo>
                  <a:lnTo>
                    <a:pt x="36844" y="50880"/>
                  </a:lnTo>
                  <a:lnTo>
                    <a:pt x="37064" y="50771"/>
                  </a:lnTo>
                  <a:lnTo>
                    <a:pt x="37246" y="50624"/>
                  </a:lnTo>
                  <a:lnTo>
                    <a:pt x="37612" y="50295"/>
                  </a:lnTo>
                  <a:lnTo>
                    <a:pt x="37977" y="50003"/>
                  </a:lnTo>
                  <a:lnTo>
                    <a:pt x="38343" y="49784"/>
                  </a:lnTo>
                  <a:lnTo>
                    <a:pt x="38453" y="49638"/>
                  </a:lnTo>
                  <a:lnTo>
                    <a:pt x="38526" y="49564"/>
                  </a:lnTo>
                  <a:lnTo>
                    <a:pt x="38526" y="49491"/>
                  </a:lnTo>
                  <a:lnTo>
                    <a:pt x="38562" y="49345"/>
                  </a:lnTo>
                  <a:lnTo>
                    <a:pt x="38635" y="49162"/>
                  </a:lnTo>
                  <a:lnTo>
                    <a:pt x="38781" y="48906"/>
                  </a:lnTo>
                  <a:lnTo>
                    <a:pt x="39001" y="48651"/>
                  </a:lnTo>
                  <a:lnTo>
                    <a:pt x="39220" y="48395"/>
                  </a:lnTo>
                  <a:lnTo>
                    <a:pt x="39403" y="48066"/>
                  </a:lnTo>
                  <a:lnTo>
                    <a:pt x="39439" y="47956"/>
                  </a:lnTo>
                  <a:lnTo>
                    <a:pt x="39439" y="47810"/>
                  </a:lnTo>
                  <a:lnTo>
                    <a:pt x="39439" y="47700"/>
                  </a:lnTo>
                  <a:lnTo>
                    <a:pt x="39366" y="47591"/>
                  </a:lnTo>
                  <a:lnTo>
                    <a:pt x="39147" y="47298"/>
                  </a:lnTo>
                  <a:lnTo>
                    <a:pt x="38855" y="47079"/>
                  </a:lnTo>
                  <a:lnTo>
                    <a:pt x="38672" y="46969"/>
                  </a:lnTo>
                  <a:lnTo>
                    <a:pt x="38526" y="46896"/>
                  </a:lnTo>
                  <a:lnTo>
                    <a:pt x="38160" y="46823"/>
                  </a:lnTo>
                  <a:lnTo>
                    <a:pt x="38050" y="46750"/>
                  </a:lnTo>
                  <a:lnTo>
                    <a:pt x="37941" y="46640"/>
                  </a:lnTo>
                  <a:lnTo>
                    <a:pt x="37831" y="46531"/>
                  </a:lnTo>
                  <a:lnTo>
                    <a:pt x="37758" y="46384"/>
                  </a:lnTo>
                  <a:lnTo>
                    <a:pt x="37721" y="46238"/>
                  </a:lnTo>
                  <a:lnTo>
                    <a:pt x="37685" y="46055"/>
                  </a:lnTo>
                  <a:lnTo>
                    <a:pt x="37648" y="45909"/>
                  </a:lnTo>
                  <a:lnTo>
                    <a:pt x="37612" y="45800"/>
                  </a:lnTo>
                  <a:lnTo>
                    <a:pt x="37539" y="45726"/>
                  </a:lnTo>
                  <a:lnTo>
                    <a:pt x="37466" y="45726"/>
                  </a:lnTo>
                  <a:lnTo>
                    <a:pt x="37283" y="45763"/>
                  </a:lnTo>
                  <a:lnTo>
                    <a:pt x="37100" y="45909"/>
                  </a:lnTo>
                  <a:lnTo>
                    <a:pt x="36917" y="46129"/>
                  </a:lnTo>
                  <a:lnTo>
                    <a:pt x="36698" y="46384"/>
                  </a:lnTo>
                  <a:lnTo>
                    <a:pt x="36515" y="46567"/>
                  </a:lnTo>
                  <a:lnTo>
                    <a:pt x="36259" y="46677"/>
                  </a:lnTo>
                  <a:lnTo>
                    <a:pt x="36004" y="46786"/>
                  </a:lnTo>
                  <a:lnTo>
                    <a:pt x="35492" y="46786"/>
                  </a:lnTo>
                  <a:lnTo>
                    <a:pt x="35346" y="46713"/>
                  </a:lnTo>
                  <a:lnTo>
                    <a:pt x="35236" y="46640"/>
                  </a:lnTo>
                  <a:lnTo>
                    <a:pt x="35163" y="46567"/>
                  </a:lnTo>
                  <a:lnTo>
                    <a:pt x="35126" y="46421"/>
                  </a:lnTo>
                  <a:lnTo>
                    <a:pt x="35090" y="46165"/>
                  </a:lnTo>
                  <a:lnTo>
                    <a:pt x="35053" y="45909"/>
                  </a:lnTo>
                  <a:lnTo>
                    <a:pt x="35017" y="45836"/>
                  </a:lnTo>
                  <a:lnTo>
                    <a:pt x="34980" y="45763"/>
                  </a:lnTo>
                  <a:lnTo>
                    <a:pt x="34761" y="45800"/>
                  </a:lnTo>
                  <a:lnTo>
                    <a:pt x="34615" y="45800"/>
                  </a:lnTo>
                  <a:lnTo>
                    <a:pt x="34468" y="45726"/>
                  </a:lnTo>
                  <a:lnTo>
                    <a:pt x="34359" y="45580"/>
                  </a:lnTo>
                  <a:lnTo>
                    <a:pt x="34249" y="45434"/>
                  </a:lnTo>
                  <a:lnTo>
                    <a:pt x="34030" y="45069"/>
                  </a:lnTo>
                  <a:lnTo>
                    <a:pt x="33737" y="44740"/>
                  </a:lnTo>
                  <a:lnTo>
                    <a:pt x="33518" y="44411"/>
                  </a:lnTo>
                  <a:lnTo>
                    <a:pt x="33372" y="44082"/>
                  </a:lnTo>
                  <a:lnTo>
                    <a:pt x="33299" y="43899"/>
                  </a:lnTo>
                  <a:lnTo>
                    <a:pt x="33299" y="43716"/>
                  </a:lnTo>
                  <a:lnTo>
                    <a:pt x="33335" y="43643"/>
                  </a:lnTo>
                  <a:lnTo>
                    <a:pt x="33372" y="43570"/>
                  </a:lnTo>
                  <a:lnTo>
                    <a:pt x="33408" y="43533"/>
                  </a:lnTo>
                  <a:lnTo>
                    <a:pt x="33518" y="43460"/>
                  </a:lnTo>
                  <a:lnTo>
                    <a:pt x="33737" y="43460"/>
                  </a:lnTo>
                  <a:lnTo>
                    <a:pt x="33884" y="43497"/>
                  </a:lnTo>
                  <a:lnTo>
                    <a:pt x="34139" y="43643"/>
                  </a:lnTo>
                  <a:lnTo>
                    <a:pt x="34249" y="43753"/>
                  </a:lnTo>
                  <a:lnTo>
                    <a:pt x="34322" y="43899"/>
                  </a:lnTo>
                  <a:lnTo>
                    <a:pt x="34432" y="44045"/>
                  </a:lnTo>
                  <a:lnTo>
                    <a:pt x="34542" y="44191"/>
                  </a:lnTo>
                  <a:lnTo>
                    <a:pt x="34834" y="44484"/>
                  </a:lnTo>
                  <a:lnTo>
                    <a:pt x="35163" y="44740"/>
                  </a:lnTo>
                  <a:lnTo>
                    <a:pt x="35455" y="44922"/>
                  </a:lnTo>
                  <a:lnTo>
                    <a:pt x="35711" y="45069"/>
                  </a:lnTo>
                  <a:lnTo>
                    <a:pt x="35930" y="45215"/>
                  </a:lnTo>
                  <a:lnTo>
                    <a:pt x="36150" y="45288"/>
                  </a:lnTo>
                  <a:lnTo>
                    <a:pt x="36369" y="45361"/>
                  </a:lnTo>
                  <a:lnTo>
                    <a:pt x="36881" y="45361"/>
                  </a:lnTo>
                  <a:lnTo>
                    <a:pt x="37173" y="45251"/>
                  </a:lnTo>
                  <a:lnTo>
                    <a:pt x="37283" y="45215"/>
                  </a:lnTo>
                  <a:lnTo>
                    <a:pt x="37429" y="45178"/>
                  </a:lnTo>
                  <a:lnTo>
                    <a:pt x="37502" y="45215"/>
                  </a:lnTo>
                  <a:lnTo>
                    <a:pt x="37612" y="45251"/>
                  </a:lnTo>
                  <a:lnTo>
                    <a:pt x="37685" y="45324"/>
                  </a:lnTo>
                  <a:lnTo>
                    <a:pt x="37795" y="45471"/>
                  </a:lnTo>
                  <a:lnTo>
                    <a:pt x="37904" y="45617"/>
                  </a:lnTo>
                  <a:lnTo>
                    <a:pt x="38050" y="45726"/>
                  </a:lnTo>
                  <a:lnTo>
                    <a:pt x="38197" y="45836"/>
                  </a:lnTo>
                  <a:lnTo>
                    <a:pt x="38343" y="45909"/>
                  </a:lnTo>
                  <a:lnTo>
                    <a:pt x="39549" y="46129"/>
                  </a:lnTo>
                  <a:lnTo>
                    <a:pt x="40134" y="46165"/>
                  </a:lnTo>
                  <a:lnTo>
                    <a:pt x="40719" y="46202"/>
                  </a:lnTo>
                  <a:lnTo>
                    <a:pt x="41413" y="46165"/>
                  </a:lnTo>
                  <a:lnTo>
                    <a:pt x="41742" y="46129"/>
                  </a:lnTo>
                  <a:lnTo>
                    <a:pt x="42108" y="46055"/>
                  </a:lnTo>
                  <a:lnTo>
                    <a:pt x="42364" y="46019"/>
                  </a:lnTo>
                  <a:lnTo>
                    <a:pt x="42546" y="46055"/>
                  </a:lnTo>
                  <a:lnTo>
                    <a:pt x="42729" y="46092"/>
                  </a:lnTo>
                  <a:lnTo>
                    <a:pt x="42875" y="46238"/>
                  </a:lnTo>
                  <a:lnTo>
                    <a:pt x="43021" y="46384"/>
                  </a:lnTo>
                  <a:lnTo>
                    <a:pt x="43277" y="46677"/>
                  </a:lnTo>
                  <a:lnTo>
                    <a:pt x="43570" y="46969"/>
                  </a:lnTo>
                  <a:lnTo>
                    <a:pt x="44191" y="47444"/>
                  </a:lnTo>
                  <a:lnTo>
                    <a:pt x="44301" y="47554"/>
                  </a:lnTo>
                  <a:lnTo>
                    <a:pt x="44374" y="47664"/>
                  </a:lnTo>
                  <a:lnTo>
                    <a:pt x="44410" y="47883"/>
                  </a:lnTo>
                  <a:lnTo>
                    <a:pt x="44483" y="48066"/>
                  </a:lnTo>
                  <a:lnTo>
                    <a:pt x="44557" y="48212"/>
                  </a:lnTo>
                  <a:lnTo>
                    <a:pt x="44666" y="48358"/>
                  </a:lnTo>
                  <a:lnTo>
                    <a:pt x="44812" y="48468"/>
                  </a:lnTo>
                  <a:lnTo>
                    <a:pt x="44959" y="48541"/>
                  </a:lnTo>
                  <a:lnTo>
                    <a:pt x="45105" y="48578"/>
                  </a:lnTo>
                  <a:lnTo>
                    <a:pt x="45470" y="48578"/>
                  </a:lnTo>
                  <a:lnTo>
                    <a:pt x="45690" y="48541"/>
                  </a:lnTo>
                  <a:lnTo>
                    <a:pt x="45872" y="48431"/>
                  </a:lnTo>
                  <a:lnTo>
                    <a:pt x="46128" y="48322"/>
                  </a:lnTo>
                  <a:lnTo>
                    <a:pt x="46311" y="49455"/>
                  </a:lnTo>
                  <a:lnTo>
                    <a:pt x="46421" y="49893"/>
                  </a:lnTo>
                  <a:lnTo>
                    <a:pt x="46530" y="50295"/>
                  </a:lnTo>
                  <a:lnTo>
                    <a:pt x="46823" y="51136"/>
                  </a:lnTo>
                  <a:lnTo>
                    <a:pt x="47188" y="51940"/>
                  </a:lnTo>
                  <a:lnTo>
                    <a:pt x="47590" y="52744"/>
                  </a:lnTo>
                  <a:lnTo>
                    <a:pt x="47700" y="53073"/>
                  </a:lnTo>
                  <a:lnTo>
                    <a:pt x="47883" y="53366"/>
                  </a:lnTo>
                  <a:lnTo>
                    <a:pt x="48066" y="53731"/>
                  </a:lnTo>
                  <a:lnTo>
                    <a:pt x="48285" y="54097"/>
                  </a:lnTo>
                  <a:lnTo>
                    <a:pt x="48431" y="54462"/>
                  </a:lnTo>
                  <a:lnTo>
                    <a:pt x="48577" y="54864"/>
                  </a:lnTo>
                  <a:lnTo>
                    <a:pt x="48650" y="55084"/>
                  </a:lnTo>
                  <a:lnTo>
                    <a:pt x="48797" y="55303"/>
                  </a:lnTo>
                  <a:lnTo>
                    <a:pt x="48870" y="55376"/>
                  </a:lnTo>
                  <a:lnTo>
                    <a:pt x="48979" y="55449"/>
                  </a:lnTo>
                  <a:lnTo>
                    <a:pt x="49126" y="55486"/>
                  </a:lnTo>
                  <a:lnTo>
                    <a:pt x="49272" y="55522"/>
                  </a:lnTo>
                  <a:lnTo>
                    <a:pt x="49528" y="55266"/>
                  </a:lnTo>
                  <a:lnTo>
                    <a:pt x="49747" y="55011"/>
                  </a:lnTo>
                  <a:lnTo>
                    <a:pt x="50112" y="54645"/>
                  </a:lnTo>
                  <a:lnTo>
                    <a:pt x="50259" y="54462"/>
                  </a:lnTo>
                  <a:lnTo>
                    <a:pt x="50295" y="54353"/>
                  </a:lnTo>
                  <a:lnTo>
                    <a:pt x="50332" y="54243"/>
                  </a:lnTo>
                  <a:lnTo>
                    <a:pt x="50332" y="54024"/>
                  </a:lnTo>
                  <a:lnTo>
                    <a:pt x="50368" y="53768"/>
                  </a:lnTo>
                  <a:lnTo>
                    <a:pt x="50478" y="53293"/>
                  </a:lnTo>
                  <a:lnTo>
                    <a:pt x="50551" y="53073"/>
                  </a:lnTo>
                  <a:lnTo>
                    <a:pt x="50588" y="52817"/>
                  </a:lnTo>
                  <a:lnTo>
                    <a:pt x="50551" y="52598"/>
                  </a:lnTo>
                  <a:lnTo>
                    <a:pt x="50514" y="52342"/>
                  </a:lnTo>
                  <a:lnTo>
                    <a:pt x="50478" y="52160"/>
                  </a:lnTo>
                  <a:lnTo>
                    <a:pt x="50478" y="51977"/>
                  </a:lnTo>
                  <a:lnTo>
                    <a:pt x="50478" y="51831"/>
                  </a:lnTo>
                  <a:lnTo>
                    <a:pt x="50514" y="51648"/>
                  </a:lnTo>
                  <a:lnTo>
                    <a:pt x="50624" y="51538"/>
                  </a:lnTo>
                  <a:lnTo>
                    <a:pt x="50734" y="51392"/>
                  </a:lnTo>
                  <a:lnTo>
                    <a:pt x="50843" y="51282"/>
                  </a:lnTo>
                  <a:lnTo>
                    <a:pt x="51026" y="51173"/>
                  </a:lnTo>
                  <a:lnTo>
                    <a:pt x="51172" y="51063"/>
                  </a:lnTo>
                  <a:lnTo>
                    <a:pt x="51282" y="50953"/>
                  </a:lnTo>
                  <a:lnTo>
                    <a:pt x="51538" y="50697"/>
                  </a:lnTo>
                  <a:lnTo>
                    <a:pt x="53073" y="49126"/>
                  </a:lnTo>
                  <a:lnTo>
                    <a:pt x="53329" y="48870"/>
                  </a:lnTo>
                  <a:lnTo>
                    <a:pt x="53585" y="48578"/>
                  </a:lnTo>
                  <a:lnTo>
                    <a:pt x="53768" y="48322"/>
                  </a:lnTo>
                  <a:lnTo>
                    <a:pt x="53950" y="48029"/>
                  </a:lnTo>
                  <a:lnTo>
                    <a:pt x="54316" y="47993"/>
                  </a:lnTo>
                  <a:lnTo>
                    <a:pt x="54681" y="47993"/>
                  </a:lnTo>
                  <a:lnTo>
                    <a:pt x="55047" y="47920"/>
                  </a:lnTo>
                  <a:lnTo>
                    <a:pt x="55230" y="47846"/>
                  </a:lnTo>
                  <a:lnTo>
                    <a:pt x="55412" y="47737"/>
                  </a:lnTo>
                  <a:lnTo>
                    <a:pt x="55522" y="47664"/>
                  </a:lnTo>
                  <a:lnTo>
                    <a:pt x="55632" y="47664"/>
                  </a:lnTo>
                  <a:lnTo>
                    <a:pt x="55741" y="47700"/>
                  </a:lnTo>
                  <a:lnTo>
                    <a:pt x="55888" y="47773"/>
                  </a:lnTo>
                  <a:lnTo>
                    <a:pt x="55997" y="47883"/>
                  </a:lnTo>
                  <a:lnTo>
                    <a:pt x="56107" y="48066"/>
                  </a:lnTo>
                  <a:lnTo>
                    <a:pt x="56363" y="48468"/>
                  </a:lnTo>
                  <a:lnTo>
                    <a:pt x="56472" y="48614"/>
                  </a:lnTo>
                  <a:lnTo>
                    <a:pt x="56619" y="48797"/>
                  </a:lnTo>
                  <a:lnTo>
                    <a:pt x="56765" y="48906"/>
                  </a:lnTo>
                  <a:lnTo>
                    <a:pt x="56874" y="49053"/>
                  </a:lnTo>
                  <a:lnTo>
                    <a:pt x="56948" y="49162"/>
                  </a:lnTo>
                  <a:lnTo>
                    <a:pt x="57057" y="49309"/>
                  </a:lnTo>
                  <a:lnTo>
                    <a:pt x="57240" y="49491"/>
                  </a:lnTo>
                  <a:lnTo>
                    <a:pt x="57386" y="49674"/>
                  </a:lnTo>
                  <a:lnTo>
                    <a:pt x="57496" y="49893"/>
                  </a:lnTo>
                  <a:lnTo>
                    <a:pt x="57569" y="50113"/>
                  </a:lnTo>
                  <a:lnTo>
                    <a:pt x="57642" y="50588"/>
                  </a:lnTo>
                  <a:lnTo>
                    <a:pt x="57715" y="51063"/>
                  </a:lnTo>
                  <a:lnTo>
                    <a:pt x="57715" y="51100"/>
                  </a:lnTo>
                  <a:lnTo>
                    <a:pt x="57752" y="51136"/>
                  </a:lnTo>
                  <a:lnTo>
                    <a:pt x="57898" y="51209"/>
                  </a:lnTo>
                  <a:lnTo>
                    <a:pt x="58154" y="51209"/>
                  </a:lnTo>
                  <a:lnTo>
                    <a:pt x="58300" y="51173"/>
                  </a:lnTo>
                  <a:lnTo>
                    <a:pt x="58519" y="51026"/>
                  </a:lnTo>
                  <a:lnTo>
                    <a:pt x="58739" y="50917"/>
                  </a:lnTo>
                  <a:lnTo>
                    <a:pt x="58848" y="50880"/>
                  </a:lnTo>
                  <a:lnTo>
                    <a:pt x="59104" y="50880"/>
                  </a:lnTo>
                  <a:lnTo>
                    <a:pt x="59250" y="50990"/>
                  </a:lnTo>
                  <a:lnTo>
                    <a:pt x="59872" y="52598"/>
                  </a:lnTo>
                  <a:lnTo>
                    <a:pt x="59945" y="52854"/>
                  </a:lnTo>
                  <a:lnTo>
                    <a:pt x="60018" y="53146"/>
                  </a:lnTo>
                  <a:lnTo>
                    <a:pt x="60018" y="53658"/>
                  </a:lnTo>
                  <a:lnTo>
                    <a:pt x="59981" y="54170"/>
                  </a:lnTo>
                  <a:lnTo>
                    <a:pt x="59945" y="54682"/>
                  </a:lnTo>
                  <a:lnTo>
                    <a:pt x="59981" y="54974"/>
                  </a:lnTo>
                  <a:lnTo>
                    <a:pt x="60018" y="55230"/>
                  </a:lnTo>
                  <a:lnTo>
                    <a:pt x="60164" y="55449"/>
                  </a:lnTo>
                  <a:lnTo>
                    <a:pt x="60347" y="55669"/>
                  </a:lnTo>
                  <a:lnTo>
                    <a:pt x="60639" y="56034"/>
                  </a:lnTo>
                  <a:lnTo>
                    <a:pt x="60932" y="56400"/>
                  </a:lnTo>
                  <a:lnTo>
                    <a:pt x="61041" y="56582"/>
                  </a:lnTo>
                  <a:lnTo>
                    <a:pt x="61114" y="56802"/>
                  </a:lnTo>
                  <a:lnTo>
                    <a:pt x="61187" y="57057"/>
                  </a:lnTo>
                  <a:lnTo>
                    <a:pt x="61187" y="57313"/>
                  </a:lnTo>
                  <a:lnTo>
                    <a:pt x="61224" y="57460"/>
                  </a:lnTo>
                  <a:lnTo>
                    <a:pt x="61297" y="57606"/>
                  </a:lnTo>
                  <a:lnTo>
                    <a:pt x="61480" y="57935"/>
                  </a:lnTo>
                  <a:lnTo>
                    <a:pt x="61772" y="58556"/>
                  </a:lnTo>
                  <a:lnTo>
                    <a:pt x="61992" y="58739"/>
                  </a:lnTo>
                  <a:lnTo>
                    <a:pt x="62576" y="59068"/>
                  </a:lnTo>
                  <a:lnTo>
                    <a:pt x="63234" y="59251"/>
                  </a:lnTo>
                  <a:lnTo>
                    <a:pt x="63198" y="58995"/>
                  </a:lnTo>
                  <a:lnTo>
                    <a:pt x="63125" y="58739"/>
                  </a:lnTo>
                  <a:lnTo>
                    <a:pt x="62978" y="58264"/>
                  </a:lnTo>
                  <a:lnTo>
                    <a:pt x="62832" y="57788"/>
                  </a:lnTo>
                  <a:lnTo>
                    <a:pt x="62796" y="57569"/>
                  </a:lnTo>
                  <a:lnTo>
                    <a:pt x="62796" y="57313"/>
                  </a:lnTo>
                  <a:lnTo>
                    <a:pt x="62759" y="57167"/>
                  </a:lnTo>
                  <a:lnTo>
                    <a:pt x="62686" y="57057"/>
                  </a:lnTo>
                  <a:lnTo>
                    <a:pt x="62467" y="56802"/>
                  </a:lnTo>
                  <a:lnTo>
                    <a:pt x="62138" y="56546"/>
                  </a:lnTo>
                  <a:lnTo>
                    <a:pt x="61809" y="56290"/>
                  </a:lnTo>
                  <a:lnTo>
                    <a:pt x="61590" y="56107"/>
                  </a:lnTo>
                  <a:lnTo>
                    <a:pt x="61407" y="55924"/>
                  </a:lnTo>
                  <a:lnTo>
                    <a:pt x="61224" y="55705"/>
                  </a:lnTo>
                  <a:lnTo>
                    <a:pt x="61114" y="55449"/>
                  </a:lnTo>
                  <a:lnTo>
                    <a:pt x="61078" y="55266"/>
                  </a:lnTo>
                  <a:lnTo>
                    <a:pt x="60968" y="55120"/>
                  </a:lnTo>
                  <a:lnTo>
                    <a:pt x="60895" y="54974"/>
                  </a:lnTo>
                  <a:lnTo>
                    <a:pt x="60749" y="54828"/>
                  </a:lnTo>
                  <a:lnTo>
                    <a:pt x="60603" y="54645"/>
                  </a:lnTo>
                  <a:lnTo>
                    <a:pt x="60530" y="54462"/>
                  </a:lnTo>
                  <a:lnTo>
                    <a:pt x="60530" y="54243"/>
                  </a:lnTo>
                  <a:lnTo>
                    <a:pt x="60566" y="54024"/>
                  </a:lnTo>
                  <a:lnTo>
                    <a:pt x="60749" y="53402"/>
                  </a:lnTo>
                  <a:lnTo>
                    <a:pt x="60932" y="52781"/>
                  </a:lnTo>
                  <a:lnTo>
                    <a:pt x="61407" y="53000"/>
                  </a:lnTo>
                  <a:lnTo>
                    <a:pt x="61882" y="53293"/>
                  </a:lnTo>
                  <a:lnTo>
                    <a:pt x="62101" y="53439"/>
                  </a:lnTo>
                  <a:lnTo>
                    <a:pt x="62284" y="53622"/>
                  </a:lnTo>
                  <a:lnTo>
                    <a:pt x="62467" y="53841"/>
                  </a:lnTo>
                  <a:lnTo>
                    <a:pt x="62613" y="54060"/>
                  </a:lnTo>
                  <a:lnTo>
                    <a:pt x="62686" y="54133"/>
                  </a:lnTo>
                  <a:lnTo>
                    <a:pt x="62796" y="54170"/>
                  </a:lnTo>
                  <a:lnTo>
                    <a:pt x="63052" y="54316"/>
                  </a:lnTo>
                  <a:lnTo>
                    <a:pt x="63271" y="54499"/>
                  </a:lnTo>
                  <a:lnTo>
                    <a:pt x="63381" y="54645"/>
                  </a:lnTo>
                  <a:lnTo>
                    <a:pt x="63454" y="54755"/>
                  </a:lnTo>
                  <a:lnTo>
                    <a:pt x="63490" y="54901"/>
                  </a:lnTo>
                  <a:lnTo>
                    <a:pt x="63490" y="55084"/>
                  </a:lnTo>
                  <a:lnTo>
                    <a:pt x="63636" y="55047"/>
                  </a:lnTo>
                  <a:lnTo>
                    <a:pt x="63746" y="55011"/>
                  </a:lnTo>
                  <a:lnTo>
                    <a:pt x="64441" y="54535"/>
                  </a:lnTo>
                  <a:lnTo>
                    <a:pt x="65135" y="54024"/>
                  </a:lnTo>
                  <a:lnTo>
                    <a:pt x="65391" y="53768"/>
                  </a:lnTo>
                  <a:lnTo>
                    <a:pt x="65610" y="53475"/>
                  </a:lnTo>
                  <a:lnTo>
                    <a:pt x="65683" y="53293"/>
                  </a:lnTo>
                  <a:lnTo>
                    <a:pt x="65720" y="53146"/>
                  </a:lnTo>
                  <a:lnTo>
                    <a:pt x="65720" y="52964"/>
                  </a:lnTo>
                  <a:lnTo>
                    <a:pt x="65720" y="52817"/>
                  </a:lnTo>
                  <a:lnTo>
                    <a:pt x="65574" y="52160"/>
                  </a:lnTo>
                  <a:lnTo>
                    <a:pt x="65464" y="51867"/>
                  </a:lnTo>
                  <a:lnTo>
                    <a:pt x="65354" y="51575"/>
                  </a:lnTo>
                  <a:lnTo>
                    <a:pt x="65208" y="51282"/>
                  </a:lnTo>
                  <a:lnTo>
                    <a:pt x="64989" y="51026"/>
                  </a:lnTo>
                  <a:lnTo>
                    <a:pt x="64770" y="50771"/>
                  </a:lnTo>
                  <a:lnTo>
                    <a:pt x="64477" y="50551"/>
                  </a:lnTo>
                  <a:lnTo>
                    <a:pt x="64221" y="50332"/>
                  </a:lnTo>
                  <a:lnTo>
                    <a:pt x="64002" y="50076"/>
                  </a:lnTo>
                  <a:lnTo>
                    <a:pt x="63600" y="49528"/>
                  </a:lnTo>
                  <a:lnTo>
                    <a:pt x="63527" y="49345"/>
                  </a:lnTo>
                  <a:lnTo>
                    <a:pt x="63490" y="49199"/>
                  </a:lnTo>
                  <a:lnTo>
                    <a:pt x="63563" y="48943"/>
                  </a:lnTo>
                  <a:lnTo>
                    <a:pt x="63673" y="48760"/>
                  </a:lnTo>
                  <a:lnTo>
                    <a:pt x="63819" y="48541"/>
                  </a:lnTo>
                  <a:lnTo>
                    <a:pt x="64002" y="48395"/>
                  </a:lnTo>
                  <a:lnTo>
                    <a:pt x="64221" y="48249"/>
                  </a:lnTo>
                  <a:lnTo>
                    <a:pt x="64477" y="48139"/>
                  </a:lnTo>
                  <a:lnTo>
                    <a:pt x="64733" y="48066"/>
                  </a:lnTo>
                  <a:lnTo>
                    <a:pt x="64989" y="48029"/>
                  </a:lnTo>
                  <a:lnTo>
                    <a:pt x="65172" y="48066"/>
                  </a:lnTo>
                  <a:lnTo>
                    <a:pt x="65501" y="48724"/>
                  </a:lnTo>
                  <a:lnTo>
                    <a:pt x="65172" y="48906"/>
                  </a:lnTo>
                  <a:lnTo>
                    <a:pt x="65025" y="49053"/>
                  </a:lnTo>
                  <a:lnTo>
                    <a:pt x="64952" y="49235"/>
                  </a:lnTo>
                  <a:lnTo>
                    <a:pt x="64952" y="49418"/>
                  </a:lnTo>
                  <a:lnTo>
                    <a:pt x="65062" y="49601"/>
                  </a:lnTo>
                  <a:lnTo>
                    <a:pt x="65135" y="49674"/>
                  </a:lnTo>
                  <a:lnTo>
                    <a:pt x="65245" y="49747"/>
                  </a:lnTo>
                  <a:lnTo>
                    <a:pt x="65318" y="49747"/>
                  </a:lnTo>
                  <a:lnTo>
                    <a:pt x="65427" y="49784"/>
                  </a:lnTo>
                  <a:lnTo>
                    <a:pt x="65610" y="49747"/>
                  </a:lnTo>
                  <a:lnTo>
                    <a:pt x="65756" y="49674"/>
                  </a:lnTo>
                  <a:lnTo>
                    <a:pt x="65866" y="49601"/>
                  </a:lnTo>
                  <a:lnTo>
                    <a:pt x="65976" y="49528"/>
                  </a:lnTo>
                  <a:lnTo>
                    <a:pt x="66049" y="49418"/>
                  </a:lnTo>
                  <a:lnTo>
                    <a:pt x="66085" y="49309"/>
                  </a:lnTo>
                  <a:lnTo>
                    <a:pt x="66085" y="49199"/>
                  </a:lnTo>
                  <a:lnTo>
                    <a:pt x="66085" y="49053"/>
                  </a:lnTo>
                  <a:lnTo>
                    <a:pt x="66049" y="48943"/>
                  </a:lnTo>
                  <a:lnTo>
                    <a:pt x="65976" y="48797"/>
                  </a:lnTo>
                  <a:lnTo>
                    <a:pt x="65903" y="48614"/>
                  </a:lnTo>
                  <a:lnTo>
                    <a:pt x="65830" y="48468"/>
                  </a:lnTo>
                  <a:lnTo>
                    <a:pt x="65830" y="48285"/>
                  </a:lnTo>
                  <a:lnTo>
                    <a:pt x="65903" y="48102"/>
                  </a:lnTo>
                  <a:lnTo>
                    <a:pt x="66816" y="47737"/>
                  </a:lnTo>
                  <a:lnTo>
                    <a:pt x="67840" y="47335"/>
                  </a:lnTo>
                  <a:lnTo>
                    <a:pt x="68278" y="47152"/>
                  </a:lnTo>
                  <a:lnTo>
                    <a:pt x="68681" y="46933"/>
                  </a:lnTo>
                  <a:lnTo>
                    <a:pt x="69046" y="46713"/>
                  </a:lnTo>
                  <a:lnTo>
                    <a:pt x="69375" y="46421"/>
                  </a:lnTo>
                  <a:lnTo>
                    <a:pt x="69667" y="46092"/>
                  </a:lnTo>
                  <a:lnTo>
                    <a:pt x="69923" y="45726"/>
                  </a:lnTo>
                  <a:lnTo>
                    <a:pt x="70069" y="45288"/>
                  </a:lnTo>
                  <a:lnTo>
                    <a:pt x="70179" y="44813"/>
                  </a:lnTo>
                  <a:lnTo>
                    <a:pt x="70252" y="44666"/>
                  </a:lnTo>
                  <a:lnTo>
                    <a:pt x="70325" y="44520"/>
                  </a:lnTo>
                  <a:lnTo>
                    <a:pt x="70837" y="43460"/>
                  </a:lnTo>
                  <a:lnTo>
                    <a:pt x="70947" y="43131"/>
                  </a:lnTo>
                  <a:lnTo>
                    <a:pt x="70983" y="42949"/>
                  </a:lnTo>
                  <a:lnTo>
                    <a:pt x="70983" y="42839"/>
                  </a:lnTo>
                  <a:lnTo>
                    <a:pt x="70947" y="42693"/>
                  </a:lnTo>
                  <a:lnTo>
                    <a:pt x="70910" y="42583"/>
                  </a:lnTo>
                  <a:lnTo>
                    <a:pt x="70800" y="42473"/>
                  </a:lnTo>
                  <a:lnTo>
                    <a:pt x="70691" y="42400"/>
                  </a:lnTo>
                  <a:lnTo>
                    <a:pt x="70654" y="41852"/>
                  </a:lnTo>
                  <a:lnTo>
                    <a:pt x="70618" y="41596"/>
                  </a:lnTo>
                  <a:lnTo>
                    <a:pt x="70545" y="41377"/>
                  </a:lnTo>
                  <a:lnTo>
                    <a:pt x="70325" y="40938"/>
                  </a:lnTo>
                  <a:lnTo>
                    <a:pt x="70069" y="40463"/>
                  </a:lnTo>
                  <a:lnTo>
                    <a:pt x="69485" y="39622"/>
                  </a:lnTo>
                  <a:lnTo>
                    <a:pt x="69412" y="39586"/>
                  </a:lnTo>
                  <a:lnTo>
                    <a:pt x="69375" y="39549"/>
                  </a:lnTo>
                  <a:lnTo>
                    <a:pt x="69119" y="39330"/>
                  </a:lnTo>
                  <a:lnTo>
                    <a:pt x="69046" y="39257"/>
                  </a:lnTo>
                  <a:lnTo>
                    <a:pt x="69009" y="39147"/>
                  </a:lnTo>
                  <a:lnTo>
                    <a:pt x="69009" y="39038"/>
                  </a:lnTo>
                  <a:lnTo>
                    <a:pt x="69046" y="38928"/>
                  </a:lnTo>
                  <a:lnTo>
                    <a:pt x="69192" y="38635"/>
                  </a:lnTo>
                  <a:lnTo>
                    <a:pt x="69302" y="38416"/>
                  </a:lnTo>
                  <a:lnTo>
                    <a:pt x="69448" y="38233"/>
                  </a:lnTo>
                  <a:lnTo>
                    <a:pt x="69631" y="38087"/>
                  </a:lnTo>
                  <a:lnTo>
                    <a:pt x="69887" y="37978"/>
                  </a:lnTo>
                  <a:lnTo>
                    <a:pt x="69996" y="37941"/>
                  </a:lnTo>
                  <a:lnTo>
                    <a:pt x="70106" y="37831"/>
                  </a:lnTo>
                  <a:lnTo>
                    <a:pt x="70362" y="37539"/>
                  </a:lnTo>
                  <a:lnTo>
                    <a:pt x="69814" y="37320"/>
                  </a:lnTo>
                  <a:lnTo>
                    <a:pt x="69594" y="37247"/>
                  </a:lnTo>
                  <a:lnTo>
                    <a:pt x="69338" y="37210"/>
                  </a:lnTo>
                  <a:lnTo>
                    <a:pt x="69229" y="37210"/>
                  </a:lnTo>
                  <a:lnTo>
                    <a:pt x="69083" y="37247"/>
                  </a:lnTo>
                  <a:lnTo>
                    <a:pt x="68973" y="37320"/>
                  </a:lnTo>
                  <a:lnTo>
                    <a:pt x="68827" y="37429"/>
                  </a:lnTo>
                  <a:lnTo>
                    <a:pt x="68754" y="37466"/>
                  </a:lnTo>
                  <a:lnTo>
                    <a:pt x="68461" y="37466"/>
                  </a:lnTo>
                  <a:lnTo>
                    <a:pt x="68315" y="37393"/>
                  </a:lnTo>
                  <a:lnTo>
                    <a:pt x="68132" y="37247"/>
                  </a:lnTo>
                  <a:lnTo>
                    <a:pt x="67949" y="37100"/>
                  </a:lnTo>
                  <a:lnTo>
                    <a:pt x="67584" y="36771"/>
                  </a:lnTo>
                  <a:lnTo>
                    <a:pt x="68169" y="36077"/>
                  </a:lnTo>
                  <a:lnTo>
                    <a:pt x="68717" y="35382"/>
                  </a:lnTo>
                  <a:lnTo>
                    <a:pt x="68863" y="35163"/>
                  </a:lnTo>
                  <a:lnTo>
                    <a:pt x="68973" y="35127"/>
                  </a:lnTo>
                  <a:lnTo>
                    <a:pt x="69083" y="35090"/>
                  </a:lnTo>
                  <a:lnTo>
                    <a:pt x="69302" y="35127"/>
                  </a:lnTo>
                  <a:lnTo>
                    <a:pt x="69375" y="36515"/>
                  </a:lnTo>
                  <a:lnTo>
                    <a:pt x="69814" y="36150"/>
                  </a:lnTo>
                  <a:lnTo>
                    <a:pt x="70216" y="35894"/>
                  </a:lnTo>
                  <a:lnTo>
                    <a:pt x="70472" y="35784"/>
                  </a:lnTo>
                  <a:lnTo>
                    <a:pt x="70691" y="35748"/>
                  </a:lnTo>
                  <a:lnTo>
                    <a:pt x="70800" y="35748"/>
                  </a:lnTo>
                  <a:lnTo>
                    <a:pt x="70874" y="35784"/>
                  </a:lnTo>
                  <a:lnTo>
                    <a:pt x="70983" y="35821"/>
                  </a:lnTo>
                  <a:lnTo>
                    <a:pt x="71056" y="35894"/>
                  </a:lnTo>
                  <a:lnTo>
                    <a:pt x="71166" y="36113"/>
                  </a:lnTo>
                  <a:lnTo>
                    <a:pt x="71276" y="36406"/>
                  </a:lnTo>
                  <a:lnTo>
                    <a:pt x="71422" y="37100"/>
                  </a:lnTo>
                  <a:lnTo>
                    <a:pt x="72153" y="37247"/>
                  </a:lnTo>
                  <a:lnTo>
                    <a:pt x="72628" y="39293"/>
                  </a:lnTo>
                  <a:lnTo>
                    <a:pt x="72920" y="39220"/>
                  </a:lnTo>
                  <a:lnTo>
                    <a:pt x="73176" y="39147"/>
                  </a:lnTo>
                  <a:lnTo>
                    <a:pt x="73469" y="39111"/>
                  </a:lnTo>
                  <a:lnTo>
                    <a:pt x="73688" y="39038"/>
                  </a:lnTo>
                  <a:lnTo>
                    <a:pt x="73834" y="38928"/>
                  </a:lnTo>
                  <a:lnTo>
                    <a:pt x="73944" y="38782"/>
                  </a:lnTo>
                  <a:lnTo>
                    <a:pt x="73980" y="38599"/>
                  </a:lnTo>
                  <a:lnTo>
                    <a:pt x="73980" y="38416"/>
                  </a:lnTo>
                  <a:lnTo>
                    <a:pt x="73980" y="38160"/>
                  </a:lnTo>
                  <a:lnTo>
                    <a:pt x="73944" y="37868"/>
                  </a:lnTo>
                  <a:lnTo>
                    <a:pt x="73834" y="37612"/>
                  </a:lnTo>
                  <a:lnTo>
                    <a:pt x="73725" y="37429"/>
                  </a:lnTo>
                  <a:lnTo>
                    <a:pt x="73249" y="36771"/>
                  </a:lnTo>
                  <a:lnTo>
                    <a:pt x="72774" y="36150"/>
                  </a:lnTo>
                  <a:lnTo>
                    <a:pt x="72555" y="35894"/>
                  </a:lnTo>
                  <a:lnTo>
                    <a:pt x="72482" y="35784"/>
                  </a:lnTo>
                  <a:lnTo>
                    <a:pt x="72445" y="35711"/>
                  </a:lnTo>
                  <a:lnTo>
                    <a:pt x="72482" y="35602"/>
                  </a:lnTo>
                  <a:lnTo>
                    <a:pt x="72518" y="35529"/>
                  </a:lnTo>
                  <a:lnTo>
                    <a:pt x="72701" y="35236"/>
                  </a:lnTo>
                  <a:lnTo>
                    <a:pt x="72884" y="34980"/>
                  </a:lnTo>
                  <a:lnTo>
                    <a:pt x="73030" y="34724"/>
                  </a:lnTo>
                  <a:lnTo>
                    <a:pt x="73067" y="34578"/>
                  </a:lnTo>
                  <a:lnTo>
                    <a:pt x="73103" y="34432"/>
                  </a:lnTo>
                  <a:lnTo>
                    <a:pt x="73103" y="34249"/>
                  </a:lnTo>
                  <a:lnTo>
                    <a:pt x="73103" y="34103"/>
                  </a:lnTo>
                  <a:lnTo>
                    <a:pt x="73067" y="33884"/>
                  </a:lnTo>
                  <a:lnTo>
                    <a:pt x="73140" y="33701"/>
                  </a:lnTo>
                  <a:lnTo>
                    <a:pt x="73213" y="33518"/>
                  </a:lnTo>
                  <a:lnTo>
                    <a:pt x="73396" y="33336"/>
                  </a:lnTo>
                  <a:lnTo>
                    <a:pt x="73615" y="33116"/>
                  </a:lnTo>
                  <a:lnTo>
                    <a:pt x="73834" y="32860"/>
                  </a:lnTo>
                  <a:lnTo>
                    <a:pt x="74200" y="32933"/>
                  </a:lnTo>
                  <a:lnTo>
                    <a:pt x="74492" y="32970"/>
                  </a:lnTo>
                  <a:lnTo>
                    <a:pt x="74711" y="32933"/>
                  </a:lnTo>
                  <a:lnTo>
                    <a:pt x="74858" y="32824"/>
                  </a:lnTo>
                  <a:lnTo>
                    <a:pt x="75040" y="32604"/>
                  </a:lnTo>
                  <a:lnTo>
                    <a:pt x="75223" y="32276"/>
                  </a:lnTo>
                  <a:lnTo>
                    <a:pt x="75552" y="31618"/>
                  </a:lnTo>
                  <a:lnTo>
                    <a:pt x="75845" y="30923"/>
                  </a:lnTo>
                  <a:lnTo>
                    <a:pt x="76100" y="30229"/>
                  </a:lnTo>
                  <a:lnTo>
                    <a:pt x="76247" y="29498"/>
                  </a:lnTo>
                  <a:lnTo>
                    <a:pt x="76356" y="28913"/>
                  </a:lnTo>
                  <a:lnTo>
                    <a:pt x="76503" y="28328"/>
                  </a:lnTo>
                  <a:lnTo>
                    <a:pt x="76503" y="28036"/>
                  </a:lnTo>
                  <a:lnTo>
                    <a:pt x="76503" y="27707"/>
                  </a:lnTo>
                  <a:lnTo>
                    <a:pt x="76466" y="27414"/>
                  </a:lnTo>
                  <a:lnTo>
                    <a:pt x="76356" y="27122"/>
                  </a:lnTo>
                  <a:lnTo>
                    <a:pt x="76137" y="26610"/>
                  </a:lnTo>
                  <a:lnTo>
                    <a:pt x="76064" y="26281"/>
                  </a:lnTo>
                  <a:lnTo>
                    <a:pt x="76027" y="25916"/>
                  </a:lnTo>
                  <a:lnTo>
                    <a:pt x="76064" y="25550"/>
                  </a:lnTo>
                  <a:lnTo>
                    <a:pt x="76174" y="25075"/>
                  </a:lnTo>
                  <a:lnTo>
                    <a:pt x="76356" y="25367"/>
                  </a:lnTo>
                  <a:lnTo>
                    <a:pt x="76466" y="25550"/>
                  </a:lnTo>
                  <a:lnTo>
                    <a:pt x="77965" y="29863"/>
                  </a:lnTo>
                  <a:lnTo>
                    <a:pt x="78732" y="29461"/>
                  </a:lnTo>
                  <a:lnTo>
                    <a:pt x="78330" y="28949"/>
                  </a:lnTo>
                  <a:lnTo>
                    <a:pt x="78147" y="28693"/>
                  </a:lnTo>
                  <a:lnTo>
                    <a:pt x="77965" y="28438"/>
                  </a:lnTo>
                  <a:lnTo>
                    <a:pt x="77891" y="28218"/>
                  </a:lnTo>
                  <a:lnTo>
                    <a:pt x="77818" y="28036"/>
                  </a:lnTo>
                  <a:lnTo>
                    <a:pt x="77782" y="27853"/>
                  </a:lnTo>
                  <a:lnTo>
                    <a:pt x="77782" y="27670"/>
                  </a:lnTo>
                  <a:lnTo>
                    <a:pt x="77818" y="27487"/>
                  </a:lnTo>
                  <a:lnTo>
                    <a:pt x="77928" y="27341"/>
                  </a:lnTo>
                  <a:lnTo>
                    <a:pt x="78038" y="27158"/>
                  </a:lnTo>
                  <a:lnTo>
                    <a:pt x="78184" y="26976"/>
                  </a:lnTo>
                  <a:lnTo>
                    <a:pt x="77672" y="26025"/>
                  </a:lnTo>
                  <a:lnTo>
                    <a:pt x="77343" y="25513"/>
                  </a:lnTo>
                  <a:lnTo>
                    <a:pt x="77014" y="25002"/>
                  </a:lnTo>
                  <a:lnTo>
                    <a:pt x="76868" y="24746"/>
                  </a:lnTo>
                  <a:lnTo>
                    <a:pt x="76722" y="24453"/>
                  </a:lnTo>
                  <a:lnTo>
                    <a:pt x="76612" y="24198"/>
                  </a:lnTo>
                  <a:lnTo>
                    <a:pt x="76539" y="23869"/>
                  </a:lnTo>
                  <a:lnTo>
                    <a:pt x="76466" y="23576"/>
                  </a:lnTo>
                  <a:lnTo>
                    <a:pt x="76283" y="23320"/>
                  </a:lnTo>
                  <a:lnTo>
                    <a:pt x="76064" y="23065"/>
                  </a:lnTo>
                  <a:lnTo>
                    <a:pt x="75808" y="22845"/>
                  </a:lnTo>
                  <a:lnTo>
                    <a:pt x="75698" y="23138"/>
                  </a:lnTo>
                  <a:lnTo>
                    <a:pt x="75625" y="23320"/>
                  </a:lnTo>
                  <a:lnTo>
                    <a:pt x="75516" y="23430"/>
                  </a:lnTo>
                  <a:lnTo>
                    <a:pt x="75369" y="23467"/>
                  </a:lnTo>
                  <a:lnTo>
                    <a:pt x="75296" y="23467"/>
                  </a:lnTo>
                  <a:lnTo>
                    <a:pt x="75150" y="23430"/>
                  </a:lnTo>
                  <a:lnTo>
                    <a:pt x="74821" y="23247"/>
                  </a:lnTo>
                  <a:lnTo>
                    <a:pt x="74529" y="23101"/>
                  </a:lnTo>
                  <a:lnTo>
                    <a:pt x="74236" y="23065"/>
                  </a:lnTo>
                  <a:lnTo>
                    <a:pt x="74054" y="23101"/>
                  </a:lnTo>
                  <a:lnTo>
                    <a:pt x="73871" y="23138"/>
                  </a:lnTo>
                  <a:lnTo>
                    <a:pt x="73725" y="23211"/>
                  </a:lnTo>
                  <a:lnTo>
                    <a:pt x="73578" y="23320"/>
                  </a:lnTo>
                  <a:lnTo>
                    <a:pt x="72043" y="22699"/>
                  </a:lnTo>
                  <a:lnTo>
                    <a:pt x="72299" y="21858"/>
                  </a:lnTo>
                  <a:lnTo>
                    <a:pt x="72445" y="21420"/>
                  </a:lnTo>
                  <a:lnTo>
                    <a:pt x="72628" y="20981"/>
                  </a:lnTo>
                  <a:lnTo>
                    <a:pt x="72774" y="20689"/>
                  </a:lnTo>
                  <a:lnTo>
                    <a:pt x="72884" y="20360"/>
                  </a:lnTo>
                  <a:lnTo>
                    <a:pt x="73030" y="19738"/>
                  </a:lnTo>
                  <a:lnTo>
                    <a:pt x="73176" y="19117"/>
                  </a:lnTo>
                  <a:lnTo>
                    <a:pt x="73323" y="18459"/>
                  </a:lnTo>
                  <a:lnTo>
                    <a:pt x="73396" y="18203"/>
                  </a:lnTo>
                  <a:lnTo>
                    <a:pt x="73505" y="18020"/>
                  </a:lnTo>
                  <a:lnTo>
                    <a:pt x="73578" y="17947"/>
                  </a:lnTo>
                  <a:lnTo>
                    <a:pt x="73652" y="17874"/>
                  </a:lnTo>
                  <a:lnTo>
                    <a:pt x="73761" y="17801"/>
                  </a:lnTo>
                  <a:lnTo>
                    <a:pt x="73871" y="17765"/>
                  </a:lnTo>
                  <a:lnTo>
                    <a:pt x="74273" y="17691"/>
                  </a:lnTo>
                  <a:lnTo>
                    <a:pt x="74675" y="17545"/>
                  </a:lnTo>
                  <a:lnTo>
                    <a:pt x="74894" y="17472"/>
                  </a:lnTo>
                  <a:lnTo>
                    <a:pt x="75150" y="17399"/>
                  </a:lnTo>
                  <a:lnTo>
                    <a:pt x="75625" y="17326"/>
                  </a:lnTo>
                  <a:lnTo>
                    <a:pt x="75845" y="17253"/>
                  </a:lnTo>
                  <a:lnTo>
                    <a:pt x="76064" y="17143"/>
                  </a:lnTo>
                  <a:lnTo>
                    <a:pt x="76247" y="16960"/>
                  </a:lnTo>
                  <a:lnTo>
                    <a:pt x="76393" y="16741"/>
                  </a:lnTo>
                  <a:lnTo>
                    <a:pt x="77343" y="16741"/>
                  </a:lnTo>
                  <a:lnTo>
                    <a:pt x="77599" y="17289"/>
                  </a:lnTo>
                  <a:lnTo>
                    <a:pt x="77965" y="17180"/>
                  </a:lnTo>
                  <a:lnTo>
                    <a:pt x="78330" y="16997"/>
                  </a:lnTo>
                  <a:lnTo>
                    <a:pt x="78696" y="16778"/>
                  </a:lnTo>
                  <a:lnTo>
                    <a:pt x="79061" y="16522"/>
                  </a:lnTo>
                  <a:lnTo>
                    <a:pt x="78659" y="16229"/>
                  </a:lnTo>
                  <a:lnTo>
                    <a:pt x="78513" y="16083"/>
                  </a:lnTo>
                  <a:lnTo>
                    <a:pt x="78440" y="15937"/>
                  </a:lnTo>
                  <a:lnTo>
                    <a:pt x="78440" y="15754"/>
                  </a:lnTo>
                  <a:lnTo>
                    <a:pt x="78476" y="15571"/>
                  </a:lnTo>
                  <a:lnTo>
                    <a:pt x="78586" y="14950"/>
                  </a:lnTo>
                  <a:lnTo>
                    <a:pt x="78622" y="14621"/>
                  </a:lnTo>
                  <a:lnTo>
                    <a:pt x="78659" y="14329"/>
                  </a:lnTo>
                  <a:lnTo>
                    <a:pt x="78659" y="14183"/>
                  </a:lnTo>
                  <a:lnTo>
                    <a:pt x="78696" y="14036"/>
                  </a:lnTo>
                  <a:lnTo>
                    <a:pt x="78732" y="13927"/>
                  </a:lnTo>
                  <a:lnTo>
                    <a:pt x="78805" y="13817"/>
                  </a:lnTo>
                  <a:lnTo>
                    <a:pt x="78988" y="13671"/>
                  </a:lnTo>
                  <a:lnTo>
                    <a:pt x="79207" y="13561"/>
                  </a:lnTo>
                  <a:lnTo>
                    <a:pt x="79390" y="13525"/>
                  </a:lnTo>
                  <a:lnTo>
                    <a:pt x="79609" y="13525"/>
                  </a:lnTo>
                  <a:lnTo>
                    <a:pt x="80011" y="13488"/>
                  </a:lnTo>
                  <a:lnTo>
                    <a:pt x="80085" y="13817"/>
                  </a:lnTo>
                  <a:lnTo>
                    <a:pt x="80158" y="14036"/>
                  </a:lnTo>
                  <a:lnTo>
                    <a:pt x="80267" y="14183"/>
                  </a:lnTo>
                  <a:lnTo>
                    <a:pt x="80377" y="14256"/>
                  </a:lnTo>
                  <a:lnTo>
                    <a:pt x="80560" y="14292"/>
                  </a:lnTo>
                  <a:lnTo>
                    <a:pt x="80706" y="14292"/>
                  </a:lnTo>
                  <a:lnTo>
                    <a:pt x="80779" y="14256"/>
                  </a:lnTo>
                  <a:lnTo>
                    <a:pt x="80889" y="14146"/>
                  </a:lnTo>
                  <a:lnTo>
                    <a:pt x="80962" y="13963"/>
                  </a:lnTo>
                  <a:lnTo>
                    <a:pt x="80998" y="13780"/>
                  </a:lnTo>
                  <a:lnTo>
                    <a:pt x="81108" y="13378"/>
                  </a:lnTo>
                  <a:lnTo>
                    <a:pt x="81254" y="12940"/>
                  </a:lnTo>
                  <a:lnTo>
                    <a:pt x="81071" y="12611"/>
                  </a:lnTo>
                  <a:lnTo>
                    <a:pt x="81035" y="12391"/>
                  </a:lnTo>
                  <a:lnTo>
                    <a:pt x="81035" y="12282"/>
                  </a:lnTo>
                  <a:lnTo>
                    <a:pt x="81071" y="12209"/>
                  </a:lnTo>
                  <a:lnTo>
                    <a:pt x="81181" y="11953"/>
                  </a:lnTo>
                  <a:lnTo>
                    <a:pt x="81510" y="12794"/>
                  </a:lnTo>
                  <a:lnTo>
                    <a:pt x="81802" y="13634"/>
                  </a:lnTo>
                  <a:lnTo>
                    <a:pt x="81839" y="13744"/>
                  </a:lnTo>
                  <a:lnTo>
                    <a:pt x="81802" y="13890"/>
                  </a:lnTo>
                  <a:lnTo>
                    <a:pt x="81729" y="14109"/>
                  </a:lnTo>
                  <a:lnTo>
                    <a:pt x="81547" y="14621"/>
                  </a:lnTo>
                  <a:lnTo>
                    <a:pt x="81400" y="15133"/>
                  </a:lnTo>
                  <a:lnTo>
                    <a:pt x="81364" y="15681"/>
                  </a:lnTo>
                  <a:lnTo>
                    <a:pt x="81327" y="16193"/>
                  </a:lnTo>
                  <a:lnTo>
                    <a:pt x="81327" y="16558"/>
                  </a:lnTo>
                  <a:lnTo>
                    <a:pt x="81254" y="16924"/>
                  </a:lnTo>
                  <a:lnTo>
                    <a:pt x="81071" y="17618"/>
                  </a:lnTo>
                  <a:lnTo>
                    <a:pt x="80889" y="18313"/>
                  </a:lnTo>
                  <a:lnTo>
                    <a:pt x="80852" y="18678"/>
                  </a:lnTo>
                  <a:lnTo>
                    <a:pt x="80852" y="19007"/>
                  </a:lnTo>
                  <a:lnTo>
                    <a:pt x="80816" y="19080"/>
                  </a:lnTo>
                  <a:lnTo>
                    <a:pt x="80779" y="19263"/>
                  </a:lnTo>
                  <a:lnTo>
                    <a:pt x="80779" y="19409"/>
                  </a:lnTo>
                  <a:lnTo>
                    <a:pt x="80962" y="19994"/>
                  </a:lnTo>
                  <a:lnTo>
                    <a:pt x="81181" y="20579"/>
                  </a:lnTo>
                  <a:lnTo>
                    <a:pt x="81437" y="21127"/>
                  </a:lnTo>
                  <a:lnTo>
                    <a:pt x="81729" y="21676"/>
                  </a:lnTo>
                  <a:lnTo>
                    <a:pt x="82533" y="22918"/>
                  </a:lnTo>
                  <a:lnTo>
                    <a:pt x="83301" y="24161"/>
                  </a:lnTo>
                  <a:lnTo>
                    <a:pt x="83374" y="24307"/>
                  </a:lnTo>
                  <a:lnTo>
                    <a:pt x="83484" y="24380"/>
                  </a:lnTo>
                  <a:lnTo>
                    <a:pt x="83557" y="24453"/>
                  </a:lnTo>
                  <a:lnTo>
                    <a:pt x="83703" y="24490"/>
                  </a:lnTo>
                  <a:lnTo>
                    <a:pt x="83849" y="24453"/>
                  </a:lnTo>
                  <a:lnTo>
                    <a:pt x="84032" y="24125"/>
                  </a:lnTo>
                  <a:lnTo>
                    <a:pt x="84105" y="23942"/>
                  </a:lnTo>
                  <a:lnTo>
                    <a:pt x="84142" y="23759"/>
                  </a:lnTo>
                  <a:lnTo>
                    <a:pt x="84142" y="23540"/>
                  </a:lnTo>
                  <a:lnTo>
                    <a:pt x="84069" y="23357"/>
                  </a:lnTo>
                  <a:lnTo>
                    <a:pt x="83996" y="23138"/>
                  </a:lnTo>
                  <a:lnTo>
                    <a:pt x="83996" y="22955"/>
                  </a:lnTo>
                  <a:lnTo>
                    <a:pt x="84032" y="22736"/>
                  </a:lnTo>
                  <a:lnTo>
                    <a:pt x="84142" y="22516"/>
                  </a:lnTo>
                  <a:lnTo>
                    <a:pt x="84215" y="22333"/>
                  </a:lnTo>
                  <a:lnTo>
                    <a:pt x="84251" y="22224"/>
                  </a:lnTo>
                  <a:lnTo>
                    <a:pt x="84251" y="22151"/>
                  </a:lnTo>
                  <a:lnTo>
                    <a:pt x="84178" y="21676"/>
                  </a:lnTo>
                  <a:lnTo>
                    <a:pt x="84215" y="21493"/>
                  </a:lnTo>
                  <a:lnTo>
                    <a:pt x="84251" y="21274"/>
                  </a:lnTo>
                  <a:lnTo>
                    <a:pt x="84325" y="21091"/>
                  </a:lnTo>
                  <a:lnTo>
                    <a:pt x="84434" y="20908"/>
                  </a:lnTo>
                  <a:lnTo>
                    <a:pt x="84580" y="20762"/>
                  </a:lnTo>
                  <a:lnTo>
                    <a:pt x="84763" y="20616"/>
                  </a:lnTo>
                  <a:lnTo>
                    <a:pt x="84434" y="20104"/>
                  </a:lnTo>
                  <a:lnTo>
                    <a:pt x="84251" y="19848"/>
                  </a:lnTo>
                  <a:lnTo>
                    <a:pt x="84215" y="19702"/>
                  </a:lnTo>
                  <a:lnTo>
                    <a:pt x="84178" y="19592"/>
                  </a:lnTo>
                  <a:lnTo>
                    <a:pt x="84178" y="19446"/>
                  </a:lnTo>
                  <a:lnTo>
                    <a:pt x="84215" y="19336"/>
                  </a:lnTo>
                  <a:lnTo>
                    <a:pt x="84288" y="19190"/>
                  </a:lnTo>
                  <a:lnTo>
                    <a:pt x="84398" y="19044"/>
                  </a:lnTo>
                  <a:lnTo>
                    <a:pt x="84471" y="18971"/>
                  </a:lnTo>
                  <a:lnTo>
                    <a:pt x="84507" y="18898"/>
                  </a:lnTo>
                  <a:lnTo>
                    <a:pt x="84507" y="18825"/>
                  </a:lnTo>
                  <a:lnTo>
                    <a:pt x="84507" y="18751"/>
                  </a:lnTo>
                  <a:lnTo>
                    <a:pt x="84434" y="18605"/>
                  </a:lnTo>
                  <a:lnTo>
                    <a:pt x="84325" y="18459"/>
                  </a:lnTo>
                  <a:lnTo>
                    <a:pt x="84069" y="18167"/>
                  </a:lnTo>
                  <a:lnTo>
                    <a:pt x="83959" y="18057"/>
                  </a:lnTo>
                  <a:lnTo>
                    <a:pt x="83922" y="17911"/>
                  </a:lnTo>
                  <a:lnTo>
                    <a:pt x="83922" y="17728"/>
                  </a:lnTo>
                  <a:lnTo>
                    <a:pt x="83886" y="17582"/>
                  </a:lnTo>
                  <a:lnTo>
                    <a:pt x="83849" y="17472"/>
                  </a:lnTo>
                  <a:lnTo>
                    <a:pt x="83776" y="17362"/>
                  </a:lnTo>
                  <a:lnTo>
                    <a:pt x="83667" y="17289"/>
                  </a:lnTo>
                  <a:lnTo>
                    <a:pt x="83557" y="17253"/>
                  </a:lnTo>
                  <a:lnTo>
                    <a:pt x="83411" y="17216"/>
                  </a:lnTo>
                  <a:lnTo>
                    <a:pt x="83082" y="17216"/>
                  </a:lnTo>
                  <a:lnTo>
                    <a:pt x="82899" y="16229"/>
                  </a:lnTo>
                  <a:lnTo>
                    <a:pt x="82753" y="15242"/>
                  </a:lnTo>
                  <a:lnTo>
                    <a:pt x="82753" y="15169"/>
                  </a:lnTo>
                  <a:lnTo>
                    <a:pt x="82789" y="15060"/>
                  </a:lnTo>
                  <a:lnTo>
                    <a:pt x="82826" y="14950"/>
                  </a:lnTo>
                  <a:lnTo>
                    <a:pt x="82899" y="14877"/>
                  </a:lnTo>
                  <a:lnTo>
                    <a:pt x="83265" y="14621"/>
                  </a:lnTo>
                  <a:lnTo>
                    <a:pt x="83447" y="14548"/>
                  </a:lnTo>
                  <a:lnTo>
                    <a:pt x="83667" y="14511"/>
                  </a:lnTo>
                  <a:lnTo>
                    <a:pt x="83849" y="14511"/>
                  </a:lnTo>
                  <a:lnTo>
                    <a:pt x="83996" y="14183"/>
                  </a:lnTo>
                  <a:lnTo>
                    <a:pt x="84142" y="13927"/>
                  </a:lnTo>
                  <a:lnTo>
                    <a:pt x="84215" y="13854"/>
                  </a:lnTo>
                  <a:lnTo>
                    <a:pt x="84325" y="13780"/>
                  </a:lnTo>
                  <a:lnTo>
                    <a:pt x="84398" y="13744"/>
                  </a:lnTo>
                  <a:lnTo>
                    <a:pt x="84507" y="13744"/>
                  </a:lnTo>
                  <a:lnTo>
                    <a:pt x="84800" y="13780"/>
                  </a:lnTo>
                  <a:lnTo>
                    <a:pt x="85129" y="13927"/>
                  </a:lnTo>
                  <a:lnTo>
                    <a:pt x="85238" y="13963"/>
                  </a:lnTo>
                  <a:lnTo>
                    <a:pt x="85385" y="14000"/>
                  </a:lnTo>
                  <a:lnTo>
                    <a:pt x="85640" y="14036"/>
                  </a:lnTo>
                  <a:lnTo>
                    <a:pt x="85677" y="13378"/>
                  </a:lnTo>
                  <a:lnTo>
                    <a:pt x="85713" y="13013"/>
                  </a:lnTo>
                  <a:lnTo>
                    <a:pt x="85750" y="12684"/>
                  </a:lnTo>
                  <a:lnTo>
                    <a:pt x="85860" y="12355"/>
                  </a:lnTo>
                  <a:lnTo>
                    <a:pt x="85933" y="12026"/>
                  </a:lnTo>
                  <a:lnTo>
                    <a:pt x="86079" y="11697"/>
                  </a:lnTo>
                  <a:lnTo>
                    <a:pt x="86225" y="11405"/>
                  </a:lnTo>
                  <a:lnTo>
                    <a:pt x="86554" y="10783"/>
                  </a:lnTo>
                  <a:lnTo>
                    <a:pt x="86700" y="10564"/>
                  </a:lnTo>
                  <a:lnTo>
                    <a:pt x="86883" y="10418"/>
                  </a:lnTo>
                  <a:lnTo>
                    <a:pt x="87102" y="10308"/>
                  </a:lnTo>
                  <a:lnTo>
                    <a:pt x="87322" y="10271"/>
                  </a:lnTo>
                  <a:lnTo>
                    <a:pt x="87431" y="10271"/>
                  </a:lnTo>
                  <a:lnTo>
                    <a:pt x="87578" y="10235"/>
                  </a:lnTo>
                  <a:lnTo>
                    <a:pt x="87724" y="10198"/>
                  </a:lnTo>
                  <a:lnTo>
                    <a:pt x="87760" y="9979"/>
                  </a:lnTo>
                  <a:lnTo>
                    <a:pt x="87760" y="9723"/>
                  </a:lnTo>
                  <a:lnTo>
                    <a:pt x="87687" y="9540"/>
                  </a:lnTo>
                  <a:lnTo>
                    <a:pt x="87614" y="9431"/>
                  </a:lnTo>
                  <a:lnTo>
                    <a:pt x="87504" y="9358"/>
                  </a:lnTo>
                  <a:lnTo>
                    <a:pt x="87066" y="8919"/>
                  </a:lnTo>
                  <a:lnTo>
                    <a:pt x="86591" y="8480"/>
                  </a:lnTo>
                  <a:lnTo>
                    <a:pt x="86371" y="8261"/>
                  </a:lnTo>
                  <a:lnTo>
                    <a:pt x="86116" y="8078"/>
                  </a:lnTo>
                  <a:lnTo>
                    <a:pt x="85823" y="7932"/>
                  </a:lnTo>
                  <a:lnTo>
                    <a:pt x="85494" y="7823"/>
                  </a:lnTo>
                  <a:lnTo>
                    <a:pt x="85640" y="7603"/>
                  </a:lnTo>
                  <a:lnTo>
                    <a:pt x="85823" y="7347"/>
                  </a:lnTo>
                  <a:lnTo>
                    <a:pt x="85969" y="7092"/>
                  </a:lnTo>
                  <a:lnTo>
                    <a:pt x="86042" y="6799"/>
                  </a:lnTo>
                  <a:lnTo>
                    <a:pt x="86042" y="6543"/>
                  </a:lnTo>
                  <a:lnTo>
                    <a:pt x="86006" y="6251"/>
                  </a:lnTo>
                  <a:lnTo>
                    <a:pt x="85896" y="5995"/>
                  </a:lnTo>
                  <a:lnTo>
                    <a:pt x="85750" y="5739"/>
                  </a:lnTo>
                  <a:lnTo>
                    <a:pt x="85494" y="5520"/>
                  </a:lnTo>
                  <a:lnTo>
                    <a:pt x="85348" y="5337"/>
                  </a:lnTo>
                  <a:lnTo>
                    <a:pt x="85165" y="5081"/>
                  </a:lnTo>
                  <a:lnTo>
                    <a:pt x="85348" y="5081"/>
                  </a:lnTo>
                  <a:lnTo>
                    <a:pt x="85421" y="5118"/>
                  </a:lnTo>
                  <a:lnTo>
                    <a:pt x="85677" y="5227"/>
                  </a:lnTo>
                  <a:lnTo>
                    <a:pt x="85860" y="5264"/>
                  </a:lnTo>
                  <a:lnTo>
                    <a:pt x="85969" y="5264"/>
                  </a:lnTo>
                  <a:lnTo>
                    <a:pt x="86079" y="5191"/>
                  </a:lnTo>
                  <a:lnTo>
                    <a:pt x="86371" y="4935"/>
                  </a:lnTo>
                  <a:lnTo>
                    <a:pt x="86518" y="4825"/>
                  </a:lnTo>
                  <a:lnTo>
                    <a:pt x="86700" y="4789"/>
                  </a:lnTo>
                  <a:lnTo>
                    <a:pt x="86773" y="4825"/>
                  </a:lnTo>
                  <a:lnTo>
                    <a:pt x="86920" y="4935"/>
                  </a:lnTo>
                  <a:lnTo>
                    <a:pt x="87066" y="5008"/>
                  </a:lnTo>
                  <a:lnTo>
                    <a:pt x="87249" y="5081"/>
                  </a:lnTo>
                  <a:lnTo>
                    <a:pt x="87395" y="5081"/>
                  </a:lnTo>
                  <a:lnTo>
                    <a:pt x="87797" y="5045"/>
                  </a:lnTo>
                  <a:lnTo>
                    <a:pt x="88162" y="5008"/>
                  </a:lnTo>
                  <a:lnTo>
                    <a:pt x="88309" y="5008"/>
                  </a:lnTo>
                  <a:lnTo>
                    <a:pt x="88418" y="4972"/>
                  </a:lnTo>
                  <a:lnTo>
                    <a:pt x="88491" y="4898"/>
                  </a:lnTo>
                  <a:lnTo>
                    <a:pt x="88528" y="4862"/>
                  </a:lnTo>
                  <a:lnTo>
                    <a:pt x="88564" y="4752"/>
                  </a:lnTo>
                  <a:lnTo>
                    <a:pt x="88564" y="4679"/>
                  </a:lnTo>
                  <a:lnTo>
                    <a:pt x="88455" y="4460"/>
                  </a:lnTo>
                  <a:lnTo>
                    <a:pt x="88199" y="3985"/>
                  </a:lnTo>
                  <a:lnTo>
                    <a:pt x="88089" y="3765"/>
                  </a:lnTo>
                  <a:lnTo>
                    <a:pt x="87907" y="3546"/>
                  </a:lnTo>
                  <a:lnTo>
                    <a:pt x="87797" y="3400"/>
                  </a:lnTo>
                  <a:lnTo>
                    <a:pt x="87760" y="3254"/>
                  </a:lnTo>
                  <a:lnTo>
                    <a:pt x="87797" y="3071"/>
                  </a:lnTo>
                  <a:lnTo>
                    <a:pt x="87907" y="2888"/>
                  </a:lnTo>
                  <a:lnTo>
                    <a:pt x="87943" y="2778"/>
                  </a:lnTo>
                  <a:lnTo>
                    <a:pt x="87943" y="2596"/>
                  </a:lnTo>
                  <a:lnTo>
                    <a:pt x="87943" y="2413"/>
                  </a:lnTo>
                  <a:lnTo>
                    <a:pt x="87870" y="2194"/>
                  </a:lnTo>
                  <a:lnTo>
                    <a:pt x="87797" y="2011"/>
                  </a:lnTo>
                  <a:lnTo>
                    <a:pt x="87687" y="1828"/>
                  </a:lnTo>
                  <a:lnTo>
                    <a:pt x="87578" y="1718"/>
                  </a:lnTo>
                  <a:lnTo>
                    <a:pt x="87468" y="1609"/>
                  </a:lnTo>
                  <a:lnTo>
                    <a:pt x="87249" y="1536"/>
                  </a:lnTo>
                  <a:lnTo>
                    <a:pt x="87066" y="1463"/>
                  </a:lnTo>
                  <a:lnTo>
                    <a:pt x="86883" y="1426"/>
                  </a:lnTo>
                  <a:lnTo>
                    <a:pt x="86700" y="1389"/>
                  </a:lnTo>
                  <a:lnTo>
                    <a:pt x="86518" y="1426"/>
                  </a:lnTo>
                  <a:lnTo>
                    <a:pt x="86371" y="1463"/>
                  </a:lnTo>
                  <a:lnTo>
                    <a:pt x="86225" y="1536"/>
                  </a:lnTo>
                  <a:lnTo>
                    <a:pt x="86079" y="1609"/>
                  </a:lnTo>
                  <a:lnTo>
                    <a:pt x="85933" y="1755"/>
                  </a:lnTo>
                  <a:lnTo>
                    <a:pt x="85787" y="1901"/>
                  </a:lnTo>
                  <a:lnTo>
                    <a:pt x="85640" y="2084"/>
                  </a:lnTo>
                  <a:lnTo>
                    <a:pt x="85531" y="2303"/>
                  </a:lnTo>
                  <a:lnTo>
                    <a:pt x="85385" y="2047"/>
                  </a:lnTo>
                  <a:lnTo>
                    <a:pt x="85165" y="1865"/>
                  </a:lnTo>
                  <a:lnTo>
                    <a:pt x="84982" y="1755"/>
                  </a:lnTo>
                  <a:lnTo>
                    <a:pt x="84763" y="1645"/>
                  </a:lnTo>
                  <a:lnTo>
                    <a:pt x="84507" y="1609"/>
                  </a:lnTo>
                  <a:lnTo>
                    <a:pt x="84251" y="1572"/>
                  </a:lnTo>
                  <a:lnTo>
                    <a:pt x="83740" y="1536"/>
                  </a:lnTo>
                  <a:lnTo>
                    <a:pt x="83630" y="1536"/>
                  </a:lnTo>
                  <a:lnTo>
                    <a:pt x="83082" y="1499"/>
                  </a:lnTo>
                  <a:lnTo>
                    <a:pt x="82533" y="1426"/>
                  </a:lnTo>
                  <a:lnTo>
                    <a:pt x="82022" y="1389"/>
                  </a:lnTo>
                  <a:lnTo>
                    <a:pt x="81474" y="1243"/>
                  </a:lnTo>
                  <a:lnTo>
                    <a:pt x="81108" y="1134"/>
                  </a:lnTo>
                  <a:lnTo>
                    <a:pt x="80706" y="1060"/>
                  </a:lnTo>
                  <a:lnTo>
                    <a:pt x="80304" y="1024"/>
                  </a:lnTo>
                  <a:lnTo>
                    <a:pt x="79427" y="1024"/>
                  </a:lnTo>
                  <a:lnTo>
                    <a:pt x="78915" y="1134"/>
                  </a:lnTo>
                  <a:lnTo>
                    <a:pt x="78440" y="1280"/>
                  </a:lnTo>
                  <a:lnTo>
                    <a:pt x="77453" y="1609"/>
                  </a:lnTo>
                  <a:lnTo>
                    <a:pt x="77453" y="1865"/>
                  </a:lnTo>
                  <a:lnTo>
                    <a:pt x="77526" y="2084"/>
                  </a:lnTo>
                  <a:lnTo>
                    <a:pt x="77563" y="2194"/>
                  </a:lnTo>
                  <a:lnTo>
                    <a:pt x="77636" y="2267"/>
                  </a:lnTo>
                  <a:lnTo>
                    <a:pt x="77745" y="2376"/>
                  </a:lnTo>
                  <a:lnTo>
                    <a:pt x="77891" y="2413"/>
                  </a:lnTo>
                  <a:lnTo>
                    <a:pt x="78111" y="2523"/>
                  </a:lnTo>
                  <a:lnTo>
                    <a:pt x="78257" y="2705"/>
                  </a:lnTo>
                  <a:lnTo>
                    <a:pt x="78330" y="2778"/>
                  </a:lnTo>
                  <a:lnTo>
                    <a:pt x="78367" y="2925"/>
                  </a:lnTo>
                  <a:lnTo>
                    <a:pt x="78367" y="3034"/>
                  </a:lnTo>
                  <a:lnTo>
                    <a:pt x="78367" y="3180"/>
                  </a:lnTo>
                  <a:lnTo>
                    <a:pt x="78257" y="3217"/>
                  </a:lnTo>
                  <a:lnTo>
                    <a:pt x="78147" y="3254"/>
                  </a:lnTo>
                  <a:lnTo>
                    <a:pt x="78038" y="3217"/>
                  </a:lnTo>
                  <a:lnTo>
                    <a:pt x="77928" y="3180"/>
                  </a:lnTo>
                  <a:lnTo>
                    <a:pt x="77709" y="3071"/>
                  </a:lnTo>
                  <a:lnTo>
                    <a:pt x="77526" y="2961"/>
                  </a:lnTo>
                  <a:lnTo>
                    <a:pt x="77416" y="2925"/>
                  </a:lnTo>
                  <a:lnTo>
                    <a:pt x="77307" y="2888"/>
                  </a:lnTo>
                  <a:lnTo>
                    <a:pt x="77234" y="2925"/>
                  </a:lnTo>
                  <a:lnTo>
                    <a:pt x="77160" y="2669"/>
                  </a:lnTo>
                  <a:lnTo>
                    <a:pt x="77087" y="2449"/>
                  </a:lnTo>
                  <a:lnTo>
                    <a:pt x="77087" y="2303"/>
                  </a:lnTo>
                  <a:lnTo>
                    <a:pt x="77014" y="2157"/>
                  </a:lnTo>
                  <a:lnTo>
                    <a:pt x="76905" y="2084"/>
                  </a:lnTo>
                  <a:lnTo>
                    <a:pt x="76722" y="2047"/>
                  </a:lnTo>
                  <a:lnTo>
                    <a:pt x="76576" y="2084"/>
                  </a:lnTo>
                  <a:lnTo>
                    <a:pt x="76503" y="2157"/>
                  </a:lnTo>
                  <a:lnTo>
                    <a:pt x="76429" y="2267"/>
                  </a:lnTo>
                  <a:lnTo>
                    <a:pt x="76356" y="2413"/>
                  </a:lnTo>
                  <a:lnTo>
                    <a:pt x="76247" y="2925"/>
                  </a:lnTo>
                  <a:lnTo>
                    <a:pt x="76174" y="2925"/>
                  </a:lnTo>
                  <a:lnTo>
                    <a:pt x="75625" y="2961"/>
                  </a:lnTo>
                  <a:lnTo>
                    <a:pt x="75114" y="3071"/>
                  </a:lnTo>
                  <a:lnTo>
                    <a:pt x="74602" y="3254"/>
                  </a:lnTo>
                  <a:lnTo>
                    <a:pt x="74127" y="3509"/>
                  </a:lnTo>
                  <a:lnTo>
                    <a:pt x="73834" y="3619"/>
                  </a:lnTo>
                  <a:lnTo>
                    <a:pt x="73615" y="3656"/>
                  </a:lnTo>
                  <a:lnTo>
                    <a:pt x="73432" y="3619"/>
                  </a:lnTo>
                  <a:lnTo>
                    <a:pt x="73249" y="3546"/>
                  </a:lnTo>
                  <a:lnTo>
                    <a:pt x="73103" y="3363"/>
                  </a:lnTo>
                  <a:lnTo>
                    <a:pt x="72920" y="3144"/>
                  </a:lnTo>
                  <a:lnTo>
                    <a:pt x="72811" y="2961"/>
                  </a:lnTo>
                  <a:lnTo>
                    <a:pt x="72628" y="2778"/>
                  </a:lnTo>
                  <a:lnTo>
                    <a:pt x="72482" y="2632"/>
                  </a:lnTo>
                  <a:lnTo>
                    <a:pt x="72299" y="2523"/>
                  </a:lnTo>
                  <a:lnTo>
                    <a:pt x="72153" y="2449"/>
                  </a:lnTo>
                  <a:lnTo>
                    <a:pt x="71970" y="2376"/>
                  </a:lnTo>
                  <a:lnTo>
                    <a:pt x="71751" y="2340"/>
                  </a:lnTo>
                  <a:lnTo>
                    <a:pt x="71349" y="2340"/>
                  </a:lnTo>
                  <a:lnTo>
                    <a:pt x="71129" y="2376"/>
                  </a:lnTo>
                  <a:lnTo>
                    <a:pt x="70910" y="2449"/>
                  </a:lnTo>
                  <a:lnTo>
                    <a:pt x="70727" y="2559"/>
                  </a:lnTo>
                  <a:lnTo>
                    <a:pt x="69338" y="3254"/>
                  </a:lnTo>
                  <a:lnTo>
                    <a:pt x="69192" y="3071"/>
                  </a:lnTo>
                  <a:lnTo>
                    <a:pt x="69009" y="2961"/>
                  </a:lnTo>
                  <a:lnTo>
                    <a:pt x="68790" y="2852"/>
                  </a:lnTo>
                  <a:lnTo>
                    <a:pt x="68607" y="2778"/>
                  </a:lnTo>
                  <a:lnTo>
                    <a:pt x="68388" y="2705"/>
                  </a:lnTo>
                  <a:lnTo>
                    <a:pt x="68132" y="2669"/>
                  </a:lnTo>
                  <a:lnTo>
                    <a:pt x="67621" y="2669"/>
                  </a:lnTo>
                  <a:lnTo>
                    <a:pt x="67511" y="2559"/>
                  </a:lnTo>
                  <a:lnTo>
                    <a:pt x="67474" y="2523"/>
                  </a:lnTo>
                  <a:lnTo>
                    <a:pt x="67365" y="2194"/>
                  </a:lnTo>
                  <a:lnTo>
                    <a:pt x="67182" y="1974"/>
                  </a:lnTo>
                  <a:lnTo>
                    <a:pt x="67109" y="1901"/>
                  </a:lnTo>
                  <a:lnTo>
                    <a:pt x="66999" y="1865"/>
                  </a:lnTo>
                  <a:lnTo>
                    <a:pt x="66889" y="1828"/>
                  </a:lnTo>
                  <a:lnTo>
                    <a:pt x="66743" y="1828"/>
                  </a:lnTo>
                  <a:lnTo>
                    <a:pt x="66451" y="1865"/>
                  </a:lnTo>
                  <a:lnTo>
                    <a:pt x="66122" y="1974"/>
                  </a:lnTo>
                  <a:lnTo>
                    <a:pt x="65976" y="2047"/>
                  </a:lnTo>
                  <a:lnTo>
                    <a:pt x="65793" y="2084"/>
                  </a:lnTo>
                  <a:lnTo>
                    <a:pt x="65464" y="2157"/>
                  </a:lnTo>
                  <a:lnTo>
                    <a:pt x="63234" y="2303"/>
                  </a:lnTo>
                  <a:lnTo>
                    <a:pt x="62905" y="3144"/>
                  </a:lnTo>
                  <a:lnTo>
                    <a:pt x="63673" y="4094"/>
                  </a:lnTo>
                  <a:lnTo>
                    <a:pt x="62905" y="4277"/>
                  </a:lnTo>
                  <a:lnTo>
                    <a:pt x="62247" y="4496"/>
                  </a:lnTo>
                  <a:lnTo>
                    <a:pt x="62065" y="4606"/>
                  </a:lnTo>
                  <a:lnTo>
                    <a:pt x="61919" y="4752"/>
                  </a:lnTo>
                  <a:lnTo>
                    <a:pt x="61736" y="4862"/>
                  </a:lnTo>
                  <a:lnTo>
                    <a:pt x="61590" y="4935"/>
                  </a:lnTo>
                  <a:lnTo>
                    <a:pt x="61443" y="4972"/>
                  </a:lnTo>
                  <a:lnTo>
                    <a:pt x="61261" y="4935"/>
                  </a:lnTo>
                  <a:lnTo>
                    <a:pt x="61114" y="4898"/>
                  </a:lnTo>
                  <a:lnTo>
                    <a:pt x="60749" y="4825"/>
                  </a:lnTo>
                  <a:lnTo>
                    <a:pt x="60712" y="4972"/>
                  </a:lnTo>
                  <a:lnTo>
                    <a:pt x="60749" y="5154"/>
                  </a:lnTo>
                  <a:lnTo>
                    <a:pt x="60822" y="5483"/>
                  </a:lnTo>
                  <a:lnTo>
                    <a:pt x="60859" y="5629"/>
                  </a:lnTo>
                  <a:lnTo>
                    <a:pt x="60859" y="5776"/>
                  </a:lnTo>
                  <a:lnTo>
                    <a:pt x="60785" y="5958"/>
                  </a:lnTo>
                  <a:lnTo>
                    <a:pt x="60639" y="6105"/>
                  </a:lnTo>
                  <a:lnTo>
                    <a:pt x="59360" y="5264"/>
                  </a:lnTo>
                  <a:lnTo>
                    <a:pt x="59214" y="4862"/>
                  </a:lnTo>
                  <a:lnTo>
                    <a:pt x="59104" y="4569"/>
                  </a:lnTo>
                  <a:lnTo>
                    <a:pt x="59031" y="4496"/>
                  </a:lnTo>
                  <a:lnTo>
                    <a:pt x="58921" y="4387"/>
                  </a:lnTo>
                  <a:lnTo>
                    <a:pt x="58848" y="4314"/>
                  </a:lnTo>
                  <a:lnTo>
                    <a:pt x="58775" y="4240"/>
                  </a:lnTo>
                  <a:lnTo>
                    <a:pt x="58592" y="3985"/>
                  </a:lnTo>
                  <a:lnTo>
                    <a:pt x="58410" y="3802"/>
                  </a:lnTo>
                  <a:lnTo>
                    <a:pt x="58227" y="3619"/>
                  </a:lnTo>
                  <a:lnTo>
                    <a:pt x="58008" y="3509"/>
                  </a:lnTo>
                  <a:lnTo>
                    <a:pt x="57752" y="3400"/>
                  </a:lnTo>
                  <a:lnTo>
                    <a:pt x="57496" y="3327"/>
                  </a:lnTo>
                  <a:lnTo>
                    <a:pt x="57240" y="3290"/>
                  </a:lnTo>
                  <a:lnTo>
                    <a:pt x="56874" y="3290"/>
                  </a:lnTo>
                  <a:lnTo>
                    <a:pt x="56290" y="3327"/>
                  </a:lnTo>
                  <a:lnTo>
                    <a:pt x="56107" y="3363"/>
                  </a:lnTo>
                  <a:lnTo>
                    <a:pt x="55961" y="3436"/>
                  </a:lnTo>
                  <a:lnTo>
                    <a:pt x="55888" y="3546"/>
                  </a:lnTo>
                  <a:lnTo>
                    <a:pt x="55851" y="3729"/>
                  </a:lnTo>
                  <a:lnTo>
                    <a:pt x="55851" y="3985"/>
                  </a:lnTo>
                  <a:lnTo>
                    <a:pt x="55888" y="4314"/>
                  </a:lnTo>
                  <a:lnTo>
                    <a:pt x="55705" y="4496"/>
                  </a:lnTo>
                  <a:lnTo>
                    <a:pt x="55485" y="4606"/>
                  </a:lnTo>
                  <a:lnTo>
                    <a:pt x="55266" y="4679"/>
                  </a:lnTo>
                  <a:lnTo>
                    <a:pt x="54279" y="4679"/>
                  </a:lnTo>
                  <a:lnTo>
                    <a:pt x="54060" y="4423"/>
                  </a:lnTo>
                  <a:lnTo>
                    <a:pt x="53914" y="4277"/>
                  </a:lnTo>
                  <a:lnTo>
                    <a:pt x="53731" y="4167"/>
                  </a:lnTo>
                  <a:lnTo>
                    <a:pt x="53548" y="4131"/>
                  </a:lnTo>
                  <a:lnTo>
                    <a:pt x="53292" y="4167"/>
                  </a:lnTo>
                  <a:lnTo>
                    <a:pt x="52963" y="4277"/>
                  </a:lnTo>
                  <a:lnTo>
                    <a:pt x="52598" y="4423"/>
                  </a:lnTo>
                  <a:lnTo>
                    <a:pt x="52379" y="4496"/>
                  </a:lnTo>
                  <a:lnTo>
                    <a:pt x="52123" y="4496"/>
                  </a:lnTo>
                  <a:lnTo>
                    <a:pt x="51903" y="4533"/>
                  </a:lnTo>
                  <a:lnTo>
                    <a:pt x="51721" y="4606"/>
                  </a:lnTo>
                  <a:lnTo>
                    <a:pt x="51501" y="4679"/>
                  </a:lnTo>
                  <a:lnTo>
                    <a:pt x="51282" y="4716"/>
                  </a:lnTo>
                  <a:lnTo>
                    <a:pt x="51099" y="4679"/>
                  </a:lnTo>
                  <a:lnTo>
                    <a:pt x="50917" y="4606"/>
                  </a:lnTo>
                  <a:lnTo>
                    <a:pt x="50734" y="4496"/>
                  </a:lnTo>
                  <a:lnTo>
                    <a:pt x="50588" y="4460"/>
                  </a:lnTo>
                  <a:lnTo>
                    <a:pt x="50441" y="4496"/>
                  </a:lnTo>
                  <a:lnTo>
                    <a:pt x="50368" y="4606"/>
                  </a:lnTo>
                  <a:lnTo>
                    <a:pt x="50332" y="4825"/>
                  </a:lnTo>
                  <a:lnTo>
                    <a:pt x="50332" y="5081"/>
                  </a:lnTo>
                  <a:lnTo>
                    <a:pt x="50368" y="5227"/>
                  </a:lnTo>
                  <a:lnTo>
                    <a:pt x="50332" y="5374"/>
                  </a:lnTo>
                  <a:lnTo>
                    <a:pt x="50295" y="5483"/>
                  </a:lnTo>
                  <a:lnTo>
                    <a:pt x="50222" y="5593"/>
                  </a:lnTo>
                  <a:lnTo>
                    <a:pt x="50112" y="5666"/>
                  </a:lnTo>
                  <a:lnTo>
                    <a:pt x="50003" y="5739"/>
                  </a:lnTo>
                  <a:lnTo>
                    <a:pt x="49820" y="5812"/>
                  </a:lnTo>
                  <a:lnTo>
                    <a:pt x="49601" y="5812"/>
                  </a:lnTo>
                  <a:lnTo>
                    <a:pt x="49820" y="5374"/>
                  </a:lnTo>
                  <a:lnTo>
                    <a:pt x="49930" y="5154"/>
                  </a:lnTo>
                  <a:lnTo>
                    <a:pt x="49966" y="4935"/>
                  </a:lnTo>
                  <a:lnTo>
                    <a:pt x="50186" y="3985"/>
                  </a:lnTo>
                  <a:lnTo>
                    <a:pt x="50405" y="3034"/>
                  </a:lnTo>
                  <a:lnTo>
                    <a:pt x="50441" y="2778"/>
                  </a:lnTo>
                  <a:lnTo>
                    <a:pt x="50441" y="2486"/>
                  </a:lnTo>
                  <a:lnTo>
                    <a:pt x="50368" y="2230"/>
                  </a:lnTo>
                  <a:lnTo>
                    <a:pt x="50295" y="1974"/>
                  </a:lnTo>
                  <a:lnTo>
                    <a:pt x="50149" y="1718"/>
                  </a:lnTo>
                  <a:lnTo>
                    <a:pt x="50003" y="1536"/>
                  </a:lnTo>
                  <a:lnTo>
                    <a:pt x="49783" y="1353"/>
                  </a:lnTo>
                  <a:lnTo>
                    <a:pt x="49564" y="1207"/>
                  </a:lnTo>
                  <a:lnTo>
                    <a:pt x="49235" y="1060"/>
                  </a:lnTo>
                  <a:lnTo>
                    <a:pt x="49052" y="987"/>
                  </a:lnTo>
                  <a:lnTo>
                    <a:pt x="48906" y="914"/>
                  </a:lnTo>
                  <a:lnTo>
                    <a:pt x="48723" y="805"/>
                  </a:lnTo>
                  <a:lnTo>
                    <a:pt x="48541" y="695"/>
                  </a:lnTo>
                  <a:lnTo>
                    <a:pt x="48394" y="658"/>
                  </a:lnTo>
                  <a:lnTo>
                    <a:pt x="47992" y="658"/>
                  </a:lnTo>
                  <a:lnTo>
                    <a:pt x="47773" y="732"/>
                  </a:lnTo>
                  <a:lnTo>
                    <a:pt x="47554" y="841"/>
                  </a:lnTo>
                  <a:lnTo>
                    <a:pt x="47371" y="987"/>
                  </a:lnTo>
                  <a:lnTo>
                    <a:pt x="47225" y="1060"/>
                  </a:lnTo>
                  <a:lnTo>
                    <a:pt x="47152" y="1207"/>
                  </a:lnTo>
                  <a:lnTo>
                    <a:pt x="46896" y="1499"/>
                  </a:lnTo>
                  <a:lnTo>
                    <a:pt x="46713" y="732"/>
                  </a:lnTo>
                  <a:lnTo>
                    <a:pt x="46677" y="732"/>
                  </a:lnTo>
                  <a:lnTo>
                    <a:pt x="46348" y="695"/>
                  </a:lnTo>
                  <a:lnTo>
                    <a:pt x="46092" y="585"/>
                  </a:lnTo>
                  <a:lnTo>
                    <a:pt x="45872" y="439"/>
                  </a:lnTo>
                  <a:lnTo>
                    <a:pt x="45653" y="220"/>
                  </a:lnTo>
                  <a:lnTo>
                    <a:pt x="45543" y="110"/>
                  </a:lnTo>
                  <a:lnTo>
                    <a:pt x="45397" y="37"/>
                  </a:lnTo>
                  <a:lnTo>
                    <a:pt x="4528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7"/>
            <p:cNvSpPr/>
            <p:nvPr/>
          </p:nvSpPr>
          <p:spPr>
            <a:xfrm>
              <a:off x="5121725" y="4782375"/>
              <a:ext cx="3675" cy="11000"/>
            </a:xfrm>
            <a:custGeom>
              <a:avLst/>
              <a:gdLst/>
              <a:ahLst/>
              <a:cxnLst/>
              <a:rect l="l" t="t" r="r" b="b"/>
              <a:pathLst>
                <a:path w="147" h="440" fill="none" extrusionOk="0">
                  <a:moveTo>
                    <a:pt x="147" y="439"/>
                  </a:moveTo>
                  <a:lnTo>
                    <a:pt x="147" y="439"/>
                  </a:lnTo>
                  <a:lnTo>
                    <a:pt x="1" y="439"/>
                  </a:lnTo>
                  <a:lnTo>
                    <a:pt x="1" y="439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110" y="1"/>
                  </a:lnTo>
                  <a:lnTo>
                    <a:pt x="110" y="1"/>
                  </a:lnTo>
                  <a:lnTo>
                    <a:pt x="147" y="43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5095225" y="4630700"/>
              <a:ext cx="25600" cy="30175"/>
            </a:xfrm>
            <a:custGeom>
              <a:avLst/>
              <a:gdLst/>
              <a:ahLst/>
              <a:cxnLst/>
              <a:rect l="l" t="t" r="r" b="b"/>
              <a:pathLst>
                <a:path w="1024" h="1207" fill="none" extrusionOk="0">
                  <a:moveTo>
                    <a:pt x="366" y="1206"/>
                  </a:moveTo>
                  <a:lnTo>
                    <a:pt x="366" y="1206"/>
                  </a:lnTo>
                  <a:lnTo>
                    <a:pt x="293" y="1206"/>
                  </a:lnTo>
                  <a:lnTo>
                    <a:pt x="183" y="1133"/>
                  </a:lnTo>
                  <a:lnTo>
                    <a:pt x="110" y="1060"/>
                  </a:lnTo>
                  <a:lnTo>
                    <a:pt x="37" y="987"/>
                  </a:lnTo>
                  <a:lnTo>
                    <a:pt x="37" y="987"/>
                  </a:lnTo>
                  <a:lnTo>
                    <a:pt x="1" y="768"/>
                  </a:lnTo>
                  <a:lnTo>
                    <a:pt x="1" y="585"/>
                  </a:lnTo>
                  <a:lnTo>
                    <a:pt x="37" y="402"/>
                  </a:lnTo>
                  <a:lnTo>
                    <a:pt x="110" y="256"/>
                  </a:lnTo>
                  <a:lnTo>
                    <a:pt x="220" y="146"/>
                  </a:lnTo>
                  <a:lnTo>
                    <a:pt x="366" y="73"/>
                  </a:lnTo>
                  <a:lnTo>
                    <a:pt x="512" y="0"/>
                  </a:lnTo>
                  <a:lnTo>
                    <a:pt x="732" y="0"/>
                  </a:lnTo>
                  <a:lnTo>
                    <a:pt x="732" y="0"/>
                  </a:lnTo>
                  <a:lnTo>
                    <a:pt x="987" y="0"/>
                  </a:lnTo>
                  <a:lnTo>
                    <a:pt x="987" y="0"/>
                  </a:lnTo>
                  <a:lnTo>
                    <a:pt x="1024" y="183"/>
                  </a:lnTo>
                  <a:lnTo>
                    <a:pt x="1024" y="366"/>
                  </a:lnTo>
                  <a:lnTo>
                    <a:pt x="987" y="512"/>
                  </a:lnTo>
                  <a:lnTo>
                    <a:pt x="951" y="622"/>
                  </a:lnTo>
                  <a:lnTo>
                    <a:pt x="768" y="878"/>
                  </a:lnTo>
                  <a:lnTo>
                    <a:pt x="622" y="1097"/>
                  </a:lnTo>
                  <a:lnTo>
                    <a:pt x="622" y="1097"/>
                  </a:lnTo>
                  <a:lnTo>
                    <a:pt x="512" y="1170"/>
                  </a:lnTo>
                  <a:lnTo>
                    <a:pt x="366" y="120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5112600" y="4255125"/>
              <a:ext cx="124300" cy="201050"/>
            </a:xfrm>
            <a:custGeom>
              <a:avLst/>
              <a:gdLst/>
              <a:ahLst/>
              <a:cxnLst/>
              <a:rect l="l" t="t" r="r" b="b"/>
              <a:pathLst>
                <a:path w="4972" h="8042" fill="none" extrusionOk="0">
                  <a:moveTo>
                    <a:pt x="4934" y="8042"/>
                  </a:moveTo>
                  <a:lnTo>
                    <a:pt x="4934" y="8042"/>
                  </a:lnTo>
                  <a:lnTo>
                    <a:pt x="4459" y="7640"/>
                  </a:lnTo>
                  <a:lnTo>
                    <a:pt x="4459" y="7640"/>
                  </a:lnTo>
                  <a:lnTo>
                    <a:pt x="4313" y="7494"/>
                  </a:lnTo>
                  <a:lnTo>
                    <a:pt x="4130" y="7311"/>
                  </a:lnTo>
                  <a:lnTo>
                    <a:pt x="4130" y="7311"/>
                  </a:lnTo>
                  <a:lnTo>
                    <a:pt x="3655" y="7018"/>
                  </a:lnTo>
                  <a:lnTo>
                    <a:pt x="3472" y="6836"/>
                  </a:lnTo>
                  <a:lnTo>
                    <a:pt x="3290" y="6653"/>
                  </a:lnTo>
                  <a:lnTo>
                    <a:pt x="3143" y="6470"/>
                  </a:lnTo>
                  <a:lnTo>
                    <a:pt x="2997" y="6214"/>
                  </a:lnTo>
                  <a:lnTo>
                    <a:pt x="2924" y="5958"/>
                  </a:lnTo>
                  <a:lnTo>
                    <a:pt x="2851" y="5703"/>
                  </a:lnTo>
                  <a:lnTo>
                    <a:pt x="2851" y="5703"/>
                  </a:lnTo>
                  <a:lnTo>
                    <a:pt x="2778" y="5556"/>
                  </a:lnTo>
                  <a:lnTo>
                    <a:pt x="2668" y="5483"/>
                  </a:lnTo>
                  <a:lnTo>
                    <a:pt x="2668" y="5483"/>
                  </a:lnTo>
                  <a:lnTo>
                    <a:pt x="2449" y="5301"/>
                  </a:lnTo>
                  <a:lnTo>
                    <a:pt x="2303" y="5118"/>
                  </a:lnTo>
                  <a:lnTo>
                    <a:pt x="2157" y="4935"/>
                  </a:lnTo>
                  <a:lnTo>
                    <a:pt x="2083" y="4679"/>
                  </a:lnTo>
                  <a:lnTo>
                    <a:pt x="1937" y="4241"/>
                  </a:lnTo>
                  <a:lnTo>
                    <a:pt x="1791" y="3729"/>
                  </a:lnTo>
                  <a:lnTo>
                    <a:pt x="1791" y="3729"/>
                  </a:lnTo>
                  <a:lnTo>
                    <a:pt x="1718" y="3510"/>
                  </a:lnTo>
                  <a:lnTo>
                    <a:pt x="1645" y="3290"/>
                  </a:lnTo>
                  <a:lnTo>
                    <a:pt x="1499" y="3107"/>
                  </a:lnTo>
                  <a:lnTo>
                    <a:pt x="1316" y="2961"/>
                  </a:lnTo>
                  <a:lnTo>
                    <a:pt x="1316" y="2961"/>
                  </a:lnTo>
                  <a:lnTo>
                    <a:pt x="1170" y="2815"/>
                  </a:lnTo>
                  <a:lnTo>
                    <a:pt x="1060" y="2669"/>
                  </a:lnTo>
                  <a:lnTo>
                    <a:pt x="987" y="2486"/>
                  </a:lnTo>
                  <a:lnTo>
                    <a:pt x="914" y="2267"/>
                  </a:lnTo>
                  <a:lnTo>
                    <a:pt x="914" y="2267"/>
                  </a:lnTo>
                  <a:lnTo>
                    <a:pt x="804" y="2011"/>
                  </a:lnTo>
                  <a:lnTo>
                    <a:pt x="695" y="1792"/>
                  </a:lnTo>
                  <a:lnTo>
                    <a:pt x="402" y="1280"/>
                  </a:lnTo>
                  <a:lnTo>
                    <a:pt x="402" y="1280"/>
                  </a:lnTo>
                  <a:lnTo>
                    <a:pt x="256" y="1024"/>
                  </a:lnTo>
                  <a:lnTo>
                    <a:pt x="110" y="732"/>
                  </a:lnTo>
                  <a:lnTo>
                    <a:pt x="73" y="585"/>
                  </a:lnTo>
                  <a:lnTo>
                    <a:pt x="37" y="439"/>
                  </a:lnTo>
                  <a:lnTo>
                    <a:pt x="0" y="293"/>
                  </a:lnTo>
                  <a:lnTo>
                    <a:pt x="37" y="110"/>
                  </a:lnTo>
                  <a:lnTo>
                    <a:pt x="37" y="110"/>
                  </a:lnTo>
                  <a:lnTo>
                    <a:pt x="219" y="37"/>
                  </a:lnTo>
                  <a:lnTo>
                    <a:pt x="366" y="1"/>
                  </a:lnTo>
                  <a:lnTo>
                    <a:pt x="366" y="1"/>
                  </a:lnTo>
                  <a:lnTo>
                    <a:pt x="512" y="37"/>
                  </a:lnTo>
                  <a:lnTo>
                    <a:pt x="621" y="110"/>
                  </a:lnTo>
                  <a:lnTo>
                    <a:pt x="731" y="183"/>
                  </a:lnTo>
                  <a:lnTo>
                    <a:pt x="804" y="293"/>
                  </a:lnTo>
                  <a:lnTo>
                    <a:pt x="804" y="293"/>
                  </a:lnTo>
                  <a:lnTo>
                    <a:pt x="1426" y="1207"/>
                  </a:lnTo>
                  <a:lnTo>
                    <a:pt x="1426" y="1207"/>
                  </a:lnTo>
                  <a:lnTo>
                    <a:pt x="1754" y="1755"/>
                  </a:lnTo>
                  <a:lnTo>
                    <a:pt x="1974" y="2011"/>
                  </a:lnTo>
                  <a:lnTo>
                    <a:pt x="2230" y="2230"/>
                  </a:lnTo>
                  <a:lnTo>
                    <a:pt x="2230" y="2230"/>
                  </a:lnTo>
                  <a:lnTo>
                    <a:pt x="2303" y="2303"/>
                  </a:lnTo>
                  <a:lnTo>
                    <a:pt x="2376" y="2413"/>
                  </a:lnTo>
                  <a:lnTo>
                    <a:pt x="2486" y="2632"/>
                  </a:lnTo>
                  <a:lnTo>
                    <a:pt x="2559" y="2888"/>
                  </a:lnTo>
                  <a:lnTo>
                    <a:pt x="2632" y="3144"/>
                  </a:lnTo>
                  <a:lnTo>
                    <a:pt x="2632" y="3144"/>
                  </a:lnTo>
                  <a:lnTo>
                    <a:pt x="2668" y="3473"/>
                  </a:lnTo>
                  <a:lnTo>
                    <a:pt x="2778" y="3729"/>
                  </a:lnTo>
                  <a:lnTo>
                    <a:pt x="2924" y="3948"/>
                  </a:lnTo>
                  <a:lnTo>
                    <a:pt x="3143" y="4167"/>
                  </a:lnTo>
                  <a:lnTo>
                    <a:pt x="3143" y="4167"/>
                  </a:lnTo>
                  <a:lnTo>
                    <a:pt x="3399" y="4350"/>
                  </a:lnTo>
                  <a:lnTo>
                    <a:pt x="3582" y="4570"/>
                  </a:lnTo>
                  <a:lnTo>
                    <a:pt x="3765" y="4825"/>
                  </a:lnTo>
                  <a:lnTo>
                    <a:pt x="3911" y="5081"/>
                  </a:lnTo>
                  <a:lnTo>
                    <a:pt x="4240" y="5593"/>
                  </a:lnTo>
                  <a:lnTo>
                    <a:pt x="4423" y="5849"/>
                  </a:lnTo>
                  <a:lnTo>
                    <a:pt x="4642" y="6068"/>
                  </a:lnTo>
                  <a:lnTo>
                    <a:pt x="4642" y="6068"/>
                  </a:lnTo>
                  <a:lnTo>
                    <a:pt x="4642" y="6287"/>
                  </a:lnTo>
                  <a:lnTo>
                    <a:pt x="4715" y="6543"/>
                  </a:lnTo>
                  <a:lnTo>
                    <a:pt x="4861" y="6982"/>
                  </a:lnTo>
                  <a:lnTo>
                    <a:pt x="4898" y="7238"/>
                  </a:lnTo>
                  <a:lnTo>
                    <a:pt x="4971" y="7494"/>
                  </a:lnTo>
                  <a:lnTo>
                    <a:pt x="4971" y="7750"/>
                  </a:lnTo>
                  <a:lnTo>
                    <a:pt x="4934" y="804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4615500" y="3991050"/>
              <a:ext cx="512650" cy="229375"/>
            </a:xfrm>
            <a:custGeom>
              <a:avLst/>
              <a:gdLst/>
              <a:ahLst/>
              <a:cxnLst/>
              <a:rect l="l" t="t" r="r" b="b"/>
              <a:pathLst>
                <a:path w="20506" h="9175" fill="none" extrusionOk="0">
                  <a:moveTo>
                    <a:pt x="9759" y="5629"/>
                  </a:moveTo>
                  <a:lnTo>
                    <a:pt x="9759" y="5629"/>
                  </a:lnTo>
                  <a:lnTo>
                    <a:pt x="10234" y="5117"/>
                  </a:lnTo>
                  <a:lnTo>
                    <a:pt x="10454" y="4862"/>
                  </a:lnTo>
                  <a:lnTo>
                    <a:pt x="10673" y="4606"/>
                  </a:lnTo>
                  <a:lnTo>
                    <a:pt x="10673" y="4606"/>
                  </a:lnTo>
                  <a:lnTo>
                    <a:pt x="10746" y="4459"/>
                  </a:lnTo>
                  <a:lnTo>
                    <a:pt x="10783" y="4277"/>
                  </a:lnTo>
                  <a:lnTo>
                    <a:pt x="10856" y="3911"/>
                  </a:lnTo>
                  <a:lnTo>
                    <a:pt x="10856" y="3911"/>
                  </a:lnTo>
                  <a:lnTo>
                    <a:pt x="10856" y="3619"/>
                  </a:lnTo>
                  <a:lnTo>
                    <a:pt x="10856" y="3326"/>
                  </a:lnTo>
                  <a:lnTo>
                    <a:pt x="11514" y="3326"/>
                  </a:lnTo>
                  <a:lnTo>
                    <a:pt x="11514" y="3326"/>
                  </a:lnTo>
                  <a:lnTo>
                    <a:pt x="11331" y="3107"/>
                  </a:lnTo>
                  <a:lnTo>
                    <a:pt x="11185" y="2961"/>
                  </a:lnTo>
                  <a:lnTo>
                    <a:pt x="11185" y="2961"/>
                  </a:lnTo>
                  <a:lnTo>
                    <a:pt x="10490" y="2559"/>
                  </a:lnTo>
                  <a:lnTo>
                    <a:pt x="9796" y="2120"/>
                  </a:lnTo>
                  <a:lnTo>
                    <a:pt x="9796" y="2120"/>
                  </a:lnTo>
                  <a:lnTo>
                    <a:pt x="9577" y="1901"/>
                  </a:lnTo>
                  <a:lnTo>
                    <a:pt x="9357" y="1682"/>
                  </a:lnTo>
                  <a:lnTo>
                    <a:pt x="9357" y="1682"/>
                  </a:lnTo>
                  <a:lnTo>
                    <a:pt x="9101" y="1316"/>
                  </a:lnTo>
                  <a:lnTo>
                    <a:pt x="8772" y="987"/>
                  </a:lnTo>
                  <a:lnTo>
                    <a:pt x="8772" y="987"/>
                  </a:lnTo>
                  <a:lnTo>
                    <a:pt x="8626" y="804"/>
                  </a:lnTo>
                  <a:lnTo>
                    <a:pt x="8517" y="622"/>
                  </a:lnTo>
                  <a:lnTo>
                    <a:pt x="8517" y="402"/>
                  </a:lnTo>
                  <a:lnTo>
                    <a:pt x="8553" y="0"/>
                  </a:lnTo>
                  <a:lnTo>
                    <a:pt x="8553" y="0"/>
                  </a:lnTo>
                  <a:lnTo>
                    <a:pt x="9211" y="366"/>
                  </a:lnTo>
                  <a:lnTo>
                    <a:pt x="9503" y="585"/>
                  </a:lnTo>
                  <a:lnTo>
                    <a:pt x="9759" y="804"/>
                  </a:lnTo>
                  <a:lnTo>
                    <a:pt x="9759" y="804"/>
                  </a:lnTo>
                  <a:lnTo>
                    <a:pt x="10015" y="1060"/>
                  </a:lnTo>
                  <a:lnTo>
                    <a:pt x="10308" y="1280"/>
                  </a:lnTo>
                  <a:lnTo>
                    <a:pt x="10563" y="1462"/>
                  </a:lnTo>
                  <a:lnTo>
                    <a:pt x="10892" y="1608"/>
                  </a:lnTo>
                  <a:lnTo>
                    <a:pt x="10892" y="1608"/>
                  </a:lnTo>
                  <a:lnTo>
                    <a:pt x="11148" y="1718"/>
                  </a:lnTo>
                  <a:lnTo>
                    <a:pt x="11331" y="1828"/>
                  </a:lnTo>
                  <a:lnTo>
                    <a:pt x="11550" y="1974"/>
                  </a:lnTo>
                  <a:lnTo>
                    <a:pt x="11697" y="2157"/>
                  </a:lnTo>
                  <a:lnTo>
                    <a:pt x="11843" y="2339"/>
                  </a:lnTo>
                  <a:lnTo>
                    <a:pt x="11916" y="2559"/>
                  </a:lnTo>
                  <a:lnTo>
                    <a:pt x="11989" y="2778"/>
                  </a:lnTo>
                  <a:lnTo>
                    <a:pt x="11989" y="3071"/>
                  </a:lnTo>
                  <a:lnTo>
                    <a:pt x="11989" y="3071"/>
                  </a:lnTo>
                  <a:lnTo>
                    <a:pt x="11989" y="3253"/>
                  </a:lnTo>
                  <a:lnTo>
                    <a:pt x="12025" y="3399"/>
                  </a:lnTo>
                  <a:lnTo>
                    <a:pt x="12025" y="3399"/>
                  </a:lnTo>
                  <a:lnTo>
                    <a:pt x="12647" y="4386"/>
                  </a:lnTo>
                  <a:lnTo>
                    <a:pt x="12939" y="4862"/>
                  </a:lnTo>
                  <a:lnTo>
                    <a:pt x="13268" y="5300"/>
                  </a:lnTo>
                  <a:lnTo>
                    <a:pt x="13268" y="5300"/>
                  </a:lnTo>
                  <a:lnTo>
                    <a:pt x="13488" y="5519"/>
                  </a:lnTo>
                  <a:lnTo>
                    <a:pt x="13561" y="5593"/>
                  </a:lnTo>
                  <a:lnTo>
                    <a:pt x="13634" y="5593"/>
                  </a:lnTo>
                  <a:lnTo>
                    <a:pt x="13634" y="5593"/>
                  </a:lnTo>
                  <a:lnTo>
                    <a:pt x="13743" y="5556"/>
                  </a:lnTo>
                  <a:lnTo>
                    <a:pt x="13853" y="5519"/>
                  </a:lnTo>
                  <a:lnTo>
                    <a:pt x="14036" y="5227"/>
                  </a:lnTo>
                  <a:lnTo>
                    <a:pt x="14036" y="5227"/>
                  </a:lnTo>
                  <a:lnTo>
                    <a:pt x="14328" y="4935"/>
                  </a:lnTo>
                  <a:lnTo>
                    <a:pt x="14621" y="4606"/>
                  </a:lnTo>
                  <a:lnTo>
                    <a:pt x="14621" y="4606"/>
                  </a:lnTo>
                  <a:lnTo>
                    <a:pt x="13780" y="3655"/>
                  </a:lnTo>
                  <a:lnTo>
                    <a:pt x="13780" y="3655"/>
                  </a:lnTo>
                  <a:lnTo>
                    <a:pt x="13999" y="3436"/>
                  </a:lnTo>
                  <a:lnTo>
                    <a:pt x="14219" y="3217"/>
                  </a:lnTo>
                  <a:lnTo>
                    <a:pt x="14474" y="3107"/>
                  </a:lnTo>
                  <a:lnTo>
                    <a:pt x="14730" y="2997"/>
                  </a:lnTo>
                  <a:lnTo>
                    <a:pt x="14730" y="2997"/>
                  </a:lnTo>
                  <a:lnTo>
                    <a:pt x="14950" y="2961"/>
                  </a:lnTo>
                  <a:lnTo>
                    <a:pt x="14950" y="2961"/>
                  </a:lnTo>
                  <a:lnTo>
                    <a:pt x="15169" y="2997"/>
                  </a:lnTo>
                  <a:lnTo>
                    <a:pt x="15242" y="3034"/>
                  </a:lnTo>
                  <a:lnTo>
                    <a:pt x="15279" y="3107"/>
                  </a:lnTo>
                  <a:lnTo>
                    <a:pt x="15388" y="3290"/>
                  </a:lnTo>
                  <a:lnTo>
                    <a:pt x="15425" y="3546"/>
                  </a:lnTo>
                  <a:lnTo>
                    <a:pt x="15425" y="3546"/>
                  </a:lnTo>
                  <a:lnTo>
                    <a:pt x="15425" y="3802"/>
                  </a:lnTo>
                  <a:lnTo>
                    <a:pt x="15425" y="4094"/>
                  </a:lnTo>
                  <a:lnTo>
                    <a:pt x="15425" y="4094"/>
                  </a:lnTo>
                  <a:lnTo>
                    <a:pt x="15534" y="4386"/>
                  </a:lnTo>
                  <a:lnTo>
                    <a:pt x="15608" y="4642"/>
                  </a:lnTo>
                  <a:lnTo>
                    <a:pt x="15754" y="4898"/>
                  </a:lnTo>
                  <a:lnTo>
                    <a:pt x="15900" y="5117"/>
                  </a:lnTo>
                  <a:lnTo>
                    <a:pt x="16083" y="5300"/>
                  </a:lnTo>
                  <a:lnTo>
                    <a:pt x="16302" y="5483"/>
                  </a:lnTo>
                  <a:lnTo>
                    <a:pt x="16594" y="5593"/>
                  </a:lnTo>
                  <a:lnTo>
                    <a:pt x="16887" y="5702"/>
                  </a:lnTo>
                  <a:lnTo>
                    <a:pt x="16887" y="5702"/>
                  </a:lnTo>
                  <a:lnTo>
                    <a:pt x="17179" y="5775"/>
                  </a:lnTo>
                  <a:lnTo>
                    <a:pt x="17435" y="5812"/>
                  </a:lnTo>
                  <a:lnTo>
                    <a:pt x="17435" y="5812"/>
                  </a:lnTo>
                  <a:lnTo>
                    <a:pt x="17581" y="5775"/>
                  </a:lnTo>
                  <a:lnTo>
                    <a:pt x="17764" y="5702"/>
                  </a:lnTo>
                  <a:lnTo>
                    <a:pt x="17764" y="5702"/>
                  </a:lnTo>
                  <a:lnTo>
                    <a:pt x="17910" y="5666"/>
                  </a:lnTo>
                  <a:lnTo>
                    <a:pt x="18093" y="5629"/>
                  </a:lnTo>
                  <a:lnTo>
                    <a:pt x="18093" y="5629"/>
                  </a:lnTo>
                  <a:lnTo>
                    <a:pt x="18349" y="5666"/>
                  </a:lnTo>
                  <a:lnTo>
                    <a:pt x="18568" y="5739"/>
                  </a:lnTo>
                  <a:lnTo>
                    <a:pt x="18568" y="5739"/>
                  </a:lnTo>
                  <a:lnTo>
                    <a:pt x="18824" y="5885"/>
                  </a:lnTo>
                  <a:lnTo>
                    <a:pt x="19080" y="5922"/>
                  </a:lnTo>
                  <a:lnTo>
                    <a:pt x="19080" y="5922"/>
                  </a:lnTo>
                  <a:lnTo>
                    <a:pt x="19190" y="5885"/>
                  </a:lnTo>
                  <a:lnTo>
                    <a:pt x="19336" y="5848"/>
                  </a:lnTo>
                  <a:lnTo>
                    <a:pt x="19445" y="5812"/>
                  </a:lnTo>
                  <a:lnTo>
                    <a:pt x="19592" y="5702"/>
                  </a:lnTo>
                  <a:lnTo>
                    <a:pt x="19592" y="5702"/>
                  </a:lnTo>
                  <a:lnTo>
                    <a:pt x="19738" y="5629"/>
                  </a:lnTo>
                  <a:lnTo>
                    <a:pt x="19921" y="5593"/>
                  </a:lnTo>
                  <a:lnTo>
                    <a:pt x="19921" y="5593"/>
                  </a:lnTo>
                  <a:lnTo>
                    <a:pt x="20030" y="5593"/>
                  </a:lnTo>
                  <a:lnTo>
                    <a:pt x="20030" y="5593"/>
                  </a:lnTo>
                  <a:lnTo>
                    <a:pt x="20213" y="5629"/>
                  </a:lnTo>
                  <a:lnTo>
                    <a:pt x="20323" y="5702"/>
                  </a:lnTo>
                  <a:lnTo>
                    <a:pt x="20396" y="5848"/>
                  </a:lnTo>
                  <a:lnTo>
                    <a:pt x="20469" y="6031"/>
                  </a:lnTo>
                  <a:lnTo>
                    <a:pt x="20469" y="6031"/>
                  </a:lnTo>
                  <a:lnTo>
                    <a:pt x="20505" y="6251"/>
                  </a:lnTo>
                  <a:lnTo>
                    <a:pt x="20469" y="6433"/>
                  </a:lnTo>
                  <a:lnTo>
                    <a:pt x="20396" y="6835"/>
                  </a:lnTo>
                  <a:lnTo>
                    <a:pt x="20286" y="7237"/>
                  </a:lnTo>
                  <a:lnTo>
                    <a:pt x="20140" y="7603"/>
                  </a:lnTo>
                  <a:lnTo>
                    <a:pt x="20140" y="7603"/>
                  </a:lnTo>
                  <a:lnTo>
                    <a:pt x="19957" y="8078"/>
                  </a:lnTo>
                  <a:lnTo>
                    <a:pt x="19884" y="8261"/>
                  </a:lnTo>
                  <a:lnTo>
                    <a:pt x="19774" y="8407"/>
                  </a:lnTo>
                  <a:lnTo>
                    <a:pt x="19701" y="8480"/>
                  </a:lnTo>
                  <a:lnTo>
                    <a:pt x="19555" y="8553"/>
                  </a:lnTo>
                  <a:lnTo>
                    <a:pt x="19409" y="8590"/>
                  </a:lnTo>
                  <a:lnTo>
                    <a:pt x="19226" y="8590"/>
                  </a:lnTo>
                  <a:lnTo>
                    <a:pt x="19226" y="8590"/>
                  </a:lnTo>
                  <a:lnTo>
                    <a:pt x="18568" y="8553"/>
                  </a:lnTo>
                  <a:lnTo>
                    <a:pt x="18568" y="8553"/>
                  </a:lnTo>
                  <a:lnTo>
                    <a:pt x="18166" y="8517"/>
                  </a:lnTo>
                  <a:lnTo>
                    <a:pt x="18166" y="8517"/>
                  </a:lnTo>
                  <a:lnTo>
                    <a:pt x="17947" y="8553"/>
                  </a:lnTo>
                  <a:lnTo>
                    <a:pt x="17947" y="8553"/>
                  </a:lnTo>
                  <a:lnTo>
                    <a:pt x="17472" y="8626"/>
                  </a:lnTo>
                  <a:lnTo>
                    <a:pt x="17033" y="8663"/>
                  </a:lnTo>
                  <a:lnTo>
                    <a:pt x="17033" y="8663"/>
                  </a:lnTo>
                  <a:lnTo>
                    <a:pt x="16631" y="8626"/>
                  </a:lnTo>
                  <a:lnTo>
                    <a:pt x="16265" y="8590"/>
                  </a:lnTo>
                  <a:lnTo>
                    <a:pt x="15863" y="8517"/>
                  </a:lnTo>
                  <a:lnTo>
                    <a:pt x="15498" y="8407"/>
                  </a:lnTo>
                  <a:lnTo>
                    <a:pt x="14767" y="8151"/>
                  </a:lnTo>
                  <a:lnTo>
                    <a:pt x="14036" y="7859"/>
                  </a:lnTo>
                  <a:lnTo>
                    <a:pt x="14036" y="7859"/>
                  </a:lnTo>
                  <a:lnTo>
                    <a:pt x="13743" y="7749"/>
                  </a:lnTo>
                  <a:lnTo>
                    <a:pt x="13451" y="7713"/>
                  </a:lnTo>
                  <a:lnTo>
                    <a:pt x="13451" y="7713"/>
                  </a:lnTo>
                  <a:lnTo>
                    <a:pt x="13268" y="7713"/>
                  </a:lnTo>
                  <a:lnTo>
                    <a:pt x="13049" y="7786"/>
                  </a:lnTo>
                  <a:lnTo>
                    <a:pt x="13049" y="7786"/>
                  </a:lnTo>
                  <a:lnTo>
                    <a:pt x="12830" y="7932"/>
                  </a:lnTo>
                  <a:lnTo>
                    <a:pt x="12683" y="8078"/>
                  </a:lnTo>
                  <a:lnTo>
                    <a:pt x="12574" y="8261"/>
                  </a:lnTo>
                  <a:lnTo>
                    <a:pt x="12537" y="8553"/>
                  </a:lnTo>
                  <a:lnTo>
                    <a:pt x="12537" y="8553"/>
                  </a:lnTo>
                  <a:lnTo>
                    <a:pt x="12501" y="8809"/>
                  </a:lnTo>
                  <a:lnTo>
                    <a:pt x="12464" y="9028"/>
                  </a:lnTo>
                  <a:lnTo>
                    <a:pt x="12354" y="9138"/>
                  </a:lnTo>
                  <a:lnTo>
                    <a:pt x="12208" y="9175"/>
                  </a:lnTo>
                  <a:lnTo>
                    <a:pt x="12208" y="9175"/>
                  </a:lnTo>
                  <a:lnTo>
                    <a:pt x="11952" y="9138"/>
                  </a:lnTo>
                  <a:lnTo>
                    <a:pt x="11660" y="8992"/>
                  </a:lnTo>
                  <a:lnTo>
                    <a:pt x="11660" y="8992"/>
                  </a:lnTo>
                  <a:lnTo>
                    <a:pt x="11221" y="8809"/>
                  </a:lnTo>
                  <a:lnTo>
                    <a:pt x="10783" y="8626"/>
                  </a:lnTo>
                  <a:lnTo>
                    <a:pt x="10783" y="8626"/>
                  </a:lnTo>
                  <a:lnTo>
                    <a:pt x="10527" y="8517"/>
                  </a:lnTo>
                  <a:lnTo>
                    <a:pt x="10417" y="8480"/>
                  </a:lnTo>
                  <a:lnTo>
                    <a:pt x="10344" y="8407"/>
                  </a:lnTo>
                  <a:lnTo>
                    <a:pt x="10344" y="8407"/>
                  </a:lnTo>
                  <a:lnTo>
                    <a:pt x="10234" y="8188"/>
                  </a:lnTo>
                  <a:lnTo>
                    <a:pt x="10088" y="8042"/>
                  </a:lnTo>
                  <a:lnTo>
                    <a:pt x="9905" y="7932"/>
                  </a:lnTo>
                  <a:lnTo>
                    <a:pt x="9723" y="7859"/>
                  </a:lnTo>
                  <a:lnTo>
                    <a:pt x="9357" y="7749"/>
                  </a:lnTo>
                  <a:lnTo>
                    <a:pt x="8955" y="7676"/>
                  </a:lnTo>
                  <a:lnTo>
                    <a:pt x="8955" y="7676"/>
                  </a:lnTo>
                  <a:lnTo>
                    <a:pt x="8699" y="7639"/>
                  </a:lnTo>
                  <a:lnTo>
                    <a:pt x="8480" y="7566"/>
                  </a:lnTo>
                  <a:lnTo>
                    <a:pt x="8041" y="7384"/>
                  </a:lnTo>
                  <a:lnTo>
                    <a:pt x="8041" y="7384"/>
                  </a:lnTo>
                  <a:lnTo>
                    <a:pt x="7895" y="7311"/>
                  </a:lnTo>
                  <a:lnTo>
                    <a:pt x="7786" y="7164"/>
                  </a:lnTo>
                  <a:lnTo>
                    <a:pt x="7749" y="7018"/>
                  </a:lnTo>
                  <a:lnTo>
                    <a:pt x="7822" y="6872"/>
                  </a:lnTo>
                  <a:lnTo>
                    <a:pt x="7822" y="6872"/>
                  </a:lnTo>
                  <a:lnTo>
                    <a:pt x="7895" y="6689"/>
                  </a:lnTo>
                  <a:lnTo>
                    <a:pt x="7932" y="6506"/>
                  </a:lnTo>
                  <a:lnTo>
                    <a:pt x="7932" y="6324"/>
                  </a:lnTo>
                  <a:lnTo>
                    <a:pt x="7932" y="6141"/>
                  </a:lnTo>
                  <a:lnTo>
                    <a:pt x="7859" y="5775"/>
                  </a:lnTo>
                  <a:lnTo>
                    <a:pt x="7859" y="5593"/>
                  </a:lnTo>
                  <a:lnTo>
                    <a:pt x="7895" y="5410"/>
                  </a:lnTo>
                  <a:lnTo>
                    <a:pt x="7895" y="5410"/>
                  </a:lnTo>
                  <a:lnTo>
                    <a:pt x="7457" y="5337"/>
                  </a:lnTo>
                  <a:lnTo>
                    <a:pt x="7091" y="5300"/>
                  </a:lnTo>
                  <a:lnTo>
                    <a:pt x="7091" y="5300"/>
                  </a:lnTo>
                  <a:lnTo>
                    <a:pt x="7054" y="5300"/>
                  </a:lnTo>
                  <a:lnTo>
                    <a:pt x="7054" y="5300"/>
                  </a:lnTo>
                  <a:lnTo>
                    <a:pt x="5848" y="5337"/>
                  </a:lnTo>
                  <a:lnTo>
                    <a:pt x="4642" y="5446"/>
                  </a:lnTo>
                  <a:lnTo>
                    <a:pt x="4642" y="5446"/>
                  </a:lnTo>
                  <a:lnTo>
                    <a:pt x="4057" y="5519"/>
                  </a:lnTo>
                  <a:lnTo>
                    <a:pt x="3509" y="5629"/>
                  </a:lnTo>
                  <a:lnTo>
                    <a:pt x="2961" y="5775"/>
                  </a:lnTo>
                  <a:lnTo>
                    <a:pt x="2449" y="5995"/>
                  </a:lnTo>
                  <a:lnTo>
                    <a:pt x="2449" y="5995"/>
                  </a:lnTo>
                  <a:lnTo>
                    <a:pt x="1974" y="6287"/>
                  </a:lnTo>
                  <a:lnTo>
                    <a:pt x="1755" y="6397"/>
                  </a:lnTo>
                  <a:lnTo>
                    <a:pt x="1608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499" y="6433"/>
                  </a:lnTo>
                  <a:lnTo>
                    <a:pt x="1133" y="6433"/>
                  </a:lnTo>
                  <a:lnTo>
                    <a:pt x="768" y="6360"/>
                  </a:lnTo>
                  <a:lnTo>
                    <a:pt x="0" y="6177"/>
                  </a:lnTo>
                  <a:lnTo>
                    <a:pt x="0" y="6177"/>
                  </a:lnTo>
                  <a:lnTo>
                    <a:pt x="73" y="5995"/>
                  </a:lnTo>
                  <a:lnTo>
                    <a:pt x="146" y="5885"/>
                  </a:lnTo>
                  <a:lnTo>
                    <a:pt x="256" y="5775"/>
                  </a:lnTo>
                  <a:lnTo>
                    <a:pt x="366" y="5702"/>
                  </a:lnTo>
                  <a:lnTo>
                    <a:pt x="621" y="5629"/>
                  </a:lnTo>
                  <a:lnTo>
                    <a:pt x="877" y="5593"/>
                  </a:lnTo>
                  <a:lnTo>
                    <a:pt x="877" y="5593"/>
                  </a:lnTo>
                  <a:lnTo>
                    <a:pt x="1170" y="5593"/>
                  </a:lnTo>
                  <a:lnTo>
                    <a:pt x="1426" y="5519"/>
                  </a:lnTo>
                  <a:lnTo>
                    <a:pt x="1645" y="5446"/>
                  </a:lnTo>
                  <a:lnTo>
                    <a:pt x="1864" y="5337"/>
                  </a:lnTo>
                  <a:lnTo>
                    <a:pt x="2047" y="5191"/>
                  </a:lnTo>
                  <a:lnTo>
                    <a:pt x="2230" y="5008"/>
                  </a:lnTo>
                  <a:lnTo>
                    <a:pt x="2376" y="4788"/>
                  </a:lnTo>
                  <a:lnTo>
                    <a:pt x="2486" y="4569"/>
                  </a:lnTo>
                  <a:lnTo>
                    <a:pt x="2486" y="4569"/>
                  </a:lnTo>
                  <a:lnTo>
                    <a:pt x="2595" y="4313"/>
                  </a:lnTo>
                  <a:lnTo>
                    <a:pt x="2632" y="4167"/>
                  </a:lnTo>
                  <a:lnTo>
                    <a:pt x="2632" y="4057"/>
                  </a:lnTo>
                  <a:lnTo>
                    <a:pt x="2632" y="4057"/>
                  </a:lnTo>
                  <a:lnTo>
                    <a:pt x="2632" y="3875"/>
                  </a:lnTo>
                  <a:lnTo>
                    <a:pt x="2632" y="3692"/>
                  </a:lnTo>
                  <a:lnTo>
                    <a:pt x="2705" y="3546"/>
                  </a:lnTo>
                  <a:lnTo>
                    <a:pt x="2778" y="3399"/>
                  </a:lnTo>
                  <a:lnTo>
                    <a:pt x="2851" y="3290"/>
                  </a:lnTo>
                  <a:lnTo>
                    <a:pt x="2961" y="3180"/>
                  </a:lnTo>
                  <a:lnTo>
                    <a:pt x="3253" y="2997"/>
                  </a:lnTo>
                  <a:lnTo>
                    <a:pt x="3253" y="2997"/>
                  </a:lnTo>
                  <a:lnTo>
                    <a:pt x="3582" y="2778"/>
                  </a:lnTo>
                  <a:lnTo>
                    <a:pt x="3728" y="2632"/>
                  </a:lnTo>
                  <a:lnTo>
                    <a:pt x="3875" y="2522"/>
                  </a:lnTo>
                  <a:lnTo>
                    <a:pt x="3984" y="2376"/>
                  </a:lnTo>
                  <a:lnTo>
                    <a:pt x="4057" y="2193"/>
                  </a:lnTo>
                  <a:lnTo>
                    <a:pt x="4094" y="1974"/>
                  </a:lnTo>
                  <a:lnTo>
                    <a:pt x="4130" y="1755"/>
                  </a:lnTo>
                  <a:lnTo>
                    <a:pt x="4130" y="1755"/>
                  </a:lnTo>
                  <a:lnTo>
                    <a:pt x="4130" y="1608"/>
                  </a:lnTo>
                  <a:lnTo>
                    <a:pt x="4240" y="1462"/>
                  </a:lnTo>
                  <a:lnTo>
                    <a:pt x="4386" y="1389"/>
                  </a:lnTo>
                  <a:lnTo>
                    <a:pt x="4569" y="1353"/>
                  </a:lnTo>
                  <a:lnTo>
                    <a:pt x="4569" y="1353"/>
                  </a:lnTo>
                  <a:lnTo>
                    <a:pt x="4679" y="1353"/>
                  </a:lnTo>
                  <a:lnTo>
                    <a:pt x="4788" y="1389"/>
                  </a:lnTo>
                  <a:lnTo>
                    <a:pt x="4788" y="1389"/>
                  </a:lnTo>
                  <a:lnTo>
                    <a:pt x="5044" y="1499"/>
                  </a:lnTo>
                  <a:lnTo>
                    <a:pt x="5263" y="1499"/>
                  </a:lnTo>
                  <a:lnTo>
                    <a:pt x="5263" y="1499"/>
                  </a:lnTo>
                  <a:lnTo>
                    <a:pt x="5519" y="1499"/>
                  </a:lnTo>
                  <a:lnTo>
                    <a:pt x="5702" y="1426"/>
                  </a:lnTo>
                  <a:lnTo>
                    <a:pt x="5921" y="1316"/>
                  </a:lnTo>
                  <a:lnTo>
                    <a:pt x="6141" y="1170"/>
                  </a:lnTo>
                  <a:lnTo>
                    <a:pt x="6141" y="1170"/>
                  </a:lnTo>
                  <a:lnTo>
                    <a:pt x="6543" y="914"/>
                  </a:lnTo>
                  <a:lnTo>
                    <a:pt x="6689" y="841"/>
                  </a:lnTo>
                  <a:lnTo>
                    <a:pt x="6835" y="841"/>
                  </a:lnTo>
                  <a:lnTo>
                    <a:pt x="6835" y="841"/>
                  </a:lnTo>
                  <a:lnTo>
                    <a:pt x="7018" y="877"/>
                  </a:lnTo>
                  <a:lnTo>
                    <a:pt x="7201" y="987"/>
                  </a:lnTo>
                  <a:lnTo>
                    <a:pt x="7347" y="1170"/>
                  </a:lnTo>
                  <a:lnTo>
                    <a:pt x="7530" y="1426"/>
                  </a:lnTo>
                  <a:lnTo>
                    <a:pt x="7530" y="1426"/>
                  </a:lnTo>
                  <a:lnTo>
                    <a:pt x="7859" y="1828"/>
                  </a:lnTo>
                  <a:lnTo>
                    <a:pt x="8188" y="2193"/>
                  </a:lnTo>
                  <a:lnTo>
                    <a:pt x="8553" y="2486"/>
                  </a:lnTo>
                  <a:lnTo>
                    <a:pt x="8992" y="2778"/>
                  </a:lnTo>
                  <a:lnTo>
                    <a:pt x="8992" y="2778"/>
                  </a:lnTo>
                  <a:lnTo>
                    <a:pt x="9284" y="2924"/>
                  </a:lnTo>
                  <a:lnTo>
                    <a:pt x="9540" y="3107"/>
                  </a:lnTo>
                  <a:lnTo>
                    <a:pt x="9796" y="3326"/>
                  </a:lnTo>
                  <a:lnTo>
                    <a:pt x="10052" y="3546"/>
                  </a:lnTo>
                  <a:lnTo>
                    <a:pt x="10052" y="3546"/>
                  </a:lnTo>
                  <a:lnTo>
                    <a:pt x="10161" y="3619"/>
                  </a:lnTo>
                  <a:lnTo>
                    <a:pt x="10234" y="3692"/>
                  </a:lnTo>
                  <a:lnTo>
                    <a:pt x="10308" y="3875"/>
                  </a:lnTo>
                  <a:lnTo>
                    <a:pt x="10308" y="4094"/>
                  </a:lnTo>
                  <a:lnTo>
                    <a:pt x="10271" y="4277"/>
                  </a:lnTo>
                  <a:lnTo>
                    <a:pt x="10271" y="4277"/>
                  </a:lnTo>
                  <a:lnTo>
                    <a:pt x="10161" y="4386"/>
                  </a:lnTo>
                  <a:lnTo>
                    <a:pt x="10015" y="4533"/>
                  </a:lnTo>
                  <a:lnTo>
                    <a:pt x="9832" y="4606"/>
                  </a:lnTo>
                  <a:lnTo>
                    <a:pt x="9686" y="4679"/>
                  </a:lnTo>
                  <a:lnTo>
                    <a:pt x="9686" y="4679"/>
                  </a:lnTo>
                  <a:lnTo>
                    <a:pt x="9467" y="4715"/>
                  </a:lnTo>
                  <a:lnTo>
                    <a:pt x="9248" y="4752"/>
                  </a:lnTo>
                  <a:lnTo>
                    <a:pt x="8736" y="4788"/>
                  </a:lnTo>
                  <a:lnTo>
                    <a:pt x="8736" y="4788"/>
                  </a:lnTo>
                  <a:lnTo>
                    <a:pt x="8846" y="4971"/>
                  </a:lnTo>
                  <a:lnTo>
                    <a:pt x="8955" y="5117"/>
                  </a:lnTo>
                  <a:lnTo>
                    <a:pt x="9065" y="5227"/>
                  </a:lnTo>
                  <a:lnTo>
                    <a:pt x="9211" y="5300"/>
                  </a:lnTo>
                  <a:lnTo>
                    <a:pt x="9503" y="5446"/>
                  </a:lnTo>
                  <a:lnTo>
                    <a:pt x="9650" y="5519"/>
                  </a:lnTo>
                  <a:lnTo>
                    <a:pt x="9759" y="56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7"/>
            <p:cNvSpPr/>
            <p:nvPr/>
          </p:nvSpPr>
          <p:spPr>
            <a:xfrm>
              <a:off x="5393125" y="397185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fill="none" extrusionOk="0">
                  <a:moveTo>
                    <a:pt x="37" y="805"/>
                  </a:moveTo>
                  <a:lnTo>
                    <a:pt x="37" y="805"/>
                  </a:lnTo>
                  <a:lnTo>
                    <a:pt x="0" y="439"/>
                  </a:lnTo>
                  <a:lnTo>
                    <a:pt x="37" y="293"/>
                  </a:lnTo>
                  <a:lnTo>
                    <a:pt x="73" y="183"/>
                  </a:lnTo>
                  <a:lnTo>
                    <a:pt x="147" y="110"/>
                  </a:lnTo>
                  <a:lnTo>
                    <a:pt x="256" y="37"/>
                  </a:lnTo>
                  <a:lnTo>
                    <a:pt x="402" y="37"/>
                  </a:lnTo>
                  <a:lnTo>
                    <a:pt x="622" y="1"/>
                  </a:lnTo>
                  <a:lnTo>
                    <a:pt x="622" y="1"/>
                  </a:lnTo>
                  <a:lnTo>
                    <a:pt x="804" y="37"/>
                  </a:lnTo>
                  <a:lnTo>
                    <a:pt x="804" y="37"/>
                  </a:lnTo>
                  <a:lnTo>
                    <a:pt x="768" y="805"/>
                  </a:lnTo>
                  <a:lnTo>
                    <a:pt x="37" y="80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7"/>
            <p:cNvSpPr/>
            <p:nvPr/>
          </p:nvSpPr>
          <p:spPr>
            <a:xfrm>
              <a:off x="5018475" y="3959975"/>
              <a:ext cx="167250" cy="98700"/>
            </a:xfrm>
            <a:custGeom>
              <a:avLst/>
              <a:gdLst/>
              <a:ahLst/>
              <a:cxnLst/>
              <a:rect l="l" t="t" r="r" b="b"/>
              <a:pathLst>
                <a:path w="6690" h="3948" fill="none" extrusionOk="0">
                  <a:moveTo>
                    <a:pt x="2742" y="1718"/>
                  </a:moveTo>
                  <a:lnTo>
                    <a:pt x="2742" y="1718"/>
                  </a:lnTo>
                  <a:lnTo>
                    <a:pt x="4094" y="1207"/>
                  </a:lnTo>
                  <a:lnTo>
                    <a:pt x="4094" y="1207"/>
                  </a:lnTo>
                  <a:lnTo>
                    <a:pt x="3984" y="1097"/>
                  </a:lnTo>
                  <a:lnTo>
                    <a:pt x="3875" y="1060"/>
                  </a:lnTo>
                  <a:lnTo>
                    <a:pt x="3582" y="1024"/>
                  </a:lnTo>
                  <a:lnTo>
                    <a:pt x="3473" y="951"/>
                  </a:lnTo>
                  <a:lnTo>
                    <a:pt x="3363" y="878"/>
                  </a:lnTo>
                  <a:lnTo>
                    <a:pt x="3290" y="768"/>
                  </a:lnTo>
                  <a:lnTo>
                    <a:pt x="3290" y="549"/>
                  </a:lnTo>
                  <a:lnTo>
                    <a:pt x="3290" y="549"/>
                  </a:lnTo>
                  <a:lnTo>
                    <a:pt x="4533" y="0"/>
                  </a:lnTo>
                  <a:lnTo>
                    <a:pt x="4533" y="0"/>
                  </a:lnTo>
                  <a:lnTo>
                    <a:pt x="4606" y="220"/>
                  </a:lnTo>
                  <a:lnTo>
                    <a:pt x="4642" y="439"/>
                  </a:lnTo>
                  <a:lnTo>
                    <a:pt x="4569" y="658"/>
                  </a:lnTo>
                  <a:lnTo>
                    <a:pt x="4496" y="841"/>
                  </a:lnTo>
                  <a:lnTo>
                    <a:pt x="4496" y="841"/>
                  </a:lnTo>
                  <a:lnTo>
                    <a:pt x="4350" y="1134"/>
                  </a:lnTo>
                  <a:lnTo>
                    <a:pt x="4313" y="1207"/>
                  </a:lnTo>
                  <a:lnTo>
                    <a:pt x="4350" y="1316"/>
                  </a:lnTo>
                  <a:lnTo>
                    <a:pt x="4386" y="1389"/>
                  </a:lnTo>
                  <a:lnTo>
                    <a:pt x="4460" y="1463"/>
                  </a:lnTo>
                  <a:lnTo>
                    <a:pt x="4715" y="1645"/>
                  </a:lnTo>
                  <a:lnTo>
                    <a:pt x="4715" y="1645"/>
                  </a:lnTo>
                  <a:lnTo>
                    <a:pt x="5556" y="2194"/>
                  </a:lnTo>
                  <a:lnTo>
                    <a:pt x="6397" y="2742"/>
                  </a:lnTo>
                  <a:lnTo>
                    <a:pt x="6397" y="2742"/>
                  </a:lnTo>
                  <a:lnTo>
                    <a:pt x="6543" y="2888"/>
                  </a:lnTo>
                  <a:lnTo>
                    <a:pt x="6653" y="3071"/>
                  </a:lnTo>
                  <a:lnTo>
                    <a:pt x="6689" y="3290"/>
                  </a:lnTo>
                  <a:lnTo>
                    <a:pt x="6653" y="3473"/>
                  </a:lnTo>
                  <a:lnTo>
                    <a:pt x="6653" y="3473"/>
                  </a:lnTo>
                  <a:lnTo>
                    <a:pt x="6543" y="3656"/>
                  </a:lnTo>
                  <a:lnTo>
                    <a:pt x="6397" y="3802"/>
                  </a:lnTo>
                  <a:lnTo>
                    <a:pt x="6214" y="3875"/>
                  </a:lnTo>
                  <a:lnTo>
                    <a:pt x="5995" y="3911"/>
                  </a:lnTo>
                  <a:lnTo>
                    <a:pt x="5995" y="3911"/>
                  </a:lnTo>
                  <a:lnTo>
                    <a:pt x="5666" y="3948"/>
                  </a:lnTo>
                  <a:lnTo>
                    <a:pt x="5666" y="3948"/>
                  </a:lnTo>
                  <a:lnTo>
                    <a:pt x="5300" y="3911"/>
                  </a:lnTo>
                  <a:lnTo>
                    <a:pt x="4935" y="3838"/>
                  </a:lnTo>
                  <a:lnTo>
                    <a:pt x="4569" y="3765"/>
                  </a:lnTo>
                  <a:lnTo>
                    <a:pt x="4240" y="3619"/>
                  </a:lnTo>
                  <a:lnTo>
                    <a:pt x="4240" y="3619"/>
                  </a:lnTo>
                  <a:lnTo>
                    <a:pt x="3948" y="3473"/>
                  </a:lnTo>
                  <a:lnTo>
                    <a:pt x="3655" y="3400"/>
                  </a:lnTo>
                  <a:lnTo>
                    <a:pt x="3363" y="3363"/>
                  </a:lnTo>
                  <a:lnTo>
                    <a:pt x="3071" y="3327"/>
                  </a:lnTo>
                  <a:lnTo>
                    <a:pt x="3071" y="3327"/>
                  </a:lnTo>
                  <a:lnTo>
                    <a:pt x="2742" y="3363"/>
                  </a:lnTo>
                  <a:lnTo>
                    <a:pt x="2376" y="3436"/>
                  </a:lnTo>
                  <a:lnTo>
                    <a:pt x="2047" y="3546"/>
                  </a:lnTo>
                  <a:lnTo>
                    <a:pt x="1718" y="3765"/>
                  </a:lnTo>
                  <a:lnTo>
                    <a:pt x="1718" y="3765"/>
                  </a:lnTo>
                  <a:lnTo>
                    <a:pt x="1608" y="3802"/>
                  </a:lnTo>
                  <a:lnTo>
                    <a:pt x="1462" y="3838"/>
                  </a:lnTo>
                  <a:lnTo>
                    <a:pt x="1170" y="3875"/>
                  </a:lnTo>
                  <a:lnTo>
                    <a:pt x="1170" y="3875"/>
                  </a:lnTo>
                  <a:lnTo>
                    <a:pt x="914" y="3875"/>
                  </a:lnTo>
                  <a:lnTo>
                    <a:pt x="658" y="3802"/>
                  </a:lnTo>
                  <a:lnTo>
                    <a:pt x="475" y="3692"/>
                  </a:lnTo>
                  <a:lnTo>
                    <a:pt x="293" y="3582"/>
                  </a:lnTo>
                  <a:lnTo>
                    <a:pt x="293" y="3582"/>
                  </a:lnTo>
                  <a:lnTo>
                    <a:pt x="146" y="3400"/>
                  </a:lnTo>
                  <a:lnTo>
                    <a:pt x="37" y="3180"/>
                  </a:lnTo>
                  <a:lnTo>
                    <a:pt x="0" y="3071"/>
                  </a:lnTo>
                  <a:lnTo>
                    <a:pt x="0" y="2961"/>
                  </a:lnTo>
                  <a:lnTo>
                    <a:pt x="37" y="2851"/>
                  </a:lnTo>
                  <a:lnTo>
                    <a:pt x="73" y="2705"/>
                  </a:lnTo>
                  <a:lnTo>
                    <a:pt x="73" y="2705"/>
                  </a:lnTo>
                  <a:lnTo>
                    <a:pt x="146" y="2523"/>
                  </a:lnTo>
                  <a:lnTo>
                    <a:pt x="220" y="2340"/>
                  </a:lnTo>
                  <a:lnTo>
                    <a:pt x="256" y="2157"/>
                  </a:lnTo>
                  <a:lnTo>
                    <a:pt x="329" y="1974"/>
                  </a:lnTo>
                  <a:lnTo>
                    <a:pt x="329" y="1974"/>
                  </a:lnTo>
                  <a:lnTo>
                    <a:pt x="731" y="1316"/>
                  </a:lnTo>
                  <a:lnTo>
                    <a:pt x="1170" y="658"/>
                  </a:lnTo>
                  <a:lnTo>
                    <a:pt x="1170" y="658"/>
                  </a:lnTo>
                  <a:lnTo>
                    <a:pt x="1243" y="585"/>
                  </a:lnTo>
                  <a:lnTo>
                    <a:pt x="1316" y="549"/>
                  </a:lnTo>
                  <a:lnTo>
                    <a:pt x="1535" y="512"/>
                  </a:lnTo>
                  <a:lnTo>
                    <a:pt x="1535" y="512"/>
                  </a:lnTo>
                  <a:lnTo>
                    <a:pt x="1572" y="512"/>
                  </a:lnTo>
                  <a:lnTo>
                    <a:pt x="1572" y="512"/>
                  </a:lnTo>
                  <a:lnTo>
                    <a:pt x="1645" y="585"/>
                  </a:lnTo>
                  <a:lnTo>
                    <a:pt x="1755" y="622"/>
                  </a:lnTo>
                  <a:lnTo>
                    <a:pt x="2011" y="731"/>
                  </a:lnTo>
                  <a:lnTo>
                    <a:pt x="2157" y="768"/>
                  </a:lnTo>
                  <a:lnTo>
                    <a:pt x="2230" y="878"/>
                  </a:lnTo>
                  <a:lnTo>
                    <a:pt x="2303" y="987"/>
                  </a:lnTo>
                  <a:lnTo>
                    <a:pt x="2303" y="1170"/>
                  </a:lnTo>
                  <a:lnTo>
                    <a:pt x="2303" y="1170"/>
                  </a:lnTo>
                  <a:lnTo>
                    <a:pt x="2340" y="1280"/>
                  </a:lnTo>
                  <a:lnTo>
                    <a:pt x="2449" y="1426"/>
                  </a:lnTo>
                  <a:lnTo>
                    <a:pt x="2742" y="1718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7"/>
            <p:cNvSpPr/>
            <p:nvPr/>
          </p:nvSpPr>
          <p:spPr>
            <a:xfrm>
              <a:off x="5249650" y="3956325"/>
              <a:ext cx="100550" cy="166325"/>
            </a:xfrm>
            <a:custGeom>
              <a:avLst/>
              <a:gdLst/>
              <a:ahLst/>
              <a:cxnLst/>
              <a:rect l="l" t="t" r="r" b="b"/>
              <a:pathLst>
                <a:path w="4022" h="6653" fill="none" extrusionOk="0">
                  <a:moveTo>
                    <a:pt x="3181" y="6653"/>
                  </a:moveTo>
                  <a:lnTo>
                    <a:pt x="3181" y="6653"/>
                  </a:lnTo>
                  <a:lnTo>
                    <a:pt x="2888" y="6616"/>
                  </a:lnTo>
                  <a:lnTo>
                    <a:pt x="2596" y="6506"/>
                  </a:lnTo>
                  <a:lnTo>
                    <a:pt x="2596" y="6506"/>
                  </a:lnTo>
                  <a:lnTo>
                    <a:pt x="2194" y="6324"/>
                  </a:lnTo>
                  <a:lnTo>
                    <a:pt x="1792" y="6104"/>
                  </a:lnTo>
                  <a:lnTo>
                    <a:pt x="1792" y="6104"/>
                  </a:lnTo>
                  <a:lnTo>
                    <a:pt x="1646" y="5995"/>
                  </a:lnTo>
                  <a:lnTo>
                    <a:pt x="1536" y="5848"/>
                  </a:lnTo>
                  <a:lnTo>
                    <a:pt x="1536" y="5702"/>
                  </a:lnTo>
                  <a:lnTo>
                    <a:pt x="1536" y="5520"/>
                  </a:lnTo>
                  <a:lnTo>
                    <a:pt x="1536" y="5520"/>
                  </a:lnTo>
                  <a:lnTo>
                    <a:pt x="1646" y="4898"/>
                  </a:lnTo>
                  <a:lnTo>
                    <a:pt x="1828" y="4204"/>
                  </a:lnTo>
                  <a:lnTo>
                    <a:pt x="1828" y="4204"/>
                  </a:lnTo>
                  <a:lnTo>
                    <a:pt x="1280" y="3655"/>
                  </a:lnTo>
                  <a:lnTo>
                    <a:pt x="988" y="3326"/>
                  </a:lnTo>
                  <a:lnTo>
                    <a:pt x="732" y="3034"/>
                  </a:lnTo>
                  <a:lnTo>
                    <a:pt x="732" y="3034"/>
                  </a:lnTo>
                  <a:lnTo>
                    <a:pt x="549" y="2705"/>
                  </a:lnTo>
                  <a:lnTo>
                    <a:pt x="330" y="2340"/>
                  </a:lnTo>
                  <a:lnTo>
                    <a:pt x="183" y="1974"/>
                  </a:lnTo>
                  <a:lnTo>
                    <a:pt x="37" y="1609"/>
                  </a:lnTo>
                  <a:lnTo>
                    <a:pt x="37" y="1609"/>
                  </a:lnTo>
                  <a:lnTo>
                    <a:pt x="1" y="1389"/>
                  </a:lnTo>
                  <a:lnTo>
                    <a:pt x="37" y="1206"/>
                  </a:lnTo>
                  <a:lnTo>
                    <a:pt x="74" y="1097"/>
                  </a:lnTo>
                  <a:lnTo>
                    <a:pt x="147" y="987"/>
                  </a:lnTo>
                  <a:lnTo>
                    <a:pt x="220" y="914"/>
                  </a:lnTo>
                  <a:lnTo>
                    <a:pt x="366" y="841"/>
                  </a:lnTo>
                  <a:lnTo>
                    <a:pt x="366" y="841"/>
                  </a:lnTo>
                  <a:lnTo>
                    <a:pt x="549" y="731"/>
                  </a:lnTo>
                  <a:lnTo>
                    <a:pt x="768" y="585"/>
                  </a:lnTo>
                  <a:lnTo>
                    <a:pt x="1134" y="256"/>
                  </a:lnTo>
                  <a:lnTo>
                    <a:pt x="1134" y="256"/>
                  </a:lnTo>
                  <a:lnTo>
                    <a:pt x="1317" y="146"/>
                  </a:lnTo>
                  <a:lnTo>
                    <a:pt x="1499" y="37"/>
                  </a:lnTo>
                  <a:lnTo>
                    <a:pt x="1719" y="0"/>
                  </a:lnTo>
                  <a:lnTo>
                    <a:pt x="1901" y="0"/>
                  </a:lnTo>
                  <a:lnTo>
                    <a:pt x="1901" y="0"/>
                  </a:lnTo>
                  <a:lnTo>
                    <a:pt x="2048" y="0"/>
                  </a:lnTo>
                  <a:lnTo>
                    <a:pt x="2048" y="0"/>
                  </a:lnTo>
                  <a:lnTo>
                    <a:pt x="2413" y="37"/>
                  </a:lnTo>
                  <a:lnTo>
                    <a:pt x="2523" y="73"/>
                  </a:lnTo>
                  <a:lnTo>
                    <a:pt x="2596" y="146"/>
                  </a:lnTo>
                  <a:lnTo>
                    <a:pt x="2632" y="220"/>
                  </a:lnTo>
                  <a:lnTo>
                    <a:pt x="2669" y="366"/>
                  </a:lnTo>
                  <a:lnTo>
                    <a:pt x="2669" y="731"/>
                  </a:lnTo>
                  <a:lnTo>
                    <a:pt x="2669" y="731"/>
                  </a:lnTo>
                  <a:lnTo>
                    <a:pt x="2267" y="951"/>
                  </a:lnTo>
                  <a:lnTo>
                    <a:pt x="2121" y="1060"/>
                  </a:lnTo>
                  <a:lnTo>
                    <a:pt x="1975" y="1170"/>
                  </a:lnTo>
                  <a:lnTo>
                    <a:pt x="1975" y="1170"/>
                  </a:lnTo>
                  <a:lnTo>
                    <a:pt x="1865" y="1316"/>
                  </a:lnTo>
                  <a:lnTo>
                    <a:pt x="1792" y="1499"/>
                  </a:lnTo>
                  <a:lnTo>
                    <a:pt x="1792" y="1645"/>
                  </a:lnTo>
                  <a:lnTo>
                    <a:pt x="1792" y="1828"/>
                  </a:lnTo>
                  <a:lnTo>
                    <a:pt x="1828" y="2011"/>
                  </a:lnTo>
                  <a:lnTo>
                    <a:pt x="1938" y="2157"/>
                  </a:lnTo>
                  <a:lnTo>
                    <a:pt x="2084" y="2340"/>
                  </a:lnTo>
                  <a:lnTo>
                    <a:pt x="2267" y="2486"/>
                  </a:lnTo>
                  <a:lnTo>
                    <a:pt x="2267" y="2486"/>
                  </a:lnTo>
                  <a:lnTo>
                    <a:pt x="2523" y="2705"/>
                  </a:lnTo>
                  <a:lnTo>
                    <a:pt x="2742" y="2997"/>
                  </a:lnTo>
                  <a:lnTo>
                    <a:pt x="2888" y="3290"/>
                  </a:lnTo>
                  <a:lnTo>
                    <a:pt x="2998" y="3619"/>
                  </a:lnTo>
                  <a:lnTo>
                    <a:pt x="2998" y="3619"/>
                  </a:lnTo>
                  <a:lnTo>
                    <a:pt x="3071" y="3948"/>
                  </a:lnTo>
                  <a:lnTo>
                    <a:pt x="3181" y="4277"/>
                  </a:lnTo>
                  <a:lnTo>
                    <a:pt x="3327" y="4606"/>
                  </a:lnTo>
                  <a:lnTo>
                    <a:pt x="3437" y="4752"/>
                  </a:lnTo>
                  <a:lnTo>
                    <a:pt x="3583" y="4898"/>
                  </a:lnTo>
                  <a:lnTo>
                    <a:pt x="3583" y="4898"/>
                  </a:lnTo>
                  <a:lnTo>
                    <a:pt x="3692" y="5044"/>
                  </a:lnTo>
                  <a:lnTo>
                    <a:pt x="3766" y="5227"/>
                  </a:lnTo>
                  <a:lnTo>
                    <a:pt x="3839" y="5410"/>
                  </a:lnTo>
                  <a:lnTo>
                    <a:pt x="3875" y="5593"/>
                  </a:lnTo>
                  <a:lnTo>
                    <a:pt x="3912" y="5958"/>
                  </a:lnTo>
                  <a:lnTo>
                    <a:pt x="3948" y="6141"/>
                  </a:lnTo>
                  <a:lnTo>
                    <a:pt x="4021" y="6324"/>
                  </a:lnTo>
                  <a:lnTo>
                    <a:pt x="4021" y="6324"/>
                  </a:lnTo>
                  <a:lnTo>
                    <a:pt x="3802" y="6470"/>
                  </a:lnTo>
                  <a:lnTo>
                    <a:pt x="3619" y="6580"/>
                  </a:lnTo>
                  <a:lnTo>
                    <a:pt x="3400" y="6616"/>
                  </a:lnTo>
                  <a:lnTo>
                    <a:pt x="3181" y="665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7"/>
            <p:cNvSpPr/>
            <p:nvPr/>
          </p:nvSpPr>
          <p:spPr>
            <a:xfrm>
              <a:off x="5574975" y="395175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fill="none" extrusionOk="0">
                  <a:moveTo>
                    <a:pt x="146" y="329"/>
                  </a:moveTo>
                  <a:lnTo>
                    <a:pt x="146" y="329"/>
                  </a:lnTo>
                  <a:lnTo>
                    <a:pt x="0" y="329"/>
                  </a:lnTo>
                  <a:lnTo>
                    <a:pt x="0" y="329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146" y="0"/>
                  </a:lnTo>
                  <a:lnTo>
                    <a:pt x="146" y="3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7"/>
            <p:cNvSpPr/>
            <p:nvPr/>
          </p:nvSpPr>
          <p:spPr>
            <a:xfrm>
              <a:off x="4792775" y="3832950"/>
              <a:ext cx="10975" cy="5525"/>
            </a:xfrm>
            <a:custGeom>
              <a:avLst/>
              <a:gdLst/>
              <a:ahLst/>
              <a:cxnLst/>
              <a:rect l="l" t="t" r="r" b="b"/>
              <a:pathLst>
                <a:path w="439" h="221" fill="none" extrusionOk="0">
                  <a:moveTo>
                    <a:pt x="0" y="220"/>
                  </a:moveTo>
                  <a:lnTo>
                    <a:pt x="0" y="220"/>
                  </a:lnTo>
                  <a:lnTo>
                    <a:pt x="0" y="1"/>
                  </a:lnTo>
                  <a:lnTo>
                    <a:pt x="0" y="1"/>
                  </a:lnTo>
                  <a:lnTo>
                    <a:pt x="439" y="37"/>
                  </a:lnTo>
                  <a:lnTo>
                    <a:pt x="439" y="37"/>
                  </a:lnTo>
                  <a:lnTo>
                    <a:pt x="439" y="184"/>
                  </a:lnTo>
                  <a:lnTo>
                    <a:pt x="439" y="184"/>
                  </a:lnTo>
                  <a:lnTo>
                    <a:pt x="0" y="22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7"/>
            <p:cNvSpPr/>
            <p:nvPr/>
          </p:nvSpPr>
          <p:spPr>
            <a:xfrm>
              <a:off x="5920375" y="3819250"/>
              <a:ext cx="7325" cy="3675"/>
            </a:xfrm>
            <a:custGeom>
              <a:avLst/>
              <a:gdLst/>
              <a:ahLst/>
              <a:cxnLst/>
              <a:rect l="l" t="t" r="r" b="b"/>
              <a:pathLst>
                <a:path w="293" h="147" fill="none" extrusionOk="0">
                  <a:moveTo>
                    <a:pt x="0" y="147"/>
                  </a:moveTo>
                  <a:lnTo>
                    <a:pt x="0" y="147"/>
                  </a:lnTo>
                  <a:lnTo>
                    <a:pt x="0" y="1"/>
                  </a:lnTo>
                  <a:lnTo>
                    <a:pt x="293" y="1"/>
                  </a:lnTo>
                  <a:lnTo>
                    <a:pt x="293" y="74"/>
                  </a:lnTo>
                  <a:lnTo>
                    <a:pt x="293" y="74"/>
                  </a:lnTo>
                  <a:lnTo>
                    <a:pt x="0" y="147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7"/>
            <p:cNvSpPr/>
            <p:nvPr/>
          </p:nvSpPr>
          <p:spPr>
            <a:xfrm>
              <a:off x="5938650" y="3741575"/>
              <a:ext cx="17375" cy="61250"/>
            </a:xfrm>
            <a:custGeom>
              <a:avLst/>
              <a:gdLst/>
              <a:ahLst/>
              <a:cxnLst/>
              <a:rect l="l" t="t" r="r" b="b"/>
              <a:pathLst>
                <a:path w="695" h="2450" fill="none" extrusionOk="0">
                  <a:moveTo>
                    <a:pt x="110" y="2450"/>
                  </a:moveTo>
                  <a:lnTo>
                    <a:pt x="110" y="2450"/>
                  </a:lnTo>
                  <a:lnTo>
                    <a:pt x="37" y="2267"/>
                  </a:lnTo>
                  <a:lnTo>
                    <a:pt x="0" y="2121"/>
                  </a:lnTo>
                  <a:lnTo>
                    <a:pt x="37" y="1974"/>
                  </a:lnTo>
                  <a:lnTo>
                    <a:pt x="74" y="1828"/>
                  </a:lnTo>
                  <a:lnTo>
                    <a:pt x="220" y="1536"/>
                  </a:lnTo>
                  <a:lnTo>
                    <a:pt x="256" y="1390"/>
                  </a:lnTo>
                  <a:lnTo>
                    <a:pt x="293" y="1243"/>
                  </a:lnTo>
                  <a:lnTo>
                    <a:pt x="293" y="1243"/>
                  </a:lnTo>
                  <a:lnTo>
                    <a:pt x="403" y="1"/>
                  </a:lnTo>
                  <a:lnTo>
                    <a:pt x="403" y="1"/>
                  </a:lnTo>
                  <a:lnTo>
                    <a:pt x="549" y="366"/>
                  </a:lnTo>
                  <a:lnTo>
                    <a:pt x="658" y="695"/>
                  </a:lnTo>
                  <a:lnTo>
                    <a:pt x="695" y="988"/>
                  </a:lnTo>
                  <a:lnTo>
                    <a:pt x="695" y="1316"/>
                  </a:lnTo>
                  <a:lnTo>
                    <a:pt x="658" y="1609"/>
                  </a:lnTo>
                  <a:lnTo>
                    <a:pt x="512" y="1901"/>
                  </a:lnTo>
                  <a:lnTo>
                    <a:pt x="366" y="2194"/>
                  </a:lnTo>
                  <a:lnTo>
                    <a:pt x="110" y="245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7"/>
            <p:cNvSpPr/>
            <p:nvPr/>
          </p:nvSpPr>
          <p:spPr>
            <a:xfrm>
              <a:off x="5012975" y="3694975"/>
              <a:ext cx="21050" cy="29275"/>
            </a:xfrm>
            <a:custGeom>
              <a:avLst/>
              <a:gdLst/>
              <a:ahLst/>
              <a:cxnLst/>
              <a:rect l="l" t="t" r="r" b="b"/>
              <a:pathLst>
                <a:path w="842" h="1171" fill="none" extrusionOk="0">
                  <a:moveTo>
                    <a:pt x="586" y="1170"/>
                  </a:moveTo>
                  <a:lnTo>
                    <a:pt x="586" y="1170"/>
                  </a:lnTo>
                  <a:lnTo>
                    <a:pt x="257" y="768"/>
                  </a:lnTo>
                  <a:lnTo>
                    <a:pt x="1" y="403"/>
                  </a:lnTo>
                  <a:lnTo>
                    <a:pt x="1" y="403"/>
                  </a:lnTo>
                  <a:lnTo>
                    <a:pt x="1" y="329"/>
                  </a:lnTo>
                  <a:lnTo>
                    <a:pt x="37" y="220"/>
                  </a:lnTo>
                  <a:lnTo>
                    <a:pt x="111" y="37"/>
                  </a:lnTo>
                  <a:lnTo>
                    <a:pt x="111" y="37"/>
                  </a:lnTo>
                  <a:lnTo>
                    <a:pt x="147" y="0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440" y="37"/>
                  </a:lnTo>
                  <a:lnTo>
                    <a:pt x="440" y="37"/>
                  </a:lnTo>
                  <a:lnTo>
                    <a:pt x="586" y="147"/>
                  </a:lnTo>
                  <a:lnTo>
                    <a:pt x="732" y="256"/>
                  </a:lnTo>
                  <a:lnTo>
                    <a:pt x="805" y="366"/>
                  </a:lnTo>
                  <a:lnTo>
                    <a:pt x="842" y="476"/>
                  </a:lnTo>
                  <a:lnTo>
                    <a:pt x="842" y="622"/>
                  </a:lnTo>
                  <a:lnTo>
                    <a:pt x="805" y="805"/>
                  </a:lnTo>
                  <a:lnTo>
                    <a:pt x="695" y="951"/>
                  </a:lnTo>
                  <a:lnTo>
                    <a:pt x="586" y="117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7"/>
            <p:cNvSpPr/>
            <p:nvPr/>
          </p:nvSpPr>
          <p:spPr>
            <a:xfrm>
              <a:off x="5058675" y="3682175"/>
              <a:ext cx="7325" cy="11000"/>
            </a:xfrm>
            <a:custGeom>
              <a:avLst/>
              <a:gdLst/>
              <a:ahLst/>
              <a:cxnLst/>
              <a:rect l="l" t="t" r="r" b="b"/>
              <a:pathLst>
                <a:path w="293" h="440" fill="none" extrusionOk="0">
                  <a:moveTo>
                    <a:pt x="220" y="439"/>
                  </a:moveTo>
                  <a:lnTo>
                    <a:pt x="220" y="439"/>
                  </a:lnTo>
                  <a:lnTo>
                    <a:pt x="0" y="1"/>
                  </a:lnTo>
                  <a:lnTo>
                    <a:pt x="0" y="1"/>
                  </a:lnTo>
                  <a:lnTo>
                    <a:pt x="220" y="1"/>
                  </a:lnTo>
                  <a:lnTo>
                    <a:pt x="256" y="37"/>
                  </a:lnTo>
                  <a:lnTo>
                    <a:pt x="293" y="74"/>
                  </a:lnTo>
                  <a:lnTo>
                    <a:pt x="293" y="220"/>
                  </a:lnTo>
                  <a:lnTo>
                    <a:pt x="220" y="43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7"/>
            <p:cNvSpPr/>
            <p:nvPr/>
          </p:nvSpPr>
          <p:spPr>
            <a:xfrm>
              <a:off x="4813775" y="3606325"/>
              <a:ext cx="183700" cy="240375"/>
            </a:xfrm>
            <a:custGeom>
              <a:avLst/>
              <a:gdLst/>
              <a:ahLst/>
              <a:cxnLst/>
              <a:rect l="l" t="t" r="r" b="b"/>
              <a:pathLst>
                <a:path w="7348" h="9615" fill="none" extrusionOk="0">
                  <a:moveTo>
                    <a:pt x="1" y="9285"/>
                  </a:moveTo>
                  <a:lnTo>
                    <a:pt x="1" y="9285"/>
                  </a:lnTo>
                  <a:lnTo>
                    <a:pt x="37" y="8956"/>
                  </a:lnTo>
                  <a:lnTo>
                    <a:pt x="74" y="8846"/>
                  </a:lnTo>
                  <a:lnTo>
                    <a:pt x="147" y="8773"/>
                  </a:lnTo>
                  <a:lnTo>
                    <a:pt x="220" y="8700"/>
                  </a:lnTo>
                  <a:lnTo>
                    <a:pt x="330" y="8664"/>
                  </a:lnTo>
                  <a:lnTo>
                    <a:pt x="659" y="8591"/>
                  </a:lnTo>
                  <a:lnTo>
                    <a:pt x="659" y="8591"/>
                  </a:lnTo>
                  <a:lnTo>
                    <a:pt x="841" y="8518"/>
                  </a:lnTo>
                  <a:lnTo>
                    <a:pt x="951" y="8481"/>
                  </a:lnTo>
                  <a:lnTo>
                    <a:pt x="1024" y="8408"/>
                  </a:lnTo>
                  <a:lnTo>
                    <a:pt x="1024" y="8408"/>
                  </a:lnTo>
                  <a:lnTo>
                    <a:pt x="1134" y="8262"/>
                  </a:lnTo>
                  <a:lnTo>
                    <a:pt x="1243" y="8189"/>
                  </a:lnTo>
                  <a:lnTo>
                    <a:pt x="1536" y="8152"/>
                  </a:lnTo>
                  <a:lnTo>
                    <a:pt x="1536" y="8152"/>
                  </a:lnTo>
                  <a:lnTo>
                    <a:pt x="1719" y="8079"/>
                  </a:lnTo>
                  <a:lnTo>
                    <a:pt x="1828" y="8042"/>
                  </a:lnTo>
                  <a:lnTo>
                    <a:pt x="1938" y="7933"/>
                  </a:lnTo>
                  <a:lnTo>
                    <a:pt x="2048" y="7860"/>
                  </a:lnTo>
                  <a:lnTo>
                    <a:pt x="2084" y="7750"/>
                  </a:lnTo>
                  <a:lnTo>
                    <a:pt x="2121" y="7604"/>
                  </a:lnTo>
                  <a:lnTo>
                    <a:pt x="2121" y="7458"/>
                  </a:lnTo>
                  <a:lnTo>
                    <a:pt x="2084" y="7311"/>
                  </a:lnTo>
                  <a:lnTo>
                    <a:pt x="2084" y="7311"/>
                  </a:lnTo>
                  <a:lnTo>
                    <a:pt x="2011" y="6873"/>
                  </a:lnTo>
                  <a:lnTo>
                    <a:pt x="2048" y="6690"/>
                  </a:lnTo>
                  <a:lnTo>
                    <a:pt x="2084" y="6507"/>
                  </a:lnTo>
                  <a:lnTo>
                    <a:pt x="2121" y="6324"/>
                  </a:lnTo>
                  <a:lnTo>
                    <a:pt x="2230" y="6178"/>
                  </a:lnTo>
                  <a:lnTo>
                    <a:pt x="2340" y="5995"/>
                  </a:lnTo>
                  <a:lnTo>
                    <a:pt x="2523" y="5849"/>
                  </a:lnTo>
                  <a:lnTo>
                    <a:pt x="2523" y="5849"/>
                  </a:lnTo>
                  <a:lnTo>
                    <a:pt x="2669" y="5703"/>
                  </a:lnTo>
                  <a:lnTo>
                    <a:pt x="2779" y="5557"/>
                  </a:lnTo>
                  <a:lnTo>
                    <a:pt x="2852" y="5411"/>
                  </a:lnTo>
                  <a:lnTo>
                    <a:pt x="2888" y="5264"/>
                  </a:lnTo>
                  <a:lnTo>
                    <a:pt x="2852" y="5118"/>
                  </a:lnTo>
                  <a:lnTo>
                    <a:pt x="2779" y="4972"/>
                  </a:lnTo>
                  <a:lnTo>
                    <a:pt x="2669" y="4826"/>
                  </a:lnTo>
                  <a:lnTo>
                    <a:pt x="2523" y="4643"/>
                  </a:lnTo>
                  <a:lnTo>
                    <a:pt x="2523" y="4643"/>
                  </a:lnTo>
                  <a:lnTo>
                    <a:pt x="2340" y="4460"/>
                  </a:lnTo>
                  <a:lnTo>
                    <a:pt x="2194" y="4314"/>
                  </a:lnTo>
                  <a:lnTo>
                    <a:pt x="2084" y="4095"/>
                  </a:lnTo>
                  <a:lnTo>
                    <a:pt x="2048" y="3985"/>
                  </a:lnTo>
                  <a:lnTo>
                    <a:pt x="2048" y="3839"/>
                  </a:lnTo>
                  <a:lnTo>
                    <a:pt x="2048" y="3839"/>
                  </a:lnTo>
                  <a:lnTo>
                    <a:pt x="2084" y="3510"/>
                  </a:lnTo>
                  <a:lnTo>
                    <a:pt x="2121" y="3181"/>
                  </a:lnTo>
                  <a:lnTo>
                    <a:pt x="2230" y="2889"/>
                  </a:lnTo>
                  <a:lnTo>
                    <a:pt x="2413" y="2633"/>
                  </a:lnTo>
                  <a:lnTo>
                    <a:pt x="2413" y="2633"/>
                  </a:lnTo>
                  <a:lnTo>
                    <a:pt x="2596" y="2450"/>
                  </a:lnTo>
                  <a:lnTo>
                    <a:pt x="2779" y="2267"/>
                  </a:lnTo>
                  <a:lnTo>
                    <a:pt x="2779" y="2267"/>
                  </a:lnTo>
                  <a:lnTo>
                    <a:pt x="3108" y="1975"/>
                  </a:lnTo>
                  <a:lnTo>
                    <a:pt x="3254" y="1829"/>
                  </a:lnTo>
                  <a:lnTo>
                    <a:pt x="3363" y="1682"/>
                  </a:lnTo>
                  <a:lnTo>
                    <a:pt x="3437" y="1463"/>
                  </a:lnTo>
                  <a:lnTo>
                    <a:pt x="3510" y="1280"/>
                  </a:lnTo>
                  <a:lnTo>
                    <a:pt x="3583" y="1061"/>
                  </a:lnTo>
                  <a:lnTo>
                    <a:pt x="3583" y="842"/>
                  </a:lnTo>
                  <a:lnTo>
                    <a:pt x="3583" y="842"/>
                  </a:lnTo>
                  <a:lnTo>
                    <a:pt x="3619" y="622"/>
                  </a:lnTo>
                  <a:lnTo>
                    <a:pt x="3656" y="476"/>
                  </a:lnTo>
                  <a:lnTo>
                    <a:pt x="3729" y="330"/>
                  </a:lnTo>
                  <a:lnTo>
                    <a:pt x="3802" y="184"/>
                  </a:lnTo>
                  <a:lnTo>
                    <a:pt x="3912" y="111"/>
                  </a:lnTo>
                  <a:lnTo>
                    <a:pt x="4058" y="38"/>
                  </a:lnTo>
                  <a:lnTo>
                    <a:pt x="4204" y="1"/>
                  </a:lnTo>
                  <a:lnTo>
                    <a:pt x="4350" y="1"/>
                  </a:lnTo>
                  <a:lnTo>
                    <a:pt x="4350" y="1"/>
                  </a:lnTo>
                  <a:lnTo>
                    <a:pt x="4497" y="1"/>
                  </a:lnTo>
                  <a:lnTo>
                    <a:pt x="4497" y="1"/>
                  </a:lnTo>
                  <a:lnTo>
                    <a:pt x="4643" y="38"/>
                  </a:lnTo>
                  <a:lnTo>
                    <a:pt x="4789" y="74"/>
                  </a:lnTo>
                  <a:lnTo>
                    <a:pt x="4862" y="147"/>
                  </a:lnTo>
                  <a:lnTo>
                    <a:pt x="4935" y="220"/>
                  </a:lnTo>
                  <a:lnTo>
                    <a:pt x="4972" y="330"/>
                  </a:lnTo>
                  <a:lnTo>
                    <a:pt x="4972" y="440"/>
                  </a:lnTo>
                  <a:lnTo>
                    <a:pt x="4935" y="586"/>
                  </a:lnTo>
                  <a:lnTo>
                    <a:pt x="4862" y="732"/>
                  </a:lnTo>
                  <a:lnTo>
                    <a:pt x="4862" y="732"/>
                  </a:lnTo>
                  <a:lnTo>
                    <a:pt x="4423" y="1427"/>
                  </a:lnTo>
                  <a:lnTo>
                    <a:pt x="4168" y="1755"/>
                  </a:lnTo>
                  <a:lnTo>
                    <a:pt x="3912" y="2084"/>
                  </a:lnTo>
                  <a:lnTo>
                    <a:pt x="3912" y="2084"/>
                  </a:lnTo>
                  <a:lnTo>
                    <a:pt x="3766" y="2304"/>
                  </a:lnTo>
                  <a:lnTo>
                    <a:pt x="3656" y="2523"/>
                  </a:lnTo>
                  <a:lnTo>
                    <a:pt x="3619" y="2742"/>
                  </a:lnTo>
                  <a:lnTo>
                    <a:pt x="3692" y="2998"/>
                  </a:lnTo>
                  <a:lnTo>
                    <a:pt x="3692" y="2998"/>
                  </a:lnTo>
                  <a:lnTo>
                    <a:pt x="3729" y="3218"/>
                  </a:lnTo>
                  <a:lnTo>
                    <a:pt x="3766" y="3437"/>
                  </a:lnTo>
                  <a:lnTo>
                    <a:pt x="3766" y="3839"/>
                  </a:lnTo>
                  <a:lnTo>
                    <a:pt x="3766" y="3839"/>
                  </a:lnTo>
                  <a:lnTo>
                    <a:pt x="3802" y="4058"/>
                  </a:lnTo>
                  <a:lnTo>
                    <a:pt x="3875" y="4278"/>
                  </a:lnTo>
                  <a:lnTo>
                    <a:pt x="3985" y="4460"/>
                  </a:lnTo>
                  <a:lnTo>
                    <a:pt x="4131" y="4643"/>
                  </a:lnTo>
                  <a:lnTo>
                    <a:pt x="4314" y="4753"/>
                  </a:lnTo>
                  <a:lnTo>
                    <a:pt x="4497" y="4862"/>
                  </a:lnTo>
                  <a:lnTo>
                    <a:pt x="4716" y="4899"/>
                  </a:lnTo>
                  <a:lnTo>
                    <a:pt x="4899" y="4935"/>
                  </a:lnTo>
                  <a:lnTo>
                    <a:pt x="4899" y="4935"/>
                  </a:lnTo>
                  <a:lnTo>
                    <a:pt x="5154" y="4899"/>
                  </a:lnTo>
                  <a:lnTo>
                    <a:pt x="5410" y="4826"/>
                  </a:lnTo>
                  <a:lnTo>
                    <a:pt x="5410" y="4826"/>
                  </a:lnTo>
                  <a:lnTo>
                    <a:pt x="5666" y="4716"/>
                  </a:lnTo>
                  <a:lnTo>
                    <a:pt x="5922" y="4643"/>
                  </a:lnTo>
                  <a:lnTo>
                    <a:pt x="6214" y="4606"/>
                  </a:lnTo>
                  <a:lnTo>
                    <a:pt x="6470" y="4570"/>
                  </a:lnTo>
                  <a:lnTo>
                    <a:pt x="6470" y="4570"/>
                  </a:lnTo>
                  <a:lnTo>
                    <a:pt x="6909" y="4606"/>
                  </a:lnTo>
                  <a:lnTo>
                    <a:pt x="7348" y="4680"/>
                  </a:lnTo>
                  <a:lnTo>
                    <a:pt x="7348" y="4680"/>
                  </a:lnTo>
                  <a:lnTo>
                    <a:pt x="7201" y="4899"/>
                  </a:lnTo>
                  <a:lnTo>
                    <a:pt x="7055" y="5082"/>
                  </a:lnTo>
                  <a:lnTo>
                    <a:pt x="6909" y="5191"/>
                  </a:lnTo>
                  <a:lnTo>
                    <a:pt x="6690" y="5228"/>
                  </a:lnTo>
                  <a:lnTo>
                    <a:pt x="6690" y="5228"/>
                  </a:lnTo>
                  <a:lnTo>
                    <a:pt x="6543" y="5228"/>
                  </a:lnTo>
                  <a:lnTo>
                    <a:pt x="6543" y="5228"/>
                  </a:lnTo>
                  <a:lnTo>
                    <a:pt x="6141" y="5191"/>
                  </a:lnTo>
                  <a:lnTo>
                    <a:pt x="6141" y="5191"/>
                  </a:lnTo>
                  <a:lnTo>
                    <a:pt x="5849" y="5191"/>
                  </a:lnTo>
                  <a:lnTo>
                    <a:pt x="5630" y="5264"/>
                  </a:lnTo>
                  <a:lnTo>
                    <a:pt x="5374" y="5374"/>
                  </a:lnTo>
                  <a:lnTo>
                    <a:pt x="5154" y="5484"/>
                  </a:lnTo>
                  <a:lnTo>
                    <a:pt x="4972" y="5666"/>
                  </a:lnTo>
                  <a:lnTo>
                    <a:pt x="4752" y="5849"/>
                  </a:lnTo>
                  <a:lnTo>
                    <a:pt x="4423" y="6288"/>
                  </a:lnTo>
                  <a:lnTo>
                    <a:pt x="4423" y="6288"/>
                  </a:lnTo>
                  <a:lnTo>
                    <a:pt x="4533" y="6361"/>
                  </a:lnTo>
                  <a:lnTo>
                    <a:pt x="4716" y="6398"/>
                  </a:lnTo>
                  <a:lnTo>
                    <a:pt x="5045" y="6398"/>
                  </a:lnTo>
                  <a:lnTo>
                    <a:pt x="5191" y="6434"/>
                  </a:lnTo>
                  <a:lnTo>
                    <a:pt x="5301" y="6544"/>
                  </a:lnTo>
                  <a:lnTo>
                    <a:pt x="5337" y="6617"/>
                  </a:lnTo>
                  <a:lnTo>
                    <a:pt x="5374" y="6726"/>
                  </a:lnTo>
                  <a:lnTo>
                    <a:pt x="5374" y="6982"/>
                  </a:lnTo>
                  <a:lnTo>
                    <a:pt x="5374" y="6982"/>
                  </a:lnTo>
                  <a:lnTo>
                    <a:pt x="5154" y="6982"/>
                  </a:lnTo>
                  <a:lnTo>
                    <a:pt x="4935" y="6982"/>
                  </a:lnTo>
                  <a:lnTo>
                    <a:pt x="4935" y="6982"/>
                  </a:lnTo>
                  <a:lnTo>
                    <a:pt x="4679" y="6946"/>
                  </a:lnTo>
                  <a:lnTo>
                    <a:pt x="4679" y="6946"/>
                  </a:lnTo>
                  <a:lnTo>
                    <a:pt x="4423" y="6982"/>
                  </a:lnTo>
                  <a:lnTo>
                    <a:pt x="4350" y="7019"/>
                  </a:lnTo>
                  <a:lnTo>
                    <a:pt x="4241" y="7092"/>
                  </a:lnTo>
                  <a:lnTo>
                    <a:pt x="4131" y="7275"/>
                  </a:lnTo>
                  <a:lnTo>
                    <a:pt x="4058" y="7567"/>
                  </a:lnTo>
                  <a:lnTo>
                    <a:pt x="4058" y="7567"/>
                  </a:lnTo>
                  <a:lnTo>
                    <a:pt x="4058" y="7823"/>
                  </a:lnTo>
                  <a:lnTo>
                    <a:pt x="4058" y="8115"/>
                  </a:lnTo>
                  <a:lnTo>
                    <a:pt x="4058" y="8115"/>
                  </a:lnTo>
                  <a:lnTo>
                    <a:pt x="4058" y="8627"/>
                  </a:lnTo>
                  <a:lnTo>
                    <a:pt x="4058" y="8627"/>
                  </a:lnTo>
                  <a:lnTo>
                    <a:pt x="3363" y="9175"/>
                  </a:lnTo>
                  <a:lnTo>
                    <a:pt x="3363" y="9175"/>
                  </a:lnTo>
                  <a:lnTo>
                    <a:pt x="3181" y="9102"/>
                  </a:lnTo>
                  <a:lnTo>
                    <a:pt x="2998" y="9029"/>
                  </a:lnTo>
                  <a:lnTo>
                    <a:pt x="2852" y="8993"/>
                  </a:lnTo>
                  <a:lnTo>
                    <a:pt x="2669" y="8956"/>
                  </a:lnTo>
                  <a:lnTo>
                    <a:pt x="2669" y="8956"/>
                  </a:lnTo>
                  <a:lnTo>
                    <a:pt x="2486" y="8993"/>
                  </a:lnTo>
                  <a:lnTo>
                    <a:pt x="2303" y="9029"/>
                  </a:lnTo>
                  <a:lnTo>
                    <a:pt x="2121" y="9102"/>
                  </a:lnTo>
                  <a:lnTo>
                    <a:pt x="1901" y="9212"/>
                  </a:lnTo>
                  <a:lnTo>
                    <a:pt x="1901" y="9212"/>
                  </a:lnTo>
                  <a:lnTo>
                    <a:pt x="1536" y="9468"/>
                  </a:lnTo>
                  <a:lnTo>
                    <a:pt x="1353" y="9578"/>
                  </a:lnTo>
                  <a:lnTo>
                    <a:pt x="1134" y="9614"/>
                  </a:lnTo>
                  <a:lnTo>
                    <a:pt x="1134" y="9614"/>
                  </a:lnTo>
                  <a:lnTo>
                    <a:pt x="988" y="9614"/>
                  </a:lnTo>
                  <a:lnTo>
                    <a:pt x="878" y="9541"/>
                  </a:lnTo>
                  <a:lnTo>
                    <a:pt x="732" y="9468"/>
                  </a:lnTo>
                  <a:lnTo>
                    <a:pt x="586" y="9322"/>
                  </a:lnTo>
                  <a:lnTo>
                    <a:pt x="586" y="9322"/>
                  </a:lnTo>
                  <a:lnTo>
                    <a:pt x="549" y="9285"/>
                  </a:lnTo>
                  <a:lnTo>
                    <a:pt x="439" y="9249"/>
                  </a:lnTo>
                  <a:lnTo>
                    <a:pt x="439" y="9249"/>
                  </a:lnTo>
                  <a:lnTo>
                    <a:pt x="1" y="928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7"/>
            <p:cNvSpPr/>
            <p:nvPr/>
          </p:nvSpPr>
          <p:spPr>
            <a:xfrm>
              <a:off x="5500950" y="3402575"/>
              <a:ext cx="5500" cy="7325"/>
            </a:xfrm>
            <a:custGeom>
              <a:avLst/>
              <a:gdLst/>
              <a:ahLst/>
              <a:cxnLst/>
              <a:rect l="l" t="t" r="r" b="b"/>
              <a:pathLst>
                <a:path w="220" h="293" fill="none" extrusionOk="0">
                  <a:moveTo>
                    <a:pt x="37" y="292"/>
                  </a:moveTo>
                  <a:lnTo>
                    <a:pt x="37" y="29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3" y="0"/>
                  </a:lnTo>
                  <a:lnTo>
                    <a:pt x="183" y="0"/>
                  </a:lnTo>
                  <a:lnTo>
                    <a:pt x="220" y="256"/>
                  </a:lnTo>
                  <a:lnTo>
                    <a:pt x="220" y="256"/>
                  </a:lnTo>
                  <a:lnTo>
                    <a:pt x="37" y="29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7"/>
            <p:cNvSpPr/>
            <p:nvPr/>
          </p:nvSpPr>
          <p:spPr>
            <a:xfrm>
              <a:off x="5620650" y="3255450"/>
              <a:ext cx="11000" cy="4575"/>
            </a:xfrm>
            <a:custGeom>
              <a:avLst/>
              <a:gdLst/>
              <a:ahLst/>
              <a:cxnLst/>
              <a:rect l="l" t="t" r="r" b="b"/>
              <a:pathLst>
                <a:path w="440" h="183" fill="none" extrusionOk="0">
                  <a:moveTo>
                    <a:pt x="37" y="183"/>
                  </a:moveTo>
                  <a:lnTo>
                    <a:pt x="37" y="183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439" y="0"/>
                  </a:lnTo>
                  <a:lnTo>
                    <a:pt x="439" y="0"/>
                  </a:lnTo>
                  <a:lnTo>
                    <a:pt x="439" y="183"/>
                  </a:lnTo>
                  <a:lnTo>
                    <a:pt x="37" y="18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7"/>
            <p:cNvSpPr/>
            <p:nvPr/>
          </p:nvSpPr>
          <p:spPr>
            <a:xfrm>
              <a:off x="4461975" y="3136650"/>
              <a:ext cx="2214125" cy="1964675"/>
            </a:xfrm>
            <a:custGeom>
              <a:avLst/>
              <a:gdLst/>
              <a:ahLst/>
              <a:cxnLst/>
              <a:rect l="l" t="t" r="r" b="b"/>
              <a:pathLst>
                <a:path w="88565" h="78587" fill="none" extrusionOk="0">
                  <a:moveTo>
                    <a:pt x="45141" y="1"/>
                  </a:moveTo>
                  <a:lnTo>
                    <a:pt x="45141" y="1"/>
                  </a:lnTo>
                  <a:lnTo>
                    <a:pt x="44959" y="1"/>
                  </a:lnTo>
                  <a:lnTo>
                    <a:pt x="44776" y="110"/>
                  </a:lnTo>
                  <a:lnTo>
                    <a:pt x="44630" y="220"/>
                  </a:lnTo>
                  <a:lnTo>
                    <a:pt x="44557" y="403"/>
                  </a:lnTo>
                  <a:lnTo>
                    <a:pt x="44557" y="403"/>
                  </a:lnTo>
                  <a:lnTo>
                    <a:pt x="44520" y="732"/>
                  </a:lnTo>
                  <a:lnTo>
                    <a:pt x="44483" y="1097"/>
                  </a:lnTo>
                  <a:lnTo>
                    <a:pt x="44520" y="1426"/>
                  </a:lnTo>
                  <a:lnTo>
                    <a:pt x="44593" y="1755"/>
                  </a:lnTo>
                  <a:lnTo>
                    <a:pt x="44593" y="1755"/>
                  </a:lnTo>
                  <a:lnTo>
                    <a:pt x="44666" y="1974"/>
                  </a:lnTo>
                  <a:lnTo>
                    <a:pt x="44739" y="2157"/>
                  </a:lnTo>
                  <a:lnTo>
                    <a:pt x="44703" y="2230"/>
                  </a:lnTo>
                  <a:lnTo>
                    <a:pt x="44666" y="2303"/>
                  </a:lnTo>
                  <a:lnTo>
                    <a:pt x="44593" y="2413"/>
                  </a:lnTo>
                  <a:lnTo>
                    <a:pt x="44520" y="2486"/>
                  </a:lnTo>
                  <a:lnTo>
                    <a:pt x="44520" y="2486"/>
                  </a:lnTo>
                  <a:lnTo>
                    <a:pt x="44447" y="2559"/>
                  </a:lnTo>
                  <a:lnTo>
                    <a:pt x="44374" y="2632"/>
                  </a:lnTo>
                  <a:lnTo>
                    <a:pt x="44301" y="2852"/>
                  </a:lnTo>
                  <a:lnTo>
                    <a:pt x="44301" y="2852"/>
                  </a:lnTo>
                  <a:lnTo>
                    <a:pt x="44155" y="3107"/>
                  </a:lnTo>
                  <a:lnTo>
                    <a:pt x="44081" y="3217"/>
                  </a:lnTo>
                  <a:lnTo>
                    <a:pt x="44045" y="3254"/>
                  </a:lnTo>
                  <a:lnTo>
                    <a:pt x="43972" y="3254"/>
                  </a:lnTo>
                  <a:lnTo>
                    <a:pt x="43972" y="3254"/>
                  </a:lnTo>
                  <a:lnTo>
                    <a:pt x="43899" y="3254"/>
                  </a:lnTo>
                  <a:lnTo>
                    <a:pt x="43899" y="3254"/>
                  </a:lnTo>
                  <a:lnTo>
                    <a:pt x="43752" y="3217"/>
                  </a:lnTo>
                  <a:lnTo>
                    <a:pt x="43643" y="3144"/>
                  </a:lnTo>
                  <a:lnTo>
                    <a:pt x="43387" y="2998"/>
                  </a:lnTo>
                  <a:lnTo>
                    <a:pt x="43387" y="2998"/>
                  </a:lnTo>
                  <a:lnTo>
                    <a:pt x="43241" y="3107"/>
                  </a:lnTo>
                  <a:lnTo>
                    <a:pt x="43058" y="3217"/>
                  </a:lnTo>
                  <a:lnTo>
                    <a:pt x="42729" y="3400"/>
                  </a:lnTo>
                  <a:lnTo>
                    <a:pt x="42583" y="3509"/>
                  </a:lnTo>
                  <a:lnTo>
                    <a:pt x="42437" y="3656"/>
                  </a:lnTo>
                  <a:lnTo>
                    <a:pt x="42364" y="3838"/>
                  </a:lnTo>
                  <a:lnTo>
                    <a:pt x="42327" y="4058"/>
                  </a:lnTo>
                  <a:lnTo>
                    <a:pt x="42327" y="4058"/>
                  </a:lnTo>
                  <a:lnTo>
                    <a:pt x="42254" y="4131"/>
                  </a:lnTo>
                  <a:lnTo>
                    <a:pt x="42181" y="4167"/>
                  </a:lnTo>
                  <a:lnTo>
                    <a:pt x="42181" y="4167"/>
                  </a:lnTo>
                  <a:lnTo>
                    <a:pt x="41961" y="4314"/>
                  </a:lnTo>
                  <a:lnTo>
                    <a:pt x="41742" y="4460"/>
                  </a:lnTo>
                  <a:lnTo>
                    <a:pt x="41559" y="4606"/>
                  </a:lnTo>
                  <a:lnTo>
                    <a:pt x="41413" y="4789"/>
                  </a:lnTo>
                  <a:lnTo>
                    <a:pt x="41121" y="5191"/>
                  </a:lnTo>
                  <a:lnTo>
                    <a:pt x="40828" y="5556"/>
                  </a:lnTo>
                  <a:lnTo>
                    <a:pt x="40828" y="5556"/>
                  </a:lnTo>
                  <a:lnTo>
                    <a:pt x="40719" y="5666"/>
                  </a:lnTo>
                  <a:lnTo>
                    <a:pt x="40646" y="5812"/>
                  </a:lnTo>
                  <a:lnTo>
                    <a:pt x="40646" y="5958"/>
                  </a:lnTo>
                  <a:lnTo>
                    <a:pt x="40646" y="6068"/>
                  </a:lnTo>
                  <a:lnTo>
                    <a:pt x="40682" y="6214"/>
                  </a:lnTo>
                  <a:lnTo>
                    <a:pt x="40719" y="6324"/>
                  </a:lnTo>
                  <a:lnTo>
                    <a:pt x="40828" y="6434"/>
                  </a:lnTo>
                  <a:lnTo>
                    <a:pt x="40938" y="6543"/>
                  </a:lnTo>
                  <a:lnTo>
                    <a:pt x="40938" y="6543"/>
                  </a:lnTo>
                  <a:lnTo>
                    <a:pt x="41194" y="6726"/>
                  </a:lnTo>
                  <a:lnTo>
                    <a:pt x="41486" y="6909"/>
                  </a:lnTo>
                  <a:lnTo>
                    <a:pt x="41486" y="6909"/>
                  </a:lnTo>
                  <a:lnTo>
                    <a:pt x="41304" y="7055"/>
                  </a:lnTo>
                  <a:lnTo>
                    <a:pt x="41121" y="7201"/>
                  </a:lnTo>
                  <a:lnTo>
                    <a:pt x="41121" y="7201"/>
                  </a:lnTo>
                  <a:lnTo>
                    <a:pt x="40572" y="7420"/>
                  </a:lnTo>
                  <a:lnTo>
                    <a:pt x="39988" y="7640"/>
                  </a:lnTo>
                  <a:lnTo>
                    <a:pt x="39988" y="7640"/>
                  </a:lnTo>
                  <a:lnTo>
                    <a:pt x="39805" y="7713"/>
                  </a:lnTo>
                  <a:lnTo>
                    <a:pt x="39659" y="7786"/>
                  </a:lnTo>
                  <a:lnTo>
                    <a:pt x="39549" y="7932"/>
                  </a:lnTo>
                  <a:lnTo>
                    <a:pt x="39476" y="8005"/>
                  </a:lnTo>
                  <a:lnTo>
                    <a:pt x="39476" y="8115"/>
                  </a:lnTo>
                  <a:lnTo>
                    <a:pt x="39476" y="8115"/>
                  </a:lnTo>
                  <a:lnTo>
                    <a:pt x="39476" y="8261"/>
                  </a:lnTo>
                  <a:lnTo>
                    <a:pt x="39549" y="8444"/>
                  </a:lnTo>
                  <a:lnTo>
                    <a:pt x="39622" y="8627"/>
                  </a:lnTo>
                  <a:lnTo>
                    <a:pt x="39768" y="8846"/>
                  </a:lnTo>
                  <a:lnTo>
                    <a:pt x="39915" y="9029"/>
                  </a:lnTo>
                  <a:lnTo>
                    <a:pt x="40061" y="9211"/>
                  </a:lnTo>
                  <a:lnTo>
                    <a:pt x="40207" y="9321"/>
                  </a:lnTo>
                  <a:lnTo>
                    <a:pt x="40353" y="9394"/>
                  </a:lnTo>
                  <a:lnTo>
                    <a:pt x="40353" y="9394"/>
                  </a:lnTo>
                  <a:lnTo>
                    <a:pt x="40572" y="9467"/>
                  </a:lnTo>
                  <a:lnTo>
                    <a:pt x="40719" y="9577"/>
                  </a:lnTo>
                  <a:lnTo>
                    <a:pt x="41011" y="9869"/>
                  </a:lnTo>
                  <a:lnTo>
                    <a:pt x="41011" y="9869"/>
                  </a:lnTo>
                  <a:lnTo>
                    <a:pt x="40865" y="9943"/>
                  </a:lnTo>
                  <a:lnTo>
                    <a:pt x="40719" y="9943"/>
                  </a:lnTo>
                  <a:lnTo>
                    <a:pt x="40719" y="9943"/>
                  </a:lnTo>
                  <a:lnTo>
                    <a:pt x="40536" y="9906"/>
                  </a:lnTo>
                  <a:lnTo>
                    <a:pt x="40353" y="9833"/>
                  </a:lnTo>
                  <a:lnTo>
                    <a:pt x="40353" y="9833"/>
                  </a:lnTo>
                  <a:lnTo>
                    <a:pt x="40061" y="9650"/>
                  </a:lnTo>
                  <a:lnTo>
                    <a:pt x="39768" y="9504"/>
                  </a:lnTo>
                  <a:lnTo>
                    <a:pt x="39476" y="9394"/>
                  </a:lnTo>
                  <a:lnTo>
                    <a:pt x="39147" y="9358"/>
                  </a:lnTo>
                  <a:lnTo>
                    <a:pt x="39147" y="9358"/>
                  </a:lnTo>
                  <a:lnTo>
                    <a:pt x="38891" y="9394"/>
                  </a:lnTo>
                  <a:lnTo>
                    <a:pt x="38635" y="9431"/>
                  </a:lnTo>
                  <a:lnTo>
                    <a:pt x="38635" y="9431"/>
                  </a:lnTo>
                  <a:lnTo>
                    <a:pt x="38855" y="9943"/>
                  </a:lnTo>
                  <a:lnTo>
                    <a:pt x="38855" y="9943"/>
                  </a:lnTo>
                  <a:lnTo>
                    <a:pt x="38599" y="10125"/>
                  </a:lnTo>
                  <a:lnTo>
                    <a:pt x="38489" y="10198"/>
                  </a:lnTo>
                  <a:lnTo>
                    <a:pt x="38343" y="10235"/>
                  </a:lnTo>
                  <a:lnTo>
                    <a:pt x="38343" y="10235"/>
                  </a:lnTo>
                  <a:lnTo>
                    <a:pt x="38306" y="10235"/>
                  </a:lnTo>
                  <a:lnTo>
                    <a:pt x="38306" y="10235"/>
                  </a:lnTo>
                  <a:lnTo>
                    <a:pt x="38197" y="10198"/>
                  </a:lnTo>
                  <a:lnTo>
                    <a:pt x="38124" y="10162"/>
                  </a:lnTo>
                  <a:lnTo>
                    <a:pt x="38050" y="10052"/>
                  </a:lnTo>
                  <a:lnTo>
                    <a:pt x="38050" y="9943"/>
                  </a:lnTo>
                  <a:lnTo>
                    <a:pt x="37977" y="9723"/>
                  </a:lnTo>
                  <a:lnTo>
                    <a:pt x="37904" y="9614"/>
                  </a:lnTo>
                  <a:lnTo>
                    <a:pt x="37795" y="9540"/>
                  </a:lnTo>
                  <a:lnTo>
                    <a:pt x="37795" y="9540"/>
                  </a:lnTo>
                  <a:lnTo>
                    <a:pt x="37758" y="9943"/>
                  </a:lnTo>
                  <a:lnTo>
                    <a:pt x="37758" y="10125"/>
                  </a:lnTo>
                  <a:lnTo>
                    <a:pt x="37685" y="10235"/>
                  </a:lnTo>
                  <a:lnTo>
                    <a:pt x="37685" y="10235"/>
                  </a:lnTo>
                  <a:lnTo>
                    <a:pt x="37575" y="10454"/>
                  </a:lnTo>
                  <a:lnTo>
                    <a:pt x="37502" y="10674"/>
                  </a:lnTo>
                  <a:lnTo>
                    <a:pt x="37502" y="10856"/>
                  </a:lnTo>
                  <a:lnTo>
                    <a:pt x="37539" y="11039"/>
                  </a:lnTo>
                  <a:lnTo>
                    <a:pt x="37612" y="11185"/>
                  </a:lnTo>
                  <a:lnTo>
                    <a:pt x="37721" y="11331"/>
                  </a:lnTo>
                  <a:lnTo>
                    <a:pt x="38014" y="11660"/>
                  </a:lnTo>
                  <a:lnTo>
                    <a:pt x="38014" y="11660"/>
                  </a:lnTo>
                  <a:lnTo>
                    <a:pt x="38197" y="11880"/>
                  </a:lnTo>
                  <a:lnTo>
                    <a:pt x="38270" y="12026"/>
                  </a:lnTo>
                  <a:lnTo>
                    <a:pt x="38270" y="12172"/>
                  </a:lnTo>
                  <a:lnTo>
                    <a:pt x="38270" y="12172"/>
                  </a:lnTo>
                  <a:lnTo>
                    <a:pt x="38306" y="12501"/>
                  </a:lnTo>
                  <a:lnTo>
                    <a:pt x="38416" y="12830"/>
                  </a:lnTo>
                  <a:lnTo>
                    <a:pt x="38526" y="13159"/>
                  </a:lnTo>
                  <a:lnTo>
                    <a:pt x="38708" y="13451"/>
                  </a:lnTo>
                  <a:lnTo>
                    <a:pt x="38708" y="13451"/>
                  </a:lnTo>
                  <a:lnTo>
                    <a:pt x="39366" y="13525"/>
                  </a:lnTo>
                  <a:lnTo>
                    <a:pt x="39366" y="13525"/>
                  </a:lnTo>
                  <a:lnTo>
                    <a:pt x="39257" y="13963"/>
                  </a:lnTo>
                  <a:lnTo>
                    <a:pt x="39220" y="14146"/>
                  </a:lnTo>
                  <a:lnTo>
                    <a:pt x="39220" y="14219"/>
                  </a:lnTo>
                  <a:lnTo>
                    <a:pt x="39257" y="14256"/>
                  </a:lnTo>
                  <a:lnTo>
                    <a:pt x="39257" y="14256"/>
                  </a:lnTo>
                  <a:lnTo>
                    <a:pt x="39403" y="14511"/>
                  </a:lnTo>
                  <a:lnTo>
                    <a:pt x="39476" y="14767"/>
                  </a:lnTo>
                  <a:lnTo>
                    <a:pt x="39512" y="15023"/>
                  </a:lnTo>
                  <a:lnTo>
                    <a:pt x="39512" y="15242"/>
                  </a:lnTo>
                  <a:lnTo>
                    <a:pt x="39439" y="15462"/>
                  </a:lnTo>
                  <a:lnTo>
                    <a:pt x="39366" y="15718"/>
                  </a:lnTo>
                  <a:lnTo>
                    <a:pt x="39184" y="16156"/>
                  </a:lnTo>
                  <a:lnTo>
                    <a:pt x="39184" y="16156"/>
                  </a:lnTo>
                  <a:lnTo>
                    <a:pt x="39110" y="16266"/>
                  </a:lnTo>
                  <a:lnTo>
                    <a:pt x="39074" y="16339"/>
                  </a:lnTo>
                  <a:lnTo>
                    <a:pt x="39001" y="16376"/>
                  </a:lnTo>
                  <a:lnTo>
                    <a:pt x="38928" y="16412"/>
                  </a:lnTo>
                  <a:lnTo>
                    <a:pt x="38928" y="16412"/>
                  </a:lnTo>
                  <a:lnTo>
                    <a:pt x="38818" y="16376"/>
                  </a:lnTo>
                  <a:lnTo>
                    <a:pt x="38672" y="16302"/>
                  </a:lnTo>
                  <a:lnTo>
                    <a:pt x="38672" y="16302"/>
                  </a:lnTo>
                  <a:lnTo>
                    <a:pt x="38855" y="15864"/>
                  </a:lnTo>
                  <a:lnTo>
                    <a:pt x="38928" y="15389"/>
                  </a:lnTo>
                  <a:lnTo>
                    <a:pt x="38928" y="14914"/>
                  </a:lnTo>
                  <a:lnTo>
                    <a:pt x="38891" y="14475"/>
                  </a:lnTo>
                  <a:lnTo>
                    <a:pt x="38891" y="14475"/>
                  </a:lnTo>
                  <a:lnTo>
                    <a:pt x="38818" y="14219"/>
                  </a:lnTo>
                  <a:lnTo>
                    <a:pt x="38745" y="14073"/>
                  </a:lnTo>
                  <a:lnTo>
                    <a:pt x="38672" y="14000"/>
                  </a:lnTo>
                  <a:lnTo>
                    <a:pt x="38672" y="14000"/>
                  </a:lnTo>
                  <a:lnTo>
                    <a:pt x="38453" y="13707"/>
                  </a:lnTo>
                  <a:lnTo>
                    <a:pt x="38270" y="13415"/>
                  </a:lnTo>
                  <a:lnTo>
                    <a:pt x="38124" y="13086"/>
                  </a:lnTo>
                  <a:lnTo>
                    <a:pt x="38014" y="12720"/>
                  </a:lnTo>
                  <a:lnTo>
                    <a:pt x="38014" y="12720"/>
                  </a:lnTo>
                  <a:lnTo>
                    <a:pt x="37795" y="12136"/>
                  </a:lnTo>
                  <a:lnTo>
                    <a:pt x="37648" y="11843"/>
                  </a:lnTo>
                  <a:lnTo>
                    <a:pt x="37502" y="11624"/>
                  </a:lnTo>
                  <a:lnTo>
                    <a:pt x="37502" y="11624"/>
                  </a:lnTo>
                  <a:lnTo>
                    <a:pt x="37319" y="11368"/>
                  </a:lnTo>
                  <a:lnTo>
                    <a:pt x="37210" y="11149"/>
                  </a:lnTo>
                  <a:lnTo>
                    <a:pt x="37173" y="10893"/>
                  </a:lnTo>
                  <a:lnTo>
                    <a:pt x="37137" y="10600"/>
                  </a:lnTo>
                  <a:lnTo>
                    <a:pt x="37137" y="10600"/>
                  </a:lnTo>
                  <a:lnTo>
                    <a:pt x="37100" y="10308"/>
                  </a:lnTo>
                  <a:lnTo>
                    <a:pt x="37027" y="10089"/>
                  </a:lnTo>
                  <a:lnTo>
                    <a:pt x="36954" y="9869"/>
                  </a:lnTo>
                  <a:lnTo>
                    <a:pt x="36844" y="9723"/>
                  </a:lnTo>
                  <a:lnTo>
                    <a:pt x="36698" y="9577"/>
                  </a:lnTo>
                  <a:lnTo>
                    <a:pt x="36515" y="9467"/>
                  </a:lnTo>
                  <a:lnTo>
                    <a:pt x="36296" y="9394"/>
                  </a:lnTo>
                  <a:lnTo>
                    <a:pt x="36004" y="9321"/>
                  </a:lnTo>
                  <a:lnTo>
                    <a:pt x="36004" y="9321"/>
                  </a:lnTo>
                  <a:lnTo>
                    <a:pt x="35894" y="8773"/>
                  </a:lnTo>
                  <a:lnTo>
                    <a:pt x="35894" y="8773"/>
                  </a:lnTo>
                  <a:lnTo>
                    <a:pt x="35382" y="8846"/>
                  </a:lnTo>
                  <a:lnTo>
                    <a:pt x="35382" y="8846"/>
                  </a:lnTo>
                  <a:lnTo>
                    <a:pt x="35382" y="10966"/>
                  </a:lnTo>
                  <a:lnTo>
                    <a:pt x="35382" y="10966"/>
                  </a:lnTo>
                  <a:lnTo>
                    <a:pt x="35382" y="11112"/>
                  </a:lnTo>
                  <a:lnTo>
                    <a:pt x="35346" y="11185"/>
                  </a:lnTo>
                  <a:lnTo>
                    <a:pt x="35346" y="11258"/>
                  </a:lnTo>
                  <a:lnTo>
                    <a:pt x="35346" y="11258"/>
                  </a:lnTo>
                  <a:lnTo>
                    <a:pt x="35199" y="11441"/>
                  </a:lnTo>
                  <a:lnTo>
                    <a:pt x="35163" y="11587"/>
                  </a:lnTo>
                  <a:lnTo>
                    <a:pt x="35163" y="11770"/>
                  </a:lnTo>
                  <a:lnTo>
                    <a:pt x="35163" y="11916"/>
                  </a:lnTo>
                  <a:lnTo>
                    <a:pt x="35273" y="12245"/>
                  </a:lnTo>
                  <a:lnTo>
                    <a:pt x="35419" y="12574"/>
                  </a:lnTo>
                  <a:lnTo>
                    <a:pt x="35419" y="12574"/>
                  </a:lnTo>
                  <a:lnTo>
                    <a:pt x="35492" y="12830"/>
                  </a:lnTo>
                  <a:lnTo>
                    <a:pt x="35601" y="13086"/>
                  </a:lnTo>
                  <a:lnTo>
                    <a:pt x="35748" y="13269"/>
                  </a:lnTo>
                  <a:lnTo>
                    <a:pt x="35894" y="13488"/>
                  </a:lnTo>
                  <a:lnTo>
                    <a:pt x="36040" y="13671"/>
                  </a:lnTo>
                  <a:lnTo>
                    <a:pt x="36223" y="13817"/>
                  </a:lnTo>
                  <a:lnTo>
                    <a:pt x="36442" y="13963"/>
                  </a:lnTo>
                  <a:lnTo>
                    <a:pt x="36661" y="14109"/>
                  </a:lnTo>
                  <a:lnTo>
                    <a:pt x="36661" y="14109"/>
                  </a:lnTo>
                  <a:lnTo>
                    <a:pt x="36735" y="14146"/>
                  </a:lnTo>
                  <a:lnTo>
                    <a:pt x="36771" y="14256"/>
                  </a:lnTo>
                  <a:lnTo>
                    <a:pt x="36844" y="14548"/>
                  </a:lnTo>
                  <a:lnTo>
                    <a:pt x="36844" y="14548"/>
                  </a:lnTo>
                  <a:lnTo>
                    <a:pt x="35784" y="14109"/>
                  </a:lnTo>
                  <a:lnTo>
                    <a:pt x="34834" y="13707"/>
                  </a:lnTo>
                  <a:lnTo>
                    <a:pt x="34834" y="13707"/>
                  </a:lnTo>
                  <a:lnTo>
                    <a:pt x="34395" y="13561"/>
                  </a:lnTo>
                  <a:lnTo>
                    <a:pt x="34176" y="13525"/>
                  </a:lnTo>
                  <a:lnTo>
                    <a:pt x="33957" y="13488"/>
                  </a:lnTo>
                  <a:lnTo>
                    <a:pt x="33957" y="13488"/>
                  </a:lnTo>
                  <a:lnTo>
                    <a:pt x="33884" y="13488"/>
                  </a:lnTo>
                  <a:lnTo>
                    <a:pt x="33884" y="13488"/>
                  </a:lnTo>
                  <a:lnTo>
                    <a:pt x="33810" y="13488"/>
                  </a:lnTo>
                  <a:lnTo>
                    <a:pt x="33810" y="13488"/>
                  </a:lnTo>
                  <a:lnTo>
                    <a:pt x="33482" y="13451"/>
                  </a:lnTo>
                  <a:lnTo>
                    <a:pt x="33153" y="13378"/>
                  </a:lnTo>
                  <a:lnTo>
                    <a:pt x="32860" y="13269"/>
                  </a:lnTo>
                  <a:lnTo>
                    <a:pt x="32568" y="13123"/>
                  </a:lnTo>
                  <a:lnTo>
                    <a:pt x="32568" y="13123"/>
                  </a:lnTo>
                  <a:lnTo>
                    <a:pt x="32239" y="12867"/>
                  </a:lnTo>
                  <a:lnTo>
                    <a:pt x="32239" y="12867"/>
                  </a:lnTo>
                  <a:lnTo>
                    <a:pt x="32166" y="13086"/>
                  </a:lnTo>
                  <a:lnTo>
                    <a:pt x="32166" y="13269"/>
                  </a:lnTo>
                  <a:lnTo>
                    <a:pt x="32166" y="13342"/>
                  </a:lnTo>
                  <a:lnTo>
                    <a:pt x="32202" y="13378"/>
                  </a:lnTo>
                  <a:lnTo>
                    <a:pt x="32348" y="13525"/>
                  </a:lnTo>
                  <a:lnTo>
                    <a:pt x="32348" y="13525"/>
                  </a:lnTo>
                  <a:lnTo>
                    <a:pt x="32787" y="13780"/>
                  </a:lnTo>
                  <a:lnTo>
                    <a:pt x="33153" y="14073"/>
                  </a:lnTo>
                  <a:lnTo>
                    <a:pt x="33153" y="14073"/>
                  </a:lnTo>
                  <a:lnTo>
                    <a:pt x="33299" y="14219"/>
                  </a:lnTo>
                  <a:lnTo>
                    <a:pt x="33335" y="14365"/>
                  </a:lnTo>
                  <a:lnTo>
                    <a:pt x="33372" y="14438"/>
                  </a:lnTo>
                  <a:lnTo>
                    <a:pt x="33335" y="14511"/>
                  </a:lnTo>
                  <a:lnTo>
                    <a:pt x="33226" y="14731"/>
                  </a:lnTo>
                  <a:lnTo>
                    <a:pt x="33226" y="14731"/>
                  </a:lnTo>
                  <a:lnTo>
                    <a:pt x="33006" y="14658"/>
                  </a:lnTo>
                  <a:lnTo>
                    <a:pt x="32750" y="14621"/>
                  </a:lnTo>
                  <a:lnTo>
                    <a:pt x="32750" y="14621"/>
                  </a:lnTo>
                  <a:lnTo>
                    <a:pt x="32422" y="14658"/>
                  </a:lnTo>
                  <a:lnTo>
                    <a:pt x="32093" y="14767"/>
                  </a:lnTo>
                  <a:lnTo>
                    <a:pt x="31471" y="15060"/>
                  </a:lnTo>
                  <a:lnTo>
                    <a:pt x="31471" y="15060"/>
                  </a:lnTo>
                  <a:lnTo>
                    <a:pt x="31215" y="15169"/>
                  </a:lnTo>
                  <a:lnTo>
                    <a:pt x="31033" y="15206"/>
                  </a:lnTo>
                  <a:lnTo>
                    <a:pt x="31033" y="15206"/>
                  </a:lnTo>
                  <a:lnTo>
                    <a:pt x="30886" y="15206"/>
                  </a:lnTo>
                  <a:lnTo>
                    <a:pt x="30777" y="15133"/>
                  </a:lnTo>
                  <a:lnTo>
                    <a:pt x="30704" y="15023"/>
                  </a:lnTo>
                  <a:lnTo>
                    <a:pt x="30594" y="14877"/>
                  </a:lnTo>
                  <a:lnTo>
                    <a:pt x="30594" y="14877"/>
                  </a:lnTo>
                  <a:lnTo>
                    <a:pt x="30155" y="15133"/>
                  </a:lnTo>
                  <a:lnTo>
                    <a:pt x="29753" y="15352"/>
                  </a:lnTo>
                  <a:lnTo>
                    <a:pt x="29388" y="15608"/>
                  </a:lnTo>
                  <a:lnTo>
                    <a:pt x="29095" y="15864"/>
                  </a:lnTo>
                  <a:lnTo>
                    <a:pt x="28839" y="16120"/>
                  </a:lnTo>
                  <a:lnTo>
                    <a:pt x="28584" y="16376"/>
                  </a:lnTo>
                  <a:lnTo>
                    <a:pt x="28401" y="16631"/>
                  </a:lnTo>
                  <a:lnTo>
                    <a:pt x="28255" y="16924"/>
                  </a:lnTo>
                  <a:lnTo>
                    <a:pt x="28255" y="16924"/>
                  </a:lnTo>
                  <a:lnTo>
                    <a:pt x="27999" y="16997"/>
                  </a:lnTo>
                  <a:lnTo>
                    <a:pt x="27999" y="16997"/>
                  </a:lnTo>
                  <a:lnTo>
                    <a:pt x="27853" y="16960"/>
                  </a:lnTo>
                  <a:lnTo>
                    <a:pt x="27706" y="16887"/>
                  </a:lnTo>
                  <a:lnTo>
                    <a:pt x="27597" y="16778"/>
                  </a:lnTo>
                  <a:lnTo>
                    <a:pt x="27487" y="16595"/>
                  </a:lnTo>
                  <a:lnTo>
                    <a:pt x="27487" y="16595"/>
                  </a:lnTo>
                  <a:lnTo>
                    <a:pt x="27597" y="16412"/>
                  </a:lnTo>
                  <a:lnTo>
                    <a:pt x="27706" y="16229"/>
                  </a:lnTo>
                  <a:lnTo>
                    <a:pt x="27779" y="16156"/>
                  </a:lnTo>
                  <a:lnTo>
                    <a:pt x="27779" y="16047"/>
                  </a:lnTo>
                  <a:lnTo>
                    <a:pt x="27743" y="15937"/>
                  </a:lnTo>
                  <a:lnTo>
                    <a:pt x="27670" y="15827"/>
                  </a:lnTo>
                  <a:lnTo>
                    <a:pt x="27670" y="15827"/>
                  </a:lnTo>
                  <a:lnTo>
                    <a:pt x="27524" y="15681"/>
                  </a:lnTo>
                  <a:lnTo>
                    <a:pt x="27377" y="15571"/>
                  </a:lnTo>
                  <a:lnTo>
                    <a:pt x="27231" y="15535"/>
                  </a:lnTo>
                  <a:lnTo>
                    <a:pt x="27048" y="15498"/>
                  </a:lnTo>
                  <a:lnTo>
                    <a:pt x="27048" y="15498"/>
                  </a:lnTo>
                  <a:lnTo>
                    <a:pt x="26829" y="15535"/>
                  </a:lnTo>
                  <a:lnTo>
                    <a:pt x="26610" y="15608"/>
                  </a:lnTo>
                  <a:lnTo>
                    <a:pt x="26610" y="15608"/>
                  </a:lnTo>
                  <a:lnTo>
                    <a:pt x="27085" y="17472"/>
                  </a:lnTo>
                  <a:lnTo>
                    <a:pt x="27085" y="17472"/>
                  </a:lnTo>
                  <a:lnTo>
                    <a:pt x="26939" y="17545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756" y="17582"/>
                  </a:lnTo>
                  <a:lnTo>
                    <a:pt x="26683" y="17582"/>
                  </a:lnTo>
                  <a:lnTo>
                    <a:pt x="26683" y="17582"/>
                  </a:lnTo>
                  <a:lnTo>
                    <a:pt x="26537" y="17582"/>
                  </a:lnTo>
                  <a:lnTo>
                    <a:pt x="26391" y="17618"/>
                  </a:lnTo>
                  <a:lnTo>
                    <a:pt x="26135" y="17765"/>
                  </a:lnTo>
                  <a:lnTo>
                    <a:pt x="25915" y="17947"/>
                  </a:lnTo>
                  <a:lnTo>
                    <a:pt x="25696" y="18167"/>
                  </a:lnTo>
                  <a:lnTo>
                    <a:pt x="25696" y="18167"/>
                  </a:lnTo>
                  <a:lnTo>
                    <a:pt x="25586" y="18276"/>
                  </a:lnTo>
                  <a:lnTo>
                    <a:pt x="25513" y="18422"/>
                  </a:lnTo>
                  <a:lnTo>
                    <a:pt x="25477" y="18569"/>
                  </a:lnTo>
                  <a:lnTo>
                    <a:pt x="25477" y="18715"/>
                  </a:lnTo>
                  <a:lnTo>
                    <a:pt x="25513" y="18971"/>
                  </a:lnTo>
                  <a:lnTo>
                    <a:pt x="25660" y="19263"/>
                  </a:lnTo>
                  <a:lnTo>
                    <a:pt x="25660" y="19263"/>
                  </a:lnTo>
                  <a:lnTo>
                    <a:pt x="25513" y="19300"/>
                  </a:lnTo>
                  <a:lnTo>
                    <a:pt x="25367" y="19336"/>
                  </a:lnTo>
                  <a:lnTo>
                    <a:pt x="25367" y="19336"/>
                  </a:lnTo>
                  <a:lnTo>
                    <a:pt x="25184" y="19300"/>
                  </a:lnTo>
                  <a:lnTo>
                    <a:pt x="25002" y="19263"/>
                  </a:lnTo>
                  <a:lnTo>
                    <a:pt x="24709" y="19080"/>
                  </a:lnTo>
                  <a:lnTo>
                    <a:pt x="24709" y="19080"/>
                  </a:lnTo>
                  <a:lnTo>
                    <a:pt x="24600" y="19080"/>
                  </a:lnTo>
                  <a:lnTo>
                    <a:pt x="24600" y="19080"/>
                  </a:lnTo>
                  <a:lnTo>
                    <a:pt x="24380" y="19117"/>
                  </a:lnTo>
                  <a:lnTo>
                    <a:pt x="24124" y="19190"/>
                  </a:lnTo>
                  <a:lnTo>
                    <a:pt x="24124" y="19190"/>
                  </a:lnTo>
                  <a:lnTo>
                    <a:pt x="24234" y="19446"/>
                  </a:lnTo>
                  <a:lnTo>
                    <a:pt x="24307" y="19556"/>
                  </a:lnTo>
                  <a:lnTo>
                    <a:pt x="24380" y="19629"/>
                  </a:lnTo>
                  <a:lnTo>
                    <a:pt x="24380" y="19629"/>
                  </a:lnTo>
                  <a:lnTo>
                    <a:pt x="24490" y="19738"/>
                  </a:lnTo>
                  <a:lnTo>
                    <a:pt x="24563" y="19848"/>
                  </a:lnTo>
                  <a:lnTo>
                    <a:pt x="24600" y="19994"/>
                  </a:lnTo>
                  <a:lnTo>
                    <a:pt x="24636" y="20140"/>
                  </a:lnTo>
                  <a:lnTo>
                    <a:pt x="24636" y="20140"/>
                  </a:lnTo>
                  <a:lnTo>
                    <a:pt x="24015" y="19848"/>
                  </a:lnTo>
                  <a:lnTo>
                    <a:pt x="23832" y="19738"/>
                  </a:lnTo>
                  <a:lnTo>
                    <a:pt x="23686" y="19592"/>
                  </a:lnTo>
                  <a:lnTo>
                    <a:pt x="23576" y="19482"/>
                  </a:lnTo>
                  <a:lnTo>
                    <a:pt x="23503" y="19300"/>
                  </a:lnTo>
                  <a:lnTo>
                    <a:pt x="23320" y="18751"/>
                  </a:lnTo>
                  <a:lnTo>
                    <a:pt x="23320" y="18751"/>
                  </a:lnTo>
                  <a:lnTo>
                    <a:pt x="23247" y="18532"/>
                  </a:lnTo>
                  <a:lnTo>
                    <a:pt x="23174" y="18349"/>
                  </a:lnTo>
                  <a:lnTo>
                    <a:pt x="22918" y="17874"/>
                  </a:lnTo>
                  <a:lnTo>
                    <a:pt x="22918" y="17874"/>
                  </a:lnTo>
                  <a:lnTo>
                    <a:pt x="23284" y="17947"/>
                  </a:lnTo>
                  <a:lnTo>
                    <a:pt x="23649" y="18020"/>
                  </a:lnTo>
                  <a:lnTo>
                    <a:pt x="23649" y="18020"/>
                  </a:lnTo>
                  <a:lnTo>
                    <a:pt x="24161" y="18094"/>
                  </a:lnTo>
                  <a:lnTo>
                    <a:pt x="24673" y="18130"/>
                  </a:lnTo>
                  <a:lnTo>
                    <a:pt x="24673" y="18130"/>
                  </a:lnTo>
                  <a:lnTo>
                    <a:pt x="24892" y="18130"/>
                  </a:lnTo>
                  <a:lnTo>
                    <a:pt x="24892" y="18130"/>
                  </a:lnTo>
                  <a:lnTo>
                    <a:pt x="25184" y="18057"/>
                  </a:lnTo>
                  <a:lnTo>
                    <a:pt x="25331" y="17984"/>
                  </a:lnTo>
                  <a:lnTo>
                    <a:pt x="25477" y="17911"/>
                  </a:lnTo>
                  <a:lnTo>
                    <a:pt x="25550" y="17801"/>
                  </a:lnTo>
                  <a:lnTo>
                    <a:pt x="25660" y="17655"/>
                  </a:lnTo>
                  <a:lnTo>
                    <a:pt x="25733" y="17509"/>
                  </a:lnTo>
                  <a:lnTo>
                    <a:pt x="25769" y="17326"/>
                  </a:lnTo>
                  <a:lnTo>
                    <a:pt x="25769" y="17326"/>
                  </a:lnTo>
                  <a:lnTo>
                    <a:pt x="25806" y="17034"/>
                  </a:lnTo>
                  <a:lnTo>
                    <a:pt x="25769" y="16887"/>
                  </a:lnTo>
                  <a:lnTo>
                    <a:pt x="25733" y="16778"/>
                  </a:lnTo>
                  <a:lnTo>
                    <a:pt x="25660" y="16668"/>
                  </a:lnTo>
                  <a:lnTo>
                    <a:pt x="25550" y="16558"/>
                  </a:lnTo>
                  <a:lnTo>
                    <a:pt x="25294" y="16376"/>
                  </a:lnTo>
                  <a:lnTo>
                    <a:pt x="25294" y="16376"/>
                  </a:lnTo>
                  <a:lnTo>
                    <a:pt x="24526" y="15937"/>
                  </a:lnTo>
                  <a:lnTo>
                    <a:pt x="23759" y="15462"/>
                  </a:lnTo>
                  <a:lnTo>
                    <a:pt x="23759" y="15462"/>
                  </a:lnTo>
                  <a:lnTo>
                    <a:pt x="23466" y="15279"/>
                  </a:lnTo>
                  <a:lnTo>
                    <a:pt x="23137" y="15133"/>
                  </a:lnTo>
                  <a:lnTo>
                    <a:pt x="22772" y="15060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406" y="15023"/>
                  </a:lnTo>
                  <a:lnTo>
                    <a:pt x="22151" y="14987"/>
                  </a:lnTo>
                  <a:lnTo>
                    <a:pt x="22041" y="14950"/>
                  </a:lnTo>
                  <a:lnTo>
                    <a:pt x="21968" y="14877"/>
                  </a:lnTo>
                  <a:lnTo>
                    <a:pt x="21968" y="14877"/>
                  </a:lnTo>
                  <a:lnTo>
                    <a:pt x="21822" y="14767"/>
                  </a:lnTo>
                  <a:lnTo>
                    <a:pt x="21712" y="14694"/>
                  </a:lnTo>
                  <a:lnTo>
                    <a:pt x="21566" y="14658"/>
                  </a:lnTo>
                  <a:lnTo>
                    <a:pt x="21456" y="14658"/>
                  </a:lnTo>
                  <a:lnTo>
                    <a:pt x="21456" y="14658"/>
                  </a:lnTo>
                  <a:lnTo>
                    <a:pt x="21200" y="14694"/>
                  </a:lnTo>
                  <a:lnTo>
                    <a:pt x="21200" y="14694"/>
                  </a:lnTo>
                  <a:lnTo>
                    <a:pt x="21127" y="14694"/>
                  </a:lnTo>
                  <a:lnTo>
                    <a:pt x="21127" y="14694"/>
                  </a:lnTo>
                  <a:lnTo>
                    <a:pt x="20944" y="14658"/>
                  </a:lnTo>
                  <a:lnTo>
                    <a:pt x="20689" y="14585"/>
                  </a:lnTo>
                  <a:lnTo>
                    <a:pt x="20689" y="14585"/>
                  </a:lnTo>
                  <a:lnTo>
                    <a:pt x="21091" y="14073"/>
                  </a:lnTo>
                  <a:lnTo>
                    <a:pt x="21091" y="14073"/>
                  </a:lnTo>
                  <a:lnTo>
                    <a:pt x="20360" y="13780"/>
                  </a:lnTo>
                  <a:lnTo>
                    <a:pt x="20360" y="13780"/>
                  </a:lnTo>
                  <a:lnTo>
                    <a:pt x="20140" y="13744"/>
                  </a:lnTo>
                  <a:lnTo>
                    <a:pt x="20031" y="13707"/>
                  </a:lnTo>
                  <a:lnTo>
                    <a:pt x="19957" y="13671"/>
                  </a:lnTo>
                  <a:lnTo>
                    <a:pt x="19957" y="13671"/>
                  </a:lnTo>
                  <a:lnTo>
                    <a:pt x="19775" y="13525"/>
                  </a:lnTo>
                  <a:lnTo>
                    <a:pt x="19665" y="13525"/>
                  </a:lnTo>
                  <a:lnTo>
                    <a:pt x="19592" y="13488"/>
                  </a:lnTo>
                  <a:lnTo>
                    <a:pt x="19592" y="13488"/>
                  </a:lnTo>
                  <a:lnTo>
                    <a:pt x="19482" y="13525"/>
                  </a:lnTo>
                  <a:lnTo>
                    <a:pt x="19336" y="13561"/>
                  </a:lnTo>
                  <a:lnTo>
                    <a:pt x="19153" y="13744"/>
                  </a:lnTo>
                  <a:lnTo>
                    <a:pt x="19153" y="13744"/>
                  </a:lnTo>
                  <a:lnTo>
                    <a:pt x="18569" y="13488"/>
                  </a:lnTo>
                  <a:lnTo>
                    <a:pt x="18569" y="13488"/>
                  </a:lnTo>
                  <a:lnTo>
                    <a:pt x="16997" y="14402"/>
                  </a:lnTo>
                  <a:lnTo>
                    <a:pt x="16997" y="14402"/>
                  </a:lnTo>
                  <a:lnTo>
                    <a:pt x="16851" y="14475"/>
                  </a:lnTo>
                  <a:lnTo>
                    <a:pt x="16704" y="14621"/>
                  </a:lnTo>
                  <a:lnTo>
                    <a:pt x="16595" y="14731"/>
                  </a:lnTo>
                  <a:lnTo>
                    <a:pt x="16449" y="14804"/>
                  </a:lnTo>
                  <a:lnTo>
                    <a:pt x="16449" y="14804"/>
                  </a:lnTo>
                  <a:lnTo>
                    <a:pt x="16046" y="14914"/>
                  </a:lnTo>
                  <a:lnTo>
                    <a:pt x="15864" y="15023"/>
                  </a:lnTo>
                  <a:lnTo>
                    <a:pt x="15681" y="15133"/>
                  </a:lnTo>
                  <a:lnTo>
                    <a:pt x="15535" y="15279"/>
                  </a:lnTo>
                  <a:lnTo>
                    <a:pt x="15425" y="15425"/>
                  </a:lnTo>
                  <a:lnTo>
                    <a:pt x="15315" y="15645"/>
                  </a:lnTo>
                  <a:lnTo>
                    <a:pt x="15279" y="15864"/>
                  </a:lnTo>
                  <a:lnTo>
                    <a:pt x="15279" y="15864"/>
                  </a:lnTo>
                  <a:lnTo>
                    <a:pt x="15169" y="15864"/>
                  </a:lnTo>
                  <a:lnTo>
                    <a:pt x="15169" y="15864"/>
                  </a:lnTo>
                  <a:lnTo>
                    <a:pt x="15060" y="15864"/>
                  </a:lnTo>
                  <a:lnTo>
                    <a:pt x="14950" y="15827"/>
                  </a:lnTo>
                  <a:lnTo>
                    <a:pt x="14950" y="15827"/>
                  </a:lnTo>
                  <a:lnTo>
                    <a:pt x="14840" y="15791"/>
                  </a:lnTo>
                  <a:lnTo>
                    <a:pt x="14731" y="15754"/>
                  </a:lnTo>
                  <a:lnTo>
                    <a:pt x="14731" y="15754"/>
                  </a:lnTo>
                  <a:lnTo>
                    <a:pt x="14658" y="15791"/>
                  </a:lnTo>
                  <a:lnTo>
                    <a:pt x="14621" y="15827"/>
                  </a:lnTo>
                  <a:lnTo>
                    <a:pt x="14548" y="15864"/>
                  </a:lnTo>
                  <a:lnTo>
                    <a:pt x="14511" y="15974"/>
                  </a:lnTo>
                  <a:lnTo>
                    <a:pt x="14511" y="15974"/>
                  </a:lnTo>
                  <a:lnTo>
                    <a:pt x="14475" y="16120"/>
                  </a:lnTo>
                  <a:lnTo>
                    <a:pt x="14475" y="16229"/>
                  </a:lnTo>
                  <a:lnTo>
                    <a:pt x="14511" y="16302"/>
                  </a:lnTo>
                  <a:lnTo>
                    <a:pt x="14584" y="16339"/>
                  </a:lnTo>
                  <a:lnTo>
                    <a:pt x="14767" y="16449"/>
                  </a:lnTo>
                  <a:lnTo>
                    <a:pt x="14877" y="16522"/>
                  </a:lnTo>
                  <a:lnTo>
                    <a:pt x="14877" y="16522"/>
                  </a:lnTo>
                  <a:lnTo>
                    <a:pt x="14694" y="17070"/>
                  </a:lnTo>
                  <a:lnTo>
                    <a:pt x="14584" y="17289"/>
                  </a:lnTo>
                  <a:lnTo>
                    <a:pt x="14438" y="17509"/>
                  </a:lnTo>
                  <a:lnTo>
                    <a:pt x="14438" y="17509"/>
                  </a:lnTo>
                  <a:lnTo>
                    <a:pt x="14182" y="17874"/>
                  </a:lnTo>
                  <a:lnTo>
                    <a:pt x="13963" y="18276"/>
                  </a:lnTo>
                  <a:lnTo>
                    <a:pt x="13817" y="18678"/>
                  </a:lnTo>
                  <a:lnTo>
                    <a:pt x="13744" y="19154"/>
                  </a:lnTo>
                  <a:lnTo>
                    <a:pt x="13744" y="19154"/>
                  </a:lnTo>
                  <a:lnTo>
                    <a:pt x="13707" y="19263"/>
                  </a:lnTo>
                  <a:lnTo>
                    <a:pt x="13671" y="19373"/>
                  </a:lnTo>
                  <a:lnTo>
                    <a:pt x="13524" y="19556"/>
                  </a:lnTo>
                  <a:lnTo>
                    <a:pt x="13524" y="19556"/>
                  </a:lnTo>
                  <a:lnTo>
                    <a:pt x="13269" y="19885"/>
                  </a:lnTo>
                  <a:lnTo>
                    <a:pt x="13122" y="20031"/>
                  </a:lnTo>
                  <a:lnTo>
                    <a:pt x="13013" y="20177"/>
                  </a:lnTo>
                  <a:lnTo>
                    <a:pt x="13013" y="20177"/>
                  </a:lnTo>
                  <a:lnTo>
                    <a:pt x="12720" y="20542"/>
                  </a:lnTo>
                  <a:lnTo>
                    <a:pt x="12391" y="20871"/>
                  </a:lnTo>
                  <a:lnTo>
                    <a:pt x="12026" y="21164"/>
                  </a:lnTo>
                  <a:lnTo>
                    <a:pt x="11624" y="21420"/>
                  </a:lnTo>
                  <a:lnTo>
                    <a:pt x="11624" y="21420"/>
                  </a:lnTo>
                  <a:lnTo>
                    <a:pt x="11404" y="21602"/>
                  </a:lnTo>
                  <a:lnTo>
                    <a:pt x="11149" y="21785"/>
                  </a:lnTo>
                  <a:lnTo>
                    <a:pt x="10966" y="22005"/>
                  </a:lnTo>
                  <a:lnTo>
                    <a:pt x="10893" y="22114"/>
                  </a:lnTo>
                  <a:lnTo>
                    <a:pt x="10820" y="22260"/>
                  </a:lnTo>
                  <a:lnTo>
                    <a:pt x="10820" y="22260"/>
                  </a:lnTo>
                  <a:lnTo>
                    <a:pt x="10783" y="22553"/>
                  </a:lnTo>
                  <a:lnTo>
                    <a:pt x="10783" y="22882"/>
                  </a:lnTo>
                  <a:lnTo>
                    <a:pt x="10893" y="23540"/>
                  </a:lnTo>
                  <a:lnTo>
                    <a:pt x="10893" y="23540"/>
                  </a:lnTo>
                  <a:lnTo>
                    <a:pt x="10929" y="23796"/>
                  </a:lnTo>
                  <a:lnTo>
                    <a:pt x="10966" y="23942"/>
                  </a:lnTo>
                  <a:lnTo>
                    <a:pt x="10929" y="24088"/>
                  </a:lnTo>
                  <a:lnTo>
                    <a:pt x="10929" y="24088"/>
                  </a:lnTo>
                  <a:lnTo>
                    <a:pt x="10929" y="24344"/>
                  </a:lnTo>
                  <a:lnTo>
                    <a:pt x="10966" y="24600"/>
                  </a:lnTo>
                  <a:lnTo>
                    <a:pt x="11039" y="24856"/>
                  </a:lnTo>
                  <a:lnTo>
                    <a:pt x="11112" y="25111"/>
                  </a:lnTo>
                  <a:lnTo>
                    <a:pt x="11112" y="25111"/>
                  </a:lnTo>
                  <a:lnTo>
                    <a:pt x="11258" y="25258"/>
                  </a:lnTo>
                  <a:lnTo>
                    <a:pt x="11404" y="25404"/>
                  </a:lnTo>
                  <a:lnTo>
                    <a:pt x="11587" y="25477"/>
                  </a:lnTo>
                  <a:lnTo>
                    <a:pt x="11770" y="25477"/>
                  </a:lnTo>
                  <a:lnTo>
                    <a:pt x="11770" y="25477"/>
                  </a:lnTo>
                  <a:lnTo>
                    <a:pt x="11953" y="25477"/>
                  </a:lnTo>
                  <a:lnTo>
                    <a:pt x="12135" y="25440"/>
                  </a:lnTo>
                  <a:lnTo>
                    <a:pt x="12318" y="25331"/>
                  </a:lnTo>
                  <a:lnTo>
                    <a:pt x="12464" y="25221"/>
                  </a:lnTo>
                  <a:lnTo>
                    <a:pt x="12464" y="25221"/>
                  </a:lnTo>
                  <a:lnTo>
                    <a:pt x="13342" y="24527"/>
                  </a:lnTo>
                  <a:lnTo>
                    <a:pt x="13342" y="24527"/>
                  </a:lnTo>
                  <a:lnTo>
                    <a:pt x="14255" y="26756"/>
                  </a:lnTo>
                  <a:lnTo>
                    <a:pt x="14255" y="26756"/>
                  </a:lnTo>
                  <a:lnTo>
                    <a:pt x="13488" y="27414"/>
                  </a:lnTo>
                  <a:lnTo>
                    <a:pt x="13488" y="27414"/>
                  </a:lnTo>
                  <a:lnTo>
                    <a:pt x="13415" y="27012"/>
                  </a:lnTo>
                  <a:lnTo>
                    <a:pt x="13378" y="26647"/>
                  </a:lnTo>
                  <a:lnTo>
                    <a:pt x="13342" y="26245"/>
                  </a:lnTo>
                  <a:lnTo>
                    <a:pt x="13269" y="25879"/>
                  </a:lnTo>
                  <a:lnTo>
                    <a:pt x="13269" y="25879"/>
                  </a:lnTo>
                  <a:lnTo>
                    <a:pt x="13049" y="25916"/>
                  </a:lnTo>
                  <a:lnTo>
                    <a:pt x="12867" y="25952"/>
                  </a:lnTo>
                  <a:lnTo>
                    <a:pt x="12720" y="26025"/>
                  </a:lnTo>
                  <a:lnTo>
                    <a:pt x="12574" y="26135"/>
                  </a:lnTo>
                  <a:lnTo>
                    <a:pt x="12464" y="26245"/>
                  </a:lnTo>
                  <a:lnTo>
                    <a:pt x="12391" y="26391"/>
                  </a:lnTo>
                  <a:lnTo>
                    <a:pt x="12318" y="26537"/>
                  </a:lnTo>
                  <a:lnTo>
                    <a:pt x="12318" y="26720"/>
                  </a:lnTo>
                  <a:lnTo>
                    <a:pt x="12318" y="26720"/>
                  </a:lnTo>
                  <a:lnTo>
                    <a:pt x="12318" y="27012"/>
                  </a:lnTo>
                  <a:lnTo>
                    <a:pt x="12355" y="27268"/>
                  </a:lnTo>
                  <a:lnTo>
                    <a:pt x="12501" y="27816"/>
                  </a:lnTo>
                  <a:lnTo>
                    <a:pt x="12501" y="27816"/>
                  </a:lnTo>
                  <a:lnTo>
                    <a:pt x="12538" y="28145"/>
                  </a:lnTo>
                  <a:lnTo>
                    <a:pt x="12538" y="28291"/>
                  </a:lnTo>
                  <a:lnTo>
                    <a:pt x="12501" y="28401"/>
                  </a:lnTo>
                  <a:lnTo>
                    <a:pt x="12464" y="28474"/>
                  </a:lnTo>
                  <a:lnTo>
                    <a:pt x="12355" y="28547"/>
                  </a:lnTo>
                  <a:lnTo>
                    <a:pt x="12209" y="28620"/>
                  </a:lnTo>
                  <a:lnTo>
                    <a:pt x="12026" y="28693"/>
                  </a:lnTo>
                  <a:lnTo>
                    <a:pt x="12026" y="28693"/>
                  </a:lnTo>
                  <a:lnTo>
                    <a:pt x="11551" y="28840"/>
                  </a:lnTo>
                  <a:lnTo>
                    <a:pt x="11039" y="29022"/>
                  </a:lnTo>
                  <a:lnTo>
                    <a:pt x="11039" y="29022"/>
                  </a:lnTo>
                  <a:lnTo>
                    <a:pt x="10747" y="29169"/>
                  </a:lnTo>
                  <a:lnTo>
                    <a:pt x="10637" y="29278"/>
                  </a:lnTo>
                  <a:lnTo>
                    <a:pt x="10600" y="29388"/>
                  </a:lnTo>
                  <a:lnTo>
                    <a:pt x="10600" y="29388"/>
                  </a:lnTo>
                  <a:lnTo>
                    <a:pt x="10527" y="29644"/>
                  </a:lnTo>
                  <a:lnTo>
                    <a:pt x="10418" y="29863"/>
                  </a:lnTo>
                  <a:lnTo>
                    <a:pt x="10271" y="30046"/>
                  </a:lnTo>
                  <a:lnTo>
                    <a:pt x="10125" y="30192"/>
                  </a:lnTo>
                  <a:lnTo>
                    <a:pt x="9796" y="30484"/>
                  </a:lnTo>
                  <a:lnTo>
                    <a:pt x="9394" y="30740"/>
                  </a:lnTo>
                  <a:lnTo>
                    <a:pt x="9394" y="30740"/>
                  </a:lnTo>
                  <a:lnTo>
                    <a:pt x="9321" y="30923"/>
                  </a:lnTo>
                  <a:lnTo>
                    <a:pt x="9211" y="31106"/>
                  </a:lnTo>
                  <a:lnTo>
                    <a:pt x="9102" y="31252"/>
                  </a:lnTo>
                  <a:lnTo>
                    <a:pt x="8956" y="31362"/>
                  </a:lnTo>
                  <a:lnTo>
                    <a:pt x="8809" y="31435"/>
                  </a:lnTo>
                  <a:lnTo>
                    <a:pt x="8627" y="31508"/>
                  </a:lnTo>
                  <a:lnTo>
                    <a:pt x="8444" y="31544"/>
                  </a:lnTo>
                  <a:lnTo>
                    <a:pt x="8224" y="31544"/>
                  </a:lnTo>
                  <a:lnTo>
                    <a:pt x="8224" y="31544"/>
                  </a:lnTo>
                  <a:lnTo>
                    <a:pt x="8005" y="31544"/>
                  </a:lnTo>
                  <a:lnTo>
                    <a:pt x="8005" y="31544"/>
                  </a:lnTo>
                  <a:lnTo>
                    <a:pt x="7749" y="31983"/>
                  </a:lnTo>
                  <a:lnTo>
                    <a:pt x="7749" y="31983"/>
                  </a:lnTo>
                  <a:lnTo>
                    <a:pt x="7384" y="31947"/>
                  </a:lnTo>
                  <a:lnTo>
                    <a:pt x="7384" y="31947"/>
                  </a:lnTo>
                  <a:lnTo>
                    <a:pt x="7165" y="31983"/>
                  </a:lnTo>
                  <a:lnTo>
                    <a:pt x="7165" y="31983"/>
                  </a:lnTo>
                  <a:lnTo>
                    <a:pt x="6872" y="32093"/>
                  </a:lnTo>
                  <a:lnTo>
                    <a:pt x="6762" y="32202"/>
                  </a:lnTo>
                  <a:lnTo>
                    <a:pt x="6689" y="32312"/>
                  </a:lnTo>
                  <a:lnTo>
                    <a:pt x="6689" y="32312"/>
                  </a:lnTo>
                  <a:lnTo>
                    <a:pt x="6653" y="32385"/>
                  </a:lnTo>
                  <a:lnTo>
                    <a:pt x="6689" y="32458"/>
                  </a:lnTo>
                  <a:lnTo>
                    <a:pt x="6762" y="32604"/>
                  </a:lnTo>
                  <a:lnTo>
                    <a:pt x="6872" y="32714"/>
                  </a:lnTo>
                  <a:lnTo>
                    <a:pt x="7055" y="32824"/>
                  </a:lnTo>
                  <a:lnTo>
                    <a:pt x="7055" y="32824"/>
                  </a:lnTo>
                  <a:lnTo>
                    <a:pt x="7347" y="33007"/>
                  </a:lnTo>
                  <a:lnTo>
                    <a:pt x="7640" y="33226"/>
                  </a:lnTo>
                  <a:lnTo>
                    <a:pt x="7859" y="33445"/>
                  </a:lnTo>
                  <a:lnTo>
                    <a:pt x="8005" y="33664"/>
                  </a:lnTo>
                  <a:lnTo>
                    <a:pt x="8115" y="33920"/>
                  </a:lnTo>
                  <a:lnTo>
                    <a:pt x="8151" y="34213"/>
                  </a:lnTo>
                  <a:lnTo>
                    <a:pt x="8151" y="34505"/>
                  </a:lnTo>
                  <a:lnTo>
                    <a:pt x="8115" y="34798"/>
                  </a:lnTo>
                  <a:lnTo>
                    <a:pt x="8115" y="34798"/>
                  </a:lnTo>
                  <a:lnTo>
                    <a:pt x="8042" y="35090"/>
                  </a:lnTo>
                  <a:lnTo>
                    <a:pt x="8005" y="35200"/>
                  </a:lnTo>
                  <a:lnTo>
                    <a:pt x="7932" y="35273"/>
                  </a:lnTo>
                  <a:lnTo>
                    <a:pt x="7859" y="35346"/>
                  </a:lnTo>
                  <a:lnTo>
                    <a:pt x="7749" y="35382"/>
                  </a:lnTo>
                  <a:lnTo>
                    <a:pt x="7457" y="35419"/>
                  </a:lnTo>
                  <a:lnTo>
                    <a:pt x="7457" y="35419"/>
                  </a:lnTo>
                  <a:lnTo>
                    <a:pt x="7347" y="35419"/>
                  </a:lnTo>
                  <a:lnTo>
                    <a:pt x="7347" y="35419"/>
                  </a:lnTo>
                  <a:lnTo>
                    <a:pt x="6324" y="35346"/>
                  </a:lnTo>
                  <a:lnTo>
                    <a:pt x="5264" y="35273"/>
                  </a:lnTo>
                  <a:lnTo>
                    <a:pt x="5264" y="35273"/>
                  </a:lnTo>
                  <a:lnTo>
                    <a:pt x="5154" y="35273"/>
                  </a:lnTo>
                  <a:lnTo>
                    <a:pt x="5154" y="35273"/>
                  </a:lnTo>
                  <a:lnTo>
                    <a:pt x="4971" y="35309"/>
                  </a:lnTo>
                  <a:lnTo>
                    <a:pt x="4789" y="35346"/>
                  </a:lnTo>
                  <a:lnTo>
                    <a:pt x="4679" y="35382"/>
                  </a:lnTo>
                  <a:lnTo>
                    <a:pt x="4569" y="35492"/>
                  </a:lnTo>
                  <a:lnTo>
                    <a:pt x="4496" y="35602"/>
                  </a:lnTo>
                  <a:lnTo>
                    <a:pt x="4423" y="35748"/>
                  </a:lnTo>
                  <a:lnTo>
                    <a:pt x="4387" y="35931"/>
                  </a:lnTo>
                  <a:lnTo>
                    <a:pt x="4387" y="36150"/>
                  </a:lnTo>
                  <a:lnTo>
                    <a:pt x="4387" y="36150"/>
                  </a:lnTo>
                  <a:lnTo>
                    <a:pt x="4387" y="36625"/>
                  </a:lnTo>
                  <a:lnTo>
                    <a:pt x="4387" y="37100"/>
                  </a:lnTo>
                  <a:lnTo>
                    <a:pt x="4313" y="37575"/>
                  </a:lnTo>
                  <a:lnTo>
                    <a:pt x="4277" y="37795"/>
                  </a:lnTo>
                  <a:lnTo>
                    <a:pt x="4167" y="38051"/>
                  </a:lnTo>
                  <a:lnTo>
                    <a:pt x="4167" y="38051"/>
                  </a:lnTo>
                  <a:lnTo>
                    <a:pt x="4131" y="38233"/>
                  </a:lnTo>
                  <a:lnTo>
                    <a:pt x="4131" y="38380"/>
                  </a:lnTo>
                  <a:lnTo>
                    <a:pt x="4167" y="38562"/>
                  </a:lnTo>
                  <a:lnTo>
                    <a:pt x="4240" y="38709"/>
                  </a:lnTo>
                  <a:lnTo>
                    <a:pt x="4387" y="39074"/>
                  </a:lnTo>
                  <a:lnTo>
                    <a:pt x="4533" y="39403"/>
                  </a:lnTo>
                  <a:lnTo>
                    <a:pt x="4533" y="39403"/>
                  </a:lnTo>
                  <a:lnTo>
                    <a:pt x="4606" y="39476"/>
                  </a:lnTo>
                  <a:lnTo>
                    <a:pt x="4752" y="39513"/>
                  </a:lnTo>
                  <a:lnTo>
                    <a:pt x="4752" y="39513"/>
                  </a:lnTo>
                  <a:lnTo>
                    <a:pt x="4789" y="39513"/>
                  </a:lnTo>
                  <a:lnTo>
                    <a:pt x="4789" y="39513"/>
                  </a:lnTo>
                  <a:lnTo>
                    <a:pt x="4971" y="39476"/>
                  </a:lnTo>
                  <a:lnTo>
                    <a:pt x="4971" y="39476"/>
                  </a:lnTo>
                  <a:lnTo>
                    <a:pt x="5118" y="39513"/>
                  </a:lnTo>
                  <a:lnTo>
                    <a:pt x="5264" y="39549"/>
                  </a:lnTo>
                  <a:lnTo>
                    <a:pt x="5410" y="39622"/>
                  </a:lnTo>
                  <a:lnTo>
                    <a:pt x="5520" y="39732"/>
                  </a:lnTo>
                  <a:lnTo>
                    <a:pt x="5702" y="39951"/>
                  </a:lnTo>
                  <a:lnTo>
                    <a:pt x="5885" y="40244"/>
                  </a:lnTo>
                  <a:lnTo>
                    <a:pt x="5885" y="40244"/>
                  </a:lnTo>
                  <a:lnTo>
                    <a:pt x="5739" y="40682"/>
                  </a:lnTo>
                  <a:lnTo>
                    <a:pt x="5666" y="40902"/>
                  </a:lnTo>
                  <a:lnTo>
                    <a:pt x="5520" y="41084"/>
                  </a:lnTo>
                  <a:lnTo>
                    <a:pt x="5520" y="41084"/>
                  </a:lnTo>
                  <a:lnTo>
                    <a:pt x="5373" y="41231"/>
                  </a:lnTo>
                  <a:lnTo>
                    <a:pt x="5154" y="41377"/>
                  </a:lnTo>
                  <a:lnTo>
                    <a:pt x="4752" y="41633"/>
                  </a:lnTo>
                  <a:lnTo>
                    <a:pt x="4752" y="41633"/>
                  </a:lnTo>
                  <a:lnTo>
                    <a:pt x="4533" y="41779"/>
                  </a:lnTo>
                  <a:lnTo>
                    <a:pt x="4350" y="41925"/>
                  </a:lnTo>
                  <a:lnTo>
                    <a:pt x="4204" y="42108"/>
                  </a:lnTo>
                  <a:lnTo>
                    <a:pt x="4094" y="42291"/>
                  </a:lnTo>
                  <a:lnTo>
                    <a:pt x="3985" y="42510"/>
                  </a:lnTo>
                  <a:lnTo>
                    <a:pt x="3911" y="42729"/>
                  </a:lnTo>
                  <a:lnTo>
                    <a:pt x="3875" y="42949"/>
                  </a:lnTo>
                  <a:lnTo>
                    <a:pt x="3838" y="43168"/>
                  </a:lnTo>
                  <a:lnTo>
                    <a:pt x="3838" y="43168"/>
                  </a:lnTo>
                  <a:lnTo>
                    <a:pt x="3838" y="43424"/>
                  </a:lnTo>
                  <a:lnTo>
                    <a:pt x="3765" y="43643"/>
                  </a:lnTo>
                  <a:lnTo>
                    <a:pt x="3692" y="43826"/>
                  </a:lnTo>
                  <a:lnTo>
                    <a:pt x="3582" y="44009"/>
                  </a:lnTo>
                  <a:lnTo>
                    <a:pt x="3473" y="44155"/>
                  </a:lnTo>
                  <a:lnTo>
                    <a:pt x="3327" y="44301"/>
                  </a:lnTo>
                  <a:lnTo>
                    <a:pt x="3144" y="44411"/>
                  </a:lnTo>
                  <a:lnTo>
                    <a:pt x="2961" y="44520"/>
                  </a:lnTo>
                  <a:lnTo>
                    <a:pt x="2961" y="44520"/>
                  </a:lnTo>
                  <a:lnTo>
                    <a:pt x="2596" y="44703"/>
                  </a:lnTo>
                  <a:lnTo>
                    <a:pt x="2449" y="44813"/>
                  </a:lnTo>
                  <a:lnTo>
                    <a:pt x="2303" y="44922"/>
                  </a:lnTo>
                  <a:lnTo>
                    <a:pt x="2303" y="44922"/>
                  </a:lnTo>
                  <a:lnTo>
                    <a:pt x="1974" y="45288"/>
                  </a:lnTo>
                  <a:lnTo>
                    <a:pt x="1645" y="45690"/>
                  </a:lnTo>
                  <a:lnTo>
                    <a:pt x="1316" y="46129"/>
                  </a:lnTo>
                  <a:lnTo>
                    <a:pt x="1024" y="46531"/>
                  </a:lnTo>
                  <a:lnTo>
                    <a:pt x="512" y="47444"/>
                  </a:lnTo>
                  <a:lnTo>
                    <a:pt x="37" y="48358"/>
                  </a:lnTo>
                  <a:lnTo>
                    <a:pt x="37" y="48358"/>
                  </a:lnTo>
                  <a:lnTo>
                    <a:pt x="220" y="48797"/>
                  </a:lnTo>
                  <a:lnTo>
                    <a:pt x="329" y="49199"/>
                  </a:lnTo>
                  <a:lnTo>
                    <a:pt x="439" y="49564"/>
                  </a:lnTo>
                  <a:lnTo>
                    <a:pt x="476" y="49930"/>
                  </a:lnTo>
                  <a:lnTo>
                    <a:pt x="439" y="50295"/>
                  </a:lnTo>
                  <a:lnTo>
                    <a:pt x="402" y="50661"/>
                  </a:lnTo>
                  <a:lnTo>
                    <a:pt x="293" y="51026"/>
                  </a:lnTo>
                  <a:lnTo>
                    <a:pt x="110" y="51465"/>
                  </a:lnTo>
                  <a:lnTo>
                    <a:pt x="110" y="51465"/>
                  </a:lnTo>
                  <a:lnTo>
                    <a:pt x="37" y="51721"/>
                  </a:lnTo>
                  <a:lnTo>
                    <a:pt x="0" y="52013"/>
                  </a:lnTo>
                  <a:lnTo>
                    <a:pt x="0" y="52306"/>
                  </a:lnTo>
                  <a:lnTo>
                    <a:pt x="74" y="52562"/>
                  </a:lnTo>
                  <a:lnTo>
                    <a:pt x="147" y="52854"/>
                  </a:lnTo>
                  <a:lnTo>
                    <a:pt x="256" y="53110"/>
                  </a:lnTo>
                  <a:lnTo>
                    <a:pt x="439" y="53329"/>
                  </a:lnTo>
                  <a:lnTo>
                    <a:pt x="622" y="53549"/>
                  </a:lnTo>
                  <a:lnTo>
                    <a:pt x="622" y="53549"/>
                  </a:lnTo>
                  <a:lnTo>
                    <a:pt x="1060" y="53951"/>
                  </a:lnTo>
                  <a:lnTo>
                    <a:pt x="1499" y="54353"/>
                  </a:lnTo>
                  <a:lnTo>
                    <a:pt x="1718" y="54572"/>
                  </a:lnTo>
                  <a:lnTo>
                    <a:pt x="1865" y="54828"/>
                  </a:lnTo>
                  <a:lnTo>
                    <a:pt x="2011" y="55084"/>
                  </a:lnTo>
                  <a:lnTo>
                    <a:pt x="2120" y="55376"/>
                  </a:lnTo>
                  <a:lnTo>
                    <a:pt x="2120" y="55376"/>
                  </a:lnTo>
                  <a:lnTo>
                    <a:pt x="2194" y="55559"/>
                  </a:lnTo>
                  <a:lnTo>
                    <a:pt x="2303" y="55705"/>
                  </a:lnTo>
                  <a:lnTo>
                    <a:pt x="2449" y="55851"/>
                  </a:lnTo>
                  <a:lnTo>
                    <a:pt x="2596" y="55961"/>
                  </a:lnTo>
                  <a:lnTo>
                    <a:pt x="2596" y="55961"/>
                  </a:lnTo>
                  <a:lnTo>
                    <a:pt x="3436" y="56582"/>
                  </a:lnTo>
                  <a:lnTo>
                    <a:pt x="4277" y="57167"/>
                  </a:lnTo>
                  <a:lnTo>
                    <a:pt x="4277" y="57167"/>
                  </a:lnTo>
                  <a:lnTo>
                    <a:pt x="4460" y="57277"/>
                  </a:lnTo>
                  <a:lnTo>
                    <a:pt x="4642" y="57350"/>
                  </a:lnTo>
                  <a:lnTo>
                    <a:pt x="4825" y="57423"/>
                  </a:lnTo>
                  <a:lnTo>
                    <a:pt x="5008" y="57423"/>
                  </a:lnTo>
                  <a:lnTo>
                    <a:pt x="5008" y="57423"/>
                  </a:lnTo>
                  <a:lnTo>
                    <a:pt x="5264" y="57386"/>
                  </a:lnTo>
                  <a:lnTo>
                    <a:pt x="5556" y="57277"/>
                  </a:lnTo>
                  <a:lnTo>
                    <a:pt x="5556" y="57277"/>
                  </a:lnTo>
                  <a:lnTo>
                    <a:pt x="5812" y="57167"/>
                  </a:lnTo>
                  <a:lnTo>
                    <a:pt x="6031" y="57131"/>
                  </a:lnTo>
                  <a:lnTo>
                    <a:pt x="6287" y="57094"/>
                  </a:lnTo>
                  <a:lnTo>
                    <a:pt x="6543" y="57094"/>
                  </a:lnTo>
                  <a:lnTo>
                    <a:pt x="6543" y="57094"/>
                  </a:lnTo>
                  <a:lnTo>
                    <a:pt x="7384" y="57131"/>
                  </a:lnTo>
                  <a:lnTo>
                    <a:pt x="7384" y="57131"/>
                  </a:lnTo>
                  <a:lnTo>
                    <a:pt x="7822" y="57131"/>
                  </a:lnTo>
                  <a:lnTo>
                    <a:pt x="7822" y="57131"/>
                  </a:lnTo>
                  <a:lnTo>
                    <a:pt x="8042" y="57131"/>
                  </a:lnTo>
                  <a:lnTo>
                    <a:pt x="8261" y="57094"/>
                  </a:lnTo>
                  <a:lnTo>
                    <a:pt x="8261" y="57094"/>
                  </a:lnTo>
                  <a:lnTo>
                    <a:pt x="8553" y="56984"/>
                  </a:lnTo>
                  <a:lnTo>
                    <a:pt x="8846" y="56875"/>
                  </a:lnTo>
                  <a:lnTo>
                    <a:pt x="9138" y="56729"/>
                  </a:lnTo>
                  <a:lnTo>
                    <a:pt x="9431" y="56655"/>
                  </a:lnTo>
                  <a:lnTo>
                    <a:pt x="9431" y="56655"/>
                  </a:lnTo>
                  <a:lnTo>
                    <a:pt x="9979" y="56546"/>
                  </a:lnTo>
                  <a:lnTo>
                    <a:pt x="10564" y="56473"/>
                  </a:lnTo>
                  <a:lnTo>
                    <a:pt x="10564" y="56473"/>
                  </a:lnTo>
                  <a:lnTo>
                    <a:pt x="10783" y="56509"/>
                  </a:lnTo>
                  <a:lnTo>
                    <a:pt x="10783" y="56509"/>
                  </a:lnTo>
                  <a:lnTo>
                    <a:pt x="10929" y="56509"/>
                  </a:lnTo>
                  <a:lnTo>
                    <a:pt x="11039" y="56582"/>
                  </a:lnTo>
                  <a:lnTo>
                    <a:pt x="11112" y="56655"/>
                  </a:lnTo>
                  <a:lnTo>
                    <a:pt x="11222" y="56765"/>
                  </a:lnTo>
                  <a:lnTo>
                    <a:pt x="11331" y="56984"/>
                  </a:lnTo>
                  <a:lnTo>
                    <a:pt x="11441" y="57240"/>
                  </a:lnTo>
                  <a:lnTo>
                    <a:pt x="11441" y="57240"/>
                  </a:lnTo>
                  <a:lnTo>
                    <a:pt x="11587" y="57423"/>
                  </a:lnTo>
                  <a:lnTo>
                    <a:pt x="11733" y="57533"/>
                  </a:lnTo>
                  <a:lnTo>
                    <a:pt x="11880" y="57606"/>
                  </a:lnTo>
                  <a:lnTo>
                    <a:pt x="12099" y="57642"/>
                  </a:lnTo>
                  <a:lnTo>
                    <a:pt x="12099" y="57642"/>
                  </a:lnTo>
                  <a:lnTo>
                    <a:pt x="12318" y="57606"/>
                  </a:lnTo>
                  <a:lnTo>
                    <a:pt x="12574" y="57533"/>
                  </a:lnTo>
                  <a:lnTo>
                    <a:pt x="12574" y="57533"/>
                  </a:lnTo>
                  <a:lnTo>
                    <a:pt x="12720" y="57496"/>
                  </a:lnTo>
                  <a:lnTo>
                    <a:pt x="12903" y="57460"/>
                  </a:lnTo>
                  <a:lnTo>
                    <a:pt x="12903" y="57460"/>
                  </a:lnTo>
                  <a:lnTo>
                    <a:pt x="13159" y="57496"/>
                  </a:lnTo>
                  <a:lnTo>
                    <a:pt x="13415" y="57606"/>
                  </a:lnTo>
                  <a:lnTo>
                    <a:pt x="13598" y="57752"/>
                  </a:lnTo>
                  <a:lnTo>
                    <a:pt x="13634" y="57862"/>
                  </a:lnTo>
                  <a:lnTo>
                    <a:pt x="13707" y="57971"/>
                  </a:lnTo>
                  <a:lnTo>
                    <a:pt x="13707" y="57971"/>
                  </a:lnTo>
                  <a:lnTo>
                    <a:pt x="13744" y="58191"/>
                  </a:lnTo>
                  <a:lnTo>
                    <a:pt x="13744" y="58410"/>
                  </a:lnTo>
                  <a:lnTo>
                    <a:pt x="13707" y="58629"/>
                  </a:lnTo>
                  <a:lnTo>
                    <a:pt x="13634" y="58848"/>
                  </a:lnTo>
                  <a:lnTo>
                    <a:pt x="13634" y="58848"/>
                  </a:lnTo>
                  <a:lnTo>
                    <a:pt x="13524" y="59287"/>
                  </a:lnTo>
                  <a:lnTo>
                    <a:pt x="13415" y="59689"/>
                  </a:lnTo>
                  <a:lnTo>
                    <a:pt x="13415" y="60091"/>
                  </a:lnTo>
                  <a:lnTo>
                    <a:pt x="13415" y="60457"/>
                  </a:lnTo>
                  <a:lnTo>
                    <a:pt x="13524" y="60822"/>
                  </a:lnTo>
                  <a:lnTo>
                    <a:pt x="13707" y="61151"/>
                  </a:lnTo>
                  <a:lnTo>
                    <a:pt x="13963" y="61517"/>
                  </a:lnTo>
                  <a:lnTo>
                    <a:pt x="14329" y="61846"/>
                  </a:lnTo>
                  <a:lnTo>
                    <a:pt x="14329" y="61846"/>
                  </a:lnTo>
                  <a:lnTo>
                    <a:pt x="14584" y="62065"/>
                  </a:lnTo>
                  <a:lnTo>
                    <a:pt x="14804" y="62357"/>
                  </a:lnTo>
                  <a:lnTo>
                    <a:pt x="14987" y="62650"/>
                  </a:lnTo>
                  <a:lnTo>
                    <a:pt x="15096" y="62979"/>
                  </a:lnTo>
                  <a:lnTo>
                    <a:pt x="15242" y="63308"/>
                  </a:lnTo>
                  <a:lnTo>
                    <a:pt x="15315" y="63673"/>
                  </a:lnTo>
                  <a:lnTo>
                    <a:pt x="15462" y="64368"/>
                  </a:lnTo>
                  <a:lnTo>
                    <a:pt x="15462" y="64368"/>
                  </a:lnTo>
                  <a:lnTo>
                    <a:pt x="15535" y="64843"/>
                  </a:lnTo>
                  <a:lnTo>
                    <a:pt x="15644" y="65318"/>
                  </a:lnTo>
                  <a:lnTo>
                    <a:pt x="15644" y="65318"/>
                  </a:lnTo>
                  <a:lnTo>
                    <a:pt x="15718" y="65537"/>
                  </a:lnTo>
                  <a:lnTo>
                    <a:pt x="15754" y="65757"/>
                  </a:lnTo>
                  <a:lnTo>
                    <a:pt x="15718" y="65866"/>
                  </a:lnTo>
                  <a:lnTo>
                    <a:pt x="15681" y="65976"/>
                  </a:lnTo>
                  <a:lnTo>
                    <a:pt x="15644" y="66086"/>
                  </a:lnTo>
                  <a:lnTo>
                    <a:pt x="15571" y="66159"/>
                  </a:lnTo>
                  <a:lnTo>
                    <a:pt x="15571" y="66159"/>
                  </a:lnTo>
                  <a:lnTo>
                    <a:pt x="15389" y="66342"/>
                  </a:lnTo>
                  <a:lnTo>
                    <a:pt x="15242" y="66561"/>
                  </a:lnTo>
                  <a:lnTo>
                    <a:pt x="15096" y="66744"/>
                  </a:lnTo>
                  <a:lnTo>
                    <a:pt x="14987" y="66963"/>
                  </a:lnTo>
                  <a:lnTo>
                    <a:pt x="14840" y="67438"/>
                  </a:lnTo>
                  <a:lnTo>
                    <a:pt x="14694" y="67877"/>
                  </a:lnTo>
                  <a:lnTo>
                    <a:pt x="14694" y="67877"/>
                  </a:lnTo>
                  <a:lnTo>
                    <a:pt x="14584" y="68352"/>
                  </a:lnTo>
                  <a:lnTo>
                    <a:pt x="14584" y="68571"/>
                  </a:lnTo>
                  <a:lnTo>
                    <a:pt x="14584" y="68791"/>
                  </a:lnTo>
                  <a:lnTo>
                    <a:pt x="14621" y="69010"/>
                  </a:lnTo>
                  <a:lnTo>
                    <a:pt x="14658" y="69229"/>
                  </a:lnTo>
                  <a:lnTo>
                    <a:pt x="14731" y="69485"/>
                  </a:lnTo>
                  <a:lnTo>
                    <a:pt x="14877" y="69704"/>
                  </a:lnTo>
                  <a:lnTo>
                    <a:pt x="14877" y="69704"/>
                  </a:lnTo>
                  <a:lnTo>
                    <a:pt x="15133" y="70106"/>
                  </a:lnTo>
                  <a:lnTo>
                    <a:pt x="15352" y="70508"/>
                  </a:lnTo>
                  <a:lnTo>
                    <a:pt x="15535" y="70947"/>
                  </a:lnTo>
                  <a:lnTo>
                    <a:pt x="15681" y="71386"/>
                  </a:lnTo>
                  <a:lnTo>
                    <a:pt x="15827" y="71824"/>
                  </a:lnTo>
                  <a:lnTo>
                    <a:pt x="15937" y="72299"/>
                  </a:lnTo>
                  <a:lnTo>
                    <a:pt x="16010" y="72738"/>
                  </a:lnTo>
                  <a:lnTo>
                    <a:pt x="16083" y="73213"/>
                  </a:lnTo>
                  <a:lnTo>
                    <a:pt x="16083" y="73213"/>
                  </a:lnTo>
                  <a:lnTo>
                    <a:pt x="16156" y="73688"/>
                  </a:lnTo>
                  <a:lnTo>
                    <a:pt x="16302" y="74127"/>
                  </a:lnTo>
                  <a:lnTo>
                    <a:pt x="16485" y="74566"/>
                  </a:lnTo>
                  <a:lnTo>
                    <a:pt x="16704" y="74968"/>
                  </a:lnTo>
                  <a:lnTo>
                    <a:pt x="16704" y="74968"/>
                  </a:lnTo>
                  <a:lnTo>
                    <a:pt x="17070" y="75553"/>
                  </a:lnTo>
                  <a:lnTo>
                    <a:pt x="17216" y="75882"/>
                  </a:lnTo>
                  <a:lnTo>
                    <a:pt x="17362" y="76174"/>
                  </a:lnTo>
                  <a:lnTo>
                    <a:pt x="17435" y="76503"/>
                  </a:lnTo>
                  <a:lnTo>
                    <a:pt x="17509" y="76832"/>
                  </a:lnTo>
                  <a:lnTo>
                    <a:pt x="17545" y="77197"/>
                  </a:lnTo>
                  <a:lnTo>
                    <a:pt x="17545" y="77563"/>
                  </a:lnTo>
                  <a:lnTo>
                    <a:pt x="17545" y="77563"/>
                  </a:lnTo>
                  <a:lnTo>
                    <a:pt x="17545" y="77746"/>
                  </a:lnTo>
                  <a:lnTo>
                    <a:pt x="17582" y="77892"/>
                  </a:lnTo>
                  <a:lnTo>
                    <a:pt x="17582" y="77892"/>
                  </a:lnTo>
                  <a:lnTo>
                    <a:pt x="17618" y="78038"/>
                  </a:lnTo>
                  <a:lnTo>
                    <a:pt x="17691" y="78184"/>
                  </a:lnTo>
                  <a:lnTo>
                    <a:pt x="17801" y="78294"/>
                  </a:lnTo>
                  <a:lnTo>
                    <a:pt x="17911" y="78404"/>
                  </a:lnTo>
                  <a:lnTo>
                    <a:pt x="18020" y="78477"/>
                  </a:lnTo>
                  <a:lnTo>
                    <a:pt x="18166" y="78550"/>
                  </a:lnTo>
                  <a:lnTo>
                    <a:pt x="18349" y="78586"/>
                  </a:lnTo>
                  <a:lnTo>
                    <a:pt x="18495" y="78586"/>
                  </a:lnTo>
                  <a:lnTo>
                    <a:pt x="18495" y="78586"/>
                  </a:lnTo>
                  <a:lnTo>
                    <a:pt x="18678" y="78586"/>
                  </a:lnTo>
                  <a:lnTo>
                    <a:pt x="18678" y="78586"/>
                  </a:lnTo>
                  <a:lnTo>
                    <a:pt x="19555" y="78404"/>
                  </a:lnTo>
                  <a:lnTo>
                    <a:pt x="20031" y="78367"/>
                  </a:lnTo>
                  <a:lnTo>
                    <a:pt x="20469" y="78330"/>
                  </a:lnTo>
                  <a:lnTo>
                    <a:pt x="20469" y="78330"/>
                  </a:lnTo>
                  <a:lnTo>
                    <a:pt x="21054" y="78257"/>
                  </a:lnTo>
                  <a:lnTo>
                    <a:pt x="21602" y="78148"/>
                  </a:lnTo>
                  <a:lnTo>
                    <a:pt x="21858" y="78038"/>
                  </a:lnTo>
                  <a:lnTo>
                    <a:pt x="22114" y="77928"/>
                  </a:lnTo>
                  <a:lnTo>
                    <a:pt x="22370" y="77782"/>
                  </a:lnTo>
                  <a:lnTo>
                    <a:pt x="22626" y="77599"/>
                  </a:lnTo>
                  <a:lnTo>
                    <a:pt x="22626" y="77599"/>
                  </a:lnTo>
                  <a:lnTo>
                    <a:pt x="22991" y="77307"/>
                  </a:lnTo>
                  <a:lnTo>
                    <a:pt x="23320" y="76942"/>
                  </a:lnTo>
                  <a:lnTo>
                    <a:pt x="24015" y="76247"/>
                  </a:lnTo>
                  <a:lnTo>
                    <a:pt x="24015" y="76247"/>
                  </a:lnTo>
                  <a:lnTo>
                    <a:pt x="24161" y="76064"/>
                  </a:lnTo>
                  <a:lnTo>
                    <a:pt x="24307" y="75845"/>
                  </a:lnTo>
                  <a:lnTo>
                    <a:pt x="24490" y="75626"/>
                  </a:lnTo>
                  <a:lnTo>
                    <a:pt x="24636" y="75443"/>
                  </a:lnTo>
                  <a:lnTo>
                    <a:pt x="24636" y="75443"/>
                  </a:lnTo>
                  <a:lnTo>
                    <a:pt x="24819" y="75297"/>
                  </a:lnTo>
                  <a:lnTo>
                    <a:pt x="24965" y="75114"/>
                  </a:lnTo>
                  <a:lnTo>
                    <a:pt x="25075" y="74931"/>
                  </a:lnTo>
                  <a:lnTo>
                    <a:pt x="25184" y="74712"/>
                  </a:lnTo>
                  <a:lnTo>
                    <a:pt x="25294" y="74310"/>
                  </a:lnTo>
                  <a:lnTo>
                    <a:pt x="25367" y="73871"/>
                  </a:lnTo>
                  <a:lnTo>
                    <a:pt x="25367" y="73871"/>
                  </a:lnTo>
                  <a:lnTo>
                    <a:pt x="25440" y="73579"/>
                  </a:lnTo>
                  <a:lnTo>
                    <a:pt x="25550" y="73359"/>
                  </a:lnTo>
                  <a:lnTo>
                    <a:pt x="25696" y="73213"/>
                  </a:lnTo>
                  <a:lnTo>
                    <a:pt x="25952" y="73104"/>
                  </a:lnTo>
                  <a:lnTo>
                    <a:pt x="25952" y="73104"/>
                  </a:lnTo>
                  <a:lnTo>
                    <a:pt x="26171" y="73030"/>
                  </a:lnTo>
                  <a:lnTo>
                    <a:pt x="26391" y="72884"/>
                  </a:lnTo>
                  <a:lnTo>
                    <a:pt x="26573" y="72738"/>
                  </a:lnTo>
                  <a:lnTo>
                    <a:pt x="26683" y="72555"/>
                  </a:lnTo>
                  <a:lnTo>
                    <a:pt x="26793" y="72373"/>
                  </a:lnTo>
                  <a:lnTo>
                    <a:pt x="26866" y="72153"/>
                  </a:lnTo>
                  <a:lnTo>
                    <a:pt x="26902" y="71897"/>
                  </a:lnTo>
                  <a:lnTo>
                    <a:pt x="26866" y="71678"/>
                  </a:lnTo>
                  <a:lnTo>
                    <a:pt x="26866" y="71678"/>
                  </a:lnTo>
                  <a:lnTo>
                    <a:pt x="26829" y="71459"/>
                  </a:lnTo>
                  <a:lnTo>
                    <a:pt x="26720" y="71203"/>
                  </a:lnTo>
                  <a:lnTo>
                    <a:pt x="26720" y="71203"/>
                  </a:lnTo>
                  <a:lnTo>
                    <a:pt x="26610" y="70801"/>
                  </a:lnTo>
                  <a:lnTo>
                    <a:pt x="26610" y="70618"/>
                  </a:lnTo>
                  <a:lnTo>
                    <a:pt x="26646" y="70472"/>
                  </a:lnTo>
                  <a:lnTo>
                    <a:pt x="26683" y="70362"/>
                  </a:lnTo>
                  <a:lnTo>
                    <a:pt x="26793" y="70216"/>
                  </a:lnTo>
                  <a:lnTo>
                    <a:pt x="27122" y="69887"/>
                  </a:lnTo>
                  <a:lnTo>
                    <a:pt x="27122" y="69887"/>
                  </a:lnTo>
                  <a:lnTo>
                    <a:pt x="27524" y="69558"/>
                  </a:lnTo>
                  <a:lnTo>
                    <a:pt x="27926" y="69266"/>
                  </a:lnTo>
                  <a:lnTo>
                    <a:pt x="28364" y="68973"/>
                  </a:lnTo>
                  <a:lnTo>
                    <a:pt x="28839" y="68717"/>
                  </a:lnTo>
                  <a:lnTo>
                    <a:pt x="28839" y="68717"/>
                  </a:lnTo>
                  <a:lnTo>
                    <a:pt x="29059" y="68571"/>
                  </a:lnTo>
                  <a:lnTo>
                    <a:pt x="29278" y="68425"/>
                  </a:lnTo>
                  <a:lnTo>
                    <a:pt x="29424" y="68242"/>
                  </a:lnTo>
                  <a:lnTo>
                    <a:pt x="29571" y="68023"/>
                  </a:lnTo>
                  <a:lnTo>
                    <a:pt x="29680" y="67804"/>
                  </a:lnTo>
                  <a:lnTo>
                    <a:pt x="29753" y="67548"/>
                  </a:lnTo>
                  <a:lnTo>
                    <a:pt x="29790" y="67292"/>
                  </a:lnTo>
                  <a:lnTo>
                    <a:pt x="29826" y="66999"/>
                  </a:lnTo>
                  <a:lnTo>
                    <a:pt x="29826" y="66999"/>
                  </a:lnTo>
                  <a:lnTo>
                    <a:pt x="29790" y="66415"/>
                  </a:lnTo>
                  <a:lnTo>
                    <a:pt x="29790" y="66122"/>
                  </a:lnTo>
                  <a:lnTo>
                    <a:pt x="29826" y="65830"/>
                  </a:lnTo>
                  <a:lnTo>
                    <a:pt x="29826" y="65830"/>
                  </a:lnTo>
                  <a:lnTo>
                    <a:pt x="29826" y="65574"/>
                  </a:lnTo>
                  <a:lnTo>
                    <a:pt x="29790" y="65391"/>
                  </a:lnTo>
                  <a:lnTo>
                    <a:pt x="29680" y="65172"/>
                  </a:lnTo>
                  <a:lnTo>
                    <a:pt x="29571" y="64989"/>
                  </a:lnTo>
                  <a:lnTo>
                    <a:pt x="29571" y="64989"/>
                  </a:lnTo>
                  <a:lnTo>
                    <a:pt x="29388" y="64770"/>
                  </a:lnTo>
                  <a:lnTo>
                    <a:pt x="29315" y="64514"/>
                  </a:lnTo>
                  <a:lnTo>
                    <a:pt x="29242" y="64222"/>
                  </a:lnTo>
                  <a:lnTo>
                    <a:pt x="29242" y="63966"/>
                  </a:lnTo>
                  <a:lnTo>
                    <a:pt x="29242" y="63966"/>
                  </a:lnTo>
                  <a:lnTo>
                    <a:pt x="29205" y="63491"/>
                  </a:lnTo>
                  <a:lnTo>
                    <a:pt x="29168" y="63271"/>
                  </a:lnTo>
                  <a:lnTo>
                    <a:pt x="29095" y="63052"/>
                  </a:lnTo>
                  <a:lnTo>
                    <a:pt x="29095" y="63052"/>
                  </a:lnTo>
                  <a:lnTo>
                    <a:pt x="29059" y="62906"/>
                  </a:lnTo>
                  <a:lnTo>
                    <a:pt x="29059" y="62723"/>
                  </a:lnTo>
                  <a:lnTo>
                    <a:pt x="29095" y="62577"/>
                  </a:lnTo>
                  <a:lnTo>
                    <a:pt x="29132" y="62431"/>
                  </a:lnTo>
                  <a:lnTo>
                    <a:pt x="29132" y="62431"/>
                  </a:lnTo>
                  <a:lnTo>
                    <a:pt x="29278" y="62102"/>
                  </a:lnTo>
                  <a:lnTo>
                    <a:pt x="29461" y="61773"/>
                  </a:lnTo>
                  <a:lnTo>
                    <a:pt x="29680" y="61480"/>
                  </a:lnTo>
                  <a:lnTo>
                    <a:pt x="29899" y="61224"/>
                  </a:lnTo>
                  <a:lnTo>
                    <a:pt x="30375" y="60713"/>
                  </a:lnTo>
                  <a:lnTo>
                    <a:pt x="30886" y="60201"/>
                  </a:lnTo>
                  <a:lnTo>
                    <a:pt x="30886" y="60201"/>
                  </a:lnTo>
                  <a:lnTo>
                    <a:pt x="31288" y="59762"/>
                  </a:lnTo>
                  <a:lnTo>
                    <a:pt x="31764" y="59360"/>
                  </a:lnTo>
                  <a:lnTo>
                    <a:pt x="32641" y="58556"/>
                  </a:lnTo>
                  <a:lnTo>
                    <a:pt x="32641" y="58556"/>
                  </a:lnTo>
                  <a:lnTo>
                    <a:pt x="33189" y="58081"/>
                  </a:lnTo>
                  <a:lnTo>
                    <a:pt x="33445" y="57825"/>
                  </a:lnTo>
                  <a:lnTo>
                    <a:pt x="33701" y="57569"/>
                  </a:lnTo>
                  <a:lnTo>
                    <a:pt x="33701" y="57569"/>
                  </a:lnTo>
                  <a:lnTo>
                    <a:pt x="33957" y="57240"/>
                  </a:lnTo>
                  <a:lnTo>
                    <a:pt x="34176" y="56911"/>
                  </a:lnTo>
                  <a:lnTo>
                    <a:pt x="34542" y="56180"/>
                  </a:lnTo>
                  <a:lnTo>
                    <a:pt x="34907" y="55449"/>
                  </a:lnTo>
                  <a:lnTo>
                    <a:pt x="35273" y="54718"/>
                  </a:lnTo>
                  <a:lnTo>
                    <a:pt x="35273" y="54718"/>
                  </a:lnTo>
                  <a:lnTo>
                    <a:pt x="35382" y="54462"/>
                  </a:lnTo>
                  <a:lnTo>
                    <a:pt x="35419" y="54170"/>
                  </a:lnTo>
                  <a:lnTo>
                    <a:pt x="35382" y="53877"/>
                  </a:lnTo>
                  <a:lnTo>
                    <a:pt x="35273" y="53549"/>
                  </a:lnTo>
                  <a:lnTo>
                    <a:pt x="35273" y="53549"/>
                  </a:lnTo>
                  <a:lnTo>
                    <a:pt x="35017" y="53585"/>
                  </a:lnTo>
                  <a:lnTo>
                    <a:pt x="34797" y="53622"/>
                  </a:lnTo>
                  <a:lnTo>
                    <a:pt x="34797" y="53622"/>
                  </a:lnTo>
                  <a:lnTo>
                    <a:pt x="33482" y="53877"/>
                  </a:lnTo>
                  <a:lnTo>
                    <a:pt x="32860" y="54024"/>
                  </a:lnTo>
                  <a:lnTo>
                    <a:pt x="32202" y="54133"/>
                  </a:lnTo>
                  <a:lnTo>
                    <a:pt x="32202" y="54133"/>
                  </a:lnTo>
                  <a:lnTo>
                    <a:pt x="31946" y="54170"/>
                  </a:lnTo>
                  <a:lnTo>
                    <a:pt x="31946" y="54170"/>
                  </a:lnTo>
                  <a:lnTo>
                    <a:pt x="31764" y="54170"/>
                  </a:lnTo>
                  <a:lnTo>
                    <a:pt x="31617" y="54097"/>
                  </a:lnTo>
                  <a:lnTo>
                    <a:pt x="31471" y="54024"/>
                  </a:lnTo>
                  <a:lnTo>
                    <a:pt x="31398" y="53914"/>
                  </a:lnTo>
                  <a:lnTo>
                    <a:pt x="31362" y="53768"/>
                  </a:lnTo>
                  <a:lnTo>
                    <a:pt x="31325" y="53622"/>
                  </a:lnTo>
                  <a:lnTo>
                    <a:pt x="31325" y="53402"/>
                  </a:lnTo>
                  <a:lnTo>
                    <a:pt x="31362" y="53183"/>
                  </a:lnTo>
                  <a:lnTo>
                    <a:pt x="31362" y="53183"/>
                  </a:lnTo>
                  <a:lnTo>
                    <a:pt x="32056" y="52927"/>
                  </a:lnTo>
                  <a:lnTo>
                    <a:pt x="32750" y="52708"/>
                  </a:lnTo>
                  <a:lnTo>
                    <a:pt x="32750" y="52708"/>
                  </a:lnTo>
                  <a:lnTo>
                    <a:pt x="33628" y="52452"/>
                  </a:lnTo>
                  <a:lnTo>
                    <a:pt x="34066" y="52269"/>
                  </a:lnTo>
                  <a:lnTo>
                    <a:pt x="34505" y="52123"/>
                  </a:lnTo>
                  <a:lnTo>
                    <a:pt x="34907" y="51904"/>
                  </a:lnTo>
                  <a:lnTo>
                    <a:pt x="35309" y="51684"/>
                  </a:lnTo>
                  <a:lnTo>
                    <a:pt x="35711" y="51429"/>
                  </a:lnTo>
                  <a:lnTo>
                    <a:pt x="36077" y="51136"/>
                  </a:lnTo>
                  <a:lnTo>
                    <a:pt x="36077" y="51136"/>
                  </a:lnTo>
                  <a:lnTo>
                    <a:pt x="36186" y="51026"/>
                  </a:lnTo>
                  <a:lnTo>
                    <a:pt x="36296" y="50990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369" y="50953"/>
                  </a:lnTo>
                  <a:lnTo>
                    <a:pt x="36625" y="50917"/>
                  </a:lnTo>
                  <a:lnTo>
                    <a:pt x="36844" y="50880"/>
                  </a:lnTo>
                  <a:lnTo>
                    <a:pt x="37064" y="50771"/>
                  </a:lnTo>
                  <a:lnTo>
                    <a:pt x="37246" y="50624"/>
                  </a:lnTo>
                  <a:lnTo>
                    <a:pt x="37612" y="50295"/>
                  </a:lnTo>
                  <a:lnTo>
                    <a:pt x="37977" y="50003"/>
                  </a:lnTo>
                  <a:lnTo>
                    <a:pt x="37977" y="50003"/>
                  </a:lnTo>
                  <a:lnTo>
                    <a:pt x="38343" y="49784"/>
                  </a:lnTo>
                  <a:lnTo>
                    <a:pt x="38453" y="49638"/>
                  </a:lnTo>
                  <a:lnTo>
                    <a:pt x="38526" y="49564"/>
                  </a:lnTo>
                  <a:lnTo>
                    <a:pt x="38526" y="49491"/>
                  </a:lnTo>
                  <a:lnTo>
                    <a:pt x="38526" y="49491"/>
                  </a:lnTo>
                  <a:lnTo>
                    <a:pt x="38562" y="49345"/>
                  </a:lnTo>
                  <a:lnTo>
                    <a:pt x="38635" y="49162"/>
                  </a:lnTo>
                  <a:lnTo>
                    <a:pt x="38781" y="48906"/>
                  </a:lnTo>
                  <a:lnTo>
                    <a:pt x="39001" y="48651"/>
                  </a:lnTo>
                  <a:lnTo>
                    <a:pt x="39220" y="48395"/>
                  </a:lnTo>
                  <a:lnTo>
                    <a:pt x="39220" y="48395"/>
                  </a:lnTo>
                  <a:lnTo>
                    <a:pt x="39403" y="48066"/>
                  </a:lnTo>
                  <a:lnTo>
                    <a:pt x="39439" y="47956"/>
                  </a:lnTo>
                  <a:lnTo>
                    <a:pt x="39439" y="47810"/>
                  </a:lnTo>
                  <a:lnTo>
                    <a:pt x="39439" y="47700"/>
                  </a:lnTo>
                  <a:lnTo>
                    <a:pt x="39366" y="47591"/>
                  </a:lnTo>
                  <a:lnTo>
                    <a:pt x="39147" y="47298"/>
                  </a:lnTo>
                  <a:lnTo>
                    <a:pt x="39147" y="47298"/>
                  </a:lnTo>
                  <a:lnTo>
                    <a:pt x="38855" y="47079"/>
                  </a:lnTo>
                  <a:lnTo>
                    <a:pt x="38672" y="46969"/>
                  </a:lnTo>
                  <a:lnTo>
                    <a:pt x="38526" y="46896"/>
                  </a:lnTo>
                  <a:lnTo>
                    <a:pt x="38526" y="46896"/>
                  </a:lnTo>
                  <a:lnTo>
                    <a:pt x="38160" y="46823"/>
                  </a:lnTo>
                  <a:lnTo>
                    <a:pt x="38050" y="46750"/>
                  </a:lnTo>
                  <a:lnTo>
                    <a:pt x="37941" y="46640"/>
                  </a:lnTo>
                  <a:lnTo>
                    <a:pt x="37831" y="46531"/>
                  </a:lnTo>
                  <a:lnTo>
                    <a:pt x="37758" y="46384"/>
                  </a:lnTo>
                  <a:lnTo>
                    <a:pt x="37721" y="46238"/>
                  </a:lnTo>
                  <a:lnTo>
                    <a:pt x="37685" y="46055"/>
                  </a:lnTo>
                  <a:lnTo>
                    <a:pt x="37685" y="46055"/>
                  </a:lnTo>
                  <a:lnTo>
                    <a:pt x="37648" y="45909"/>
                  </a:lnTo>
                  <a:lnTo>
                    <a:pt x="37612" y="45800"/>
                  </a:lnTo>
                  <a:lnTo>
                    <a:pt x="37539" y="45726"/>
                  </a:lnTo>
                  <a:lnTo>
                    <a:pt x="37466" y="45726"/>
                  </a:lnTo>
                  <a:lnTo>
                    <a:pt x="37466" y="45726"/>
                  </a:lnTo>
                  <a:lnTo>
                    <a:pt x="37283" y="45763"/>
                  </a:lnTo>
                  <a:lnTo>
                    <a:pt x="37100" y="45909"/>
                  </a:lnTo>
                  <a:lnTo>
                    <a:pt x="37100" y="45909"/>
                  </a:lnTo>
                  <a:lnTo>
                    <a:pt x="36917" y="46129"/>
                  </a:lnTo>
                  <a:lnTo>
                    <a:pt x="36698" y="46384"/>
                  </a:lnTo>
                  <a:lnTo>
                    <a:pt x="36698" y="46384"/>
                  </a:lnTo>
                  <a:lnTo>
                    <a:pt x="36515" y="46567"/>
                  </a:lnTo>
                  <a:lnTo>
                    <a:pt x="36259" y="46677"/>
                  </a:lnTo>
                  <a:lnTo>
                    <a:pt x="36004" y="46786"/>
                  </a:lnTo>
                  <a:lnTo>
                    <a:pt x="35748" y="46786"/>
                  </a:lnTo>
                  <a:lnTo>
                    <a:pt x="35748" y="46786"/>
                  </a:lnTo>
                  <a:lnTo>
                    <a:pt x="35492" y="46786"/>
                  </a:lnTo>
                  <a:lnTo>
                    <a:pt x="35492" y="46786"/>
                  </a:lnTo>
                  <a:lnTo>
                    <a:pt x="35346" y="46713"/>
                  </a:lnTo>
                  <a:lnTo>
                    <a:pt x="35236" y="46640"/>
                  </a:lnTo>
                  <a:lnTo>
                    <a:pt x="35163" y="46567"/>
                  </a:lnTo>
                  <a:lnTo>
                    <a:pt x="35126" y="46421"/>
                  </a:lnTo>
                  <a:lnTo>
                    <a:pt x="35090" y="46165"/>
                  </a:lnTo>
                  <a:lnTo>
                    <a:pt x="35053" y="45909"/>
                  </a:lnTo>
                  <a:lnTo>
                    <a:pt x="35053" y="45909"/>
                  </a:lnTo>
                  <a:lnTo>
                    <a:pt x="35017" y="45836"/>
                  </a:lnTo>
                  <a:lnTo>
                    <a:pt x="34980" y="45763"/>
                  </a:lnTo>
                  <a:lnTo>
                    <a:pt x="34980" y="45763"/>
                  </a:lnTo>
                  <a:lnTo>
                    <a:pt x="34761" y="45800"/>
                  </a:lnTo>
                  <a:lnTo>
                    <a:pt x="34761" y="45800"/>
                  </a:lnTo>
                  <a:lnTo>
                    <a:pt x="34615" y="45800"/>
                  </a:lnTo>
                  <a:lnTo>
                    <a:pt x="34468" y="45726"/>
                  </a:lnTo>
                  <a:lnTo>
                    <a:pt x="34359" y="45580"/>
                  </a:lnTo>
                  <a:lnTo>
                    <a:pt x="34249" y="45434"/>
                  </a:lnTo>
                  <a:lnTo>
                    <a:pt x="34249" y="45434"/>
                  </a:lnTo>
                  <a:lnTo>
                    <a:pt x="34030" y="45069"/>
                  </a:lnTo>
                  <a:lnTo>
                    <a:pt x="33737" y="44740"/>
                  </a:lnTo>
                  <a:lnTo>
                    <a:pt x="33737" y="44740"/>
                  </a:lnTo>
                  <a:lnTo>
                    <a:pt x="33518" y="44411"/>
                  </a:lnTo>
                  <a:lnTo>
                    <a:pt x="33372" y="44082"/>
                  </a:lnTo>
                  <a:lnTo>
                    <a:pt x="33372" y="44082"/>
                  </a:lnTo>
                  <a:lnTo>
                    <a:pt x="33299" y="43899"/>
                  </a:lnTo>
                  <a:lnTo>
                    <a:pt x="33299" y="43716"/>
                  </a:lnTo>
                  <a:lnTo>
                    <a:pt x="33335" y="43643"/>
                  </a:lnTo>
                  <a:lnTo>
                    <a:pt x="33372" y="43570"/>
                  </a:lnTo>
                  <a:lnTo>
                    <a:pt x="33408" y="43533"/>
                  </a:lnTo>
                  <a:lnTo>
                    <a:pt x="33518" y="43460"/>
                  </a:lnTo>
                  <a:lnTo>
                    <a:pt x="33518" y="43460"/>
                  </a:lnTo>
                  <a:lnTo>
                    <a:pt x="33628" y="43460"/>
                  </a:lnTo>
                  <a:lnTo>
                    <a:pt x="33628" y="43460"/>
                  </a:lnTo>
                  <a:lnTo>
                    <a:pt x="33737" y="43460"/>
                  </a:lnTo>
                  <a:lnTo>
                    <a:pt x="33884" y="43497"/>
                  </a:lnTo>
                  <a:lnTo>
                    <a:pt x="34139" y="43643"/>
                  </a:lnTo>
                  <a:lnTo>
                    <a:pt x="34139" y="43643"/>
                  </a:lnTo>
                  <a:lnTo>
                    <a:pt x="34249" y="43753"/>
                  </a:lnTo>
                  <a:lnTo>
                    <a:pt x="34322" y="43899"/>
                  </a:lnTo>
                  <a:lnTo>
                    <a:pt x="34432" y="44045"/>
                  </a:lnTo>
                  <a:lnTo>
                    <a:pt x="34542" y="44191"/>
                  </a:lnTo>
                  <a:lnTo>
                    <a:pt x="34542" y="44191"/>
                  </a:lnTo>
                  <a:lnTo>
                    <a:pt x="34834" y="44484"/>
                  </a:lnTo>
                  <a:lnTo>
                    <a:pt x="35163" y="44740"/>
                  </a:lnTo>
                  <a:lnTo>
                    <a:pt x="35163" y="44740"/>
                  </a:lnTo>
                  <a:lnTo>
                    <a:pt x="35455" y="44922"/>
                  </a:lnTo>
                  <a:lnTo>
                    <a:pt x="35711" y="45069"/>
                  </a:lnTo>
                  <a:lnTo>
                    <a:pt x="35711" y="45069"/>
                  </a:lnTo>
                  <a:lnTo>
                    <a:pt x="35930" y="45215"/>
                  </a:lnTo>
                  <a:lnTo>
                    <a:pt x="36150" y="45288"/>
                  </a:lnTo>
                  <a:lnTo>
                    <a:pt x="36369" y="45361"/>
                  </a:lnTo>
                  <a:lnTo>
                    <a:pt x="36588" y="45361"/>
                  </a:lnTo>
                  <a:lnTo>
                    <a:pt x="36588" y="45361"/>
                  </a:lnTo>
                  <a:lnTo>
                    <a:pt x="36881" y="45361"/>
                  </a:lnTo>
                  <a:lnTo>
                    <a:pt x="37173" y="45251"/>
                  </a:lnTo>
                  <a:lnTo>
                    <a:pt x="37173" y="45251"/>
                  </a:lnTo>
                  <a:lnTo>
                    <a:pt x="37283" y="45215"/>
                  </a:lnTo>
                  <a:lnTo>
                    <a:pt x="37429" y="45178"/>
                  </a:lnTo>
                  <a:lnTo>
                    <a:pt x="37429" y="45178"/>
                  </a:lnTo>
                  <a:lnTo>
                    <a:pt x="37502" y="45215"/>
                  </a:lnTo>
                  <a:lnTo>
                    <a:pt x="37612" y="45251"/>
                  </a:lnTo>
                  <a:lnTo>
                    <a:pt x="37685" y="45324"/>
                  </a:lnTo>
                  <a:lnTo>
                    <a:pt x="37795" y="45471"/>
                  </a:lnTo>
                  <a:lnTo>
                    <a:pt x="37795" y="45471"/>
                  </a:lnTo>
                  <a:lnTo>
                    <a:pt x="37904" y="45617"/>
                  </a:lnTo>
                  <a:lnTo>
                    <a:pt x="38050" y="45726"/>
                  </a:lnTo>
                  <a:lnTo>
                    <a:pt x="38197" y="45836"/>
                  </a:lnTo>
                  <a:lnTo>
                    <a:pt x="38343" y="45909"/>
                  </a:lnTo>
                  <a:lnTo>
                    <a:pt x="38343" y="45909"/>
                  </a:lnTo>
                  <a:lnTo>
                    <a:pt x="39549" y="46129"/>
                  </a:lnTo>
                  <a:lnTo>
                    <a:pt x="40134" y="46165"/>
                  </a:lnTo>
                  <a:lnTo>
                    <a:pt x="40719" y="46202"/>
                  </a:lnTo>
                  <a:lnTo>
                    <a:pt x="40719" y="46202"/>
                  </a:lnTo>
                  <a:lnTo>
                    <a:pt x="41413" y="46165"/>
                  </a:lnTo>
                  <a:lnTo>
                    <a:pt x="41742" y="46129"/>
                  </a:lnTo>
                  <a:lnTo>
                    <a:pt x="42108" y="46055"/>
                  </a:lnTo>
                  <a:lnTo>
                    <a:pt x="42108" y="46055"/>
                  </a:lnTo>
                  <a:lnTo>
                    <a:pt x="42364" y="46019"/>
                  </a:lnTo>
                  <a:lnTo>
                    <a:pt x="42364" y="46019"/>
                  </a:lnTo>
                  <a:lnTo>
                    <a:pt x="42546" y="46055"/>
                  </a:lnTo>
                  <a:lnTo>
                    <a:pt x="42729" y="46092"/>
                  </a:lnTo>
                  <a:lnTo>
                    <a:pt x="42875" y="46238"/>
                  </a:lnTo>
                  <a:lnTo>
                    <a:pt x="43021" y="46384"/>
                  </a:lnTo>
                  <a:lnTo>
                    <a:pt x="43021" y="46384"/>
                  </a:lnTo>
                  <a:lnTo>
                    <a:pt x="43277" y="46677"/>
                  </a:lnTo>
                  <a:lnTo>
                    <a:pt x="43570" y="46969"/>
                  </a:lnTo>
                  <a:lnTo>
                    <a:pt x="44191" y="47444"/>
                  </a:lnTo>
                  <a:lnTo>
                    <a:pt x="44191" y="47444"/>
                  </a:lnTo>
                  <a:lnTo>
                    <a:pt x="44301" y="47554"/>
                  </a:lnTo>
                  <a:lnTo>
                    <a:pt x="44374" y="47664"/>
                  </a:lnTo>
                  <a:lnTo>
                    <a:pt x="44374" y="47664"/>
                  </a:lnTo>
                  <a:lnTo>
                    <a:pt x="44410" y="47883"/>
                  </a:lnTo>
                  <a:lnTo>
                    <a:pt x="44483" y="48066"/>
                  </a:lnTo>
                  <a:lnTo>
                    <a:pt x="44557" y="48212"/>
                  </a:lnTo>
                  <a:lnTo>
                    <a:pt x="44666" y="48358"/>
                  </a:lnTo>
                  <a:lnTo>
                    <a:pt x="44812" y="48468"/>
                  </a:lnTo>
                  <a:lnTo>
                    <a:pt x="44959" y="48541"/>
                  </a:lnTo>
                  <a:lnTo>
                    <a:pt x="45105" y="48578"/>
                  </a:lnTo>
                  <a:lnTo>
                    <a:pt x="45288" y="48578"/>
                  </a:lnTo>
                  <a:lnTo>
                    <a:pt x="45288" y="48578"/>
                  </a:lnTo>
                  <a:lnTo>
                    <a:pt x="45470" y="48578"/>
                  </a:lnTo>
                  <a:lnTo>
                    <a:pt x="45690" y="48541"/>
                  </a:lnTo>
                  <a:lnTo>
                    <a:pt x="45690" y="48541"/>
                  </a:lnTo>
                  <a:lnTo>
                    <a:pt x="45872" y="48431"/>
                  </a:lnTo>
                  <a:lnTo>
                    <a:pt x="46128" y="48322"/>
                  </a:lnTo>
                  <a:lnTo>
                    <a:pt x="46128" y="48322"/>
                  </a:lnTo>
                  <a:lnTo>
                    <a:pt x="46311" y="49455"/>
                  </a:lnTo>
                  <a:lnTo>
                    <a:pt x="46311" y="49455"/>
                  </a:lnTo>
                  <a:lnTo>
                    <a:pt x="46421" y="49893"/>
                  </a:lnTo>
                  <a:lnTo>
                    <a:pt x="46530" y="50295"/>
                  </a:lnTo>
                  <a:lnTo>
                    <a:pt x="46823" y="51136"/>
                  </a:lnTo>
                  <a:lnTo>
                    <a:pt x="47188" y="51940"/>
                  </a:lnTo>
                  <a:lnTo>
                    <a:pt x="47590" y="52744"/>
                  </a:lnTo>
                  <a:lnTo>
                    <a:pt x="47590" y="52744"/>
                  </a:lnTo>
                  <a:lnTo>
                    <a:pt x="47700" y="53073"/>
                  </a:lnTo>
                  <a:lnTo>
                    <a:pt x="47883" y="53366"/>
                  </a:lnTo>
                  <a:lnTo>
                    <a:pt x="47883" y="53366"/>
                  </a:lnTo>
                  <a:lnTo>
                    <a:pt x="48066" y="53731"/>
                  </a:lnTo>
                  <a:lnTo>
                    <a:pt x="48285" y="54097"/>
                  </a:lnTo>
                  <a:lnTo>
                    <a:pt x="48431" y="54462"/>
                  </a:lnTo>
                  <a:lnTo>
                    <a:pt x="48577" y="54864"/>
                  </a:lnTo>
                  <a:lnTo>
                    <a:pt x="48577" y="54864"/>
                  </a:lnTo>
                  <a:lnTo>
                    <a:pt x="48650" y="55084"/>
                  </a:lnTo>
                  <a:lnTo>
                    <a:pt x="48797" y="55303"/>
                  </a:lnTo>
                  <a:lnTo>
                    <a:pt x="48870" y="55376"/>
                  </a:lnTo>
                  <a:lnTo>
                    <a:pt x="48979" y="55449"/>
                  </a:lnTo>
                  <a:lnTo>
                    <a:pt x="49126" y="55486"/>
                  </a:lnTo>
                  <a:lnTo>
                    <a:pt x="49272" y="55522"/>
                  </a:lnTo>
                  <a:lnTo>
                    <a:pt x="49272" y="55522"/>
                  </a:lnTo>
                  <a:lnTo>
                    <a:pt x="49528" y="55266"/>
                  </a:lnTo>
                  <a:lnTo>
                    <a:pt x="49747" y="55011"/>
                  </a:lnTo>
                  <a:lnTo>
                    <a:pt x="49747" y="55011"/>
                  </a:lnTo>
                  <a:lnTo>
                    <a:pt x="50112" y="54645"/>
                  </a:lnTo>
                  <a:lnTo>
                    <a:pt x="50259" y="54462"/>
                  </a:lnTo>
                  <a:lnTo>
                    <a:pt x="50295" y="54353"/>
                  </a:lnTo>
                  <a:lnTo>
                    <a:pt x="50332" y="54243"/>
                  </a:lnTo>
                  <a:lnTo>
                    <a:pt x="50332" y="54243"/>
                  </a:lnTo>
                  <a:lnTo>
                    <a:pt x="50332" y="54024"/>
                  </a:lnTo>
                  <a:lnTo>
                    <a:pt x="50368" y="53768"/>
                  </a:lnTo>
                  <a:lnTo>
                    <a:pt x="50478" y="53293"/>
                  </a:lnTo>
                  <a:lnTo>
                    <a:pt x="50551" y="53073"/>
                  </a:lnTo>
                  <a:lnTo>
                    <a:pt x="50588" y="52817"/>
                  </a:lnTo>
                  <a:lnTo>
                    <a:pt x="50551" y="52598"/>
                  </a:lnTo>
                  <a:lnTo>
                    <a:pt x="50514" y="52342"/>
                  </a:lnTo>
                  <a:lnTo>
                    <a:pt x="50514" y="52342"/>
                  </a:lnTo>
                  <a:lnTo>
                    <a:pt x="50478" y="52160"/>
                  </a:lnTo>
                  <a:lnTo>
                    <a:pt x="50478" y="51977"/>
                  </a:lnTo>
                  <a:lnTo>
                    <a:pt x="50478" y="51831"/>
                  </a:lnTo>
                  <a:lnTo>
                    <a:pt x="50514" y="51648"/>
                  </a:lnTo>
                  <a:lnTo>
                    <a:pt x="50624" y="51538"/>
                  </a:lnTo>
                  <a:lnTo>
                    <a:pt x="50734" y="51392"/>
                  </a:lnTo>
                  <a:lnTo>
                    <a:pt x="50843" y="51282"/>
                  </a:lnTo>
                  <a:lnTo>
                    <a:pt x="51026" y="51173"/>
                  </a:lnTo>
                  <a:lnTo>
                    <a:pt x="51026" y="51173"/>
                  </a:lnTo>
                  <a:lnTo>
                    <a:pt x="51172" y="51063"/>
                  </a:lnTo>
                  <a:lnTo>
                    <a:pt x="51282" y="50953"/>
                  </a:lnTo>
                  <a:lnTo>
                    <a:pt x="51538" y="50697"/>
                  </a:lnTo>
                  <a:lnTo>
                    <a:pt x="51538" y="50697"/>
                  </a:lnTo>
                  <a:lnTo>
                    <a:pt x="53073" y="49126"/>
                  </a:lnTo>
                  <a:lnTo>
                    <a:pt x="53073" y="49126"/>
                  </a:lnTo>
                  <a:lnTo>
                    <a:pt x="53329" y="48870"/>
                  </a:lnTo>
                  <a:lnTo>
                    <a:pt x="53585" y="48578"/>
                  </a:lnTo>
                  <a:lnTo>
                    <a:pt x="53585" y="48578"/>
                  </a:lnTo>
                  <a:lnTo>
                    <a:pt x="53768" y="48322"/>
                  </a:lnTo>
                  <a:lnTo>
                    <a:pt x="53950" y="48029"/>
                  </a:lnTo>
                  <a:lnTo>
                    <a:pt x="53950" y="48029"/>
                  </a:lnTo>
                  <a:lnTo>
                    <a:pt x="54316" y="47993"/>
                  </a:lnTo>
                  <a:lnTo>
                    <a:pt x="54681" y="47993"/>
                  </a:lnTo>
                  <a:lnTo>
                    <a:pt x="55047" y="47920"/>
                  </a:lnTo>
                  <a:lnTo>
                    <a:pt x="55230" y="47846"/>
                  </a:lnTo>
                  <a:lnTo>
                    <a:pt x="55412" y="47737"/>
                  </a:lnTo>
                  <a:lnTo>
                    <a:pt x="55412" y="47737"/>
                  </a:lnTo>
                  <a:lnTo>
                    <a:pt x="55522" y="47664"/>
                  </a:lnTo>
                  <a:lnTo>
                    <a:pt x="55632" y="47664"/>
                  </a:lnTo>
                  <a:lnTo>
                    <a:pt x="55632" y="47664"/>
                  </a:lnTo>
                  <a:lnTo>
                    <a:pt x="55741" y="47700"/>
                  </a:lnTo>
                  <a:lnTo>
                    <a:pt x="55888" y="47773"/>
                  </a:lnTo>
                  <a:lnTo>
                    <a:pt x="55997" y="47883"/>
                  </a:lnTo>
                  <a:lnTo>
                    <a:pt x="56107" y="48066"/>
                  </a:lnTo>
                  <a:lnTo>
                    <a:pt x="56107" y="48066"/>
                  </a:lnTo>
                  <a:lnTo>
                    <a:pt x="56363" y="48468"/>
                  </a:lnTo>
                  <a:lnTo>
                    <a:pt x="56472" y="48614"/>
                  </a:lnTo>
                  <a:lnTo>
                    <a:pt x="56619" y="48797"/>
                  </a:lnTo>
                  <a:lnTo>
                    <a:pt x="56619" y="48797"/>
                  </a:lnTo>
                  <a:lnTo>
                    <a:pt x="56765" y="48906"/>
                  </a:lnTo>
                  <a:lnTo>
                    <a:pt x="56874" y="49053"/>
                  </a:lnTo>
                  <a:lnTo>
                    <a:pt x="56948" y="49162"/>
                  </a:lnTo>
                  <a:lnTo>
                    <a:pt x="57057" y="49309"/>
                  </a:lnTo>
                  <a:lnTo>
                    <a:pt x="57057" y="49309"/>
                  </a:lnTo>
                  <a:lnTo>
                    <a:pt x="57240" y="49491"/>
                  </a:lnTo>
                  <a:lnTo>
                    <a:pt x="57386" y="49674"/>
                  </a:lnTo>
                  <a:lnTo>
                    <a:pt x="57496" y="49893"/>
                  </a:lnTo>
                  <a:lnTo>
                    <a:pt x="57569" y="50113"/>
                  </a:lnTo>
                  <a:lnTo>
                    <a:pt x="57642" y="50588"/>
                  </a:lnTo>
                  <a:lnTo>
                    <a:pt x="57715" y="51063"/>
                  </a:lnTo>
                  <a:lnTo>
                    <a:pt x="57715" y="51063"/>
                  </a:lnTo>
                  <a:lnTo>
                    <a:pt x="57715" y="51100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752" y="51136"/>
                  </a:lnTo>
                  <a:lnTo>
                    <a:pt x="57898" y="51209"/>
                  </a:lnTo>
                  <a:lnTo>
                    <a:pt x="58044" y="51209"/>
                  </a:lnTo>
                  <a:lnTo>
                    <a:pt x="58044" y="51209"/>
                  </a:lnTo>
                  <a:lnTo>
                    <a:pt x="58154" y="51209"/>
                  </a:lnTo>
                  <a:lnTo>
                    <a:pt x="58300" y="51173"/>
                  </a:lnTo>
                  <a:lnTo>
                    <a:pt x="58519" y="51026"/>
                  </a:lnTo>
                  <a:lnTo>
                    <a:pt x="58519" y="51026"/>
                  </a:lnTo>
                  <a:lnTo>
                    <a:pt x="58739" y="50917"/>
                  </a:lnTo>
                  <a:lnTo>
                    <a:pt x="58848" y="50880"/>
                  </a:lnTo>
                  <a:lnTo>
                    <a:pt x="58994" y="50880"/>
                  </a:lnTo>
                  <a:lnTo>
                    <a:pt x="58994" y="50880"/>
                  </a:lnTo>
                  <a:lnTo>
                    <a:pt x="59104" y="50880"/>
                  </a:lnTo>
                  <a:lnTo>
                    <a:pt x="59250" y="50990"/>
                  </a:lnTo>
                  <a:lnTo>
                    <a:pt x="59250" y="50990"/>
                  </a:lnTo>
                  <a:lnTo>
                    <a:pt x="59872" y="52598"/>
                  </a:lnTo>
                  <a:lnTo>
                    <a:pt x="59872" y="52598"/>
                  </a:lnTo>
                  <a:lnTo>
                    <a:pt x="59945" y="52854"/>
                  </a:lnTo>
                  <a:lnTo>
                    <a:pt x="60018" y="53146"/>
                  </a:lnTo>
                  <a:lnTo>
                    <a:pt x="60018" y="53658"/>
                  </a:lnTo>
                  <a:lnTo>
                    <a:pt x="59981" y="54170"/>
                  </a:lnTo>
                  <a:lnTo>
                    <a:pt x="59945" y="54682"/>
                  </a:lnTo>
                  <a:lnTo>
                    <a:pt x="59945" y="54682"/>
                  </a:lnTo>
                  <a:lnTo>
                    <a:pt x="59981" y="54974"/>
                  </a:lnTo>
                  <a:lnTo>
                    <a:pt x="60018" y="55230"/>
                  </a:lnTo>
                  <a:lnTo>
                    <a:pt x="60164" y="55449"/>
                  </a:lnTo>
                  <a:lnTo>
                    <a:pt x="60347" y="55669"/>
                  </a:lnTo>
                  <a:lnTo>
                    <a:pt x="60347" y="55669"/>
                  </a:lnTo>
                  <a:lnTo>
                    <a:pt x="60639" y="56034"/>
                  </a:lnTo>
                  <a:lnTo>
                    <a:pt x="60932" y="56400"/>
                  </a:lnTo>
                  <a:lnTo>
                    <a:pt x="61041" y="56582"/>
                  </a:lnTo>
                  <a:lnTo>
                    <a:pt x="61114" y="56802"/>
                  </a:lnTo>
                  <a:lnTo>
                    <a:pt x="61187" y="57057"/>
                  </a:lnTo>
                  <a:lnTo>
                    <a:pt x="61187" y="57313"/>
                  </a:lnTo>
                  <a:lnTo>
                    <a:pt x="61187" y="57313"/>
                  </a:lnTo>
                  <a:lnTo>
                    <a:pt x="61224" y="57460"/>
                  </a:lnTo>
                  <a:lnTo>
                    <a:pt x="61297" y="57606"/>
                  </a:lnTo>
                  <a:lnTo>
                    <a:pt x="61480" y="57935"/>
                  </a:lnTo>
                  <a:lnTo>
                    <a:pt x="61480" y="57935"/>
                  </a:lnTo>
                  <a:lnTo>
                    <a:pt x="61772" y="58556"/>
                  </a:lnTo>
                  <a:lnTo>
                    <a:pt x="61772" y="58556"/>
                  </a:lnTo>
                  <a:lnTo>
                    <a:pt x="61772" y="58556"/>
                  </a:lnTo>
                  <a:lnTo>
                    <a:pt x="61992" y="58739"/>
                  </a:lnTo>
                  <a:lnTo>
                    <a:pt x="61992" y="58739"/>
                  </a:lnTo>
                  <a:lnTo>
                    <a:pt x="61992" y="58739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2576" y="59068"/>
                  </a:lnTo>
                  <a:lnTo>
                    <a:pt x="63234" y="59251"/>
                  </a:lnTo>
                  <a:lnTo>
                    <a:pt x="63234" y="59251"/>
                  </a:lnTo>
                  <a:lnTo>
                    <a:pt x="63198" y="58995"/>
                  </a:lnTo>
                  <a:lnTo>
                    <a:pt x="63125" y="58739"/>
                  </a:lnTo>
                  <a:lnTo>
                    <a:pt x="62978" y="58264"/>
                  </a:lnTo>
                  <a:lnTo>
                    <a:pt x="62832" y="57788"/>
                  </a:lnTo>
                  <a:lnTo>
                    <a:pt x="62796" y="57569"/>
                  </a:lnTo>
                  <a:lnTo>
                    <a:pt x="62796" y="57313"/>
                  </a:lnTo>
                  <a:lnTo>
                    <a:pt x="62796" y="57313"/>
                  </a:lnTo>
                  <a:lnTo>
                    <a:pt x="62759" y="57167"/>
                  </a:lnTo>
                  <a:lnTo>
                    <a:pt x="62686" y="57057"/>
                  </a:lnTo>
                  <a:lnTo>
                    <a:pt x="62467" y="56802"/>
                  </a:lnTo>
                  <a:lnTo>
                    <a:pt x="62467" y="56802"/>
                  </a:lnTo>
                  <a:lnTo>
                    <a:pt x="62138" y="56546"/>
                  </a:lnTo>
                  <a:lnTo>
                    <a:pt x="61809" y="56290"/>
                  </a:lnTo>
                  <a:lnTo>
                    <a:pt x="61809" y="56290"/>
                  </a:lnTo>
                  <a:lnTo>
                    <a:pt x="61590" y="56107"/>
                  </a:lnTo>
                  <a:lnTo>
                    <a:pt x="61407" y="55924"/>
                  </a:lnTo>
                  <a:lnTo>
                    <a:pt x="61224" y="55705"/>
                  </a:lnTo>
                  <a:lnTo>
                    <a:pt x="61114" y="55449"/>
                  </a:lnTo>
                  <a:lnTo>
                    <a:pt x="61114" y="55449"/>
                  </a:lnTo>
                  <a:lnTo>
                    <a:pt x="61078" y="55266"/>
                  </a:lnTo>
                  <a:lnTo>
                    <a:pt x="60968" y="55120"/>
                  </a:lnTo>
                  <a:lnTo>
                    <a:pt x="60895" y="54974"/>
                  </a:lnTo>
                  <a:lnTo>
                    <a:pt x="60749" y="54828"/>
                  </a:lnTo>
                  <a:lnTo>
                    <a:pt x="60749" y="54828"/>
                  </a:lnTo>
                  <a:lnTo>
                    <a:pt x="60603" y="54645"/>
                  </a:lnTo>
                  <a:lnTo>
                    <a:pt x="60530" y="54462"/>
                  </a:lnTo>
                  <a:lnTo>
                    <a:pt x="60530" y="54243"/>
                  </a:lnTo>
                  <a:lnTo>
                    <a:pt x="60566" y="54024"/>
                  </a:lnTo>
                  <a:lnTo>
                    <a:pt x="60566" y="54024"/>
                  </a:lnTo>
                  <a:lnTo>
                    <a:pt x="60749" y="53402"/>
                  </a:lnTo>
                  <a:lnTo>
                    <a:pt x="60932" y="52781"/>
                  </a:lnTo>
                  <a:lnTo>
                    <a:pt x="60932" y="52781"/>
                  </a:lnTo>
                  <a:lnTo>
                    <a:pt x="61407" y="53000"/>
                  </a:lnTo>
                  <a:lnTo>
                    <a:pt x="61882" y="53293"/>
                  </a:lnTo>
                  <a:lnTo>
                    <a:pt x="62101" y="53439"/>
                  </a:lnTo>
                  <a:lnTo>
                    <a:pt x="62284" y="53622"/>
                  </a:lnTo>
                  <a:lnTo>
                    <a:pt x="62467" y="53841"/>
                  </a:lnTo>
                  <a:lnTo>
                    <a:pt x="62613" y="54060"/>
                  </a:lnTo>
                  <a:lnTo>
                    <a:pt x="62613" y="54060"/>
                  </a:lnTo>
                  <a:lnTo>
                    <a:pt x="62686" y="54133"/>
                  </a:lnTo>
                  <a:lnTo>
                    <a:pt x="62796" y="54170"/>
                  </a:lnTo>
                  <a:lnTo>
                    <a:pt x="62796" y="54170"/>
                  </a:lnTo>
                  <a:lnTo>
                    <a:pt x="63052" y="54316"/>
                  </a:lnTo>
                  <a:lnTo>
                    <a:pt x="63271" y="54499"/>
                  </a:lnTo>
                  <a:lnTo>
                    <a:pt x="63381" y="54645"/>
                  </a:lnTo>
                  <a:lnTo>
                    <a:pt x="63454" y="54755"/>
                  </a:lnTo>
                  <a:lnTo>
                    <a:pt x="63490" y="54901"/>
                  </a:lnTo>
                  <a:lnTo>
                    <a:pt x="63490" y="55084"/>
                  </a:lnTo>
                  <a:lnTo>
                    <a:pt x="63490" y="55084"/>
                  </a:lnTo>
                  <a:lnTo>
                    <a:pt x="63636" y="55047"/>
                  </a:lnTo>
                  <a:lnTo>
                    <a:pt x="63746" y="55011"/>
                  </a:lnTo>
                  <a:lnTo>
                    <a:pt x="63746" y="55011"/>
                  </a:lnTo>
                  <a:lnTo>
                    <a:pt x="64441" y="54535"/>
                  </a:lnTo>
                  <a:lnTo>
                    <a:pt x="65135" y="54024"/>
                  </a:lnTo>
                  <a:lnTo>
                    <a:pt x="65135" y="54024"/>
                  </a:lnTo>
                  <a:lnTo>
                    <a:pt x="65391" y="53768"/>
                  </a:lnTo>
                  <a:lnTo>
                    <a:pt x="65610" y="53475"/>
                  </a:lnTo>
                  <a:lnTo>
                    <a:pt x="65683" y="53293"/>
                  </a:lnTo>
                  <a:lnTo>
                    <a:pt x="65720" y="53146"/>
                  </a:lnTo>
                  <a:lnTo>
                    <a:pt x="65720" y="52964"/>
                  </a:lnTo>
                  <a:lnTo>
                    <a:pt x="65720" y="52817"/>
                  </a:lnTo>
                  <a:lnTo>
                    <a:pt x="65720" y="52817"/>
                  </a:lnTo>
                  <a:lnTo>
                    <a:pt x="65574" y="52160"/>
                  </a:lnTo>
                  <a:lnTo>
                    <a:pt x="65464" y="51867"/>
                  </a:lnTo>
                  <a:lnTo>
                    <a:pt x="65354" y="51575"/>
                  </a:lnTo>
                  <a:lnTo>
                    <a:pt x="65208" y="51282"/>
                  </a:lnTo>
                  <a:lnTo>
                    <a:pt x="64989" y="51026"/>
                  </a:lnTo>
                  <a:lnTo>
                    <a:pt x="64770" y="50771"/>
                  </a:lnTo>
                  <a:lnTo>
                    <a:pt x="64477" y="50551"/>
                  </a:lnTo>
                  <a:lnTo>
                    <a:pt x="64477" y="50551"/>
                  </a:lnTo>
                  <a:lnTo>
                    <a:pt x="64221" y="50332"/>
                  </a:lnTo>
                  <a:lnTo>
                    <a:pt x="64002" y="50076"/>
                  </a:lnTo>
                  <a:lnTo>
                    <a:pt x="63600" y="49528"/>
                  </a:lnTo>
                  <a:lnTo>
                    <a:pt x="63600" y="49528"/>
                  </a:lnTo>
                  <a:lnTo>
                    <a:pt x="63527" y="49345"/>
                  </a:lnTo>
                  <a:lnTo>
                    <a:pt x="63490" y="49199"/>
                  </a:lnTo>
                  <a:lnTo>
                    <a:pt x="63490" y="49199"/>
                  </a:lnTo>
                  <a:lnTo>
                    <a:pt x="63563" y="48943"/>
                  </a:lnTo>
                  <a:lnTo>
                    <a:pt x="63673" y="48760"/>
                  </a:lnTo>
                  <a:lnTo>
                    <a:pt x="63819" y="48541"/>
                  </a:lnTo>
                  <a:lnTo>
                    <a:pt x="64002" y="48395"/>
                  </a:lnTo>
                  <a:lnTo>
                    <a:pt x="64221" y="48249"/>
                  </a:lnTo>
                  <a:lnTo>
                    <a:pt x="64477" y="48139"/>
                  </a:lnTo>
                  <a:lnTo>
                    <a:pt x="64733" y="48066"/>
                  </a:lnTo>
                  <a:lnTo>
                    <a:pt x="64989" y="48029"/>
                  </a:lnTo>
                  <a:lnTo>
                    <a:pt x="64989" y="48029"/>
                  </a:lnTo>
                  <a:lnTo>
                    <a:pt x="65172" y="48066"/>
                  </a:lnTo>
                  <a:lnTo>
                    <a:pt x="65172" y="48066"/>
                  </a:lnTo>
                  <a:lnTo>
                    <a:pt x="65501" y="48724"/>
                  </a:lnTo>
                  <a:lnTo>
                    <a:pt x="65501" y="48724"/>
                  </a:lnTo>
                  <a:lnTo>
                    <a:pt x="65172" y="48906"/>
                  </a:lnTo>
                  <a:lnTo>
                    <a:pt x="65172" y="48906"/>
                  </a:lnTo>
                  <a:lnTo>
                    <a:pt x="65025" y="49053"/>
                  </a:lnTo>
                  <a:lnTo>
                    <a:pt x="64952" y="49235"/>
                  </a:lnTo>
                  <a:lnTo>
                    <a:pt x="64952" y="49418"/>
                  </a:lnTo>
                  <a:lnTo>
                    <a:pt x="65062" y="49601"/>
                  </a:lnTo>
                  <a:lnTo>
                    <a:pt x="65062" y="49601"/>
                  </a:lnTo>
                  <a:lnTo>
                    <a:pt x="65135" y="49674"/>
                  </a:lnTo>
                  <a:lnTo>
                    <a:pt x="65245" y="49747"/>
                  </a:lnTo>
                  <a:lnTo>
                    <a:pt x="65318" y="49747"/>
                  </a:lnTo>
                  <a:lnTo>
                    <a:pt x="65427" y="49784"/>
                  </a:lnTo>
                  <a:lnTo>
                    <a:pt x="65427" y="49784"/>
                  </a:lnTo>
                  <a:lnTo>
                    <a:pt x="65610" y="49747"/>
                  </a:lnTo>
                  <a:lnTo>
                    <a:pt x="65756" y="49674"/>
                  </a:lnTo>
                  <a:lnTo>
                    <a:pt x="65756" y="49674"/>
                  </a:lnTo>
                  <a:lnTo>
                    <a:pt x="65866" y="49601"/>
                  </a:lnTo>
                  <a:lnTo>
                    <a:pt x="65976" y="49528"/>
                  </a:lnTo>
                  <a:lnTo>
                    <a:pt x="66049" y="49418"/>
                  </a:lnTo>
                  <a:lnTo>
                    <a:pt x="66085" y="49309"/>
                  </a:lnTo>
                  <a:lnTo>
                    <a:pt x="66085" y="49199"/>
                  </a:lnTo>
                  <a:lnTo>
                    <a:pt x="66085" y="49053"/>
                  </a:lnTo>
                  <a:lnTo>
                    <a:pt x="66049" y="48943"/>
                  </a:lnTo>
                  <a:lnTo>
                    <a:pt x="65976" y="48797"/>
                  </a:lnTo>
                  <a:lnTo>
                    <a:pt x="65976" y="48797"/>
                  </a:lnTo>
                  <a:lnTo>
                    <a:pt x="65903" y="48614"/>
                  </a:lnTo>
                  <a:lnTo>
                    <a:pt x="65830" y="48468"/>
                  </a:lnTo>
                  <a:lnTo>
                    <a:pt x="65830" y="48285"/>
                  </a:lnTo>
                  <a:lnTo>
                    <a:pt x="65903" y="48102"/>
                  </a:lnTo>
                  <a:lnTo>
                    <a:pt x="65903" y="48102"/>
                  </a:lnTo>
                  <a:lnTo>
                    <a:pt x="66816" y="47737"/>
                  </a:lnTo>
                  <a:lnTo>
                    <a:pt x="66816" y="47737"/>
                  </a:lnTo>
                  <a:lnTo>
                    <a:pt x="67840" y="47335"/>
                  </a:lnTo>
                  <a:lnTo>
                    <a:pt x="67840" y="47335"/>
                  </a:lnTo>
                  <a:lnTo>
                    <a:pt x="68278" y="47152"/>
                  </a:lnTo>
                  <a:lnTo>
                    <a:pt x="68681" y="46933"/>
                  </a:lnTo>
                  <a:lnTo>
                    <a:pt x="69046" y="46713"/>
                  </a:lnTo>
                  <a:lnTo>
                    <a:pt x="69375" y="46421"/>
                  </a:lnTo>
                  <a:lnTo>
                    <a:pt x="69667" y="46092"/>
                  </a:lnTo>
                  <a:lnTo>
                    <a:pt x="69923" y="45726"/>
                  </a:lnTo>
                  <a:lnTo>
                    <a:pt x="70069" y="45288"/>
                  </a:lnTo>
                  <a:lnTo>
                    <a:pt x="70179" y="44813"/>
                  </a:lnTo>
                  <a:lnTo>
                    <a:pt x="70179" y="44813"/>
                  </a:lnTo>
                  <a:lnTo>
                    <a:pt x="70252" y="44666"/>
                  </a:lnTo>
                  <a:lnTo>
                    <a:pt x="70325" y="44520"/>
                  </a:lnTo>
                  <a:lnTo>
                    <a:pt x="70325" y="44520"/>
                  </a:lnTo>
                  <a:lnTo>
                    <a:pt x="70837" y="43460"/>
                  </a:lnTo>
                  <a:lnTo>
                    <a:pt x="70837" y="43460"/>
                  </a:lnTo>
                  <a:lnTo>
                    <a:pt x="70947" y="43131"/>
                  </a:lnTo>
                  <a:lnTo>
                    <a:pt x="70983" y="42949"/>
                  </a:lnTo>
                  <a:lnTo>
                    <a:pt x="70983" y="42839"/>
                  </a:lnTo>
                  <a:lnTo>
                    <a:pt x="70947" y="42693"/>
                  </a:lnTo>
                  <a:lnTo>
                    <a:pt x="70910" y="42583"/>
                  </a:lnTo>
                  <a:lnTo>
                    <a:pt x="70800" y="42473"/>
                  </a:lnTo>
                  <a:lnTo>
                    <a:pt x="70691" y="42400"/>
                  </a:lnTo>
                  <a:lnTo>
                    <a:pt x="70691" y="42400"/>
                  </a:lnTo>
                  <a:lnTo>
                    <a:pt x="70654" y="41852"/>
                  </a:lnTo>
                  <a:lnTo>
                    <a:pt x="70618" y="41596"/>
                  </a:lnTo>
                  <a:lnTo>
                    <a:pt x="70545" y="41377"/>
                  </a:lnTo>
                  <a:lnTo>
                    <a:pt x="70545" y="41377"/>
                  </a:lnTo>
                  <a:lnTo>
                    <a:pt x="70325" y="40938"/>
                  </a:lnTo>
                  <a:lnTo>
                    <a:pt x="70069" y="40463"/>
                  </a:lnTo>
                  <a:lnTo>
                    <a:pt x="69485" y="39622"/>
                  </a:lnTo>
                  <a:lnTo>
                    <a:pt x="69485" y="39622"/>
                  </a:lnTo>
                  <a:lnTo>
                    <a:pt x="69412" y="39586"/>
                  </a:lnTo>
                  <a:lnTo>
                    <a:pt x="69375" y="39549"/>
                  </a:lnTo>
                  <a:lnTo>
                    <a:pt x="69375" y="39549"/>
                  </a:lnTo>
                  <a:lnTo>
                    <a:pt x="69119" y="39330"/>
                  </a:lnTo>
                  <a:lnTo>
                    <a:pt x="69046" y="39257"/>
                  </a:lnTo>
                  <a:lnTo>
                    <a:pt x="69009" y="39147"/>
                  </a:lnTo>
                  <a:lnTo>
                    <a:pt x="69009" y="39038"/>
                  </a:lnTo>
                  <a:lnTo>
                    <a:pt x="69046" y="38928"/>
                  </a:lnTo>
                  <a:lnTo>
                    <a:pt x="69192" y="38635"/>
                  </a:lnTo>
                  <a:lnTo>
                    <a:pt x="69192" y="38635"/>
                  </a:lnTo>
                  <a:lnTo>
                    <a:pt x="69302" y="38416"/>
                  </a:lnTo>
                  <a:lnTo>
                    <a:pt x="69448" y="38233"/>
                  </a:lnTo>
                  <a:lnTo>
                    <a:pt x="69631" y="38087"/>
                  </a:lnTo>
                  <a:lnTo>
                    <a:pt x="69887" y="37978"/>
                  </a:lnTo>
                  <a:lnTo>
                    <a:pt x="69887" y="37978"/>
                  </a:lnTo>
                  <a:lnTo>
                    <a:pt x="69996" y="37941"/>
                  </a:lnTo>
                  <a:lnTo>
                    <a:pt x="70106" y="37831"/>
                  </a:lnTo>
                  <a:lnTo>
                    <a:pt x="70362" y="37539"/>
                  </a:lnTo>
                  <a:lnTo>
                    <a:pt x="70362" y="37539"/>
                  </a:lnTo>
                  <a:lnTo>
                    <a:pt x="69814" y="37320"/>
                  </a:lnTo>
                  <a:lnTo>
                    <a:pt x="69594" y="37247"/>
                  </a:lnTo>
                  <a:lnTo>
                    <a:pt x="69338" y="37210"/>
                  </a:lnTo>
                  <a:lnTo>
                    <a:pt x="69338" y="37210"/>
                  </a:lnTo>
                  <a:lnTo>
                    <a:pt x="69229" y="37210"/>
                  </a:lnTo>
                  <a:lnTo>
                    <a:pt x="69083" y="37247"/>
                  </a:lnTo>
                  <a:lnTo>
                    <a:pt x="68973" y="37320"/>
                  </a:lnTo>
                  <a:lnTo>
                    <a:pt x="68827" y="37429"/>
                  </a:lnTo>
                  <a:lnTo>
                    <a:pt x="68827" y="37429"/>
                  </a:lnTo>
                  <a:lnTo>
                    <a:pt x="68754" y="37466"/>
                  </a:lnTo>
                  <a:lnTo>
                    <a:pt x="68607" y="37466"/>
                  </a:lnTo>
                  <a:lnTo>
                    <a:pt x="68607" y="37466"/>
                  </a:lnTo>
                  <a:lnTo>
                    <a:pt x="68461" y="37466"/>
                  </a:lnTo>
                  <a:lnTo>
                    <a:pt x="68315" y="37393"/>
                  </a:lnTo>
                  <a:lnTo>
                    <a:pt x="68315" y="37393"/>
                  </a:lnTo>
                  <a:lnTo>
                    <a:pt x="68132" y="37247"/>
                  </a:lnTo>
                  <a:lnTo>
                    <a:pt x="67949" y="37100"/>
                  </a:lnTo>
                  <a:lnTo>
                    <a:pt x="67584" y="36771"/>
                  </a:lnTo>
                  <a:lnTo>
                    <a:pt x="67584" y="36771"/>
                  </a:lnTo>
                  <a:lnTo>
                    <a:pt x="68169" y="36077"/>
                  </a:lnTo>
                  <a:lnTo>
                    <a:pt x="68717" y="35382"/>
                  </a:lnTo>
                  <a:lnTo>
                    <a:pt x="68717" y="35382"/>
                  </a:lnTo>
                  <a:lnTo>
                    <a:pt x="68863" y="35163"/>
                  </a:lnTo>
                  <a:lnTo>
                    <a:pt x="68973" y="35127"/>
                  </a:lnTo>
                  <a:lnTo>
                    <a:pt x="69083" y="35090"/>
                  </a:lnTo>
                  <a:lnTo>
                    <a:pt x="69083" y="35090"/>
                  </a:lnTo>
                  <a:lnTo>
                    <a:pt x="69302" y="35127"/>
                  </a:lnTo>
                  <a:lnTo>
                    <a:pt x="69302" y="35127"/>
                  </a:lnTo>
                  <a:lnTo>
                    <a:pt x="69375" y="36515"/>
                  </a:lnTo>
                  <a:lnTo>
                    <a:pt x="69375" y="36515"/>
                  </a:lnTo>
                  <a:lnTo>
                    <a:pt x="69814" y="36150"/>
                  </a:lnTo>
                  <a:lnTo>
                    <a:pt x="70216" y="35894"/>
                  </a:lnTo>
                  <a:lnTo>
                    <a:pt x="70216" y="35894"/>
                  </a:lnTo>
                  <a:lnTo>
                    <a:pt x="70472" y="35784"/>
                  </a:lnTo>
                  <a:lnTo>
                    <a:pt x="70691" y="35748"/>
                  </a:lnTo>
                  <a:lnTo>
                    <a:pt x="70691" y="35748"/>
                  </a:lnTo>
                  <a:lnTo>
                    <a:pt x="70800" y="35748"/>
                  </a:lnTo>
                  <a:lnTo>
                    <a:pt x="70874" y="35784"/>
                  </a:lnTo>
                  <a:lnTo>
                    <a:pt x="70983" y="35821"/>
                  </a:lnTo>
                  <a:lnTo>
                    <a:pt x="71056" y="35894"/>
                  </a:lnTo>
                  <a:lnTo>
                    <a:pt x="71166" y="36113"/>
                  </a:lnTo>
                  <a:lnTo>
                    <a:pt x="71276" y="36406"/>
                  </a:lnTo>
                  <a:lnTo>
                    <a:pt x="71276" y="36406"/>
                  </a:lnTo>
                  <a:lnTo>
                    <a:pt x="71422" y="37100"/>
                  </a:lnTo>
                  <a:lnTo>
                    <a:pt x="71422" y="37100"/>
                  </a:lnTo>
                  <a:lnTo>
                    <a:pt x="72153" y="37247"/>
                  </a:lnTo>
                  <a:lnTo>
                    <a:pt x="72153" y="37247"/>
                  </a:lnTo>
                  <a:lnTo>
                    <a:pt x="72628" y="39293"/>
                  </a:lnTo>
                  <a:lnTo>
                    <a:pt x="72628" y="39293"/>
                  </a:lnTo>
                  <a:lnTo>
                    <a:pt x="72920" y="39220"/>
                  </a:lnTo>
                  <a:lnTo>
                    <a:pt x="73176" y="39147"/>
                  </a:lnTo>
                  <a:lnTo>
                    <a:pt x="73176" y="39147"/>
                  </a:lnTo>
                  <a:lnTo>
                    <a:pt x="73469" y="39111"/>
                  </a:lnTo>
                  <a:lnTo>
                    <a:pt x="73688" y="39038"/>
                  </a:lnTo>
                  <a:lnTo>
                    <a:pt x="73834" y="38928"/>
                  </a:lnTo>
                  <a:lnTo>
                    <a:pt x="73944" y="38782"/>
                  </a:lnTo>
                  <a:lnTo>
                    <a:pt x="73980" y="38599"/>
                  </a:lnTo>
                  <a:lnTo>
                    <a:pt x="73980" y="38416"/>
                  </a:lnTo>
                  <a:lnTo>
                    <a:pt x="73980" y="38160"/>
                  </a:lnTo>
                  <a:lnTo>
                    <a:pt x="73944" y="37868"/>
                  </a:lnTo>
                  <a:lnTo>
                    <a:pt x="73944" y="37868"/>
                  </a:lnTo>
                  <a:lnTo>
                    <a:pt x="73834" y="37612"/>
                  </a:lnTo>
                  <a:lnTo>
                    <a:pt x="73725" y="37429"/>
                  </a:lnTo>
                  <a:lnTo>
                    <a:pt x="73725" y="37429"/>
                  </a:lnTo>
                  <a:lnTo>
                    <a:pt x="73249" y="36771"/>
                  </a:lnTo>
                  <a:lnTo>
                    <a:pt x="72774" y="36150"/>
                  </a:lnTo>
                  <a:lnTo>
                    <a:pt x="72774" y="36150"/>
                  </a:lnTo>
                  <a:lnTo>
                    <a:pt x="72555" y="35894"/>
                  </a:lnTo>
                  <a:lnTo>
                    <a:pt x="72482" y="35784"/>
                  </a:lnTo>
                  <a:lnTo>
                    <a:pt x="72445" y="35711"/>
                  </a:lnTo>
                  <a:lnTo>
                    <a:pt x="72482" y="35602"/>
                  </a:lnTo>
                  <a:lnTo>
                    <a:pt x="72518" y="35529"/>
                  </a:lnTo>
                  <a:lnTo>
                    <a:pt x="72701" y="35236"/>
                  </a:lnTo>
                  <a:lnTo>
                    <a:pt x="72701" y="35236"/>
                  </a:lnTo>
                  <a:lnTo>
                    <a:pt x="72884" y="34980"/>
                  </a:lnTo>
                  <a:lnTo>
                    <a:pt x="73030" y="34724"/>
                  </a:lnTo>
                  <a:lnTo>
                    <a:pt x="73067" y="34578"/>
                  </a:lnTo>
                  <a:lnTo>
                    <a:pt x="73103" y="34432"/>
                  </a:lnTo>
                  <a:lnTo>
                    <a:pt x="73103" y="34249"/>
                  </a:lnTo>
                  <a:lnTo>
                    <a:pt x="73103" y="34103"/>
                  </a:lnTo>
                  <a:lnTo>
                    <a:pt x="73103" y="34103"/>
                  </a:lnTo>
                  <a:lnTo>
                    <a:pt x="73067" y="33884"/>
                  </a:lnTo>
                  <a:lnTo>
                    <a:pt x="73140" y="33701"/>
                  </a:lnTo>
                  <a:lnTo>
                    <a:pt x="73213" y="33518"/>
                  </a:lnTo>
                  <a:lnTo>
                    <a:pt x="73396" y="33336"/>
                  </a:lnTo>
                  <a:lnTo>
                    <a:pt x="73396" y="33336"/>
                  </a:lnTo>
                  <a:lnTo>
                    <a:pt x="73615" y="33116"/>
                  </a:lnTo>
                  <a:lnTo>
                    <a:pt x="73834" y="32860"/>
                  </a:lnTo>
                  <a:lnTo>
                    <a:pt x="73834" y="32860"/>
                  </a:lnTo>
                  <a:lnTo>
                    <a:pt x="74200" y="32933"/>
                  </a:lnTo>
                  <a:lnTo>
                    <a:pt x="74492" y="32970"/>
                  </a:lnTo>
                  <a:lnTo>
                    <a:pt x="74492" y="32970"/>
                  </a:lnTo>
                  <a:lnTo>
                    <a:pt x="74711" y="32933"/>
                  </a:lnTo>
                  <a:lnTo>
                    <a:pt x="74858" y="32824"/>
                  </a:lnTo>
                  <a:lnTo>
                    <a:pt x="75040" y="32604"/>
                  </a:lnTo>
                  <a:lnTo>
                    <a:pt x="75223" y="32276"/>
                  </a:lnTo>
                  <a:lnTo>
                    <a:pt x="75223" y="32276"/>
                  </a:lnTo>
                  <a:lnTo>
                    <a:pt x="75552" y="31618"/>
                  </a:lnTo>
                  <a:lnTo>
                    <a:pt x="75845" y="30923"/>
                  </a:lnTo>
                  <a:lnTo>
                    <a:pt x="76100" y="30229"/>
                  </a:lnTo>
                  <a:lnTo>
                    <a:pt x="76247" y="29498"/>
                  </a:lnTo>
                  <a:lnTo>
                    <a:pt x="76247" y="29498"/>
                  </a:lnTo>
                  <a:lnTo>
                    <a:pt x="76356" y="28913"/>
                  </a:lnTo>
                  <a:lnTo>
                    <a:pt x="76503" y="28328"/>
                  </a:lnTo>
                  <a:lnTo>
                    <a:pt x="76503" y="28036"/>
                  </a:lnTo>
                  <a:lnTo>
                    <a:pt x="76503" y="27707"/>
                  </a:lnTo>
                  <a:lnTo>
                    <a:pt x="76466" y="27414"/>
                  </a:lnTo>
                  <a:lnTo>
                    <a:pt x="76356" y="27122"/>
                  </a:lnTo>
                  <a:lnTo>
                    <a:pt x="76356" y="27122"/>
                  </a:lnTo>
                  <a:lnTo>
                    <a:pt x="76137" y="26610"/>
                  </a:lnTo>
                  <a:lnTo>
                    <a:pt x="76137" y="26610"/>
                  </a:lnTo>
                  <a:lnTo>
                    <a:pt x="76064" y="26281"/>
                  </a:lnTo>
                  <a:lnTo>
                    <a:pt x="76027" y="25916"/>
                  </a:lnTo>
                  <a:lnTo>
                    <a:pt x="76064" y="25550"/>
                  </a:lnTo>
                  <a:lnTo>
                    <a:pt x="76174" y="25075"/>
                  </a:lnTo>
                  <a:lnTo>
                    <a:pt x="76174" y="25075"/>
                  </a:lnTo>
                  <a:lnTo>
                    <a:pt x="76356" y="25367"/>
                  </a:lnTo>
                  <a:lnTo>
                    <a:pt x="76466" y="25550"/>
                  </a:lnTo>
                  <a:lnTo>
                    <a:pt x="76466" y="25550"/>
                  </a:lnTo>
                  <a:lnTo>
                    <a:pt x="77965" y="29863"/>
                  </a:lnTo>
                  <a:lnTo>
                    <a:pt x="77965" y="29863"/>
                  </a:lnTo>
                  <a:lnTo>
                    <a:pt x="78732" y="29461"/>
                  </a:lnTo>
                  <a:lnTo>
                    <a:pt x="78732" y="29461"/>
                  </a:lnTo>
                  <a:lnTo>
                    <a:pt x="78330" y="28949"/>
                  </a:lnTo>
                  <a:lnTo>
                    <a:pt x="78330" y="28949"/>
                  </a:lnTo>
                  <a:lnTo>
                    <a:pt x="78147" y="28693"/>
                  </a:lnTo>
                  <a:lnTo>
                    <a:pt x="77965" y="28438"/>
                  </a:lnTo>
                  <a:lnTo>
                    <a:pt x="77965" y="28438"/>
                  </a:lnTo>
                  <a:lnTo>
                    <a:pt x="77891" y="28218"/>
                  </a:lnTo>
                  <a:lnTo>
                    <a:pt x="77818" y="28036"/>
                  </a:lnTo>
                  <a:lnTo>
                    <a:pt x="77782" y="27853"/>
                  </a:lnTo>
                  <a:lnTo>
                    <a:pt x="77782" y="27670"/>
                  </a:lnTo>
                  <a:lnTo>
                    <a:pt x="77818" y="27487"/>
                  </a:lnTo>
                  <a:lnTo>
                    <a:pt x="77928" y="27341"/>
                  </a:lnTo>
                  <a:lnTo>
                    <a:pt x="78038" y="27158"/>
                  </a:lnTo>
                  <a:lnTo>
                    <a:pt x="78184" y="26976"/>
                  </a:lnTo>
                  <a:lnTo>
                    <a:pt x="78184" y="26976"/>
                  </a:lnTo>
                  <a:lnTo>
                    <a:pt x="77672" y="26025"/>
                  </a:lnTo>
                  <a:lnTo>
                    <a:pt x="77672" y="26025"/>
                  </a:lnTo>
                  <a:lnTo>
                    <a:pt x="77343" y="25513"/>
                  </a:lnTo>
                  <a:lnTo>
                    <a:pt x="77014" y="25002"/>
                  </a:lnTo>
                  <a:lnTo>
                    <a:pt x="76868" y="24746"/>
                  </a:lnTo>
                  <a:lnTo>
                    <a:pt x="76722" y="24453"/>
                  </a:lnTo>
                  <a:lnTo>
                    <a:pt x="76612" y="24198"/>
                  </a:lnTo>
                  <a:lnTo>
                    <a:pt x="76539" y="23869"/>
                  </a:lnTo>
                  <a:lnTo>
                    <a:pt x="76539" y="23869"/>
                  </a:lnTo>
                  <a:lnTo>
                    <a:pt x="76466" y="23576"/>
                  </a:lnTo>
                  <a:lnTo>
                    <a:pt x="76283" y="23320"/>
                  </a:lnTo>
                  <a:lnTo>
                    <a:pt x="76064" y="23065"/>
                  </a:lnTo>
                  <a:lnTo>
                    <a:pt x="75808" y="22845"/>
                  </a:lnTo>
                  <a:lnTo>
                    <a:pt x="75808" y="22845"/>
                  </a:lnTo>
                  <a:lnTo>
                    <a:pt x="75698" y="23138"/>
                  </a:lnTo>
                  <a:lnTo>
                    <a:pt x="75625" y="23320"/>
                  </a:lnTo>
                  <a:lnTo>
                    <a:pt x="75516" y="23430"/>
                  </a:lnTo>
                  <a:lnTo>
                    <a:pt x="75369" y="23467"/>
                  </a:lnTo>
                  <a:lnTo>
                    <a:pt x="75369" y="23467"/>
                  </a:lnTo>
                  <a:lnTo>
                    <a:pt x="75296" y="23467"/>
                  </a:lnTo>
                  <a:lnTo>
                    <a:pt x="75150" y="23430"/>
                  </a:lnTo>
                  <a:lnTo>
                    <a:pt x="74821" y="23247"/>
                  </a:lnTo>
                  <a:lnTo>
                    <a:pt x="74821" y="23247"/>
                  </a:lnTo>
                  <a:lnTo>
                    <a:pt x="74529" y="23101"/>
                  </a:lnTo>
                  <a:lnTo>
                    <a:pt x="74236" y="23065"/>
                  </a:lnTo>
                  <a:lnTo>
                    <a:pt x="74236" y="23065"/>
                  </a:lnTo>
                  <a:lnTo>
                    <a:pt x="74054" y="23101"/>
                  </a:lnTo>
                  <a:lnTo>
                    <a:pt x="73871" y="23138"/>
                  </a:lnTo>
                  <a:lnTo>
                    <a:pt x="73725" y="23211"/>
                  </a:lnTo>
                  <a:lnTo>
                    <a:pt x="73578" y="23320"/>
                  </a:lnTo>
                  <a:lnTo>
                    <a:pt x="73578" y="23320"/>
                  </a:lnTo>
                  <a:lnTo>
                    <a:pt x="72043" y="22699"/>
                  </a:lnTo>
                  <a:lnTo>
                    <a:pt x="72043" y="22699"/>
                  </a:lnTo>
                  <a:lnTo>
                    <a:pt x="72299" y="21858"/>
                  </a:lnTo>
                  <a:lnTo>
                    <a:pt x="72445" y="21420"/>
                  </a:lnTo>
                  <a:lnTo>
                    <a:pt x="72628" y="20981"/>
                  </a:lnTo>
                  <a:lnTo>
                    <a:pt x="72628" y="20981"/>
                  </a:lnTo>
                  <a:lnTo>
                    <a:pt x="72774" y="20689"/>
                  </a:lnTo>
                  <a:lnTo>
                    <a:pt x="72884" y="20360"/>
                  </a:lnTo>
                  <a:lnTo>
                    <a:pt x="73030" y="19738"/>
                  </a:lnTo>
                  <a:lnTo>
                    <a:pt x="73176" y="19117"/>
                  </a:lnTo>
                  <a:lnTo>
                    <a:pt x="73323" y="18459"/>
                  </a:lnTo>
                  <a:lnTo>
                    <a:pt x="73323" y="18459"/>
                  </a:lnTo>
                  <a:lnTo>
                    <a:pt x="73396" y="18203"/>
                  </a:lnTo>
                  <a:lnTo>
                    <a:pt x="73505" y="18020"/>
                  </a:lnTo>
                  <a:lnTo>
                    <a:pt x="73578" y="17947"/>
                  </a:lnTo>
                  <a:lnTo>
                    <a:pt x="73652" y="17874"/>
                  </a:lnTo>
                  <a:lnTo>
                    <a:pt x="73761" y="17801"/>
                  </a:lnTo>
                  <a:lnTo>
                    <a:pt x="73871" y="17765"/>
                  </a:lnTo>
                  <a:lnTo>
                    <a:pt x="73871" y="17765"/>
                  </a:lnTo>
                  <a:lnTo>
                    <a:pt x="74273" y="17691"/>
                  </a:lnTo>
                  <a:lnTo>
                    <a:pt x="74675" y="17545"/>
                  </a:lnTo>
                  <a:lnTo>
                    <a:pt x="74675" y="17545"/>
                  </a:lnTo>
                  <a:lnTo>
                    <a:pt x="74894" y="17472"/>
                  </a:lnTo>
                  <a:lnTo>
                    <a:pt x="75150" y="17399"/>
                  </a:lnTo>
                  <a:lnTo>
                    <a:pt x="75625" y="17326"/>
                  </a:lnTo>
                  <a:lnTo>
                    <a:pt x="75845" y="17253"/>
                  </a:lnTo>
                  <a:lnTo>
                    <a:pt x="76064" y="17143"/>
                  </a:lnTo>
                  <a:lnTo>
                    <a:pt x="76247" y="16960"/>
                  </a:lnTo>
                  <a:lnTo>
                    <a:pt x="76393" y="16741"/>
                  </a:lnTo>
                  <a:lnTo>
                    <a:pt x="77343" y="16741"/>
                  </a:lnTo>
                  <a:lnTo>
                    <a:pt x="77343" y="16741"/>
                  </a:lnTo>
                  <a:lnTo>
                    <a:pt x="77599" y="17289"/>
                  </a:lnTo>
                  <a:lnTo>
                    <a:pt x="77599" y="17289"/>
                  </a:lnTo>
                  <a:lnTo>
                    <a:pt x="77965" y="17180"/>
                  </a:lnTo>
                  <a:lnTo>
                    <a:pt x="78330" y="16997"/>
                  </a:lnTo>
                  <a:lnTo>
                    <a:pt x="78696" y="16778"/>
                  </a:lnTo>
                  <a:lnTo>
                    <a:pt x="79061" y="16522"/>
                  </a:lnTo>
                  <a:lnTo>
                    <a:pt x="79061" y="16522"/>
                  </a:lnTo>
                  <a:lnTo>
                    <a:pt x="78659" y="16229"/>
                  </a:lnTo>
                  <a:lnTo>
                    <a:pt x="78659" y="16229"/>
                  </a:lnTo>
                  <a:lnTo>
                    <a:pt x="78513" y="16083"/>
                  </a:lnTo>
                  <a:lnTo>
                    <a:pt x="78440" y="15937"/>
                  </a:lnTo>
                  <a:lnTo>
                    <a:pt x="78440" y="15754"/>
                  </a:lnTo>
                  <a:lnTo>
                    <a:pt x="78476" y="15571"/>
                  </a:lnTo>
                  <a:lnTo>
                    <a:pt x="78476" y="15571"/>
                  </a:lnTo>
                  <a:lnTo>
                    <a:pt x="78586" y="14950"/>
                  </a:lnTo>
                  <a:lnTo>
                    <a:pt x="78622" y="14621"/>
                  </a:lnTo>
                  <a:lnTo>
                    <a:pt x="78659" y="14329"/>
                  </a:lnTo>
                  <a:lnTo>
                    <a:pt x="78659" y="14329"/>
                  </a:lnTo>
                  <a:lnTo>
                    <a:pt x="78659" y="14183"/>
                  </a:lnTo>
                  <a:lnTo>
                    <a:pt x="78696" y="14036"/>
                  </a:lnTo>
                  <a:lnTo>
                    <a:pt x="78732" y="13927"/>
                  </a:lnTo>
                  <a:lnTo>
                    <a:pt x="78805" y="13817"/>
                  </a:lnTo>
                  <a:lnTo>
                    <a:pt x="78988" y="13671"/>
                  </a:lnTo>
                  <a:lnTo>
                    <a:pt x="79207" y="13561"/>
                  </a:lnTo>
                  <a:lnTo>
                    <a:pt x="79207" y="13561"/>
                  </a:lnTo>
                  <a:lnTo>
                    <a:pt x="79390" y="13525"/>
                  </a:lnTo>
                  <a:lnTo>
                    <a:pt x="79609" y="13525"/>
                  </a:lnTo>
                  <a:lnTo>
                    <a:pt x="80011" y="13488"/>
                  </a:lnTo>
                  <a:lnTo>
                    <a:pt x="80011" y="13488"/>
                  </a:lnTo>
                  <a:lnTo>
                    <a:pt x="80085" y="13817"/>
                  </a:lnTo>
                  <a:lnTo>
                    <a:pt x="80085" y="13817"/>
                  </a:lnTo>
                  <a:lnTo>
                    <a:pt x="80158" y="14036"/>
                  </a:lnTo>
                  <a:lnTo>
                    <a:pt x="80267" y="14183"/>
                  </a:lnTo>
                  <a:lnTo>
                    <a:pt x="80377" y="14256"/>
                  </a:lnTo>
                  <a:lnTo>
                    <a:pt x="80560" y="14292"/>
                  </a:lnTo>
                  <a:lnTo>
                    <a:pt x="80560" y="14292"/>
                  </a:lnTo>
                  <a:lnTo>
                    <a:pt x="80596" y="14292"/>
                  </a:lnTo>
                  <a:lnTo>
                    <a:pt x="80596" y="14292"/>
                  </a:lnTo>
                  <a:lnTo>
                    <a:pt x="80706" y="14292"/>
                  </a:lnTo>
                  <a:lnTo>
                    <a:pt x="80779" y="14256"/>
                  </a:lnTo>
                  <a:lnTo>
                    <a:pt x="80889" y="14146"/>
                  </a:lnTo>
                  <a:lnTo>
                    <a:pt x="80962" y="13963"/>
                  </a:lnTo>
                  <a:lnTo>
                    <a:pt x="80998" y="13780"/>
                  </a:lnTo>
                  <a:lnTo>
                    <a:pt x="80998" y="13780"/>
                  </a:lnTo>
                  <a:lnTo>
                    <a:pt x="81108" y="13378"/>
                  </a:lnTo>
                  <a:lnTo>
                    <a:pt x="81254" y="12940"/>
                  </a:lnTo>
                  <a:lnTo>
                    <a:pt x="81254" y="12940"/>
                  </a:lnTo>
                  <a:lnTo>
                    <a:pt x="81071" y="12611"/>
                  </a:lnTo>
                  <a:lnTo>
                    <a:pt x="81035" y="12391"/>
                  </a:lnTo>
                  <a:lnTo>
                    <a:pt x="81035" y="12282"/>
                  </a:lnTo>
                  <a:lnTo>
                    <a:pt x="81071" y="12209"/>
                  </a:lnTo>
                  <a:lnTo>
                    <a:pt x="81181" y="11953"/>
                  </a:lnTo>
                  <a:lnTo>
                    <a:pt x="81181" y="11953"/>
                  </a:lnTo>
                  <a:lnTo>
                    <a:pt x="81510" y="12794"/>
                  </a:lnTo>
                  <a:lnTo>
                    <a:pt x="81802" y="13634"/>
                  </a:lnTo>
                  <a:lnTo>
                    <a:pt x="81802" y="13634"/>
                  </a:lnTo>
                  <a:lnTo>
                    <a:pt x="81839" y="13744"/>
                  </a:lnTo>
                  <a:lnTo>
                    <a:pt x="81802" y="13890"/>
                  </a:lnTo>
                  <a:lnTo>
                    <a:pt x="81729" y="14109"/>
                  </a:lnTo>
                  <a:lnTo>
                    <a:pt x="81729" y="14109"/>
                  </a:lnTo>
                  <a:lnTo>
                    <a:pt x="81547" y="14621"/>
                  </a:lnTo>
                  <a:lnTo>
                    <a:pt x="81400" y="15133"/>
                  </a:lnTo>
                  <a:lnTo>
                    <a:pt x="81364" y="15681"/>
                  </a:lnTo>
                  <a:lnTo>
                    <a:pt x="81327" y="16193"/>
                  </a:lnTo>
                  <a:lnTo>
                    <a:pt x="81327" y="16193"/>
                  </a:lnTo>
                  <a:lnTo>
                    <a:pt x="81327" y="16558"/>
                  </a:lnTo>
                  <a:lnTo>
                    <a:pt x="81254" y="16924"/>
                  </a:lnTo>
                  <a:lnTo>
                    <a:pt x="81071" y="17618"/>
                  </a:lnTo>
                  <a:lnTo>
                    <a:pt x="80889" y="18313"/>
                  </a:lnTo>
                  <a:lnTo>
                    <a:pt x="80852" y="18678"/>
                  </a:lnTo>
                  <a:lnTo>
                    <a:pt x="80852" y="19007"/>
                  </a:lnTo>
                  <a:lnTo>
                    <a:pt x="80852" y="19007"/>
                  </a:lnTo>
                  <a:lnTo>
                    <a:pt x="80816" y="19080"/>
                  </a:lnTo>
                  <a:lnTo>
                    <a:pt x="80816" y="19080"/>
                  </a:lnTo>
                  <a:lnTo>
                    <a:pt x="80779" y="19263"/>
                  </a:lnTo>
                  <a:lnTo>
                    <a:pt x="80779" y="19409"/>
                  </a:lnTo>
                  <a:lnTo>
                    <a:pt x="80779" y="19409"/>
                  </a:lnTo>
                  <a:lnTo>
                    <a:pt x="80962" y="19994"/>
                  </a:lnTo>
                  <a:lnTo>
                    <a:pt x="81181" y="20579"/>
                  </a:lnTo>
                  <a:lnTo>
                    <a:pt x="81437" y="21127"/>
                  </a:lnTo>
                  <a:lnTo>
                    <a:pt x="81729" y="21676"/>
                  </a:lnTo>
                  <a:lnTo>
                    <a:pt x="81729" y="21676"/>
                  </a:lnTo>
                  <a:lnTo>
                    <a:pt x="82533" y="22918"/>
                  </a:lnTo>
                  <a:lnTo>
                    <a:pt x="83301" y="24161"/>
                  </a:lnTo>
                  <a:lnTo>
                    <a:pt x="83301" y="24161"/>
                  </a:lnTo>
                  <a:lnTo>
                    <a:pt x="83374" y="24307"/>
                  </a:lnTo>
                  <a:lnTo>
                    <a:pt x="83484" y="24380"/>
                  </a:lnTo>
                  <a:lnTo>
                    <a:pt x="83557" y="24453"/>
                  </a:lnTo>
                  <a:lnTo>
                    <a:pt x="83703" y="24490"/>
                  </a:lnTo>
                  <a:lnTo>
                    <a:pt x="83703" y="24490"/>
                  </a:lnTo>
                  <a:lnTo>
                    <a:pt x="83849" y="24453"/>
                  </a:lnTo>
                  <a:lnTo>
                    <a:pt x="83849" y="24453"/>
                  </a:lnTo>
                  <a:lnTo>
                    <a:pt x="84032" y="24125"/>
                  </a:lnTo>
                  <a:lnTo>
                    <a:pt x="84105" y="23942"/>
                  </a:lnTo>
                  <a:lnTo>
                    <a:pt x="84142" y="23759"/>
                  </a:lnTo>
                  <a:lnTo>
                    <a:pt x="84142" y="23759"/>
                  </a:lnTo>
                  <a:lnTo>
                    <a:pt x="84142" y="23540"/>
                  </a:lnTo>
                  <a:lnTo>
                    <a:pt x="84069" y="23357"/>
                  </a:lnTo>
                  <a:lnTo>
                    <a:pt x="83996" y="23138"/>
                  </a:lnTo>
                  <a:lnTo>
                    <a:pt x="83996" y="22955"/>
                  </a:lnTo>
                  <a:lnTo>
                    <a:pt x="83996" y="22955"/>
                  </a:lnTo>
                  <a:lnTo>
                    <a:pt x="84032" y="22736"/>
                  </a:lnTo>
                  <a:lnTo>
                    <a:pt x="84142" y="22516"/>
                  </a:lnTo>
                  <a:lnTo>
                    <a:pt x="84215" y="22333"/>
                  </a:lnTo>
                  <a:lnTo>
                    <a:pt x="84251" y="22224"/>
                  </a:lnTo>
                  <a:lnTo>
                    <a:pt x="84251" y="22151"/>
                  </a:lnTo>
                  <a:lnTo>
                    <a:pt x="84251" y="22151"/>
                  </a:lnTo>
                  <a:lnTo>
                    <a:pt x="84178" y="21676"/>
                  </a:lnTo>
                  <a:lnTo>
                    <a:pt x="84215" y="21493"/>
                  </a:lnTo>
                  <a:lnTo>
                    <a:pt x="84251" y="21274"/>
                  </a:lnTo>
                  <a:lnTo>
                    <a:pt x="84325" y="21091"/>
                  </a:lnTo>
                  <a:lnTo>
                    <a:pt x="84434" y="20908"/>
                  </a:lnTo>
                  <a:lnTo>
                    <a:pt x="84580" y="20762"/>
                  </a:lnTo>
                  <a:lnTo>
                    <a:pt x="84763" y="20616"/>
                  </a:lnTo>
                  <a:lnTo>
                    <a:pt x="84763" y="20616"/>
                  </a:lnTo>
                  <a:lnTo>
                    <a:pt x="84434" y="20104"/>
                  </a:lnTo>
                  <a:lnTo>
                    <a:pt x="84434" y="20104"/>
                  </a:lnTo>
                  <a:lnTo>
                    <a:pt x="84251" y="19848"/>
                  </a:lnTo>
                  <a:lnTo>
                    <a:pt x="84215" y="19702"/>
                  </a:lnTo>
                  <a:lnTo>
                    <a:pt x="84178" y="19592"/>
                  </a:lnTo>
                  <a:lnTo>
                    <a:pt x="84178" y="19446"/>
                  </a:lnTo>
                  <a:lnTo>
                    <a:pt x="84215" y="19336"/>
                  </a:lnTo>
                  <a:lnTo>
                    <a:pt x="84288" y="19190"/>
                  </a:lnTo>
                  <a:lnTo>
                    <a:pt x="84398" y="19044"/>
                  </a:lnTo>
                  <a:lnTo>
                    <a:pt x="84398" y="19044"/>
                  </a:lnTo>
                  <a:lnTo>
                    <a:pt x="84471" y="18971"/>
                  </a:lnTo>
                  <a:lnTo>
                    <a:pt x="84507" y="18898"/>
                  </a:lnTo>
                  <a:lnTo>
                    <a:pt x="84507" y="18825"/>
                  </a:lnTo>
                  <a:lnTo>
                    <a:pt x="84507" y="18751"/>
                  </a:lnTo>
                  <a:lnTo>
                    <a:pt x="84434" y="18605"/>
                  </a:lnTo>
                  <a:lnTo>
                    <a:pt x="84325" y="18459"/>
                  </a:lnTo>
                  <a:lnTo>
                    <a:pt x="84325" y="18459"/>
                  </a:lnTo>
                  <a:lnTo>
                    <a:pt x="84069" y="18167"/>
                  </a:lnTo>
                  <a:lnTo>
                    <a:pt x="83959" y="18057"/>
                  </a:lnTo>
                  <a:lnTo>
                    <a:pt x="83922" y="17911"/>
                  </a:lnTo>
                  <a:lnTo>
                    <a:pt x="83922" y="17911"/>
                  </a:lnTo>
                  <a:lnTo>
                    <a:pt x="83922" y="17728"/>
                  </a:lnTo>
                  <a:lnTo>
                    <a:pt x="83886" y="17582"/>
                  </a:lnTo>
                  <a:lnTo>
                    <a:pt x="83849" y="17472"/>
                  </a:lnTo>
                  <a:lnTo>
                    <a:pt x="83776" y="17362"/>
                  </a:lnTo>
                  <a:lnTo>
                    <a:pt x="83667" y="17289"/>
                  </a:lnTo>
                  <a:lnTo>
                    <a:pt x="83557" y="17253"/>
                  </a:lnTo>
                  <a:lnTo>
                    <a:pt x="83411" y="17216"/>
                  </a:lnTo>
                  <a:lnTo>
                    <a:pt x="83265" y="17216"/>
                  </a:lnTo>
                  <a:lnTo>
                    <a:pt x="83265" y="17216"/>
                  </a:lnTo>
                  <a:lnTo>
                    <a:pt x="83082" y="17216"/>
                  </a:lnTo>
                  <a:lnTo>
                    <a:pt x="83082" y="17216"/>
                  </a:lnTo>
                  <a:lnTo>
                    <a:pt x="82899" y="16229"/>
                  </a:lnTo>
                  <a:lnTo>
                    <a:pt x="82753" y="15242"/>
                  </a:lnTo>
                  <a:lnTo>
                    <a:pt x="82753" y="15242"/>
                  </a:lnTo>
                  <a:lnTo>
                    <a:pt x="82753" y="15169"/>
                  </a:lnTo>
                  <a:lnTo>
                    <a:pt x="82789" y="15060"/>
                  </a:lnTo>
                  <a:lnTo>
                    <a:pt x="82826" y="14950"/>
                  </a:lnTo>
                  <a:lnTo>
                    <a:pt x="82899" y="14877"/>
                  </a:lnTo>
                  <a:lnTo>
                    <a:pt x="82899" y="14877"/>
                  </a:lnTo>
                  <a:lnTo>
                    <a:pt x="83265" y="14621"/>
                  </a:lnTo>
                  <a:lnTo>
                    <a:pt x="83447" y="14548"/>
                  </a:lnTo>
                  <a:lnTo>
                    <a:pt x="83667" y="14511"/>
                  </a:lnTo>
                  <a:lnTo>
                    <a:pt x="83667" y="14511"/>
                  </a:lnTo>
                  <a:lnTo>
                    <a:pt x="83849" y="14511"/>
                  </a:lnTo>
                  <a:lnTo>
                    <a:pt x="83849" y="14511"/>
                  </a:lnTo>
                  <a:lnTo>
                    <a:pt x="83996" y="14183"/>
                  </a:lnTo>
                  <a:lnTo>
                    <a:pt x="84142" y="13927"/>
                  </a:lnTo>
                  <a:lnTo>
                    <a:pt x="84215" y="13854"/>
                  </a:lnTo>
                  <a:lnTo>
                    <a:pt x="84325" y="13780"/>
                  </a:lnTo>
                  <a:lnTo>
                    <a:pt x="84398" y="13744"/>
                  </a:lnTo>
                  <a:lnTo>
                    <a:pt x="84507" y="13744"/>
                  </a:lnTo>
                  <a:lnTo>
                    <a:pt x="84507" y="13744"/>
                  </a:lnTo>
                  <a:lnTo>
                    <a:pt x="84800" y="13780"/>
                  </a:lnTo>
                  <a:lnTo>
                    <a:pt x="85129" y="13927"/>
                  </a:lnTo>
                  <a:lnTo>
                    <a:pt x="85129" y="13927"/>
                  </a:lnTo>
                  <a:lnTo>
                    <a:pt x="85238" y="13963"/>
                  </a:lnTo>
                  <a:lnTo>
                    <a:pt x="85385" y="14000"/>
                  </a:lnTo>
                  <a:lnTo>
                    <a:pt x="85640" y="14036"/>
                  </a:lnTo>
                  <a:lnTo>
                    <a:pt x="85640" y="14036"/>
                  </a:lnTo>
                  <a:lnTo>
                    <a:pt x="85677" y="13378"/>
                  </a:lnTo>
                  <a:lnTo>
                    <a:pt x="85677" y="13378"/>
                  </a:lnTo>
                  <a:lnTo>
                    <a:pt x="85713" y="13013"/>
                  </a:lnTo>
                  <a:lnTo>
                    <a:pt x="85750" y="12684"/>
                  </a:lnTo>
                  <a:lnTo>
                    <a:pt x="85860" y="12355"/>
                  </a:lnTo>
                  <a:lnTo>
                    <a:pt x="85933" y="12026"/>
                  </a:lnTo>
                  <a:lnTo>
                    <a:pt x="86079" y="11697"/>
                  </a:lnTo>
                  <a:lnTo>
                    <a:pt x="86225" y="11405"/>
                  </a:lnTo>
                  <a:lnTo>
                    <a:pt x="86554" y="10783"/>
                  </a:lnTo>
                  <a:lnTo>
                    <a:pt x="86554" y="10783"/>
                  </a:lnTo>
                  <a:lnTo>
                    <a:pt x="86700" y="10564"/>
                  </a:lnTo>
                  <a:lnTo>
                    <a:pt x="86883" y="10418"/>
                  </a:lnTo>
                  <a:lnTo>
                    <a:pt x="87102" y="10308"/>
                  </a:lnTo>
                  <a:lnTo>
                    <a:pt x="87322" y="10271"/>
                  </a:lnTo>
                  <a:lnTo>
                    <a:pt x="87322" y="10271"/>
                  </a:lnTo>
                  <a:lnTo>
                    <a:pt x="87395" y="10271"/>
                  </a:lnTo>
                  <a:lnTo>
                    <a:pt x="87395" y="10271"/>
                  </a:lnTo>
                  <a:lnTo>
                    <a:pt x="87431" y="10271"/>
                  </a:lnTo>
                  <a:lnTo>
                    <a:pt x="87431" y="10271"/>
                  </a:lnTo>
                  <a:lnTo>
                    <a:pt x="87578" y="10235"/>
                  </a:lnTo>
                  <a:lnTo>
                    <a:pt x="87724" y="10198"/>
                  </a:lnTo>
                  <a:lnTo>
                    <a:pt x="87724" y="10198"/>
                  </a:lnTo>
                  <a:lnTo>
                    <a:pt x="87760" y="9979"/>
                  </a:lnTo>
                  <a:lnTo>
                    <a:pt x="87760" y="9723"/>
                  </a:lnTo>
                  <a:lnTo>
                    <a:pt x="87687" y="9540"/>
                  </a:lnTo>
                  <a:lnTo>
                    <a:pt x="87614" y="9431"/>
                  </a:lnTo>
                  <a:lnTo>
                    <a:pt x="87504" y="9358"/>
                  </a:lnTo>
                  <a:lnTo>
                    <a:pt x="87504" y="9358"/>
                  </a:lnTo>
                  <a:lnTo>
                    <a:pt x="87066" y="8919"/>
                  </a:lnTo>
                  <a:lnTo>
                    <a:pt x="86591" y="8480"/>
                  </a:lnTo>
                  <a:lnTo>
                    <a:pt x="86371" y="8261"/>
                  </a:lnTo>
                  <a:lnTo>
                    <a:pt x="86116" y="8078"/>
                  </a:lnTo>
                  <a:lnTo>
                    <a:pt x="85823" y="7932"/>
                  </a:lnTo>
                  <a:lnTo>
                    <a:pt x="85494" y="7823"/>
                  </a:lnTo>
                  <a:lnTo>
                    <a:pt x="85494" y="7823"/>
                  </a:lnTo>
                  <a:lnTo>
                    <a:pt x="85640" y="7603"/>
                  </a:lnTo>
                  <a:lnTo>
                    <a:pt x="85640" y="7603"/>
                  </a:lnTo>
                  <a:lnTo>
                    <a:pt x="85823" y="7347"/>
                  </a:lnTo>
                  <a:lnTo>
                    <a:pt x="85969" y="7092"/>
                  </a:lnTo>
                  <a:lnTo>
                    <a:pt x="86042" y="6799"/>
                  </a:lnTo>
                  <a:lnTo>
                    <a:pt x="86042" y="6543"/>
                  </a:lnTo>
                  <a:lnTo>
                    <a:pt x="86006" y="6251"/>
                  </a:lnTo>
                  <a:lnTo>
                    <a:pt x="85896" y="5995"/>
                  </a:lnTo>
                  <a:lnTo>
                    <a:pt x="85750" y="5739"/>
                  </a:lnTo>
                  <a:lnTo>
                    <a:pt x="85494" y="5520"/>
                  </a:lnTo>
                  <a:lnTo>
                    <a:pt x="85494" y="5520"/>
                  </a:lnTo>
                  <a:lnTo>
                    <a:pt x="85348" y="5337"/>
                  </a:lnTo>
                  <a:lnTo>
                    <a:pt x="85165" y="5081"/>
                  </a:lnTo>
                  <a:lnTo>
                    <a:pt x="85165" y="5081"/>
                  </a:lnTo>
                  <a:lnTo>
                    <a:pt x="85348" y="5081"/>
                  </a:lnTo>
                  <a:lnTo>
                    <a:pt x="85348" y="5081"/>
                  </a:lnTo>
                  <a:lnTo>
                    <a:pt x="85421" y="5118"/>
                  </a:lnTo>
                  <a:lnTo>
                    <a:pt x="85421" y="5118"/>
                  </a:lnTo>
                  <a:lnTo>
                    <a:pt x="85677" y="5227"/>
                  </a:lnTo>
                  <a:lnTo>
                    <a:pt x="85860" y="5264"/>
                  </a:lnTo>
                  <a:lnTo>
                    <a:pt x="85860" y="5264"/>
                  </a:lnTo>
                  <a:lnTo>
                    <a:pt x="85969" y="5264"/>
                  </a:lnTo>
                  <a:lnTo>
                    <a:pt x="86079" y="5191"/>
                  </a:lnTo>
                  <a:lnTo>
                    <a:pt x="86371" y="4935"/>
                  </a:lnTo>
                  <a:lnTo>
                    <a:pt x="86371" y="4935"/>
                  </a:lnTo>
                  <a:lnTo>
                    <a:pt x="86518" y="4825"/>
                  </a:lnTo>
                  <a:lnTo>
                    <a:pt x="86700" y="4789"/>
                  </a:lnTo>
                  <a:lnTo>
                    <a:pt x="86700" y="4789"/>
                  </a:lnTo>
                  <a:lnTo>
                    <a:pt x="86773" y="4825"/>
                  </a:lnTo>
                  <a:lnTo>
                    <a:pt x="86773" y="4825"/>
                  </a:lnTo>
                  <a:lnTo>
                    <a:pt x="86920" y="4935"/>
                  </a:lnTo>
                  <a:lnTo>
                    <a:pt x="87066" y="5008"/>
                  </a:lnTo>
                  <a:lnTo>
                    <a:pt x="87249" y="5081"/>
                  </a:lnTo>
                  <a:lnTo>
                    <a:pt x="87395" y="5081"/>
                  </a:lnTo>
                  <a:lnTo>
                    <a:pt x="87395" y="5081"/>
                  </a:lnTo>
                  <a:lnTo>
                    <a:pt x="87797" y="5045"/>
                  </a:lnTo>
                  <a:lnTo>
                    <a:pt x="87797" y="5045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162" y="5008"/>
                  </a:lnTo>
                  <a:lnTo>
                    <a:pt x="88309" y="5008"/>
                  </a:lnTo>
                  <a:lnTo>
                    <a:pt x="88418" y="4972"/>
                  </a:lnTo>
                  <a:lnTo>
                    <a:pt x="88491" y="4898"/>
                  </a:lnTo>
                  <a:lnTo>
                    <a:pt x="88528" y="4862"/>
                  </a:lnTo>
                  <a:lnTo>
                    <a:pt x="88564" y="4752"/>
                  </a:lnTo>
                  <a:lnTo>
                    <a:pt x="88564" y="4679"/>
                  </a:lnTo>
                  <a:lnTo>
                    <a:pt x="88455" y="4460"/>
                  </a:lnTo>
                  <a:lnTo>
                    <a:pt x="88455" y="4460"/>
                  </a:lnTo>
                  <a:lnTo>
                    <a:pt x="88199" y="3985"/>
                  </a:lnTo>
                  <a:lnTo>
                    <a:pt x="88089" y="3765"/>
                  </a:lnTo>
                  <a:lnTo>
                    <a:pt x="87907" y="3546"/>
                  </a:lnTo>
                  <a:lnTo>
                    <a:pt x="87907" y="3546"/>
                  </a:lnTo>
                  <a:lnTo>
                    <a:pt x="87797" y="3400"/>
                  </a:lnTo>
                  <a:lnTo>
                    <a:pt x="87760" y="3254"/>
                  </a:lnTo>
                  <a:lnTo>
                    <a:pt x="87797" y="3071"/>
                  </a:lnTo>
                  <a:lnTo>
                    <a:pt x="87907" y="2888"/>
                  </a:lnTo>
                  <a:lnTo>
                    <a:pt x="87907" y="2888"/>
                  </a:lnTo>
                  <a:lnTo>
                    <a:pt x="87943" y="2778"/>
                  </a:lnTo>
                  <a:lnTo>
                    <a:pt x="87943" y="2596"/>
                  </a:lnTo>
                  <a:lnTo>
                    <a:pt x="87943" y="2413"/>
                  </a:lnTo>
                  <a:lnTo>
                    <a:pt x="87870" y="2194"/>
                  </a:lnTo>
                  <a:lnTo>
                    <a:pt x="87797" y="2011"/>
                  </a:lnTo>
                  <a:lnTo>
                    <a:pt x="87687" y="1828"/>
                  </a:lnTo>
                  <a:lnTo>
                    <a:pt x="87578" y="1718"/>
                  </a:lnTo>
                  <a:lnTo>
                    <a:pt x="87468" y="1609"/>
                  </a:lnTo>
                  <a:lnTo>
                    <a:pt x="87468" y="1609"/>
                  </a:lnTo>
                  <a:lnTo>
                    <a:pt x="87249" y="1536"/>
                  </a:lnTo>
                  <a:lnTo>
                    <a:pt x="87066" y="1463"/>
                  </a:lnTo>
                  <a:lnTo>
                    <a:pt x="86883" y="1426"/>
                  </a:lnTo>
                  <a:lnTo>
                    <a:pt x="86700" y="1389"/>
                  </a:lnTo>
                  <a:lnTo>
                    <a:pt x="86700" y="1389"/>
                  </a:lnTo>
                  <a:lnTo>
                    <a:pt x="86518" y="1426"/>
                  </a:lnTo>
                  <a:lnTo>
                    <a:pt x="86371" y="1463"/>
                  </a:lnTo>
                  <a:lnTo>
                    <a:pt x="86225" y="1536"/>
                  </a:lnTo>
                  <a:lnTo>
                    <a:pt x="86079" y="1609"/>
                  </a:lnTo>
                  <a:lnTo>
                    <a:pt x="85933" y="1755"/>
                  </a:lnTo>
                  <a:lnTo>
                    <a:pt x="85787" y="1901"/>
                  </a:lnTo>
                  <a:lnTo>
                    <a:pt x="85640" y="2084"/>
                  </a:lnTo>
                  <a:lnTo>
                    <a:pt x="85531" y="2303"/>
                  </a:lnTo>
                  <a:lnTo>
                    <a:pt x="85531" y="2303"/>
                  </a:lnTo>
                  <a:lnTo>
                    <a:pt x="85385" y="2047"/>
                  </a:lnTo>
                  <a:lnTo>
                    <a:pt x="85165" y="1865"/>
                  </a:lnTo>
                  <a:lnTo>
                    <a:pt x="84982" y="1755"/>
                  </a:lnTo>
                  <a:lnTo>
                    <a:pt x="84763" y="1645"/>
                  </a:lnTo>
                  <a:lnTo>
                    <a:pt x="84507" y="1609"/>
                  </a:lnTo>
                  <a:lnTo>
                    <a:pt x="84251" y="1572"/>
                  </a:lnTo>
                  <a:lnTo>
                    <a:pt x="83740" y="1536"/>
                  </a:lnTo>
                  <a:lnTo>
                    <a:pt x="83740" y="1536"/>
                  </a:lnTo>
                  <a:lnTo>
                    <a:pt x="83630" y="1536"/>
                  </a:lnTo>
                  <a:lnTo>
                    <a:pt x="83630" y="1536"/>
                  </a:lnTo>
                  <a:lnTo>
                    <a:pt x="83082" y="1499"/>
                  </a:lnTo>
                  <a:lnTo>
                    <a:pt x="82533" y="1426"/>
                  </a:lnTo>
                  <a:lnTo>
                    <a:pt x="82022" y="1389"/>
                  </a:lnTo>
                  <a:lnTo>
                    <a:pt x="81474" y="1243"/>
                  </a:lnTo>
                  <a:lnTo>
                    <a:pt x="81474" y="1243"/>
                  </a:lnTo>
                  <a:lnTo>
                    <a:pt x="81108" y="1134"/>
                  </a:lnTo>
                  <a:lnTo>
                    <a:pt x="80706" y="1060"/>
                  </a:lnTo>
                  <a:lnTo>
                    <a:pt x="80304" y="1024"/>
                  </a:lnTo>
                  <a:lnTo>
                    <a:pt x="79902" y="1024"/>
                  </a:lnTo>
                  <a:lnTo>
                    <a:pt x="79902" y="1024"/>
                  </a:lnTo>
                  <a:lnTo>
                    <a:pt x="79427" y="1024"/>
                  </a:lnTo>
                  <a:lnTo>
                    <a:pt x="79427" y="1024"/>
                  </a:lnTo>
                  <a:lnTo>
                    <a:pt x="78915" y="1134"/>
                  </a:lnTo>
                  <a:lnTo>
                    <a:pt x="78440" y="1280"/>
                  </a:lnTo>
                  <a:lnTo>
                    <a:pt x="77453" y="1609"/>
                  </a:lnTo>
                  <a:lnTo>
                    <a:pt x="77453" y="1609"/>
                  </a:lnTo>
                  <a:lnTo>
                    <a:pt x="77453" y="1865"/>
                  </a:lnTo>
                  <a:lnTo>
                    <a:pt x="77526" y="2084"/>
                  </a:lnTo>
                  <a:lnTo>
                    <a:pt x="77563" y="2194"/>
                  </a:lnTo>
                  <a:lnTo>
                    <a:pt x="77636" y="2267"/>
                  </a:lnTo>
                  <a:lnTo>
                    <a:pt x="77745" y="2376"/>
                  </a:lnTo>
                  <a:lnTo>
                    <a:pt x="77891" y="2413"/>
                  </a:lnTo>
                  <a:lnTo>
                    <a:pt x="77891" y="2413"/>
                  </a:lnTo>
                  <a:lnTo>
                    <a:pt x="78111" y="2523"/>
                  </a:lnTo>
                  <a:lnTo>
                    <a:pt x="78257" y="2705"/>
                  </a:lnTo>
                  <a:lnTo>
                    <a:pt x="78330" y="2778"/>
                  </a:lnTo>
                  <a:lnTo>
                    <a:pt x="78367" y="2925"/>
                  </a:lnTo>
                  <a:lnTo>
                    <a:pt x="78367" y="3034"/>
                  </a:lnTo>
                  <a:lnTo>
                    <a:pt x="78367" y="3180"/>
                  </a:lnTo>
                  <a:lnTo>
                    <a:pt x="78367" y="3180"/>
                  </a:lnTo>
                  <a:lnTo>
                    <a:pt x="78257" y="3217"/>
                  </a:lnTo>
                  <a:lnTo>
                    <a:pt x="78147" y="3254"/>
                  </a:lnTo>
                  <a:lnTo>
                    <a:pt x="78147" y="3254"/>
                  </a:lnTo>
                  <a:lnTo>
                    <a:pt x="78038" y="3217"/>
                  </a:lnTo>
                  <a:lnTo>
                    <a:pt x="77928" y="3180"/>
                  </a:lnTo>
                  <a:lnTo>
                    <a:pt x="77709" y="3071"/>
                  </a:lnTo>
                  <a:lnTo>
                    <a:pt x="77709" y="3071"/>
                  </a:lnTo>
                  <a:lnTo>
                    <a:pt x="77526" y="2961"/>
                  </a:lnTo>
                  <a:lnTo>
                    <a:pt x="77416" y="2925"/>
                  </a:lnTo>
                  <a:lnTo>
                    <a:pt x="77307" y="2888"/>
                  </a:lnTo>
                  <a:lnTo>
                    <a:pt x="77307" y="2888"/>
                  </a:lnTo>
                  <a:lnTo>
                    <a:pt x="77234" y="2925"/>
                  </a:lnTo>
                  <a:lnTo>
                    <a:pt x="77234" y="2925"/>
                  </a:lnTo>
                  <a:lnTo>
                    <a:pt x="77160" y="2669"/>
                  </a:lnTo>
                  <a:lnTo>
                    <a:pt x="77087" y="2449"/>
                  </a:lnTo>
                  <a:lnTo>
                    <a:pt x="77087" y="2449"/>
                  </a:lnTo>
                  <a:lnTo>
                    <a:pt x="77087" y="2303"/>
                  </a:lnTo>
                  <a:lnTo>
                    <a:pt x="77014" y="2157"/>
                  </a:lnTo>
                  <a:lnTo>
                    <a:pt x="76905" y="2084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722" y="2047"/>
                  </a:lnTo>
                  <a:lnTo>
                    <a:pt x="76576" y="2084"/>
                  </a:lnTo>
                  <a:lnTo>
                    <a:pt x="76503" y="2157"/>
                  </a:lnTo>
                  <a:lnTo>
                    <a:pt x="76429" y="2267"/>
                  </a:lnTo>
                  <a:lnTo>
                    <a:pt x="76356" y="2413"/>
                  </a:lnTo>
                  <a:lnTo>
                    <a:pt x="76356" y="2413"/>
                  </a:lnTo>
                  <a:lnTo>
                    <a:pt x="76247" y="2925"/>
                  </a:lnTo>
                  <a:lnTo>
                    <a:pt x="76247" y="2925"/>
                  </a:lnTo>
                  <a:lnTo>
                    <a:pt x="76174" y="2925"/>
                  </a:lnTo>
                  <a:lnTo>
                    <a:pt x="76174" y="2925"/>
                  </a:lnTo>
                  <a:lnTo>
                    <a:pt x="75625" y="2961"/>
                  </a:lnTo>
                  <a:lnTo>
                    <a:pt x="75114" y="3071"/>
                  </a:lnTo>
                  <a:lnTo>
                    <a:pt x="74602" y="3254"/>
                  </a:lnTo>
                  <a:lnTo>
                    <a:pt x="74127" y="3509"/>
                  </a:lnTo>
                  <a:lnTo>
                    <a:pt x="74127" y="3509"/>
                  </a:lnTo>
                  <a:lnTo>
                    <a:pt x="73834" y="3619"/>
                  </a:lnTo>
                  <a:lnTo>
                    <a:pt x="73615" y="3656"/>
                  </a:lnTo>
                  <a:lnTo>
                    <a:pt x="73615" y="3656"/>
                  </a:lnTo>
                  <a:lnTo>
                    <a:pt x="73432" y="3619"/>
                  </a:lnTo>
                  <a:lnTo>
                    <a:pt x="73249" y="3546"/>
                  </a:lnTo>
                  <a:lnTo>
                    <a:pt x="73103" y="3363"/>
                  </a:lnTo>
                  <a:lnTo>
                    <a:pt x="72920" y="3144"/>
                  </a:lnTo>
                  <a:lnTo>
                    <a:pt x="72920" y="3144"/>
                  </a:lnTo>
                  <a:lnTo>
                    <a:pt x="72811" y="2961"/>
                  </a:lnTo>
                  <a:lnTo>
                    <a:pt x="72628" y="2778"/>
                  </a:lnTo>
                  <a:lnTo>
                    <a:pt x="72482" y="2632"/>
                  </a:lnTo>
                  <a:lnTo>
                    <a:pt x="72299" y="2523"/>
                  </a:lnTo>
                  <a:lnTo>
                    <a:pt x="72153" y="2449"/>
                  </a:lnTo>
                  <a:lnTo>
                    <a:pt x="71970" y="2376"/>
                  </a:lnTo>
                  <a:lnTo>
                    <a:pt x="71751" y="2340"/>
                  </a:lnTo>
                  <a:lnTo>
                    <a:pt x="71568" y="2340"/>
                  </a:lnTo>
                  <a:lnTo>
                    <a:pt x="71568" y="2340"/>
                  </a:lnTo>
                  <a:lnTo>
                    <a:pt x="71349" y="2340"/>
                  </a:lnTo>
                  <a:lnTo>
                    <a:pt x="71129" y="2376"/>
                  </a:lnTo>
                  <a:lnTo>
                    <a:pt x="70910" y="2449"/>
                  </a:lnTo>
                  <a:lnTo>
                    <a:pt x="70727" y="2559"/>
                  </a:lnTo>
                  <a:lnTo>
                    <a:pt x="70727" y="2559"/>
                  </a:lnTo>
                  <a:lnTo>
                    <a:pt x="69338" y="3254"/>
                  </a:lnTo>
                  <a:lnTo>
                    <a:pt x="69338" y="3254"/>
                  </a:lnTo>
                  <a:lnTo>
                    <a:pt x="69192" y="3071"/>
                  </a:lnTo>
                  <a:lnTo>
                    <a:pt x="69009" y="2961"/>
                  </a:lnTo>
                  <a:lnTo>
                    <a:pt x="68790" y="2852"/>
                  </a:lnTo>
                  <a:lnTo>
                    <a:pt x="68607" y="2778"/>
                  </a:lnTo>
                  <a:lnTo>
                    <a:pt x="68388" y="2705"/>
                  </a:lnTo>
                  <a:lnTo>
                    <a:pt x="68132" y="2669"/>
                  </a:lnTo>
                  <a:lnTo>
                    <a:pt x="67694" y="2669"/>
                  </a:lnTo>
                  <a:lnTo>
                    <a:pt x="67694" y="2669"/>
                  </a:lnTo>
                  <a:lnTo>
                    <a:pt x="67621" y="2669"/>
                  </a:lnTo>
                  <a:lnTo>
                    <a:pt x="67621" y="2669"/>
                  </a:lnTo>
                  <a:lnTo>
                    <a:pt x="67511" y="2559"/>
                  </a:lnTo>
                  <a:lnTo>
                    <a:pt x="67474" y="2523"/>
                  </a:lnTo>
                  <a:lnTo>
                    <a:pt x="67474" y="2523"/>
                  </a:lnTo>
                  <a:lnTo>
                    <a:pt x="67365" y="2194"/>
                  </a:lnTo>
                  <a:lnTo>
                    <a:pt x="67182" y="1974"/>
                  </a:lnTo>
                  <a:lnTo>
                    <a:pt x="67109" y="1901"/>
                  </a:lnTo>
                  <a:lnTo>
                    <a:pt x="66999" y="1865"/>
                  </a:lnTo>
                  <a:lnTo>
                    <a:pt x="66889" y="1828"/>
                  </a:lnTo>
                  <a:lnTo>
                    <a:pt x="66743" y="1828"/>
                  </a:lnTo>
                  <a:lnTo>
                    <a:pt x="66743" y="1828"/>
                  </a:lnTo>
                  <a:lnTo>
                    <a:pt x="66451" y="1865"/>
                  </a:lnTo>
                  <a:lnTo>
                    <a:pt x="66122" y="1974"/>
                  </a:lnTo>
                  <a:lnTo>
                    <a:pt x="66122" y="1974"/>
                  </a:lnTo>
                  <a:lnTo>
                    <a:pt x="65976" y="2047"/>
                  </a:lnTo>
                  <a:lnTo>
                    <a:pt x="65793" y="2084"/>
                  </a:lnTo>
                  <a:lnTo>
                    <a:pt x="65464" y="2157"/>
                  </a:lnTo>
                  <a:lnTo>
                    <a:pt x="65464" y="2157"/>
                  </a:lnTo>
                  <a:lnTo>
                    <a:pt x="63234" y="2303"/>
                  </a:lnTo>
                  <a:lnTo>
                    <a:pt x="63234" y="2303"/>
                  </a:lnTo>
                  <a:lnTo>
                    <a:pt x="62905" y="3144"/>
                  </a:lnTo>
                  <a:lnTo>
                    <a:pt x="62905" y="3144"/>
                  </a:lnTo>
                  <a:lnTo>
                    <a:pt x="63673" y="4094"/>
                  </a:lnTo>
                  <a:lnTo>
                    <a:pt x="63673" y="4094"/>
                  </a:lnTo>
                  <a:lnTo>
                    <a:pt x="62905" y="4277"/>
                  </a:lnTo>
                  <a:lnTo>
                    <a:pt x="62247" y="4496"/>
                  </a:lnTo>
                  <a:lnTo>
                    <a:pt x="62247" y="4496"/>
                  </a:lnTo>
                  <a:lnTo>
                    <a:pt x="62065" y="4606"/>
                  </a:lnTo>
                  <a:lnTo>
                    <a:pt x="61919" y="4752"/>
                  </a:lnTo>
                  <a:lnTo>
                    <a:pt x="61736" y="4862"/>
                  </a:lnTo>
                  <a:lnTo>
                    <a:pt x="61590" y="4935"/>
                  </a:lnTo>
                  <a:lnTo>
                    <a:pt x="61590" y="4935"/>
                  </a:lnTo>
                  <a:lnTo>
                    <a:pt x="61443" y="4972"/>
                  </a:lnTo>
                  <a:lnTo>
                    <a:pt x="61443" y="4972"/>
                  </a:lnTo>
                  <a:lnTo>
                    <a:pt x="61261" y="4935"/>
                  </a:lnTo>
                  <a:lnTo>
                    <a:pt x="61114" y="4898"/>
                  </a:lnTo>
                  <a:lnTo>
                    <a:pt x="60749" y="4825"/>
                  </a:lnTo>
                  <a:lnTo>
                    <a:pt x="60749" y="4825"/>
                  </a:lnTo>
                  <a:lnTo>
                    <a:pt x="60712" y="4972"/>
                  </a:lnTo>
                  <a:lnTo>
                    <a:pt x="60749" y="5154"/>
                  </a:lnTo>
                  <a:lnTo>
                    <a:pt x="60822" y="5483"/>
                  </a:lnTo>
                  <a:lnTo>
                    <a:pt x="60859" y="5629"/>
                  </a:lnTo>
                  <a:lnTo>
                    <a:pt x="60859" y="5776"/>
                  </a:lnTo>
                  <a:lnTo>
                    <a:pt x="60785" y="5958"/>
                  </a:lnTo>
                  <a:lnTo>
                    <a:pt x="60639" y="6105"/>
                  </a:lnTo>
                  <a:lnTo>
                    <a:pt x="60639" y="6105"/>
                  </a:lnTo>
                  <a:lnTo>
                    <a:pt x="59360" y="5264"/>
                  </a:lnTo>
                  <a:lnTo>
                    <a:pt x="59360" y="5264"/>
                  </a:lnTo>
                  <a:lnTo>
                    <a:pt x="59214" y="4862"/>
                  </a:lnTo>
                  <a:lnTo>
                    <a:pt x="59104" y="4569"/>
                  </a:lnTo>
                  <a:lnTo>
                    <a:pt x="59104" y="4569"/>
                  </a:lnTo>
                  <a:lnTo>
                    <a:pt x="59031" y="4496"/>
                  </a:lnTo>
                  <a:lnTo>
                    <a:pt x="58921" y="4387"/>
                  </a:lnTo>
                  <a:lnTo>
                    <a:pt x="58848" y="4314"/>
                  </a:lnTo>
                  <a:lnTo>
                    <a:pt x="58775" y="4240"/>
                  </a:lnTo>
                  <a:lnTo>
                    <a:pt x="58775" y="4240"/>
                  </a:lnTo>
                  <a:lnTo>
                    <a:pt x="58592" y="3985"/>
                  </a:lnTo>
                  <a:lnTo>
                    <a:pt x="58410" y="3802"/>
                  </a:lnTo>
                  <a:lnTo>
                    <a:pt x="58227" y="3619"/>
                  </a:lnTo>
                  <a:lnTo>
                    <a:pt x="58008" y="3509"/>
                  </a:lnTo>
                  <a:lnTo>
                    <a:pt x="57752" y="3400"/>
                  </a:lnTo>
                  <a:lnTo>
                    <a:pt x="57496" y="3327"/>
                  </a:lnTo>
                  <a:lnTo>
                    <a:pt x="57240" y="3290"/>
                  </a:lnTo>
                  <a:lnTo>
                    <a:pt x="56948" y="3290"/>
                  </a:lnTo>
                  <a:lnTo>
                    <a:pt x="56948" y="3290"/>
                  </a:lnTo>
                  <a:lnTo>
                    <a:pt x="56874" y="3290"/>
                  </a:lnTo>
                  <a:lnTo>
                    <a:pt x="56874" y="3290"/>
                  </a:lnTo>
                  <a:lnTo>
                    <a:pt x="56290" y="3327"/>
                  </a:lnTo>
                  <a:lnTo>
                    <a:pt x="56107" y="3363"/>
                  </a:lnTo>
                  <a:lnTo>
                    <a:pt x="55961" y="3436"/>
                  </a:lnTo>
                  <a:lnTo>
                    <a:pt x="55888" y="3546"/>
                  </a:lnTo>
                  <a:lnTo>
                    <a:pt x="55851" y="3729"/>
                  </a:lnTo>
                  <a:lnTo>
                    <a:pt x="55851" y="3985"/>
                  </a:lnTo>
                  <a:lnTo>
                    <a:pt x="55888" y="4314"/>
                  </a:lnTo>
                  <a:lnTo>
                    <a:pt x="55888" y="4314"/>
                  </a:lnTo>
                  <a:lnTo>
                    <a:pt x="55705" y="4496"/>
                  </a:lnTo>
                  <a:lnTo>
                    <a:pt x="55485" y="4606"/>
                  </a:lnTo>
                  <a:lnTo>
                    <a:pt x="55266" y="4679"/>
                  </a:lnTo>
                  <a:lnTo>
                    <a:pt x="55010" y="4679"/>
                  </a:lnTo>
                  <a:lnTo>
                    <a:pt x="55010" y="4679"/>
                  </a:lnTo>
                  <a:lnTo>
                    <a:pt x="54754" y="4679"/>
                  </a:lnTo>
                  <a:lnTo>
                    <a:pt x="54754" y="4679"/>
                  </a:lnTo>
                  <a:lnTo>
                    <a:pt x="54462" y="4679"/>
                  </a:lnTo>
                  <a:lnTo>
                    <a:pt x="54462" y="4679"/>
                  </a:lnTo>
                  <a:lnTo>
                    <a:pt x="54279" y="4679"/>
                  </a:lnTo>
                  <a:lnTo>
                    <a:pt x="54279" y="4679"/>
                  </a:lnTo>
                  <a:lnTo>
                    <a:pt x="54060" y="4423"/>
                  </a:lnTo>
                  <a:lnTo>
                    <a:pt x="53914" y="4277"/>
                  </a:lnTo>
                  <a:lnTo>
                    <a:pt x="53731" y="4167"/>
                  </a:lnTo>
                  <a:lnTo>
                    <a:pt x="53548" y="4131"/>
                  </a:lnTo>
                  <a:lnTo>
                    <a:pt x="53548" y="4131"/>
                  </a:lnTo>
                  <a:lnTo>
                    <a:pt x="53292" y="4167"/>
                  </a:lnTo>
                  <a:lnTo>
                    <a:pt x="52963" y="4277"/>
                  </a:lnTo>
                  <a:lnTo>
                    <a:pt x="52963" y="4277"/>
                  </a:lnTo>
                  <a:lnTo>
                    <a:pt x="52598" y="4423"/>
                  </a:lnTo>
                  <a:lnTo>
                    <a:pt x="52379" y="4496"/>
                  </a:lnTo>
                  <a:lnTo>
                    <a:pt x="52196" y="4496"/>
                  </a:lnTo>
                  <a:lnTo>
                    <a:pt x="52196" y="4496"/>
                  </a:lnTo>
                  <a:lnTo>
                    <a:pt x="52159" y="4496"/>
                  </a:lnTo>
                  <a:lnTo>
                    <a:pt x="52159" y="4496"/>
                  </a:lnTo>
                  <a:lnTo>
                    <a:pt x="52123" y="4496"/>
                  </a:lnTo>
                  <a:lnTo>
                    <a:pt x="52123" y="4496"/>
                  </a:lnTo>
                  <a:lnTo>
                    <a:pt x="51903" y="4533"/>
                  </a:lnTo>
                  <a:lnTo>
                    <a:pt x="51721" y="4606"/>
                  </a:lnTo>
                  <a:lnTo>
                    <a:pt x="51721" y="4606"/>
                  </a:lnTo>
                  <a:lnTo>
                    <a:pt x="51501" y="4679"/>
                  </a:lnTo>
                  <a:lnTo>
                    <a:pt x="51282" y="4716"/>
                  </a:lnTo>
                  <a:lnTo>
                    <a:pt x="51282" y="4716"/>
                  </a:lnTo>
                  <a:lnTo>
                    <a:pt x="51099" y="4679"/>
                  </a:lnTo>
                  <a:lnTo>
                    <a:pt x="50917" y="4606"/>
                  </a:lnTo>
                  <a:lnTo>
                    <a:pt x="50917" y="4606"/>
                  </a:lnTo>
                  <a:lnTo>
                    <a:pt x="50734" y="4496"/>
                  </a:lnTo>
                  <a:lnTo>
                    <a:pt x="50588" y="4460"/>
                  </a:lnTo>
                  <a:lnTo>
                    <a:pt x="50588" y="4460"/>
                  </a:lnTo>
                  <a:lnTo>
                    <a:pt x="50441" y="4496"/>
                  </a:lnTo>
                  <a:lnTo>
                    <a:pt x="50368" y="4606"/>
                  </a:lnTo>
                  <a:lnTo>
                    <a:pt x="50332" y="4825"/>
                  </a:lnTo>
                  <a:lnTo>
                    <a:pt x="50332" y="5081"/>
                  </a:lnTo>
                  <a:lnTo>
                    <a:pt x="50332" y="5081"/>
                  </a:lnTo>
                  <a:lnTo>
                    <a:pt x="50368" y="5227"/>
                  </a:lnTo>
                  <a:lnTo>
                    <a:pt x="50332" y="5374"/>
                  </a:lnTo>
                  <a:lnTo>
                    <a:pt x="50295" y="5483"/>
                  </a:lnTo>
                  <a:lnTo>
                    <a:pt x="50222" y="5593"/>
                  </a:lnTo>
                  <a:lnTo>
                    <a:pt x="50112" y="5666"/>
                  </a:lnTo>
                  <a:lnTo>
                    <a:pt x="50003" y="5739"/>
                  </a:lnTo>
                  <a:lnTo>
                    <a:pt x="49820" y="5812"/>
                  </a:lnTo>
                  <a:lnTo>
                    <a:pt x="49601" y="5812"/>
                  </a:lnTo>
                  <a:lnTo>
                    <a:pt x="49601" y="5812"/>
                  </a:lnTo>
                  <a:lnTo>
                    <a:pt x="49820" y="5374"/>
                  </a:lnTo>
                  <a:lnTo>
                    <a:pt x="49930" y="5154"/>
                  </a:lnTo>
                  <a:lnTo>
                    <a:pt x="49966" y="4935"/>
                  </a:lnTo>
                  <a:lnTo>
                    <a:pt x="49966" y="4935"/>
                  </a:lnTo>
                  <a:lnTo>
                    <a:pt x="50186" y="3985"/>
                  </a:lnTo>
                  <a:lnTo>
                    <a:pt x="50405" y="3034"/>
                  </a:lnTo>
                  <a:lnTo>
                    <a:pt x="50405" y="3034"/>
                  </a:lnTo>
                  <a:lnTo>
                    <a:pt x="50441" y="2778"/>
                  </a:lnTo>
                  <a:lnTo>
                    <a:pt x="50441" y="2486"/>
                  </a:lnTo>
                  <a:lnTo>
                    <a:pt x="50368" y="2230"/>
                  </a:lnTo>
                  <a:lnTo>
                    <a:pt x="50295" y="1974"/>
                  </a:lnTo>
                  <a:lnTo>
                    <a:pt x="50149" y="1718"/>
                  </a:lnTo>
                  <a:lnTo>
                    <a:pt x="50003" y="1536"/>
                  </a:lnTo>
                  <a:lnTo>
                    <a:pt x="49783" y="1353"/>
                  </a:lnTo>
                  <a:lnTo>
                    <a:pt x="49564" y="1207"/>
                  </a:lnTo>
                  <a:lnTo>
                    <a:pt x="49564" y="1207"/>
                  </a:lnTo>
                  <a:lnTo>
                    <a:pt x="49235" y="1060"/>
                  </a:lnTo>
                  <a:lnTo>
                    <a:pt x="49052" y="987"/>
                  </a:lnTo>
                  <a:lnTo>
                    <a:pt x="48906" y="914"/>
                  </a:lnTo>
                  <a:lnTo>
                    <a:pt x="48906" y="914"/>
                  </a:lnTo>
                  <a:lnTo>
                    <a:pt x="48723" y="805"/>
                  </a:lnTo>
                  <a:lnTo>
                    <a:pt x="48541" y="695"/>
                  </a:lnTo>
                  <a:lnTo>
                    <a:pt x="48394" y="658"/>
                  </a:lnTo>
                  <a:lnTo>
                    <a:pt x="48212" y="658"/>
                  </a:lnTo>
                  <a:lnTo>
                    <a:pt x="48212" y="658"/>
                  </a:lnTo>
                  <a:lnTo>
                    <a:pt x="47992" y="658"/>
                  </a:lnTo>
                  <a:lnTo>
                    <a:pt x="47773" y="732"/>
                  </a:lnTo>
                  <a:lnTo>
                    <a:pt x="47554" y="841"/>
                  </a:lnTo>
                  <a:lnTo>
                    <a:pt x="47371" y="987"/>
                  </a:lnTo>
                  <a:lnTo>
                    <a:pt x="47371" y="987"/>
                  </a:lnTo>
                  <a:lnTo>
                    <a:pt x="47225" y="1060"/>
                  </a:lnTo>
                  <a:lnTo>
                    <a:pt x="47152" y="1207"/>
                  </a:lnTo>
                  <a:lnTo>
                    <a:pt x="46896" y="1499"/>
                  </a:lnTo>
                  <a:lnTo>
                    <a:pt x="46896" y="1499"/>
                  </a:lnTo>
                  <a:lnTo>
                    <a:pt x="46713" y="732"/>
                  </a:lnTo>
                  <a:lnTo>
                    <a:pt x="46713" y="732"/>
                  </a:lnTo>
                  <a:lnTo>
                    <a:pt x="46677" y="732"/>
                  </a:lnTo>
                  <a:lnTo>
                    <a:pt x="46677" y="732"/>
                  </a:lnTo>
                  <a:lnTo>
                    <a:pt x="46348" y="695"/>
                  </a:lnTo>
                  <a:lnTo>
                    <a:pt x="46092" y="585"/>
                  </a:lnTo>
                  <a:lnTo>
                    <a:pt x="45872" y="439"/>
                  </a:lnTo>
                  <a:lnTo>
                    <a:pt x="45653" y="220"/>
                  </a:lnTo>
                  <a:lnTo>
                    <a:pt x="45653" y="220"/>
                  </a:lnTo>
                  <a:lnTo>
                    <a:pt x="45543" y="110"/>
                  </a:lnTo>
                  <a:lnTo>
                    <a:pt x="45397" y="37"/>
                  </a:lnTo>
                  <a:lnTo>
                    <a:pt x="45288" y="1"/>
                  </a:lnTo>
                  <a:lnTo>
                    <a:pt x="4514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extrusionOk="0">
                  <a:moveTo>
                    <a:pt x="37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2748625" y="3187825"/>
              <a:ext cx="1491325" cy="2289050"/>
            </a:xfrm>
            <a:custGeom>
              <a:avLst/>
              <a:gdLst/>
              <a:ahLst/>
              <a:cxnLst/>
              <a:rect l="l" t="t" r="r" b="b"/>
              <a:pathLst>
                <a:path w="59653" h="91562" extrusionOk="0">
                  <a:moveTo>
                    <a:pt x="43460" y="6251"/>
                  </a:moveTo>
                  <a:lnTo>
                    <a:pt x="43606" y="6287"/>
                  </a:lnTo>
                  <a:lnTo>
                    <a:pt x="43606" y="6982"/>
                  </a:lnTo>
                  <a:lnTo>
                    <a:pt x="43387" y="6982"/>
                  </a:lnTo>
                  <a:lnTo>
                    <a:pt x="43460" y="6251"/>
                  </a:lnTo>
                  <a:close/>
                  <a:moveTo>
                    <a:pt x="46238" y="6836"/>
                  </a:moveTo>
                  <a:lnTo>
                    <a:pt x="46238" y="7018"/>
                  </a:lnTo>
                  <a:lnTo>
                    <a:pt x="45873" y="7018"/>
                  </a:lnTo>
                  <a:lnTo>
                    <a:pt x="45836" y="6872"/>
                  </a:lnTo>
                  <a:lnTo>
                    <a:pt x="46238" y="6836"/>
                  </a:lnTo>
                  <a:close/>
                  <a:moveTo>
                    <a:pt x="43277" y="7274"/>
                  </a:moveTo>
                  <a:lnTo>
                    <a:pt x="43314" y="7567"/>
                  </a:lnTo>
                  <a:lnTo>
                    <a:pt x="43168" y="7567"/>
                  </a:lnTo>
                  <a:lnTo>
                    <a:pt x="43168" y="7274"/>
                  </a:lnTo>
                  <a:close/>
                  <a:moveTo>
                    <a:pt x="38343" y="9394"/>
                  </a:moveTo>
                  <a:lnTo>
                    <a:pt x="38453" y="9431"/>
                  </a:lnTo>
                  <a:lnTo>
                    <a:pt x="38599" y="9504"/>
                  </a:lnTo>
                  <a:lnTo>
                    <a:pt x="38416" y="10052"/>
                  </a:lnTo>
                  <a:lnTo>
                    <a:pt x="38343" y="10308"/>
                  </a:lnTo>
                  <a:lnTo>
                    <a:pt x="38233" y="10527"/>
                  </a:lnTo>
                  <a:lnTo>
                    <a:pt x="38051" y="10747"/>
                  </a:lnTo>
                  <a:lnTo>
                    <a:pt x="37868" y="10893"/>
                  </a:lnTo>
                  <a:lnTo>
                    <a:pt x="37612" y="11002"/>
                  </a:lnTo>
                  <a:lnTo>
                    <a:pt x="37246" y="11039"/>
                  </a:lnTo>
                  <a:lnTo>
                    <a:pt x="37173" y="11039"/>
                  </a:lnTo>
                  <a:lnTo>
                    <a:pt x="37137" y="11551"/>
                  </a:lnTo>
                  <a:lnTo>
                    <a:pt x="37027" y="11587"/>
                  </a:lnTo>
                  <a:lnTo>
                    <a:pt x="37173" y="11039"/>
                  </a:lnTo>
                  <a:lnTo>
                    <a:pt x="37246" y="10856"/>
                  </a:lnTo>
                  <a:lnTo>
                    <a:pt x="37320" y="10673"/>
                  </a:lnTo>
                  <a:lnTo>
                    <a:pt x="37429" y="10527"/>
                  </a:lnTo>
                  <a:lnTo>
                    <a:pt x="37575" y="10381"/>
                  </a:lnTo>
                  <a:lnTo>
                    <a:pt x="37685" y="10235"/>
                  </a:lnTo>
                  <a:lnTo>
                    <a:pt x="37795" y="10052"/>
                  </a:lnTo>
                  <a:lnTo>
                    <a:pt x="38014" y="9723"/>
                  </a:lnTo>
                  <a:lnTo>
                    <a:pt x="38160" y="9504"/>
                  </a:lnTo>
                  <a:lnTo>
                    <a:pt x="38233" y="9431"/>
                  </a:lnTo>
                  <a:lnTo>
                    <a:pt x="38343" y="9394"/>
                  </a:lnTo>
                  <a:close/>
                  <a:moveTo>
                    <a:pt x="25915" y="10016"/>
                  </a:moveTo>
                  <a:lnTo>
                    <a:pt x="26354" y="10052"/>
                  </a:lnTo>
                  <a:lnTo>
                    <a:pt x="26135" y="10491"/>
                  </a:lnTo>
                  <a:lnTo>
                    <a:pt x="26866" y="10966"/>
                  </a:lnTo>
                  <a:lnTo>
                    <a:pt x="26610" y="11331"/>
                  </a:lnTo>
                  <a:lnTo>
                    <a:pt x="26391" y="11295"/>
                  </a:lnTo>
                  <a:lnTo>
                    <a:pt x="26135" y="11295"/>
                  </a:lnTo>
                  <a:lnTo>
                    <a:pt x="25696" y="11331"/>
                  </a:lnTo>
                  <a:lnTo>
                    <a:pt x="25258" y="11441"/>
                  </a:lnTo>
                  <a:lnTo>
                    <a:pt x="24819" y="11551"/>
                  </a:lnTo>
                  <a:lnTo>
                    <a:pt x="24380" y="11733"/>
                  </a:lnTo>
                  <a:lnTo>
                    <a:pt x="24453" y="11514"/>
                  </a:lnTo>
                  <a:lnTo>
                    <a:pt x="24527" y="11331"/>
                  </a:lnTo>
                  <a:lnTo>
                    <a:pt x="24673" y="11185"/>
                  </a:lnTo>
                  <a:lnTo>
                    <a:pt x="24819" y="11076"/>
                  </a:lnTo>
                  <a:lnTo>
                    <a:pt x="25111" y="10893"/>
                  </a:lnTo>
                  <a:lnTo>
                    <a:pt x="25258" y="10820"/>
                  </a:lnTo>
                  <a:lnTo>
                    <a:pt x="25404" y="10710"/>
                  </a:lnTo>
                  <a:lnTo>
                    <a:pt x="25148" y="10418"/>
                  </a:lnTo>
                  <a:lnTo>
                    <a:pt x="25367" y="10235"/>
                  </a:lnTo>
                  <a:lnTo>
                    <a:pt x="25550" y="10089"/>
                  </a:lnTo>
                  <a:lnTo>
                    <a:pt x="25696" y="10052"/>
                  </a:lnTo>
                  <a:lnTo>
                    <a:pt x="25915" y="10016"/>
                  </a:lnTo>
                  <a:close/>
                  <a:moveTo>
                    <a:pt x="39951" y="14329"/>
                  </a:moveTo>
                  <a:lnTo>
                    <a:pt x="40061" y="14548"/>
                  </a:lnTo>
                  <a:lnTo>
                    <a:pt x="40097" y="14694"/>
                  </a:lnTo>
                  <a:lnTo>
                    <a:pt x="40024" y="14767"/>
                  </a:lnTo>
                  <a:lnTo>
                    <a:pt x="39915" y="14913"/>
                  </a:lnTo>
                  <a:lnTo>
                    <a:pt x="39915" y="14913"/>
                  </a:lnTo>
                  <a:lnTo>
                    <a:pt x="39951" y="14329"/>
                  </a:lnTo>
                  <a:close/>
                  <a:moveTo>
                    <a:pt x="26610" y="15462"/>
                  </a:moveTo>
                  <a:lnTo>
                    <a:pt x="27597" y="15937"/>
                  </a:lnTo>
                  <a:lnTo>
                    <a:pt x="26500" y="16375"/>
                  </a:lnTo>
                  <a:lnTo>
                    <a:pt x="26135" y="16522"/>
                  </a:lnTo>
                  <a:lnTo>
                    <a:pt x="25952" y="16595"/>
                  </a:lnTo>
                  <a:lnTo>
                    <a:pt x="25733" y="16631"/>
                  </a:lnTo>
                  <a:lnTo>
                    <a:pt x="25513" y="16595"/>
                  </a:lnTo>
                  <a:lnTo>
                    <a:pt x="25294" y="16522"/>
                  </a:lnTo>
                  <a:lnTo>
                    <a:pt x="25623" y="16193"/>
                  </a:lnTo>
                  <a:lnTo>
                    <a:pt x="25915" y="15937"/>
                  </a:lnTo>
                  <a:lnTo>
                    <a:pt x="26244" y="15718"/>
                  </a:lnTo>
                  <a:lnTo>
                    <a:pt x="26610" y="15462"/>
                  </a:lnTo>
                  <a:close/>
                  <a:moveTo>
                    <a:pt x="30448" y="20542"/>
                  </a:moveTo>
                  <a:lnTo>
                    <a:pt x="30448" y="20944"/>
                  </a:lnTo>
                  <a:lnTo>
                    <a:pt x="30338" y="20944"/>
                  </a:lnTo>
                  <a:lnTo>
                    <a:pt x="30302" y="20835"/>
                  </a:lnTo>
                  <a:lnTo>
                    <a:pt x="30265" y="20762"/>
                  </a:lnTo>
                  <a:lnTo>
                    <a:pt x="30338" y="20652"/>
                  </a:lnTo>
                  <a:lnTo>
                    <a:pt x="30448" y="20542"/>
                  </a:lnTo>
                  <a:close/>
                  <a:moveTo>
                    <a:pt x="30411" y="23942"/>
                  </a:moveTo>
                  <a:lnTo>
                    <a:pt x="30411" y="24563"/>
                  </a:lnTo>
                  <a:lnTo>
                    <a:pt x="30265" y="24417"/>
                  </a:lnTo>
                  <a:lnTo>
                    <a:pt x="30229" y="24307"/>
                  </a:lnTo>
                  <a:lnTo>
                    <a:pt x="30229" y="24234"/>
                  </a:lnTo>
                  <a:lnTo>
                    <a:pt x="30229" y="24161"/>
                  </a:lnTo>
                  <a:lnTo>
                    <a:pt x="30265" y="24088"/>
                  </a:lnTo>
                  <a:lnTo>
                    <a:pt x="30411" y="23942"/>
                  </a:lnTo>
                  <a:close/>
                  <a:moveTo>
                    <a:pt x="47481" y="25258"/>
                  </a:moveTo>
                  <a:lnTo>
                    <a:pt x="47627" y="25367"/>
                  </a:lnTo>
                  <a:lnTo>
                    <a:pt x="47298" y="25367"/>
                  </a:lnTo>
                  <a:lnTo>
                    <a:pt x="47481" y="25258"/>
                  </a:lnTo>
                  <a:close/>
                  <a:moveTo>
                    <a:pt x="31362" y="24307"/>
                  </a:moveTo>
                  <a:lnTo>
                    <a:pt x="31362" y="25550"/>
                  </a:lnTo>
                  <a:lnTo>
                    <a:pt x="31179" y="25367"/>
                  </a:lnTo>
                  <a:lnTo>
                    <a:pt x="31033" y="25221"/>
                  </a:lnTo>
                  <a:lnTo>
                    <a:pt x="30960" y="25038"/>
                  </a:lnTo>
                  <a:lnTo>
                    <a:pt x="30960" y="24855"/>
                  </a:lnTo>
                  <a:lnTo>
                    <a:pt x="30960" y="24709"/>
                  </a:lnTo>
                  <a:lnTo>
                    <a:pt x="31033" y="24563"/>
                  </a:lnTo>
                  <a:lnTo>
                    <a:pt x="31179" y="24417"/>
                  </a:lnTo>
                  <a:lnTo>
                    <a:pt x="31362" y="24307"/>
                  </a:lnTo>
                  <a:close/>
                  <a:moveTo>
                    <a:pt x="18167" y="26720"/>
                  </a:moveTo>
                  <a:lnTo>
                    <a:pt x="18093" y="27195"/>
                  </a:lnTo>
                  <a:lnTo>
                    <a:pt x="17911" y="27158"/>
                  </a:lnTo>
                  <a:lnTo>
                    <a:pt x="17838" y="27158"/>
                  </a:lnTo>
                  <a:lnTo>
                    <a:pt x="17801" y="27122"/>
                  </a:lnTo>
                  <a:lnTo>
                    <a:pt x="17801" y="26975"/>
                  </a:lnTo>
                  <a:lnTo>
                    <a:pt x="17838" y="26866"/>
                  </a:lnTo>
                  <a:lnTo>
                    <a:pt x="17984" y="26793"/>
                  </a:lnTo>
                  <a:lnTo>
                    <a:pt x="18167" y="26720"/>
                  </a:lnTo>
                  <a:close/>
                  <a:moveTo>
                    <a:pt x="35382" y="28437"/>
                  </a:moveTo>
                  <a:lnTo>
                    <a:pt x="35748" y="28730"/>
                  </a:lnTo>
                  <a:lnTo>
                    <a:pt x="35931" y="28876"/>
                  </a:lnTo>
                  <a:lnTo>
                    <a:pt x="36077" y="29022"/>
                  </a:lnTo>
                  <a:lnTo>
                    <a:pt x="36223" y="29205"/>
                  </a:lnTo>
                  <a:lnTo>
                    <a:pt x="36333" y="29424"/>
                  </a:lnTo>
                  <a:lnTo>
                    <a:pt x="36369" y="29680"/>
                  </a:lnTo>
                  <a:lnTo>
                    <a:pt x="36333" y="29973"/>
                  </a:lnTo>
                  <a:lnTo>
                    <a:pt x="35931" y="30009"/>
                  </a:lnTo>
                  <a:lnTo>
                    <a:pt x="35602" y="30046"/>
                  </a:lnTo>
                  <a:lnTo>
                    <a:pt x="35382" y="30009"/>
                  </a:lnTo>
                  <a:lnTo>
                    <a:pt x="35200" y="29936"/>
                  </a:lnTo>
                  <a:lnTo>
                    <a:pt x="34980" y="29753"/>
                  </a:lnTo>
                  <a:lnTo>
                    <a:pt x="34724" y="29534"/>
                  </a:lnTo>
                  <a:lnTo>
                    <a:pt x="33555" y="29900"/>
                  </a:lnTo>
                  <a:lnTo>
                    <a:pt x="33445" y="29644"/>
                  </a:lnTo>
                  <a:lnTo>
                    <a:pt x="33445" y="29571"/>
                  </a:lnTo>
                  <a:lnTo>
                    <a:pt x="33445" y="29497"/>
                  </a:lnTo>
                  <a:lnTo>
                    <a:pt x="33482" y="29424"/>
                  </a:lnTo>
                  <a:lnTo>
                    <a:pt x="33518" y="29351"/>
                  </a:lnTo>
                  <a:lnTo>
                    <a:pt x="33737" y="29242"/>
                  </a:lnTo>
                  <a:lnTo>
                    <a:pt x="34542" y="28876"/>
                  </a:lnTo>
                  <a:lnTo>
                    <a:pt x="35382" y="28437"/>
                  </a:lnTo>
                  <a:close/>
                  <a:moveTo>
                    <a:pt x="37320" y="30521"/>
                  </a:moveTo>
                  <a:lnTo>
                    <a:pt x="37575" y="30557"/>
                  </a:lnTo>
                  <a:lnTo>
                    <a:pt x="37758" y="30631"/>
                  </a:lnTo>
                  <a:lnTo>
                    <a:pt x="37941" y="30740"/>
                  </a:lnTo>
                  <a:lnTo>
                    <a:pt x="38051" y="30886"/>
                  </a:lnTo>
                  <a:lnTo>
                    <a:pt x="38160" y="31033"/>
                  </a:lnTo>
                  <a:lnTo>
                    <a:pt x="38270" y="31215"/>
                  </a:lnTo>
                  <a:lnTo>
                    <a:pt x="38306" y="31435"/>
                  </a:lnTo>
                  <a:lnTo>
                    <a:pt x="38014" y="31471"/>
                  </a:lnTo>
                  <a:lnTo>
                    <a:pt x="37868" y="31508"/>
                  </a:lnTo>
                  <a:lnTo>
                    <a:pt x="37722" y="31581"/>
                  </a:lnTo>
                  <a:lnTo>
                    <a:pt x="37648" y="31691"/>
                  </a:lnTo>
                  <a:lnTo>
                    <a:pt x="37539" y="31837"/>
                  </a:lnTo>
                  <a:lnTo>
                    <a:pt x="37393" y="32166"/>
                  </a:lnTo>
                  <a:lnTo>
                    <a:pt x="37137" y="32093"/>
                  </a:lnTo>
                  <a:lnTo>
                    <a:pt x="37027" y="32056"/>
                  </a:lnTo>
                  <a:lnTo>
                    <a:pt x="36954" y="31983"/>
                  </a:lnTo>
                  <a:lnTo>
                    <a:pt x="36917" y="31910"/>
                  </a:lnTo>
                  <a:lnTo>
                    <a:pt x="36881" y="31837"/>
                  </a:lnTo>
                  <a:lnTo>
                    <a:pt x="36844" y="31544"/>
                  </a:lnTo>
                  <a:lnTo>
                    <a:pt x="36808" y="31362"/>
                  </a:lnTo>
                  <a:lnTo>
                    <a:pt x="36735" y="31179"/>
                  </a:lnTo>
                  <a:lnTo>
                    <a:pt x="36552" y="30557"/>
                  </a:lnTo>
                  <a:lnTo>
                    <a:pt x="37064" y="30521"/>
                  </a:lnTo>
                  <a:close/>
                  <a:moveTo>
                    <a:pt x="39586" y="32202"/>
                  </a:moveTo>
                  <a:lnTo>
                    <a:pt x="39842" y="32239"/>
                  </a:lnTo>
                  <a:lnTo>
                    <a:pt x="40134" y="32312"/>
                  </a:lnTo>
                  <a:lnTo>
                    <a:pt x="39988" y="32385"/>
                  </a:lnTo>
                  <a:lnTo>
                    <a:pt x="39842" y="32458"/>
                  </a:lnTo>
                  <a:lnTo>
                    <a:pt x="39732" y="32495"/>
                  </a:lnTo>
                  <a:lnTo>
                    <a:pt x="39586" y="32531"/>
                  </a:lnTo>
                  <a:lnTo>
                    <a:pt x="39403" y="32495"/>
                  </a:lnTo>
                  <a:lnTo>
                    <a:pt x="39257" y="32458"/>
                  </a:lnTo>
                  <a:lnTo>
                    <a:pt x="38928" y="32349"/>
                  </a:lnTo>
                  <a:lnTo>
                    <a:pt x="39257" y="32239"/>
                  </a:lnTo>
                  <a:lnTo>
                    <a:pt x="39586" y="32202"/>
                  </a:lnTo>
                  <a:close/>
                  <a:moveTo>
                    <a:pt x="35857" y="30557"/>
                  </a:moveTo>
                  <a:lnTo>
                    <a:pt x="35931" y="30631"/>
                  </a:lnTo>
                  <a:lnTo>
                    <a:pt x="36004" y="30740"/>
                  </a:lnTo>
                  <a:lnTo>
                    <a:pt x="36004" y="30886"/>
                  </a:lnTo>
                  <a:lnTo>
                    <a:pt x="35784" y="31033"/>
                  </a:lnTo>
                  <a:lnTo>
                    <a:pt x="35602" y="31179"/>
                  </a:lnTo>
                  <a:lnTo>
                    <a:pt x="35455" y="31325"/>
                  </a:lnTo>
                  <a:lnTo>
                    <a:pt x="35346" y="31508"/>
                  </a:lnTo>
                  <a:lnTo>
                    <a:pt x="35236" y="31727"/>
                  </a:lnTo>
                  <a:lnTo>
                    <a:pt x="35163" y="31946"/>
                  </a:lnTo>
                  <a:lnTo>
                    <a:pt x="35090" y="32458"/>
                  </a:lnTo>
                  <a:lnTo>
                    <a:pt x="35053" y="32604"/>
                  </a:lnTo>
                  <a:lnTo>
                    <a:pt x="34980" y="32787"/>
                  </a:lnTo>
                  <a:lnTo>
                    <a:pt x="34797" y="33153"/>
                  </a:lnTo>
                  <a:lnTo>
                    <a:pt x="34761" y="33189"/>
                  </a:lnTo>
                  <a:lnTo>
                    <a:pt x="34688" y="33189"/>
                  </a:lnTo>
                  <a:lnTo>
                    <a:pt x="34542" y="33226"/>
                  </a:lnTo>
                  <a:lnTo>
                    <a:pt x="34505" y="33226"/>
                  </a:lnTo>
                  <a:lnTo>
                    <a:pt x="34469" y="33189"/>
                  </a:lnTo>
                  <a:lnTo>
                    <a:pt x="34432" y="33153"/>
                  </a:lnTo>
                  <a:lnTo>
                    <a:pt x="34359" y="33006"/>
                  </a:lnTo>
                  <a:lnTo>
                    <a:pt x="34322" y="32933"/>
                  </a:lnTo>
                  <a:lnTo>
                    <a:pt x="34651" y="31910"/>
                  </a:lnTo>
                  <a:lnTo>
                    <a:pt x="34834" y="31435"/>
                  </a:lnTo>
                  <a:lnTo>
                    <a:pt x="35017" y="30923"/>
                  </a:lnTo>
                  <a:lnTo>
                    <a:pt x="35090" y="30813"/>
                  </a:lnTo>
                  <a:lnTo>
                    <a:pt x="35273" y="30704"/>
                  </a:lnTo>
                  <a:lnTo>
                    <a:pt x="35638" y="30557"/>
                  </a:lnTo>
                  <a:close/>
                  <a:moveTo>
                    <a:pt x="37831" y="33116"/>
                  </a:moveTo>
                  <a:lnTo>
                    <a:pt x="38051" y="33226"/>
                  </a:lnTo>
                  <a:lnTo>
                    <a:pt x="37575" y="33482"/>
                  </a:lnTo>
                  <a:lnTo>
                    <a:pt x="37356" y="33591"/>
                  </a:lnTo>
                  <a:lnTo>
                    <a:pt x="37100" y="33628"/>
                  </a:lnTo>
                  <a:lnTo>
                    <a:pt x="36917" y="33628"/>
                  </a:lnTo>
                  <a:lnTo>
                    <a:pt x="36698" y="33518"/>
                  </a:lnTo>
                  <a:lnTo>
                    <a:pt x="36954" y="33409"/>
                  </a:lnTo>
                  <a:lnTo>
                    <a:pt x="37173" y="33262"/>
                  </a:lnTo>
                  <a:lnTo>
                    <a:pt x="37393" y="33153"/>
                  </a:lnTo>
                  <a:lnTo>
                    <a:pt x="37539" y="33116"/>
                  </a:lnTo>
                  <a:close/>
                  <a:moveTo>
                    <a:pt x="14731" y="0"/>
                  </a:moveTo>
                  <a:lnTo>
                    <a:pt x="14585" y="73"/>
                  </a:lnTo>
                  <a:lnTo>
                    <a:pt x="14292" y="183"/>
                  </a:lnTo>
                  <a:lnTo>
                    <a:pt x="14146" y="220"/>
                  </a:lnTo>
                  <a:lnTo>
                    <a:pt x="14000" y="256"/>
                  </a:lnTo>
                  <a:lnTo>
                    <a:pt x="13780" y="220"/>
                  </a:lnTo>
                  <a:lnTo>
                    <a:pt x="13525" y="110"/>
                  </a:lnTo>
                  <a:lnTo>
                    <a:pt x="13342" y="110"/>
                  </a:lnTo>
                  <a:lnTo>
                    <a:pt x="13232" y="183"/>
                  </a:lnTo>
                  <a:lnTo>
                    <a:pt x="12976" y="329"/>
                  </a:lnTo>
                  <a:lnTo>
                    <a:pt x="12647" y="512"/>
                  </a:lnTo>
                  <a:lnTo>
                    <a:pt x="12465" y="585"/>
                  </a:lnTo>
                  <a:lnTo>
                    <a:pt x="12209" y="585"/>
                  </a:lnTo>
                  <a:lnTo>
                    <a:pt x="11880" y="622"/>
                  </a:lnTo>
                  <a:lnTo>
                    <a:pt x="11624" y="731"/>
                  </a:lnTo>
                  <a:lnTo>
                    <a:pt x="11331" y="878"/>
                  </a:lnTo>
                  <a:lnTo>
                    <a:pt x="11076" y="1060"/>
                  </a:lnTo>
                  <a:lnTo>
                    <a:pt x="10747" y="1280"/>
                  </a:lnTo>
                  <a:lnTo>
                    <a:pt x="10418" y="1536"/>
                  </a:lnTo>
                  <a:lnTo>
                    <a:pt x="10198" y="1682"/>
                  </a:lnTo>
                  <a:lnTo>
                    <a:pt x="10016" y="1791"/>
                  </a:lnTo>
                  <a:lnTo>
                    <a:pt x="9796" y="1865"/>
                  </a:lnTo>
                  <a:lnTo>
                    <a:pt x="9394" y="1865"/>
                  </a:lnTo>
                  <a:lnTo>
                    <a:pt x="9248" y="1828"/>
                  </a:lnTo>
                  <a:lnTo>
                    <a:pt x="8992" y="1791"/>
                  </a:lnTo>
                  <a:lnTo>
                    <a:pt x="8809" y="1791"/>
                  </a:lnTo>
                  <a:lnTo>
                    <a:pt x="8663" y="1865"/>
                  </a:lnTo>
                  <a:lnTo>
                    <a:pt x="8517" y="1974"/>
                  </a:lnTo>
                  <a:lnTo>
                    <a:pt x="8371" y="2120"/>
                  </a:lnTo>
                  <a:lnTo>
                    <a:pt x="8225" y="2303"/>
                  </a:lnTo>
                  <a:lnTo>
                    <a:pt x="8152" y="2522"/>
                  </a:lnTo>
                  <a:lnTo>
                    <a:pt x="8115" y="2632"/>
                  </a:lnTo>
                  <a:lnTo>
                    <a:pt x="8115" y="2778"/>
                  </a:lnTo>
                  <a:lnTo>
                    <a:pt x="8152" y="2888"/>
                  </a:lnTo>
                  <a:lnTo>
                    <a:pt x="8225" y="3034"/>
                  </a:lnTo>
                  <a:lnTo>
                    <a:pt x="8298" y="3253"/>
                  </a:lnTo>
                  <a:lnTo>
                    <a:pt x="8334" y="3473"/>
                  </a:lnTo>
                  <a:lnTo>
                    <a:pt x="8334" y="3948"/>
                  </a:lnTo>
                  <a:lnTo>
                    <a:pt x="8298" y="4240"/>
                  </a:lnTo>
                  <a:lnTo>
                    <a:pt x="8298" y="4387"/>
                  </a:lnTo>
                  <a:lnTo>
                    <a:pt x="8334" y="4496"/>
                  </a:lnTo>
                  <a:lnTo>
                    <a:pt x="8444" y="4642"/>
                  </a:lnTo>
                  <a:lnTo>
                    <a:pt x="8480" y="4789"/>
                  </a:lnTo>
                  <a:lnTo>
                    <a:pt x="8517" y="4935"/>
                  </a:lnTo>
                  <a:lnTo>
                    <a:pt x="8554" y="5118"/>
                  </a:lnTo>
                  <a:lnTo>
                    <a:pt x="8517" y="5447"/>
                  </a:lnTo>
                  <a:lnTo>
                    <a:pt x="8517" y="5812"/>
                  </a:lnTo>
                  <a:lnTo>
                    <a:pt x="8005" y="5849"/>
                  </a:lnTo>
                  <a:lnTo>
                    <a:pt x="7896" y="5849"/>
                  </a:lnTo>
                  <a:lnTo>
                    <a:pt x="7786" y="5812"/>
                  </a:lnTo>
                  <a:lnTo>
                    <a:pt x="7676" y="5666"/>
                  </a:lnTo>
                  <a:lnTo>
                    <a:pt x="7567" y="5447"/>
                  </a:lnTo>
                  <a:lnTo>
                    <a:pt x="7384" y="4971"/>
                  </a:lnTo>
                  <a:lnTo>
                    <a:pt x="7092" y="5008"/>
                  </a:lnTo>
                  <a:lnTo>
                    <a:pt x="6799" y="5045"/>
                  </a:lnTo>
                  <a:lnTo>
                    <a:pt x="6214" y="5191"/>
                  </a:lnTo>
                  <a:lnTo>
                    <a:pt x="5629" y="5410"/>
                  </a:lnTo>
                  <a:lnTo>
                    <a:pt x="5045" y="5739"/>
                  </a:lnTo>
                  <a:lnTo>
                    <a:pt x="5191" y="5995"/>
                  </a:lnTo>
                  <a:lnTo>
                    <a:pt x="5227" y="6251"/>
                  </a:lnTo>
                  <a:lnTo>
                    <a:pt x="5227" y="6543"/>
                  </a:lnTo>
                  <a:lnTo>
                    <a:pt x="5118" y="6799"/>
                  </a:lnTo>
                  <a:lnTo>
                    <a:pt x="5045" y="7018"/>
                  </a:lnTo>
                  <a:lnTo>
                    <a:pt x="5045" y="7238"/>
                  </a:lnTo>
                  <a:lnTo>
                    <a:pt x="5081" y="7347"/>
                  </a:lnTo>
                  <a:lnTo>
                    <a:pt x="5118" y="7420"/>
                  </a:lnTo>
                  <a:lnTo>
                    <a:pt x="5191" y="7530"/>
                  </a:lnTo>
                  <a:lnTo>
                    <a:pt x="5337" y="7567"/>
                  </a:lnTo>
                  <a:lnTo>
                    <a:pt x="5629" y="7640"/>
                  </a:lnTo>
                  <a:lnTo>
                    <a:pt x="5922" y="7676"/>
                  </a:lnTo>
                  <a:lnTo>
                    <a:pt x="6214" y="7749"/>
                  </a:lnTo>
                  <a:lnTo>
                    <a:pt x="6360" y="7786"/>
                  </a:lnTo>
                  <a:lnTo>
                    <a:pt x="6507" y="7859"/>
                  </a:lnTo>
                  <a:lnTo>
                    <a:pt x="6543" y="7859"/>
                  </a:lnTo>
                  <a:lnTo>
                    <a:pt x="6689" y="7822"/>
                  </a:lnTo>
                  <a:lnTo>
                    <a:pt x="6836" y="7749"/>
                  </a:lnTo>
                  <a:lnTo>
                    <a:pt x="7201" y="7676"/>
                  </a:lnTo>
                  <a:lnTo>
                    <a:pt x="7092" y="8261"/>
                  </a:lnTo>
                  <a:lnTo>
                    <a:pt x="7055" y="8517"/>
                  </a:lnTo>
                  <a:lnTo>
                    <a:pt x="6982" y="8663"/>
                  </a:lnTo>
                  <a:lnTo>
                    <a:pt x="6909" y="8809"/>
                  </a:lnTo>
                  <a:lnTo>
                    <a:pt x="6799" y="8919"/>
                  </a:lnTo>
                  <a:lnTo>
                    <a:pt x="6689" y="8956"/>
                  </a:lnTo>
                  <a:lnTo>
                    <a:pt x="6543" y="8992"/>
                  </a:lnTo>
                  <a:lnTo>
                    <a:pt x="6360" y="8956"/>
                  </a:lnTo>
                  <a:lnTo>
                    <a:pt x="6178" y="8882"/>
                  </a:lnTo>
                  <a:lnTo>
                    <a:pt x="5812" y="9065"/>
                  </a:lnTo>
                  <a:lnTo>
                    <a:pt x="5629" y="9138"/>
                  </a:lnTo>
                  <a:lnTo>
                    <a:pt x="5447" y="9138"/>
                  </a:lnTo>
                  <a:lnTo>
                    <a:pt x="5227" y="9102"/>
                  </a:lnTo>
                  <a:lnTo>
                    <a:pt x="5045" y="9065"/>
                  </a:lnTo>
                  <a:lnTo>
                    <a:pt x="4825" y="9102"/>
                  </a:lnTo>
                  <a:lnTo>
                    <a:pt x="4606" y="9211"/>
                  </a:lnTo>
                  <a:lnTo>
                    <a:pt x="4423" y="9394"/>
                  </a:lnTo>
                  <a:lnTo>
                    <a:pt x="4241" y="9577"/>
                  </a:lnTo>
                  <a:lnTo>
                    <a:pt x="4021" y="9796"/>
                  </a:lnTo>
                  <a:lnTo>
                    <a:pt x="3765" y="10016"/>
                  </a:lnTo>
                  <a:lnTo>
                    <a:pt x="3436" y="10308"/>
                  </a:lnTo>
                  <a:lnTo>
                    <a:pt x="3290" y="10454"/>
                  </a:lnTo>
                  <a:lnTo>
                    <a:pt x="3144" y="10637"/>
                  </a:lnTo>
                  <a:lnTo>
                    <a:pt x="3071" y="10820"/>
                  </a:lnTo>
                  <a:lnTo>
                    <a:pt x="2998" y="11039"/>
                  </a:lnTo>
                  <a:lnTo>
                    <a:pt x="2998" y="11258"/>
                  </a:lnTo>
                  <a:lnTo>
                    <a:pt x="3034" y="11514"/>
                  </a:lnTo>
                  <a:lnTo>
                    <a:pt x="3034" y="11697"/>
                  </a:lnTo>
                  <a:lnTo>
                    <a:pt x="2998" y="11880"/>
                  </a:lnTo>
                  <a:lnTo>
                    <a:pt x="2961" y="12391"/>
                  </a:lnTo>
                  <a:lnTo>
                    <a:pt x="2998" y="12574"/>
                  </a:lnTo>
                  <a:lnTo>
                    <a:pt x="3034" y="12720"/>
                  </a:lnTo>
                  <a:lnTo>
                    <a:pt x="3144" y="12830"/>
                  </a:lnTo>
                  <a:lnTo>
                    <a:pt x="3327" y="12903"/>
                  </a:lnTo>
                  <a:lnTo>
                    <a:pt x="3838" y="13086"/>
                  </a:lnTo>
                  <a:lnTo>
                    <a:pt x="3583" y="14292"/>
                  </a:lnTo>
                  <a:lnTo>
                    <a:pt x="5118" y="14804"/>
                  </a:lnTo>
                  <a:lnTo>
                    <a:pt x="5081" y="15096"/>
                  </a:lnTo>
                  <a:lnTo>
                    <a:pt x="5045" y="15279"/>
                  </a:lnTo>
                  <a:lnTo>
                    <a:pt x="5008" y="15389"/>
                  </a:lnTo>
                  <a:lnTo>
                    <a:pt x="4569" y="15900"/>
                  </a:lnTo>
                  <a:lnTo>
                    <a:pt x="4350" y="16120"/>
                  </a:lnTo>
                  <a:lnTo>
                    <a:pt x="4094" y="16339"/>
                  </a:lnTo>
                  <a:lnTo>
                    <a:pt x="3729" y="16595"/>
                  </a:lnTo>
                  <a:lnTo>
                    <a:pt x="3400" y="16814"/>
                  </a:lnTo>
                  <a:lnTo>
                    <a:pt x="2669" y="17216"/>
                  </a:lnTo>
                  <a:lnTo>
                    <a:pt x="2523" y="17253"/>
                  </a:lnTo>
                  <a:lnTo>
                    <a:pt x="2413" y="17289"/>
                  </a:lnTo>
                  <a:lnTo>
                    <a:pt x="1463" y="17655"/>
                  </a:lnTo>
                  <a:lnTo>
                    <a:pt x="330" y="18130"/>
                  </a:lnTo>
                  <a:lnTo>
                    <a:pt x="1" y="18313"/>
                  </a:lnTo>
                  <a:lnTo>
                    <a:pt x="110" y="18386"/>
                  </a:lnTo>
                  <a:lnTo>
                    <a:pt x="220" y="18459"/>
                  </a:lnTo>
                  <a:lnTo>
                    <a:pt x="439" y="18495"/>
                  </a:lnTo>
                  <a:lnTo>
                    <a:pt x="695" y="18459"/>
                  </a:lnTo>
                  <a:lnTo>
                    <a:pt x="914" y="18386"/>
                  </a:lnTo>
                  <a:lnTo>
                    <a:pt x="1280" y="18276"/>
                  </a:lnTo>
                  <a:lnTo>
                    <a:pt x="1609" y="18167"/>
                  </a:lnTo>
                  <a:lnTo>
                    <a:pt x="2340" y="18020"/>
                  </a:lnTo>
                  <a:lnTo>
                    <a:pt x="2705" y="17947"/>
                  </a:lnTo>
                  <a:lnTo>
                    <a:pt x="3034" y="17801"/>
                  </a:lnTo>
                  <a:lnTo>
                    <a:pt x="3583" y="17509"/>
                  </a:lnTo>
                  <a:lnTo>
                    <a:pt x="4094" y="17216"/>
                  </a:lnTo>
                  <a:lnTo>
                    <a:pt x="5154" y="16558"/>
                  </a:lnTo>
                  <a:lnTo>
                    <a:pt x="5666" y="16229"/>
                  </a:lnTo>
                  <a:lnTo>
                    <a:pt x="5922" y="16047"/>
                  </a:lnTo>
                  <a:lnTo>
                    <a:pt x="6178" y="15937"/>
                  </a:lnTo>
                  <a:lnTo>
                    <a:pt x="6653" y="15681"/>
                  </a:lnTo>
                  <a:lnTo>
                    <a:pt x="6872" y="15535"/>
                  </a:lnTo>
                  <a:lnTo>
                    <a:pt x="7055" y="15389"/>
                  </a:lnTo>
                  <a:lnTo>
                    <a:pt x="7238" y="15206"/>
                  </a:lnTo>
                  <a:lnTo>
                    <a:pt x="7347" y="15023"/>
                  </a:lnTo>
                  <a:lnTo>
                    <a:pt x="7420" y="14804"/>
                  </a:lnTo>
                  <a:lnTo>
                    <a:pt x="7457" y="14548"/>
                  </a:lnTo>
                  <a:lnTo>
                    <a:pt x="8736" y="13780"/>
                  </a:lnTo>
                  <a:lnTo>
                    <a:pt x="8809" y="13890"/>
                  </a:lnTo>
                  <a:lnTo>
                    <a:pt x="8261" y="14950"/>
                  </a:lnTo>
                  <a:lnTo>
                    <a:pt x="8736" y="14950"/>
                  </a:lnTo>
                  <a:lnTo>
                    <a:pt x="8956" y="14877"/>
                  </a:lnTo>
                  <a:lnTo>
                    <a:pt x="9431" y="14731"/>
                  </a:lnTo>
                  <a:lnTo>
                    <a:pt x="9906" y="14584"/>
                  </a:lnTo>
                  <a:lnTo>
                    <a:pt x="10162" y="14511"/>
                  </a:lnTo>
                  <a:lnTo>
                    <a:pt x="10637" y="14511"/>
                  </a:lnTo>
                  <a:lnTo>
                    <a:pt x="10856" y="14584"/>
                  </a:lnTo>
                  <a:lnTo>
                    <a:pt x="10674" y="13634"/>
                  </a:lnTo>
                  <a:lnTo>
                    <a:pt x="10820" y="13561"/>
                  </a:lnTo>
                  <a:lnTo>
                    <a:pt x="11514" y="14182"/>
                  </a:lnTo>
                  <a:lnTo>
                    <a:pt x="11953" y="14621"/>
                  </a:lnTo>
                  <a:lnTo>
                    <a:pt x="12172" y="14804"/>
                  </a:lnTo>
                  <a:lnTo>
                    <a:pt x="12428" y="14950"/>
                  </a:lnTo>
                  <a:lnTo>
                    <a:pt x="12757" y="15060"/>
                  </a:lnTo>
                  <a:lnTo>
                    <a:pt x="13086" y="15242"/>
                  </a:lnTo>
                  <a:lnTo>
                    <a:pt x="13342" y="15425"/>
                  </a:lnTo>
                  <a:lnTo>
                    <a:pt x="13598" y="15644"/>
                  </a:lnTo>
                  <a:lnTo>
                    <a:pt x="13817" y="15900"/>
                  </a:lnTo>
                  <a:lnTo>
                    <a:pt x="14036" y="16156"/>
                  </a:lnTo>
                  <a:lnTo>
                    <a:pt x="14182" y="16449"/>
                  </a:lnTo>
                  <a:lnTo>
                    <a:pt x="14329" y="16778"/>
                  </a:lnTo>
                  <a:lnTo>
                    <a:pt x="14438" y="17033"/>
                  </a:lnTo>
                  <a:lnTo>
                    <a:pt x="14585" y="17216"/>
                  </a:lnTo>
                  <a:lnTo>
                    <a:pt x="14658" y="17289"/>
                  </a:lnTo>
                  <a:lnTo>
                    <a:pt x="14767" y="17326"/>
                  </a:lnTo>
                  <a:lnTo>
                    <a:pt x="14877" y="17362"/>
                  </a:lnTo>
                  <a:lnTo>
                    <a:pt x="15023" y="17362"/>
                  </a:lnTo>
                  <a:lnTo>
                    <a:pt x="14877" y="17545"/>
                  </a:lnTo>
                  <a:lnTo>
                    <a:pt x="14804" y="17618"/>
                  </a:lnTo>
                  <a:lnTo>
                    <a:pt x="14804" y="17691"/>
                  </a:lnTo>
                  <a:lnTo>
                    <a:pt x="14767" y="18167"/>
                  </a:lnTo>
                  <a:lnTo>
                    <a:pt x="14731" y="18642"/>
                  </a:lnTo>
                  <a:lnTo>
                    <a:pt x="14767" y="18898"/>
                  </a:lnTo>
                  <a:lnTo>
                    <a:pt x="14804" y="19117"/>
                  </a:lnTo>
                  <a:lnTo>
                    <a:pt x="14914" y="19336"/>
                  </a:lnTo>
                  <a:lnTo>
                    <a:pt x="15060" y="19555"/>
                  </a:lnTo>
                  <a:lnTo>
                    <a:pt x="15169" y="19738"/>
                  </a:lnTo>
                  <a:lnTo>
                    <a:pt x="15279" y="19958"/>
                  </a:lnTo>
                  <a:lnTo>
                    <a:pt x="15316" y="20177"/>
                  </a:lnTo>
                  <a:lnTo>
                    <a:pt x="15316" y="20396"/>
                  </a:lnTo>
                  <a:lnTo>
                    <a:pt x="15316" y="20725"/>
                  </a:lnTo>
                  <a:lnTo>
                    <a:pt x="15352" y="21127"/>
                  </a:lnTo>
                  <a:lnTo>
                    <a:pt x="15571" y="20981"/>
                  </a:lnTo>
                  <a:lnTo>
                    <a:pt x="15645" y="20944"/>
                  </a:lnTo>
                  <a:lnTo>
                    <a:pt x="15864" y="20944"/>
                  </a:lnTo>
                  <a:lnTo>
                    <a:pt x="15937" y="20981"/>
                  </a:lnTo>
                  <a:lnTo>
                    <a:pt x="16010" y="21054"/>
                  </a:lnTo>
                  <a:lnTo>
                    <a:pt x="16083" y="21127"/>
                  </a:lnTo>
                  <a:lnTo>
                    <a:pt x="16120" y="21273"/>
                  </a:lnTo>
                  <a:lnTo>
                    <a:pt x="16120" y="21420"/>
                  </a:lnTo>
                  <a:lnTo>
                    <a:pt x="16047" y="21785"/>
                  </a:lnTo>
                  <a:lnTo>
                    <a:pt x="15974" y="22114"/>
                  </a:lnTo>
                  <a:lnTo>
                    <a:pt x="15900" y="22443"/>
                  </a:lnTo>
                  <a:lnTo>
                    <a:pt x="16339" y="22662"/>
                  </a:lnTo>
                  <a:lnTo>
                    <a:pt x="16266" y="22955"/>
                  </a:lnTo>
                  <a:lnTo>
                    <a:pt x="16229" y="23064"/>
                  </a:lnTo>
                  <a:lnTo>
                    <a:pt x="16266" y="23174"/>
                  </a:lnTo>
                  <a:lnTo>
                    <a:pt x="16412" y="23357"/>
                  </a:lnTo>
                  <a:lnTo>
                    <a:pt x="16485" y="23576"/>
                  </a:lnTo>
                  <a:lnTo>
                    <a:pt x="16522" y="23795"/>
                  </a:lnTo>
                  <a:lnTo>
                    <a:pt x="16522" y="23978"/>
                  </a:lnTo>
                  <a:lnTo>
                    <a:pt x="16485" y="24417"/>
                  </a:lnTo>
                  <a:lnTo>
                    <a:pt x="16485" y="24636"/>
                  </a:lnTo>
                  <a:lnTo>
                    <a:pt x="16485" y="24819"/>
                  </a:lnTo>
                  <a:lnTo>
                    <a:pt x="15864" y="25075"/>
                  </a:lnTo>
                  <a:lnTo>
                    <a:pt x="16376" y="25806"/>
                  </a:lnTo>
                  <a:lnTo>
                    <a:pt x="16814" y="26500"/>
                  </a:lnTo>
                  <a:lnTo>
                    <a:pt x="16997" y="26829"/>
                  </a:lnTo>
                  <a:lnTo>
                    <a:pt x="17070" y="26975"/>
                  </a:lnTo>
                  <a:lnTo>
                    <a:pt x="17070" y="27122"/>
                  </a:lnTo>
                  <a:lnTo>
                    <a:pt x="17034" y="27706"/>
                  </a:lnTo>
                  <a:lnTo>
                    <a:pt x="17034" y="28291"/>
                  </a:lnTo>
                  <a:lnTo>
                    <a:pt x="16997" y="28584"/>
                  </a:lnTo>
                  <a:lnTo>
                    <a:pt x="16960" y="28876"/>
                  </a:lnTo>
                  <a:lnTo>
                    <a:pt x="16887" y="29169"/>
                  </a:lnTo>
                  <a:lnTo>
                    <a:pt x="16778" y="29461"/>
                  </a:lnTo>
                  <a:lnTo>
                    <a:pt x="16595" y="29826"/>
                  </a:lnTo>
                  <a:lnTo>
                    <a:pt x="16485" y="30155"/>
                  </a:lnTo>
                  <a:lnTo>
                    <a:pt x="16120" y="31398"/>
                  </a:lnTo>
                  <a:lnTo>
                    <a:pt x="15937" y="32020"/>
                  </a:lnTo>
                  <a:lnTo>
                    <a:pt x="15791" y="32677"/>
                  </a:lnTo>
                  <a:lnTo>
                    <a:pt x="15718" y="33335"/>
                  </a:lnTo>
                  <a:lnTo>
                    <a:pt x="15681" y="33664"/>
                  </a:lnTo>
                  <a:lnTo>
                    <a:pt x="15681" y="33993"/>
                  </a:lnTo>
                  <a:lnTo>
                    <a:pt x="15718" y="34286"/>
                  </a:lnTo>
                  <a:lnTo>
                    <a:pt x="15791" y="34615"/>
                  </a:lnTo>
                  <a:lnTo>
                    <a:pt x="15900" y="34907"/>
                  </a:lnTo>
                  <a:lnTo>
                    <a:pt x="16047" y="35236"/>
                  </a:lnTo>
                  <a:lnTo>
                    <a:pt x="16120" y="35419"/>
                  </a:lnTo>
                  <a:lnTo>
                    <a:pt x="16156" y="35602"/>
                  </a:lnTo>
                  <a:lnTo>
                    <a:pt x="16193" y="36004"/>
                  </a:lnTo>
                  <a:lnTo>
                    <a:pt x="16229" y="36369"/>
                  </a:lnTo>
                  <a:lnTo>
                    <a:pt x="16449" y="37100"/>
                  </a:lnTo>
                  <a:lnTo>
                    <a:pt x="16558" y="37393"/>
                  </a:lnTo>
                  <a:lnTo>
                    <a:pt x="16668" y="37612"/>
                  </a:lnTo>
                  <a:lnTo>
                    <a:pt x="16851" y="37795"/>
                  </a:lnTo>
                  <a:lnTo>
                    <a:pt x="16960" y="37868"/>
                  </a:lnTo>
                  <a:lnTo>
                    <a:pt x="17107" y="37941"/>
                  </a:lnTo>
                  <a:lnTo>
                    <a:pt x="17362" y="38051"/>
                  </a:lnTo>
                  <a:lnTo>
                    <a:pt x="17582" y="38197"/>
                  </a:lnTo>
                  <a:lnTo>
                    <a:pt x="17765" y="38343"/>
                  </a:lnTo>
                  <a:lnTo>
                    <a:pt x="17911" y="38562"/>
                  </a:lnTo>
                  <a:lnTo>
                    <a:pt x="18020" y="38782"/>
                  </a:lnTo>
                  <a:lnTo>
                    <a:pt x="18130" y="39001"/>
                  </a:lnTo>
                  <a:lnTo>
                    <a:pt x="18240" y="39513"/>
                  </a:lnTo>
                  <a:lnTo>
                    <a:pt x="18349" y="39951"/>
                  </a:lnTo>
                  <a:lnTo>
                    <a:pt x="18459" y="40390"/>
                  </a:lnTo>
                  <a:lnTo>
                    <a:pt x="18642" y="40792"/>
                  </a:lnTo>
                  <a:lnTo>
                    <a:pt x="18861" y="41194"/>
                  </a:lnTo>
                  <a:lnTo>
                    <a:pt x="19044" y="41450"/>
                  </a:lnTo>
                  <a:lnTo>
                    <a:pt x="19117" y="41596"/>
                  </a:lnTo>
                  <a:lnTo>
                    <a:pt x="19153" y="41742"/>
                  </a:lnTo>
                  <a:lnTo>
                    <a:pt x="19117" y="41888"/>
                  </a:lnTo>
                  <a:lnTo>
                    <a:pt x="19080" y="42035"/>
                  </a:lnTo>
                  <a:lnTo>
                    <a:pt x="18898" y="42364"/>
                  </a:lnTo>
                  <a:lnTo>
                    <a:pt x="19190" y="42619"/>
                  </a:lnTo>
                  <a:lnTo>
                    <a:pt x="19336" y="42766"/>
                  </a:lnTo>
                  <a:lnTo>
                    <a:pt x="19519" y="42875"/>
                  </a:lnTo>
                  <a:lnTo>
                    <a:pt x="19738" y="43022"/>
                  </a:lnTo>
                  <a:lnTo>
                    <a:pt x="19885" y="43204"/>
                  </a:lnTo>
                  <a:lnTo>
                    <a:pt x="19994" y="43424"/>
                  </a:lnTo>
                  <a:lnTo>
                    <a:pt x="20031" y="43716"/>
                  </a:lnTo>
                  <a:lnTo>
                    <a:pt x="20031" y="43826"/>
                  </a:lnTo>
                  <a:lnTo>
                    <a:pt x="20067" y="43972"/>
                  </a:lnTo>
                  <a:lnTo>
                    <a:pt x="20213" y="44191"/>
                  </a:lnTo>
                  <a:lnTo>
                    <a:pt x="20542" y="44593"/>
                  </a:lnTo>
                  <a:lnTo>
                    <a:pt x="20945" y="44959"/>
                  </a:lnTo>
                  <a:lnTo>
                    <a:pt x="21018" y="44995"/>
                  </a:lnTo>
                  <a:lnTo>
                    <a:pt x="21127" y="44995"/>
                  </a:lnTo>
                  <a:lnTo>
                    <a:pt x="21420" y="45032"/>
                  </a:lnTo>
                  <a:lnTo>
                    <a:pt x="21420" y="45032"/>
                  </a:lnTo>
                  <a:lnTo>
                    <a:pt x="21054" y="44337"/>
                  </a:lnTo>
                  <a:lnTo>
                    <a:pt x="20798" y="43716"/>
                  </a:lnTo>
                  <a:lnTo>
                    <a:pt x="20725" y="43497"/>
                  </a:lnTo>
                  <a:lnTo>
                    <a:pt x="20652" y="43241"/>
                  </a:lnTo>
                  <a:lnTo>
                    <a:pt x="20579" y="43022"/>
                  </a:lnTo>
                  <a:lnTo>
                    <a:pt x="20506" y="42802"/>
                  </a:lnTo>
                  <a:lnTo>
                    <a:pt x="20031" y="41925"/>
                  </a:lnTo>
                  <a:lnTo>
                    <a:pt x="19519" y="41048"/>
                  </a:lnTo>
                  <a:lnTo>
                    <a:pt x="19409" y="40755"/>
                  </a:lnTo>
                  <a:lnTo>
                    <a:pt x="19373" y="40500"/>
                  </a:lnTo>
                  <a:lnTo>
                    <a:pt x="19409" y="40207"/>
                  </a:lnTo>
                  <a:lnTo>
                    <a:pt x="19482" y="39915"/>
                  </a:lnTo>
                  <a:lnTo>
                    <a:pt x="19702" y="39988"/>
                  </a:lnTo>
                  <a:lnTo>
                    <a:pt x="19848" y="40097"/>
                  </a:lnTo>
                  <a:lnTo>
                    <a:pt x="19958" y="40244"/>
                  </a:lnTo>
                  <a:lnTo>
                    <a:pt x="20031" y="40426"/>
                  </a:lnTo>
                  <a:lnTo>
                    <a:pt x="20287" y="41157"/>
                  </a:lnTo>
                  <a:lnTo>
                    <a:pt x="20579" y="41852"/>
                  </a:lnTo>
                  <a:lnTo>
                    <a:pt x="20725" y="42035"/>
                  </a:lnTo>
                  <a:lnTo>
                    <a:pt x="20871" y="42254"/>
                  </a:lnTo>
                  <a:lnTo>
                    <a:pt x="21164" y="42619"/>
                  </a:lnTo>
                  <a:lnTo>
                    <a:pt x="21310" y="42802"/>
                  </a:lnTo>
                  <a:lnTo>
                    <a:pt x="21420" y="43022"/>
                  </a:lnTo>
                  <a:lnTo>
                    <a:pt x="21529" y="43241"/>
                  </a:lnTo>
                  <a:lnTo>
                    <a:pt x="21566" y="43497"/>
                  </a:lnTo>
                  <a:lnTo>
                    <a:pt x="21602" y="43570"/>
                  </a:lnTo>
                  <a:lnTo>
                    <a:pt x="21712" y="43643"/>
                  </a:lnTo>
                  <a:lnTo>
                    <a:pt x="22516" y="44593"/>
                  </a:lnTo>
                  <a:lnTo>
                    <a:pt x="22845" y="45032"/>
                  </a:lnTo>
                  <a:lnTo>
                    <a:pt x="22991" y="45251"/>
                  </a:lnTo>
                  <a:lnTo>
                    <a:pt x="23101" y="45507"/>
                  </a:lnTo>
                  <a:lnTo>
                    <a:pt x="23174" y="45763"/>
                  </a:lnTo>
                  <a:lnTo>
                    <a:pt x="23247" y="46019"/>
                  </a:lnTo>
                  <a:lnTo>
                    <a:pt x="23247" y="46311"/>
                  </a:lnTo>
                  <a:lnTo>
                    <a:pt x="23211" y="46604"/>
                  </a:lnTo>
                  <a:lnTo>
                    <a:pt x="23174" y="46786"/>
                  </a:lnTo>
                  <a:lnTo>
                    <a:pt x="23211" y="46969"/>
                  </a:lnTo>
                  <a:lnTo>
                    <a:pt x="23284" y="47115"/>
                  </a:lnTo>
                  <a:lnTo>
                    <a:pt x="23357" y="47262"/>
                  </a:lnTo>
                  <a:lnTo>
                    <a:pt x="23576" y="47481"/>
                  </a:lnTo>
                  <a:lnTo>
                    <a:pt x="23796" y="47664"/>
                  </a:lnTo>
                  <a:lnTo>
                    <a:pt x="24015" y="47846"/>
                  </a:lnTo>
                  <a:lnTo>
                    <a:pt x="24271" y="47993"/>
                  </a:lnTo>
                  <a:lnTo>
                    <a:pt x="25769" y="48687"/>
                  </a:lnTo>
                  <a:lnTo>
                    <a:pt x="27304" y="49345"/>
                  </a:lnTo>
                  <a:lnTo>
                    <a:pt x="27487" y="49418"/>
                  </a:lnTo>
                  <a:lnTo>
                    <a:pt x="27743" y="49455"/>
                  </a:lnTo>
                  <a:lnTo>
                    <a:pt x="27889" y="49418"/>
                  </a:lnTo>
                  <a:lnTo>
                    <a:pt x="28035" y="49382"/>
                  </a:lnTo>
                  <a:lnTo>
                    <a:pt x="28291" y="49235"/>
                  </a:lnTo>
                  <a:lnTo>
                    <a:pt x="28438" y="49199"/>
                  </a:lnTo>
                  <a:lnTo>
                    <a:pt x="28547" y="49162"/>
                  </a:lnTo>
                  <a:lnTo>
                    <a:pt x="28767" y="49199"/>
                  </a:lnTo>
                  <a:lnTo>
                    <a:pt x="28986" y="49308"/>
                  </a:lnTo>
                  <a:lnTo>
                    <a:pt x="29169" y="49455"/>
                  </a:lnTo>
                  <a:lnTo>
                    <a:pt x="29351" y="49637"/>
                  </a:lnTo>
                  <a:lnTo>
                    <a:pt x="29790" y="50003"/>
                  </a:lnTo>
                  <a:lnTo>
                    <a:pt x="30009" y="50186"/>
                  </a:lnTo>
                  <a:lnTo>
                    <a:pt x="30229" y="50295"/>
                  </a:lnTo>
                  <a:lnTo>
                    <a:pt x="30484" y="50405"/>
                  </a:lnTo>
                  <a:lnTo>
                    <a:pt x="30740" y="50515"/>
                  </a:lnTo>
                  <a:lnTo>
                    <a:pt x="31033" y="50588"/>
                  </a:lnTo>
                  <a:lnTo>
                    <a:pt x="31289" y="50624"/>
                  </a:lnTo>
                  <a:lnTo>
                    <a:pt x="31581" y="50697"/>
                  </a:lnTo>
                  <a:lnTo>
                    <a:pt x="31837" y="50807"/>
                  </a:lnTo>
                  <a:lnTo>
                    <a:pt x="32056" y="50917"/>
                  </a:lnTo>
                  <a:lnTo>
                    <a:pt x="32275" y="51063"/>
                  </a:lnTo>
                  <a:lnTo>
                    <a:pt x="32458" y="51209"/>
                  </a:lnTo>
                  <a:lnTo>
                    <a:pt x="32641" y="51428"/>
                  </a:lnTo>
                  <a:lnTo>
                    <a:pt x="32970" y="51867"/>
                  </a:lnTo>
                  <a:lnTo>
                    <a:pt x="33080" y="52013"/>
                  </a:lnTo>
                  <a:lnTo>
                    <a:pt x="33153" y="52233"/>
                  </a:lnTo>
                  <a:lnTo>
                    <a:pt x="33299" y="52635"/>
                  </a:lnTo>
                  <a:lnTo>
                    <a:pt x="33372" y="52635"/>
                  </a:lnTo>
                  <a:lnTo>
                    <a:pt x="33591" y="52671"/>
                  </a:lnTo>
                  <a:lnTo>
                    <a:pt x="33811" y="52744"/>
                  </a:lnTo>
                  <a:lnTo>
                    <a:pt x="33957" y="52890"/>
                  </a:lnTo>
                  <a:lnTo>
                    <a:pt x="34066" y="53073"/>
                  </a:lnTo>
                  <a:lnTo>
                    <a:pt x="34140" y="53146"/>
                  </a:lnTo>
                  <a:lnTo>
                    <a:pt x="34176" y="53183"/>
                  </a:lnTo>
                  <a:lnTo>
                    <a:pt x="34359" y="53293"/>
                  </a:lnTo>
                  <a:lnTo>
                    <a:pt x="35638" y="53804"/>
                  </a:lnTo>
                  <a:lnTo>
                    <a:pt x="35748" y="53841"/>
                  </a:lnTo>
                  <a:lnTo>
                    <a:pt x="35931" y="53804"/>
                  </a:lnTo>
                  <a:lnTo>
                    <a:pt x="36589" y="52854"/>
                  </a:lnTo>
                  <a:lnTo>
                    <a:pt x="36917" y="53475"/>
                  </a:lnTo>
                  <a:lnTo>
                    <a:pt x="37210" y="54024"/>
                  </a:lnTo>
                  <a:lnTo>
                    <a:pt x="37320" y="54243"/>
                  </a:lnTo>
                  <a:lnTo>
                    <a:pt x="37393" y="54426"/>
                  </a:lnTo>
                  <a:lnTo>
                    <a:pt x="37429" y="54645"/>
                  </a:lnTo>
                  <a:lnTo>
                    <a:pt x="37466" y="54864"/>
                  </a:lnTo>
                  <a:lnTo>
                    <a:pt x="37466" y="55741"/>
                  </a:lnTo>
                  <a:lnTo>
                    <a:pt x="37466" y="55815"/>
                  </a:lnTo>
                  <a:lnTo>
                    <a:pt x="37429" y="55924"/>
                  </a:lnTo>
                  <a:lnTo>
                    <a:pt x="37283" y="56107"/>
                  </a:lnTo>
                  <a:lnTo>
                    <a:pt x="36844" y="56619"/>
                  </a:lnTo>
                  <a:lnTo>
                    <a:pt x="36625" y="56838"/>
                  </a:lnTo>
                  <a:lnTo>
                    <a:pt x="36369" y="57057"/>
                  </a:lnTo>
                  <a:lnTo>
                    <a:pt x="36186" y="57240"/>
                  </a:lnTo>
                  <a:lnTo>
                    <a:pt x="36040" y="57386"/>
                  </a:lnTo>
                  <a:lnTo>
                    <a:pt x="35931" y="57569"/>
                  </a:lnTo>
                  <a:lnTo>
                    <a:pt x="35821" y="57788"/>
                  </a:lnTo>
                  <a:lnTo>
                    <a:pt x="35675" y="58190"/>
                  </a:lnTo>
                  <a:lnTo>
                    <a:pt x="35565" y="58593"/>
                  </a:lnTo>
                  <a:lnTo>
                    <a:pt x="35565" y="58702"/>
                  </a:lnTo>
                  <a:lnTo>
                    <a:pt x="35565" y="58812"/>
                  </a:lnTo>
                  <a:lnTo>
                    <a:pt x="35638" y="59068"/>
                  </a:lnTo>
                  <a:lnTo>
                    <a:pt x="35857" y="59616"/>
                  </a:lnTo>
                  <a:lnTo>
                    <a:pt x="35638" y="59835"/>
                  </a:lnTo>
                  <a:lnTo>
                    <a:pt x="35492" y="60055"/>
                  </a:lnTo>
                  <a:lnTo>
                    <a:pt x="35419" y="60274"/>
                  </a:lnTo>
                  <a:lnTo>
                    <a:pt x="35382" y="60530"/>
                  </a:lnTo>
                  <a:lnTo>
                    <a:pt x="35419" y="60749"/>
                  </a:lnTo>
                  <a:lnTo>
                    <a:pt x="35529" y="61005"/>
                  </a:lnTo>
                  <a:lnTo>
                    <a:pt x="35711" y="61224"/>
                  </a:lnTo>
                  <a:lnTo>
                    <a:pt x="35931" y="61444"/>
                  </a:lnTo>
                  <a:lnTo>
                    <a:pt x="36150" y="61626"/>
                  </a:lnTo>
                  <a:lnTo>
                    <a:pt x="36260" y="61772"/>
                  </a:lnTo>
                  <a:lnTo>
                    <a:pt x="36369" y="61882"/>
                  </a:lnTo>
                  <a:lnTo>
                    <a:pt x="38124" y="65135"/>
                  </a:lnTo>
                  <a:lnTo>
                    <a:pt x="38343" y="65537"/>
                  </a:lnTo>
                  <a:lnTo>
                    <a:pt x="38489" y="65720"/>
                  </a:lnTo>
                  <a:lnTo>
                    <a:pt x="38635" y="65866"/>
                  </a:lnTo>
                  <a:lnTo>
                    <a:pt x="38964" y="66086"/>
                  </a:lnTo>
                  <a:lnTo>
                    <a:pt x="39293" y="66305"/>
                  </a:lnTo>
                  <a:lnTo>
                    <a:pt x="39659" y="66488"/>
                  </a:lnTo>
                  <a:lnTo>
                    <a:pt x="39988" y="66707"/>
                  </a:lnTo>
                  <a:lnTo>
                    <a:pt x="40719" y="67219"/>
                  </a:lnTo>
                  <a:lnTo>
                    <a:pt x="41011" y="67511"/>
                  </a:lnTo>
                  <a:lnTo>
                    <a:pt x="41157" y="67657"/>
                  </a:lnTo>
                  <a:lnTo>
                    <a:pt x="41267" y="67804"/>
                  </a:lnTo>
                  <a:lnTo>
                    <a:pt x="41340" y="68059"/>
                  </a:lnTo>
                  <a:lnTo>
                    <a:pt x="41413" y="68279"/>
                  </a:lnTo>
                  <a:lnTo>
                    <a:pt x="41486" y="68790"/>
                  </a:lnTo>
                  <a:lnTo>
                    <a:pt x="41523" y="69302"/>
                  </a:lnTo>
                  <a:lnTo>
                    <a:pt x="41486" y="69777"/>
                  </a:lnTo>
                  <a:lnTo>
                    <a:pt x="41450" y="70545"/>
                  </a:lnTo>
                  <a:lnTo>
                    <a:pt x="41450" y="71312"/>
                  </a:lnTo>
                  <a:lnTo>
                    <a:pt x="41486" y="71897"/>
                  </a:lnTo>
                  <a:lnTo>
                    <a:pt x="41486" y="72226"/>
                  </a:lnTo>
                  <a:lnTo>
                    <a:pt x="41450" y="72519"/>
                  </a:lnTo>
                  <a:lnTo>
                    <a:pt x="41340" y="73323"/>
                  </a:lnTo>
                  <a:lnTo>
                    <a:pt x="41304" y="74163"/>
                  </a:lnTo>
                  <a:lnTo>
                    <a:pt x="41304" y="74968"/>
                  </a:lnTo>
                  <a:lnTo>
                    <a:pt x="41377" y="75772"/>
                  </a:lnTo>
                  <a:lnTo>
                    <a:pt x="41413" y="76174"/>
                  </a:lnTo>
                  <a:lnTo>
                    <a:pt x="41413" y="76539"/>
                  </a:lnTo>
                  <a:lnTo>
                    <a:pt x="41377" y="76905"/>
                  </a:lnTo>
                  <a:lnTo>
                    <a:pt x="41304" y="77307"/>
                  </a:lnTo>
                  <a:lnTo>
                    <a:pt x="41121" y="78001"/>
                  </a:lnTo>
                  <a:lnTo>
                    <a:pt x="40902" y="78732"/>
                  </a:lnTo>
                  <a:lnTo>
                    <a:pt x="40865" y="78879"/>
                  </a:lnTo>
                  <a:lnTo>
                    <a:pt x="40865" y="79025"/>
                  </a:lnTo>
                  <a:lnTo>
                    <a:pt x="40865" y="79134"/>
                  </a:lnTo>
                  <a:lnTo>
                    <a:pt x="40938" y="79281"/>
                  </a:lnTo>
                  <a:lnTo>
                    <a:pt x="41084" y="79756"/>
                  </a:lnTo>
                  <a:lnTo>
                    <a:pt x="41157" y="79975"/>
                  </a:lnTo>
                  <a:lnTo>
                    <a:pt x="41194" y="80194"/>
                  </a:lnTo>
                  <a:lnTo>
                    <a:pt x="41157" y="80743"/>
                  </a:lnTo>
                  <a:lnTo>
                    <a:pt x="41121" y="81291"/>
                  </a:lnTo>
                  <a:lnTo>
                    <a:pt x="41048" y="82351"/>
                  </a:lnTo>
                  <a:lnTo>
                    <a:pt x="41084" y="82424"/>
                  </a:lnTo>
                  <a:lnTo>
                    <a:pt x="41121" y="82534"/>
                  </a:lnTo>
                  <a:lnTo>
                    <a:pt x="41267" y="82826"/>
                  </a:lnTo>
                  <a:lnTo>
                    <a:pt x="41852" y="81912"/>
                  </a:lnTo>
                  <a:lnTo>
                    <a:pt x="41706" y="84179"/>
                  </a:lnTo>
                  <a:lnTo>
                    <a:pt x="41413" y="84325"/>
                  </a:lnTo>
                  <a:lnTo>
                    <a:pt x="41304" y="84434"/>
                  </a:lnTo>
                  <a:lnTo>
                    <a:pt x="41194" y="84508"/>
                  </a:lnTo>
                  <a:lnTo>
                    <a:pt x="41157" y="84617"/>
                  </a:lnTo>
                  <a:lnTo>
                    <a:pt x="41121" y="84727"/>
                  </a:lnTo>
                  <a:lnTo>
                    <a:pt x="41084" y="85092"/>
                  </a:lnTo>
                  <a:lnTo>
                    <a:pt x="41413" y="85275"/>
                  </a:lnTo>
                  <a:lnTo>
                    <a:pt x="41486" y="85385"/>
                  </a:lnTo>
                  <a:lnTo>
                    <a:pt x="41523" y="85458"/>
                  </a:lnTo>
                  <a:lnTo>
                    <a:pt x="41559" y="85568"/>
                  </a:lnTo>
                  <a:lnTo>
                    <a:pt x="41523" y="85714"/>
                  </a:lnTo>
                  <a:lnTo>
                    <a:pt x="41340" y="86116"/>
                  </a:lnTo>
                  <a:lnTo>
                    <a:pt x="41304" y="86225"/>
                  </a:lnTo>
                  <a:lnTo>
                    <a:pt x="41304" y="86372"/>
                  </a:lnTo>
                  <a:lnTo>
                    <a:pt x="41304" y="86518"/>
                  </a:lnTo>
                  <a:lnTo>
                    <a:pt x="41340" y="86664"/>
                  </a:lnTo>
                  <a:lnTo>
                    <a:pt x="41779" y="87870"/>
                  </a:lnTo>
                  <a:lnTo>
                    <a:pt x="42035" y="88455"/>
                  </a:lnTo>
                  <a:lnTo>
                    <a:pt x="42181" y="88711"/>
                  </a:lnTo>
                  <a:lnTo>
                    <a:pt x="42364" y="89003"/>
                  </a:lnTo>
                  <a:lnTo>
                    <a:pt x="42546" y="89223"/>
                  </a:lnTo>
                  <a:lnTo>
                    <a:pt x="42656" y="89442"/>
                  </a:lnTo>
                  <a:lnTo>
                    <a:pt x="42693" y="89588"/>
                  </a:lnTo>
                  <a:lnTo>
                    <a:pt x="42693" y="89698"/>
                  </a:lnTo>
                  <a:lnTo>
                    <a:pt x="42693" y="89844"/>
                  </a:lnTo>
                  <a:lnTo>
                    <a:pt x="42656" y="89990"/>
                  </a:lnTo>
                  <a:lnTo>
                    <a:pt x="42985" y="90210"/>
                  </a:lnTo>
                  <a:lnTo>
                    <a:pt x="43314" y="90465"/>
                  </a:lnTo>
                  <a:lnTo>
                    <a:pt x="43460" y="90575"/>
                  </a:lnTo>
                  <a:lnTo>
                    <a:pt x="43643" y="90648"/>
                  </a:lnTo>
                  <a:lnTo>
                    <a:pt x="43826" y="90685"/>
                  </a:lnTo>
                  <a:lnTo>
                    <a:pt x="44045" y="90721"/>
                  </a:lnTo>
                  <a:lnTo>
                    <a:pt x="44118" y="90758"/>
                  </a:lnTo>
                  <a:lnTo>
                    <a:pt x="44191" y="90794"/>
                  </a:lnTo>
                  <a:lnTo>
                    <a:pt x="44301" y="90941"/>
                  </a:lnTo>
                  <a:lnTo>
                    <a:pt x="44411" y="91087"/>
                  </a:lnTo>
                  <a:lnTo>
                    <a:pt x="44557" y="91160"/>
                  </a:lnTo>
                  <a:lnTo>
                    <a:pt x="44849" y="91306"/>
                  </a:lnTo>
                  <a:lnTo>
                    <a:pt x="45178" y="91416"/>
                  </a:lnTo>
                  <a:lnTo>
                    <a:pt x="45470" y="91525"/>
                  </a:lnTo>
                  <a:lnTo>
                    <a:pt x="45544" y="91562"/>
                  </a:lnTo>
                  <a:lnTo>
                    <a:pt x="45799" y="91562"/>
                  </a:lnTo>
                  <a:lnTo>
                    <a:pt x="45946" y="91489"/>
                  </a:lnTo>
                  <a:lnTo>
                    <a:pt x="46530" y="91196"/>
                  </a:lnTo>
                  <a:lnTo>
                    <a:pt x="47115" y="90831"/>
                  </a:lnTo>
                  <a:lnTo>
                    <a:pt x="46384" y="90429"/>
                  </a:lnTo>
                  <a:lnTo>
                    <a:pt x="46092" y="90246"/>
                  </a:lnTo>
                  <a:lnTo>
                    <a:pt x="45946" y="90136"/>
                  </a:lnTo>
                  <a:lnTo>
                    <a:pt x="45836" y="90027"/>
                  </a:lnTo>
                  <a:lnTo>
                    <a:pt x="45653" y="89808"/>
                  </a:lnTo>
                  <a:lnTo>
                    <a:pt x="45507" y="89588"/>
                  </a:lnTo>
                  <a:lnTo>
                    <a:pt x="45251" y="89113"/>
                  </a:lnTo>
                  <a:lnTo>
                    <a:pt x="45068" y="88638"/>
                  </a:lnTo>
                  <a:lnTo>
                    <a:pt x="44886" y="88126"/>
                  </a:lnTo>
                  <a:lnTo>
                    <a:pt x="44849" y="88017"/>
                  </a:lnTo>
                  <a:lnTo>
                    <a:pt x="44813" y="87870"/>
                  </a:lnTo>
                  <a:lnTo>
                    <a:pt x="44849" y="87761"/>
                  </a:lnTo>
                  <a:lnTo>
                    <a:pt x="44886" y="87651"/>
                  </a:lnTo>
                  <a:lnTo>
                    <a:pt x="45105" y="87395"/>
                  </a:lnTo>
                  <a:lnTo>
                    <a:pt x="45251" y="87066"/>
                  </a:lnTo>
                  <a:lnTo>
                    <a:pt x="45507" y="86445"/>
                  </a:lnTo>
                  <a:lnTo>
                    <a:pt x="45653" y="86225"/>
                  </a:lnTo>
                  <a:lnTo>
                    <a:pt x="45763" y="86006"/>
                  </a:lnTo>
                  <a:lnTo>
                    <a:pt x="45873" y="85823"/>
                  </a:lnTo>
                  <a:lnTo>
                    <a:pt x="45909" y="85604"/>
                  </a:lnTo>
                  <a:lnTo>
                    <a:pt x="45909" y="85458"/>
                  </a:lnTo>
                  <a:lnTo>
                    <a:pt x="45873" y="85385"/>
                  </a:lnTo>
                  <a:lnTo>
                    <a:pt x="45799" y="85275"/>
                  </a:lnTo>
                  <a:lnTo>
                    <a:pt x="45690" y="85202"/>
                  </a:lnTo>
                  <a:lnTo>
                    <a:pt x="45470" y="85092"/>
                  </a:lnTo>
                  <a:lnTo>
                    <a:pt x="45251" y="84983"/>
                  </a:lnTo>
                  <a:lnTo>
                    <a:pt x="45068" y="84873"/>
                  </a:lnTo>
                  <a:lnTo>
                    <a:pt x="44959" y="84727"/>
                  </a:lnTo>
                  <a:lnTo>
                    <a:pt x="44886" y="84581"/>
                  </a:lnTo>
                  <a:lnTo>
                    <a:pt x="44886" y="84471"/>
                  </a:lnTo>
                  <a:lnTo>
                    <a:pt x="44886" y="84325"/>
                  </a:lnTo>
                  <a:lnTo>
                    <a:pt x="44995" y="84215"/>
                  </a:lnTo>
                  <a:lnTo>
                    <a:pt x="45105" y="84105"/>
                  </a:lnTo>
                  <a:lnTo>
                    <a:pt x="45288" y="83996"/>
                  </a:lnTo>
                  <a:lnTo>
                    <a:pt x="45507" y="83850"/>
                  </a:lnTo>
                  <a:lnTo>
                    <a:pt x="45653" y="83667"/>
                  </a:lnTo>
                  <a:lnTo>
                    <a:pt x="45726" y="83448"/>
                  </a:lnTo>
                  <a:lnTo>
                    <a:pt x="45726" y="83228"/>
                  </a:lnTo>
                  <a:lnTo>
                    <a:pt x="45763" y="82972"/>
                  </a:lnTo>
                  <a:lnTo>
                    <a:pt x="45836" y="82753"/>
                  </a:lnTo>
                  <a:lnTo>
                    <a:pt x="45946" y="82570"/>
                  </a:lnTo>
                  <a:lnTo>
                    <a:pt x="46128" y="82388"/>
                  </a:lnTo>
                  <a:lnTo>
                    <a:pt x="46311" y="82168"/>
                  </a:lnTo>
                  <a:lnTo>
                    <a:pt x="46348" y="82059"/>
                  </a:lnTo>
                  <a:lnTo>
                    <a:pt x="46384" y="81986"/>
                  </a:lnTo>
                  <a:lnTo>
                    <a:pt x="46348" y="81912"/>
                  </a:lnTo>
                  <a:lnTo>
                    <a:pt x="46275" y="81839"/>
                  </a:lnTo>
                  <a:lnTo>
                    <a:pt x="45982" y="81693"/>
                  </a:lnTo>
                  <a:lnTo>
                    <a:pt x="45799" y="81583"/>
                  </a:lnTo>
                  <a:lnTo>
                    <a:pt x="45726" y="81510"/>
                  </a:lnTo>
                  <a:lnTo>
                    <a:pt x="45690" y="81437"/>
                  </a:lnTo>
                  <a:lnTo>
                    <a:pt x="45653" y="81364"/>
                  </a:lnTo>
                  <a:lnTo>
                    <a:pt x="45653" y="81291"/>
                  </a:lnTo>
                  <a:lnTo>
                    <a:pt x="45726" y="81072"/>
                  </a:lnTo>
                  <a:lnTo>
                    <a:pt x="45873" y="81072"/>
                  </a:lnTo>
                  <a:lnTo>
                    <a:pt x="46165" y="81108"/>
                  </a:lnTo>
                  <a:lnTo>
                    <a:pt x="46457" y="81145"/>
                  </a:lnTo>
                  <a:lnTo>
                    <a:pt x="46567" y="81145"/>
                  </a:lnTo>
                  <a:lnTo>
                    <a:pt x="46677" y="81108"/>
                  </a:lnTo>
                  <a:lnTo>
                    <a:pt x="46786" y="80999"/>
                  </a:lnTo>
                  <a:lnTo>
                    <a:pt x="46859" y="80889"/>
                  </a:lnTo>
                  <a:lnTo>
                    <a:pt x="46969" y="79683"/>
                  </a:lnTo>
                  <a:lnTo>
                    <a:pt x="47371" y="79646"/>
                  </a:lnTo>
                  <a:lnTo>
                    <a:pt x="47737" y="79646"/>
                  </a:lnTo>
                  <a:lnTo>
                    <a:pt x="48212" y="79537"/>
                  </a:lnTo>
                  <a:lnTo>
                    <a:pt x="48468" y="79463"/>
                  </a:lnTo>
                  <a:lnTo>
                    <a:pt x="48687" y="79354"/>
                  </a:lnTo>
                  <a:lnTo>
                    <a:pt x="48870" y="79244"/>
                  </a:lnTo>
                  <a:lnTo>
                    <a:pt x="49053" y="79098"/>
                  </a:lnTo>
                  <a:lnTo>
                    <a:pt x="49162" y="78915"/>
                  </a:lnTo>
                  <a:lnTo>
                    <a:pt x="49272" y="78732"/>
                  </a:lnTo>
                  <a:lnTo>
                    <a:pt x="49308" y="78550"/>
                  </a:lnTo>
                  <a:lnTo>
                    <a:pt x="49308" y="78330"/>
                  </a:lnTo>
                  <a:lnTo>
                    <a:pt x="49272" y="78148"/>
                  </a:lnTo>
                  <a:lnTo>
                    <a:pt x="49162" y="77928"/>
                  </a:lnTo>
                  <a:lnTo>
                    <a:pt x="49089" y="77672"/>
                  </a:lnTo>
                  <a:lnTo>
                    <a:pt x="49016" y="77453"/>
                  </a:lnTo>
                  <a:lnTo>
                    <a:pt x="48979" y="77234"/>
                  </a:lnTo>
                  <a:lnTo>
                    <a:pt x="48979" y="76978"/>
                  </a:lnTo>
                  <a:lnTo>
                    <a:pt x="49126" y="77014"/>
                  </a:lnTo>
                  <a:lnTo>
                    <a:pt x="49235" y="77014"/>
                  </a:lnTo>
                  <a:lnTo>
                    <a:pt x="49601" y="77124"/>
                  </a:lnTo>
                  <a:lnTo>
                    <a:pt x="49893" y="77197"/>
                  </a:lnTo>
                  <a:lnTo>
                    <a:pt x="50113" y="77161"/>
                  </a:lnTo>
                  <a:lnTo>
                    <a:pt x="50332" y="77051"/>
                  </a:lnTo>
                  <a:lnTo>
                    <a:pt x="50551" y="76832"/>
                  </a:lnTo>
                  <a:lnTo>
                    <a:pt x="50770" y="76576"/>
                  </a:lnTo>
                  <a:lnTo>
                    <a:pt x="51099" y="76064"/>
                  </a:lnTo>
                  <a:lnTo>
                    <a:pt x="51246" y="75808"/>
                  </a:lnTo>
                  <a:lnTo>
                    <a:pt x="51282" y="75662"/>
                  </a:lnTo>
                  <a:lnTo>
                    <a:pt x="51319" y="75479"/>
                  </a:lnTo>
                  <a:lnTo>
                    <a:pt x="51355" y="75406"/>
                  </a:lnTo>
                  <a:lnTo>
                    <a:pt x="51392" y="75333"/>
                  </a:lnTo>
                  <a:lnTo>
                    <a:pt x="51501" y="75223"/>
                  </a:lnTo>
                  <a:lnTo>
                    <a:pt x="51757" y="74968"/>
                  </a:lnTo>
                  <a:lnTo>
                    <a:pt x="51977" y="74712"/>
                  </a:lnTo>
                  <a:lnTo>
                    <a:pt x="52379" y="74017"/>
                  </a:lnTo>
                  <a:lnTo>
                    <a:pt x="52781" y="73323"/>
                  </a:lnTo>
                  <a:lnTo>
                    <a:pt x="52927" y="73103"/>
                  </a:lnTo>
                  <a:lnTo>
                    <a:pt x="53000" y="72848"/>
                  </a:lnTo>
                  <a:lnTo>
                    <a:pt x="53037" y="72628"/>
                  </a:lnTo>
                  <a:lnTo>
                    <a:pt x="53000" y="72336"/>
                  </a:lnTo>
                  <a:lnTo>
                    <a:pt x="52964" y="72007"/>
                  </a:lnTo>
                  <a:lnTo>
                    <a:pt x="52964" y="71824"/>
                  </a:lnTo>
                  <a:lnTo>
                    <a:pt x="53037" y="71678"/>
                  </a:lnTo>
                  <a:lnTo>
                    <a:pt x="53073" y="71532"/>
                  </a:lnTo>
                  <a:lnTo>
                    <a:pt x="53183" y="71386"/>
                  </a:lnTo>
                  <a:lnTo>
                    <a:pt x="53292" y="71276"/>
                  </a:lnTo>
                  <a:lnTo>
                    <a:pt x="53402" y="71166"/>
                  </a:lnTo>
                  <a:lnTo>
                    <a:pt x="54279" y="70545"/>
                  </a:lnTo>
                  <a:lnTo>
                    <a:pt x="55193" y="69997"/>
                  </a:lnTo>
                  <a:lnTo>
                    <a:pt x="55303" y="69960"/>
                  </a:lnTo>
                  <a:lnTo>
                    <a:pt x="55412" y="69923"/>
                  </a:lnTo>
                  <a:lnTo>
                    <a:pt x="55741" y="69960"/>
                  </a:lnTo>
                  <a:lnTo>
                    <a:pt x="55924" y="69960"/>
                  </a:lnTo>
                  <a:lnTo>
                    <a:pt x="56107" y="69923"/>
                  </a:lnTo>
                  <a:lnTo>
                    <a:pt x="56253" y="69850"/>
                  </a:lnTo>
                  <a:lnTo>
                    <a:pt x="56363" y="69777"/>
                  </a:lnTo>
                  <a:lnTo>
                    <a:pt x="56582" y="69558"/>
                  </a:lnTo>
                  <a:lnTo>
                    <a:pt x="56765" y="69266"/>
                  </a:lnTo>
                  <a:lnTo>
                    <a:pt x="56875" y="69010"/>
                  </a:lnTo>
                  <a:lnTo>
                    <a:pt x="56948" y="68754"/>
                  </a:lnTo>
                  <a:lnTo>
                    <a:pt x="57130" y="68352"/>
                  </a:lnTo>
                  <a:lnTo>
                    <a:pt x="57277" y="67913"/>
                  </a:lnTo>
                  <a:lnTo>
                    <a:pt x="57423" y="67511"/>
                  </a:lnTo>
                  <a:lnTo>
                    <a:pt x="57496" y="67072"/>
                  </a:lnTo>
                  <a:lnTo>
                    <a:pt x="57569" y="66670"/>
                  </a:lnTo>
                  <a:lnTo>
                    <a:pt x="57606" y="66232"/>
                  </a:lnTo>
                  <a:lnTo>
                    <a:pt x="57642" y="65355"/>
                  </a:lnTo>
                  <a:lnTo>
                    <a:pt x="57679" y="64989"/>
                  </a:lnTo>
                  <a:lnTo>
                    <a:pt x="57679" y="64843"/>
                  </a:lnTo>
                  <a:lnTo>
                    <a:pt x="57752" y="64697"/>
                  </a:lnTo>
                  <a:lnTo>
                    <a:pt x="58410" y="63819"/>
                  </a:lnTo>
                  <a:lnTo>
                    <a:pt x="59068" y="63015"/>
                  </a:lnTo>
                  <a:lnTo>
                    <a:pt x="59250" y="62759"/>
                  </a:lnTo>
                  <a:lnTo>
                    <a:pt x="59397" y="62504"/>
                  </a:lnTo>
                  <a:lnTo>
                    <a:pt x="59543" y="62248"/>
                  </a:lnTo>
                  <a:lnTo>
                    <a:pt x="59616" y="61955"/>
                  </a:lnTo>
                  <a:lnTo>
                    <a:pt x="59652" y="61699"/>
                  </a:lnTo>
                  <a:lnTo>
                    <a:pt x="59616" y="61480"/>
                  </a:lnTo>
                  <a:lnTo>
                    <a:pt x="59579" y="61224"/>
                  </a:lnTo>
                  <a:lnTo>
                    <a:pt x="59506" y="61005"/>
                  </a:lnTo>
                  <a:lnTo>
                    <a:pt x="59397" y="60786"/>
                  </a:lnTo>
                  <a:lnTo>
                    <a:pt x="59250" y="60603"/>
                  </a:lnTo>
                  <a:lnTo>
                    <a:pt x="59068" y="60457"/>
                  </a:lnTo>
                  <a:lnTo>
                    <a:pt x="58885" y="60384"/>
                  </a:lnTo>
                  <a:lnTo>
                    <a:pt x="58592" y="60274"/>
                  </a:lnTo>
                  <a:lnTo>
                    <a:pt x="58300" y="60091"/>
                  </a:lnTo>
                  <a:lnTo>
                    <a:pt x="58044" y="59908"/>
                  </a:lnTo>
                  <a:lnTo>
                    <a:pt x="57788" y="59726"/>
                  </a:lnTo>
                  <a:lnTo>
                    <a:pt x="57459" y="59470"/>
                  </a:lnTo>
                  <a:lnTo>
                    <a:pt x="57130" y="59287"/>
                  </a:lnTo>
                  <a:lnTo>
                    <a:pt x="56765" y="59177"/>
                  </a:lnTo>
                  <a:lnTo>
                    <a:pt x="56326" y="59141"/>
                  </a:lnTo>
                  <a:lnTo>
                    <a:pt x="56144" y="59141"/>
                  </a:lnTo>
                  <a:lnTo>
                    <a:pt x="55632" y="59104"/>
                  </a:lnTo>
                  <a:lnTo>
                    <a:pt x="55157" y="59031"/>
                  </a:lnTo>
                  <a:lnTo>
                    <a:pt x="54864" y="58958"/>
                  </a:lnTo>
                  <a:lnTo>
                    <a:pt x="54718" y="58921"/>
                  </a:lnTo>
                  <a:lnTo>
                    <a:pt x="54608" y="58812"/>
                  </a:lnTo>
                  <a:lnTo>
                    <a:pt x="54316" y="58593"/>
                  </a:lnTo>
                  <a:lnTo>
                    <a:pt x="53987" y="58410"/>
                  </a:lnTo>
                  <a:lnTo>
                    <a:pt x="53658" y="58264"/>
                  </a:lnTo>
                  <a:lnTo>
                    <a:pt x="53292" y="58227"/>
                  </a:lnTo>
                  <a:lnTo>
                    <a:pt x="53073" y="58190"/>
                  </a:lnTo>
                  <a:lnTo>
                    <a:pt x="52854" y="58154"/>
                  </a:lnTo>
                  <a:lnTo>
                    <a:pt x="52488" y="57971"/>
                  </a:lnTo>
                  <a:lnTo>
                    <a:pt x="51830" y="57606"/>
                  </a:lnTo>
                  <a:lnTo>
                    <a:pt x="51721" y="57130"/>
                  </a:lnTo>
                  <a:lnTo>
                    <a:pt x="51684" y="56911"/>
                  </a:lnTo>
                  <a:lnTo>
                    <a:pt x="51611" y="56728"/>
                  </a:lnTo>
                  <a:lnTo>
                    <a:pt x="51355" y="56253"/>
                  </a:lnTo>
                  <a:lnTo>
                    <a:pt x="51099" y="55778"/>
                  </a:lnTo>
                  <a:lnTo>
                    <a:pt x="50953" y="55486"/>
                  </a:lnTo>
                  <a:lnTo>
                    <a:pt x="50770" y="55266"/>
                  </a:lnTo>
                  <a:lnTo>
                    <a:pt x="50588" y="55084"/>
                  </a:lnTo>
                  <a:lnTo>
                    <a:pt x="50332" y="54937"/>
                  </a:lnTo>
                  <a:lnTo>
                    <a:pt x="49966" y="54755"/>
                  </a:lnTo>
                  <a:lnTo>
                    <a:pt x="49637" y="54608"/>
                  </a:lnTo>
                  <a:lnTo>
                    <a:pt x="49272" y="54499"/>
                  </a:lnTo>
                  <a:lnTo>
                    <a:pt x="48870" y="54462"/>
                  </a:lnTo>
                  <a:lnTo>
                    <a:pt x="48248" y="54462"/>
                  </a:lnTo>
                  <a:lnTo>
                    <a:pt x="47993" y="54389"/>
                  </a:lnTo>
                  <a:lnTo>
                    <a:pt x="47737" y="54243"/>
                  </a:lnTo>
                  <a:lnTo>
                    <a:pt x="47517" y="54024"/>
                  </a:lnTo>
                  <a:lnTo>
                    <a:pt x="47298" y="53768"/>
                  </a:lnTo>
                  <a:lnTo>
                    <a:pt x="47006" y="53548"/>
                  </a:lnTo>
                  <a:lnTo>
                    <a:pt x="46457" y="53110"/>
                  </a:lnTo>
                  <a:lnTo>
                    <a:pt x="45873" y="52708"/>
                  </a:lnTo>
                  <a:lnTo>
                    <a:pt x="45617" y="52488"/>
                  </a:lnTo>
                  <a:lnTo>
                    <a:pt x="45361" y="52233"/>
                  </a:lnTo>
                  <a:lnTo>
                    <a:pt x="45215" y="52123"/>
                  </a:lnTo>
                  <a:lnTo>
                    <a:pt x="45032" y="52050"/>
                  </a:lnTo>
                  <a:lnTo>
                    <a:pt x="44813" y="51977"/>
                  </a:lnTo>
                  <a:lnTo>
                    <a:pt x="44630" y="51940"/>
                  </a:lnTo>
                  <a:lnTo>
                    <a:pt x="44484" y="51977"/>
                  </a:lnTo>
                  <a:lnTo>
                    <a:pt x="44337" y="52050"/>
                  </a:lnTo>
                  <a:lnTo>
                    <a:pt x="44155" y="52123"/>
                  </a:lnTo>
                  <a:lnTo>
                    <a:pt x="43862" y="52159"/>
                  </a:lnTo>
                  <a:lnTo>
                    <a:pt x="43424" y="52123"/>
                  </a:lnTo>
                  <a:lnTo>
                    <a:pt x="42985" y="52086"/>
                  </a:lnTo>
                  <a:lnTo>
                    <a:pt x="42729" y="52086"/>
                  </a:lnTo>
                  <a:lnTo>
                    <a:pt x="42583" y="52050"/>
                  </a:lnTo>
                  <a:lnTo>
                    <a:pt x="42437" y="51977"/>
                  </a:lnTo>
                  <a:lnTo>
                    <a:pt x="41523" y="51355"/>
                  </a:lnTo>
                  <a:lnTo>
                    <a:pt x="41486" y="51355"/>
                  </a:lnTo>
                  <a:lnTo>
                    <a:pt x="41377" y="51392"/>
                  </a:lnTo>
                  <a:lnTo>
                    <a:pt x="41304" y="51428"/>
                  </a:lnTo>
                  <a:lnTo>
                    <a:pt x="41121" y="51575"/>
                  </a:lnTo>
                  <a:lnTo>
                    <a:pt x="40975" y="51721"/>
                  </a:lnTo>
                  <a:lnTo>
                    <a:pt x="40902" y="51757"/>
                  </a:lnTo>
                  <a:lnTo>
                    <a:pt x="40719" y="51757"/>
                  </a:lnTo>
                  <a:lnTo>
                    <a:pt x="40609" y="51721"/>
                  </a:lnTo>
                  <a:lnTo>
                    <a:pt x="40755" y="51173"/>
                  </a:lnTo>
                  <a:lnTo>
                    <a:pt x="40426" y="51246"/>
                  </a:lnTo>
                  <a:lnTo>
                    <a:pt x="40171" y="51282"/>
                  </a:lnTo>
                  <a:lnTo>
                    <a:pt x="39513" y="51538"/>
                  </a:lnTo>
                  <a:lnTo>
                    <a:pt x="38891" y="51830"/>
                  </a:lnTo>
                  <a:lnTo>
                    <a:pt x="38635" y="51977"/>
                  </a:lnTo>
                  <a:lnTo>
                    <a:pt x="38416" y="52196"/>
                  </a:lnTo>
                  <a:lnTo>
                    <a:pt x="38087" y="52671"/>
                  </a:lnTo>
                  <a:lnTo>
                    <a:pt x="37758" y="53110"/>
                  </a:lnTo>
                  <a:lnTo>
                    <a:pt x="37137" y="52817"/>
                  </a:lnTo>
                  <a:lnTo>
                    <a:pt x="36917" y="52744"/>
                  </a:lnTo>
                  <a:lnTo>
                    <a:pt x="36698" y="52744"/>
                  </a:lnTo>
                  <a:lnTo>
                    <a:pt x="36296" y="52781"/>
                  </a:lnTo>
                  <a:lnTo>
                    <a:pt x="35711" y="52927"/>
                  </a:lnTo>
                  <a:lnTo>
                    <a:pt x="35529" y="52964"/>
                  </a:lnTo>
                  <a:lnTo>
                    <a:pt x="35346" y="52927"/>
                  </a:lnTo>
                  <a:lnTo>
                    <a:pt x="35126" y="52781"/>
                  </a:lnTo>
                  <a:lnTo>
                    <a:pt x="34871" y="52598"/>
                  </a:lnTo>
                  <a:lnTo>
                    <a:pt x="34651" y="52415"/>
                  </a:lnTo>
                  <a:lnTo>
                    <a:pt x="34469" y="52159"/>
                  </a:lnTo>
                  <a:lnTo>
                    <a:pt x="34359" y="51904"/>
                  </a:lnTo>
                  <a:lnTo>
                    <a:pt x="34286" y="51648"/>
                  </a:lnTo>
                  <a:lnTo>
                    <a:pt x="34322" y="51355"/>
                  </a:lnTo>
                  <a:lnTo>
                    <a:pt x="34359" y="51209"/>
                  </a:lnTo>
                  <a:lnTo>
                    <a:pt x="34395" y="51026"/>
                  </a:lnTo>
                  <a:lnTo>
                    <a:pt x="34542" y="50697"/>
                  </a:lnTo>
                  <a:lnTo>
                    <a:pt x="34615" y="50332"/>
                  </a:lnTo>
                  <a:lnTo>
                    <a:pt x="34615" y="49966"/>
                  </a:lnTo>
                  <a:lnTo>
                    <a:pt x="34542" y="49601"/>
                  </a:lnTo>
                  <a:lnTo>
                    <a:pt x="34395" y="49491"/>
                  </a:lnTo>
                  <a:lnTo>
                    <a:pt x="34213" y="49382"/>
                  </a:lnTo>
                  <a:lnTo>
                    <a:pt x="33884" y="49235"/>
                  </a:lnTo>
                  <a:lnTo>
                    <a:pt x="33518" y="49199"/>
                  </a:lnTo>
                  <a:lnTo>
                    <a:pt x="33153" y="49162"/>
                  </a:lnTo>
                  <a:lnTo>
                    <a:pt x="32860" y="49162"/>
                  </a:lnTo>
                  <a:lnTo>
                    <a:pt x="32531" y="49199"/>
                  </a:lnTo>
                  <a:lnTo>
                    <a:pt x="32056" y="49162"/>
                  </a:lnTo>
                  <a:lnTo>
                    <a:pt x="32056" y="48687"/>
                  </a:lnTo>
                  <a:lnTo>
                    <a:pt x="32129" y="48395"/>
                  </a:lnTo>
                  <a:lnTo>
                    <a:pt x="32239" y="48175"/>
                  </a:lnTo>
                  <a:lnTo>
                    <a:pt x="32385" y="47846"/>
                  </a:lnTo>
                  <a:lnTo>
                    <a:pt x="32568" y="47481"/>
                  </a:lnTo>
                  <a:lnTo>
                    <a:pt x="32678" y="47079"/>
                  </a:lnTo>
                  <a:lnTo>
                    <a:pt x="32933" y="46311"/>
                  </a:lnTo>
                  <a:lnTo>
                    <a:pt x="32933" y="46238"/>
                  </a:lnTo>
                  <a:lnTo>
                    <a:pt x="32897" y="46165"/>
                  </a:lnTo>
                  <a:lnTo>
                    <a:pt x="32787" y="45909"/>
                  </a:lnTo>
                  <a:lnTo>
                    <a:pt x="31215" y="46275"/>
                  </a:lnTo>
                  <a:lnTo>
                    <a:pt x="30996" y="46713"/>
                  </a:lnTo>
                  <a:lnTo>
                    <a:pt x="30813" y="47115"/>
                  </a:lnTo>
                  <a:lnTo>
                    <a:pt x="30740" y="47298"/>
                  </a:lnTo>
                  <a:lnTo>
                    <a:pt x="30594" y="47444"/>
                  </a:lnTo>
                  <a:lnTo>
                    <a:pt x="30448" y="47591"/>
                  </a:lnTo>
                  <a:lnTo>
                    <a:pt x="30302" y="47664"/>
                  </a:lnTo>
                  <a:lnTo>
                    <a:pt x="30119" y="47737"/>
                  </a:lnTo>
                  <a:lnTo>
                    <a:pt x="29900" y="47773"/>
                  </a:lnTo>
                  <a:lnTo>
                    <a:pt x="29680" y="47737"/>
                  </a:lnTo>
                  <a:lnTo>
                    <a:pt x="29534" y="47773"/>
                  </a:lnTo>
                  <a:lnTo>
                    <a:pt x="29315" y="47846"/>
                  </a:lnTo>
                  <a:lnTo>
                    <a:pt x="29132" y="47846"/>
                  </a:lnTo>
                  <a:lnTo>
                    <a:pt x="28840" y="47810"/>
                  </a:lnTo>
                  <a:lnTo>
                    <a:pt x="28547" y="47700"/>
                  </a:lnTo>
                  <a:lnTo>
                    <a:pt x="28328" y="47554"/>
                  </a:lnTo>
                  <a:lnTo>
                    <a:pt x="28109" y="47298"/>
                  </a:lnTo>
                  <a:lnTo>
                    <a:pt x="27926" y="47042"/>
                  </a:lnTo>
                  <a:lnTo>
                    <a:pt x="27743" y="46786"/>
                  </a:lnTo>
                  <a:lnTo>
                    <a:pt x="27633" y="46531"/>
                  </a:lnTo>
                  <a:lnTo>
                    <a:pt x="27524" y="46275"/>
                  </a:lnTo>
                  <a:lnTo>
                    <a:pt x="27487" y="45982"/>
                  </a:lnTo>
                  <a:lnTo>
                    <a:pt x="27451" y="45690"/>
                  </a:lnTo>
                  <a:lnTo>
                    <a:pt x="27451" y="45397"/>
                  </a:lnTo>
                  <a:lnTo>
                    <a:pt x="27487" y="45105"/>
                  </a:lnTo>
                  <a:lnTo>
                    <a:pt x="27670" y="44082"/>
                  </a:lnTo>
                  <a:lnTo>
                    <a:pt x="27780" y="43570"/>
                  </a:lnTo>
                  <a:lnTo>
                    <a:pt x="27853" y="43058"/>
                  </a:lnTo>
                  <a:lnTo>
                    <a:pt x="27889" y="42839"/>
                  </a:lnTo>
                  <a:lnTo>
                    <a:pt x="27926" y="42656"/>
                  </a:lnTo>
                  <a:lnTo>
                    <a:pt x="27999" y="42510"/>
                  </a:lnTo>
                  <a:lnTo>
                    <a:pt x="28072" y="42364"/>
                  </a:lnTo>
                  <a:lnTo>
                    <a:pt x="28182" y="42217"/>
                  </a:lnTo>
                  <a:lnTo>
                    <a:pt x="28328" y="42108"/>
                  </a:lnTo>
                  <a:lnTo>
                    <a:pt x="28620" y="41925"/>
                  </a:lnTo>
                  <a:lnTo>
                    <a:pt x="29022" y="41706"/>
                  </a:lnTo>
                  <a:lnTo>
                    <a:pt x="29424" y="41523"/>
                  </a:lnTo>
                  <a:lnTo>
                    <a:pt x="29863" y="41413"/>
                  </a:lnTo>
                  <a:lnTo>
                    <a:pt x="30265" y="41377"/>
                  </a:lnTo>
                  <a:lnTo>
                    <a:pt x="30521" y="41413"/>
                  </a:lnTo>
                  <a:lnTo>
                    <a:pt x="30740" y="41450"/>
                  </a:lnTo>
                  <a:lnTo>
                    <a:pt x="30996" y="41486"/>
                  </a:lnTo>
                  <a:lnTo>
                    <a:pt x="31252" y="41596"/>
                  </a:lnTo>
                  <a:lnTo>
                    <a:pt x="31398" y="41669"/>
                  </a:lnTo>
                  <a:lnTo>
                    <a:pt x="31544" y="41669"/>
                  </a:lnTo>
                  <a:lnTo>
                    <a:pt x="31727" y="41633"/>
                  </a:lnTo>
                  <a:lnTo>
                    <a:pt x="31873" y="41559"/>
                  </a:lnTo>
                  <a:lnTo>
                    <a:pt x="31983" y="41413"/>
                  </a:lnTo>
                  <a:lnTo>
                    <a:pt x="32093" y="41231"/>
                  </a:lnTo>
                  <a:lnTo>
                    <a:pt x="32129" y="41157"/>
                  </a:lnTo>
                  <a:lnTo>
                    <a:pt x="32202" y="41084"/>
                  </a:lnTo>
                  <a:lnTo>
                    <a:pt x="32312" y="41011"/>
                  </a:lnTo>
                  <a:lnTo>
                    <a:pt x="32422" y="41011"/>
                  </a:lnTo>
                  <a:lnTo>
                    <a:pt x="32824" y="40975"/>
                  </a:lnTo>
                  <a:lnTo>
                    <a:pt x="33445" y="40975"/>
                  </a:lnTo>
                  <a:lnTo>
                    <a:pt x="33664" y="41011"/>
                  </a:lnTo>
                  <a:lnTo>
                    <a:pt x="33884" y="41084"/>
                  </a:lnTo>
                  <a:lnTo>
                    <a:pt x="34103" y="41194"/>
                  </a:lnTo>
                  <a:lnTo>
                    <a:pt x="34213" y="41231"/>
                  </a:lnTo>
                  <a:lnTo>
                    <a:pt x="34322" y="41267"/>
                  </a:lnTo>
                  <a:lnTo>
                    <a:pt x="34578" y="41267"/>
                  </a:lnTo>
                  <a:lnTo>
                    <a:pt x="34907" y="41340"/>
                  </a:lnTo>
                  <a:lnTo>
                    <a:pt x="35017" y="41413"/>
                  </a:lnTo>
                  <a:lnTo>
                    <a:pt x="35126" y="41486"/>
                  </a:lnTo>
                  <a:lnTo>
                    <a:pt x="35200" y="41596"/>
                  </a:lnTo>
                  <a:lnTo>
                    <a:pt x="35273" y="41706"/>
                  </a:lnTo>
                  <a:lnTo>
                    <a:pt x="35309" y="41852"/>
                  </a:lnTo>
                  <a:lnTo>
                    <a:pt x="35309" y="42035"/>
                  </a:lnTo>
                  <a:lnTo>
                    <a:pt x="35309" y="42254"/>
                  </a:lnTo>
                  <a:lnTo>
                    <a:pt x="35309" y="42473"/>
                  </a:lnTo>
                  <a:lnTo>
                    <a:pt x="35382" y="42693"/>
                  </a:lnTo>
                  <a:lnTo>
                    <a:pt x="35455" y="42875"/>
                  </a:lnTo>
                  <a:lnTo>
                    <a:pt x="35638" y="43277"/>
                  </a:lnTo>
                  <a:lnTo>
                    <a:pt x="35821" y="43643"/>
                  </a:lnTo>
                  <a:lnTo>
                    <a:pt x="35931" y="43753"/>
                  </a:lnTo>
                  <a:lnTo>
                    <a:pt x="36004" y="43826"/>
                  </a:lnTo>
                  <a:lnTo>
                    <a:pt x="36113" y="43899"/>
                  </a:lnTo>
                  <a:lnTo>
                    <a:pt x="36223" y="43935"/>
                  </a:lnTo>
                  <a:lnTo>
                    <a:pt x="36260" y="43935"/>
                  </a:lnTo>
                  <a:lnTo>
                    <a:pt x="36369" y="43862"/>
                  </a:lnTo>
                  <a:lnTo>
                    <a:pt x="36515" y="43753"/>
                  </a:lnTo>
                  <a:lnTo>
                    <a:pt x="36589" y="43606"/>
                  </a:lnTo>
                  <a:lnTo>
                    <a:pt x="36625" y="43497"/>
                  </a:lnTo>
                  <a:lnTo>
                    <a:pt x="36625" y="43131"/>
                  </a:lnTo>
                  <a:lnTo>
                    <a:pt x="36589" y="42766"/>
                  </a:lnTo>
                  <a:lnTo>
                    <a:pt x="36515" y="42035"/>
                  </a:lnTo>
                  <a:lnTo>
                    <a:pt x="36442" y="41340"/>
                  </a:lnTo>
                  <a:lnTo>
                    <a:pt x="36406" y="40975"/>
                  </a:lnTo>
                  <a:lnTo>
                    <a:pt x="36406" y="40609"/>
                  </a:lnTo>
                  <a:lnTo>
                    <a:pt x="36442" y="40390"/>
                  </a:lnTo>
                  <a:lnTo>
                    <a:pt x="36552" y="40207"/>
                  </a:lnTo>
                  <a:lnTo>
                    <a:pt x="36698" y="39988"/>
                  </a:lnTo>
                  <a:lnTo>
                    <a:pt x="36844" y="39842"/>
                  </a:lnTo>
                  <a:lnTo>
                    <a:pt x="37758" y="39147"/>
                  </a:lnTo>
                  <a:lnTo>
                    <a:pt x="38233" y="38818"/>
                  </a:lnTo>
                  <a:lnTo>
                    <a:pt x="38745" y="38489"/>
                  </a:lnTo>
                  <a:lnTo>
                    <a:pt x="38964" y="38380"/>
                  </a:lnTo>
                  <a:lnTo>
                    <a:pt x="39147" y="38233"/>
                  </a:lnTo>
                  <a:lnTo>
                    <a:pt x="39293" y="38051"/>
                  </a:lnTo>
                  <a:lnTo>
                    <a:pt x="39440" y="37868"/>
                  </a:lnTo>
                  <a:lnTo>
                    <a:pt x="39513" y="37685"/>
                  </a:lnTo>
                  <a:lnTo>
                    <a:pt x="39586" y="37466"/>
                  </a:lnTo>
                  <a:lnTo>
                    <a:pt x="39586" y="37246"/>
                  </a:lnTo>
                  <a:lnTo>
                    <a:pt x="39586" y="36991"/>
                  </a:lnTo>
                  <a:lnTo>
                    <a:pt x="39586" y="36735"/>
                  </a:lnTo>
                  <a:lnTo>
                    <a:pt x="39622" y="36625"/>
                  </a:lnTo>
                  <a:lnTo>
                    <a:pt x="39695" y="36552"/>
                  </a:lnTo>
                  <a:lnTo>
                    <a:pt x="39878" y="36369"/>
                  </a:lnTo>
                  <a:lnTo>
                    <a:pt x="39988" y="36186"/>
                  </a:lnTo>
                  <a:lnTo>
                    <a:pt x="40244" y="35784"/>
                  </a:lnTo>
                  <a:lnTo>
                    <a:pt x="40609" y="35273"/>
                  </a:lnTo>
                  <a:lnTo>
                    <a:pt x="40828" y="34980"/>
                  </a:lnTo>
                  <a:lnTo>
                    <a:pt x="41011" y="34724"/>
                  </a:lnTo>
                  <a:lnTo>
                    <a:pt x="41048" y="34651"/>
                  </a:lnTo>
                  <a:lnTo>
                    <a:pt x="41121" y="34615"/>
                  </a:lnTo>
                  <a:lnTo>
                    <a:pt x="41267" y="34542"/>
                  </a:lnTo>
                  <a:lnTo>
                    <a:pt x="42875" y="33884"/>
                  </a:lnTo>
                  <a:lnTo>
                    <a:pt x="42839" y="33335"/>
                  </a:lnTo>
                  <a:lnTo>
                    <a:pt x="42839" y="33080"/>
                  </a:lnTo>
                  <a:lnTo>
                    <a:pt x="42912" y="32860"/>
                  </a:lnTo>
                  <a:lnTo>
                    <a:pt x="43058" y="32677"/>
                  </a:lnTo>
                  <a:lnTo>
                    <a:pt x="43241" y="32531"/>
                  </a:lnTo>
                  <a:lnTo>
                    <a:pt x="43643" y="32312"/>
                  </a:lnTo>
                  <a:lnTo>
                    <a:pt x="44118" y="32166"/>
                  </a:lnTo>
                  <a:lnTo>
                    <a:pt x="44593" y="32020"/>
                  </a:lnTo>
                  <a:lnTo>
                    <a:pt x="45068" y="31910"/>
                  </a:lnTo>
                  <a:lnTo>
                    <a:pt x="45142" y="32202"/>
                  </a:lnTo>
                  <a:lnTo>
                    <a:pt x="45251" y="32422"/>
                  </a:lnTo>
                  <a:lnTo>
                    <a:pt x="45361" y="32531"/>
                  </a:lnTo>
                  <a:lnTo>
                    <a:pt x="45507" y="32604"/>
                  </a:lnTo>
                  <a:lnTo>
                    <a:pt x="45617" y="32568"/>
                  </a:lnTo>
                  <a:lnTo>
                    <a:pt x="45726" y="32531"/>
                  </a:lnTo>
                  <a:lnTo>
                    <a:pt x="46055" y="32349"/>
                  </a:lnTo>
                  <a:lnTo>
                    <a:pt x="46384" y="32093"/>
                  </a:lnTo>
                  <a:lnTo>
                    <a:pt x="46567" y="32020"/>
                  </a:lnTo>
                  <a:lnTo>
                    <a:pt x="46750" y="31946"/>
                  </a:lnTo>
                  <a:lnTo>
                    <a:pt x="46969" y="31910"/>
                  </a:lnTo>
                  <a:lnTo>
                    <a:pt x="47188" y="31873"/>
                  </a:lnTo>
                  <a:lnTo>
                    <a:pt x="47554" y="31727"/>
                  </a:lnTo>
                  <a:lnTo>
                    <a:pt x="48285" y="31325"/>
                  </a:lnTo>
                  <a:lnTo>
                    <a:pt x="48322" y="31252"/>
                  </a:lnTo>
                  <a:lnTo>
                    <a:pt x="48395" y="31179"/>
                  </a:lnTo>
                  <a:lnTo>
                    <a:pt x="48212" y="30557"/>
                  </a:lnTo>
                  <a:lnTo>
                    <a:pt x="47956" y="30777"/>
                  </a:lnTo>
                  <a:lnTo>
                    <a:pt x="47846" y="30886"/>
                  </a:lnTo>
                  <a:lnTo>
                    <a:pt x="47737" y="30960"/>
                  </a:lnTo>
                  <a:lnTo>
                    <a:pt x="47554" y="30996"/>
                  </a:lnTo>
                  <a:lnTo>
                    <a:pt x="47371" y="31033"/>
                  </a:lnTo>
                  <a:lnTo>
                    <a:pt x="47225" y="30996"/>
                  </a:lnTo>
                  <a:lnTo>
                    <a:pt x="47079" y="30923"/>
                  </a:lnTo>
                  <a:lnTo>
                    <a:pt x="46933" y="30850"/>
                  </a:lnTo>
                  <a:lnTo>
                    <a:pt x="46640" y="30704"/>
                  </a:lnTo>
                  <a:lnTo>
                    <a:pt x="46457" y="30594"/>
                  </a:lnTo>
                  <a:lnTo>
                    <a:pt x="46311" y="30448"/>
                  </a:lnTo>
                  <a:lnTo>
                    <a:pt x="46275" y="30375"/>
                  </a:lnTo>
                  <a:lnTo>
                    <a:pt x="46238" y="30265"/>
                  </a:lnTo>
                  <a:lnTo>
                    <a:pt x="46238" y="30192"/>
                  </a:lnTo>
                  <a:lnTo>
                    <a:pt x="46275" y="30046"/>
                  </a:lnTo>
                  <a:lnTo>
                    <a:pt x="46348" y="29753"/>
                  </a:lnTo>
                  <a:lnTo>
                    <a:pt x="46421" y="29607"/>
                  </a:lnTo>
                  <a:lnTo>
                    <a:pt x="46494" y="29497"/>
                  </a:lnTo>
                  <a:lnTo>
                    <a:pt x="46567" y="29315"/>
                  </a:lnTo>
                  <a:lnTo>
                    <a:pt x="46567" y="29205"/>
                  </a:lnTo>
                  <a:lnTo>
                    <a:pt x="46567" y="29132"/>
                  </a:lnTo>
                  <a:lnTo>
                    <a:pt x="46457" y="29022"/>
                  </a:lnTo>
                  <a:lnTo>
                    <a:pt x="46311" y="28949"/>
                  </a:lnTo>
                  <a:lnTo>
                    <a:pt x="46092" y="28913"/>
                  </a:lnTo>
                  <a:lnTo>
                    <a:pt x="45836" y="28876"/>
                  </a:lnTo>
                  <a:lnTo>
                    <a:pt x="45690" y="28913"/>
                  </a:lnTo>
                  <a:lnTo>
                    <a:pt x="45324" y="28949"/>
                  </a:lnTo>
                  <a:lnTo>
                    <a:pt x="45178" y="28913"/>
                  </a:lnTo>
                  <a:lnTo>
                    <a:pt x="45032" y="28876"/>
                  </a:lnTo>
                  <a:lnTo>
                    <a:pt x="45690" y="28291"/>
                  </a:lnTo>
                  <a:lnTo>
                    <a:pt x="45873" y="28182"/>
                  </a:lnTo>
                  <a:lnTo>
                    <a:pt x="45946" y="28145"/>
                  </a:lnTo>
                  <a:lnTo>
                    <a:pt x="46019" y="28109"/>
                  </a:lnTo>
                  <a:lnTo>
                    <a:pt x="46677" y="28109"/>
                  </a:lnTo>
                  <a:lnTo>
                    <a:pt x="47225" y="28145"/>
                  </a:lnTo>
                  <a:lnTo>
                    <a:pt x="47773" y="28218"/>
                  </a:lnTo>
                  <a:lnTo>
                    <a:pt x="48066" y="28255"/>
                  </a:lnTo>
                  <a:lnTo>
                    <a:pt x="48285" y="28255"/>
                  </a:lnTo>
                  <a:lnTo>
                    <a:pt x="48650" y="28218"/>
                  </a:lnTo>
                  <a:lnTo>
                    <a:pt x="48979" y="28145"/>
                  </a:lnTo>
                  <a:lnTo>
                    <a:pt x="49272" y="27999"/>
                  </a:lnTo>
                  <a:lnTo>
                    <a:pt x="49564" y="27780"/>
                  </a:lnTo>
                  <a:lnTo>
                    <a:pt x="49820" y="27597"/>
                  </a:lnTo>
                  <a:lnTo>
                    <a:pt x="49930" y="27560"/>
                  </a:lnTo>
                  <a:lnTo>
                    <a:pt x="50222" y="27560"/>
                  </a:lnTo>
                  <a:lnTo>
                    <a:pt x="50368" y="27597"/>
                  </a:lnTo>
                  <a:lnTo>
                    <a:pt x="50186" y="27926"/>
                  </a:lnTo>
                  <a:lnTo>
                    <a:pt x="50003" y="28218"/>
                  </a:lnTo>
                  <a:lnTo>
                    <a:pt x="49601" y="28803"/>
                  </a:lnTo>
                  <a:lnTo>
                    <a:pt x="49381" y="29095"/>
                  </a:lnTo>
                  <a:lnTo>
                    <a:pt x="49235" y="29388"/>
                  </a:lnTo>
                  <a:lnTo>
                    <a:pt x="49089" y="29717"/>
                  </a:lnTo>
                  <a:lnTo>
                    <a:pt x="48979" y="30082"/>
                  </a:lnTo>
                  <a:lnTo>
                    <a:pt x="49747" y="30119"/>
                  </a:lnTo>
                  <a:lnTo>
                    <a:pt x="50076" y="30155"/>
                  </a:lnTo>
                  <a:lnTo>
                    <a:pt x="50405" y="30229"/>
                  </a:lnTo>
                  <a:lnTo>
                    <a:pt x="50661" y="30302"/>
                  </a:lnTo>
                  <a:lnTo>
                    <a:pt x="50953" y="30448"/>
                  </a:lnTo>
                  <a:lnTo>
                    <a:pt x="51209" y="30594"/>
                  </a:lnTo>
                  <a:lnTo>
                    <a:pt x="51501" y="30740"/>
                  </a:lnTo>
                  <a:lnTo>
                    <a:pt x="51611" y="30740"/>
                  </a:lnTo>
                  <a:lnTo>
                    <a:pt x="51794" y="30704"/>
                  </a:lnTo>
                  <a:lnTo>
                    <a:pt x="51940" y="30631"/>
                  </a:lnTo>
                  <a:lnTo>
                    <a:pt x="51977" y="30557"/>
                  </a:lnTo>
                  <a:lnTo>
                    <a:pt x="52013" y="30448"/>
                  </a:lnTo>
                  <a:lnTo>
                    <a:pt x="52050" y="30229"/>
                  </a:lnTo>
                  <a:lnTo>
                    <a:pt x="51940" y="29753"/>
                  </a:lnTo>
                  <a:lnTo>
                    <a:pt x="51830" y="29278"/>
                  </a:lnTo>
                  <a:lnTo>
                    <a:pt x="51794" y="29059"/>
                  </a:lnTo>
                  <a:lnTo>
                    <a:pt x="51721" y="28913"/>
                  </a:lnTo>
                  <a:lnTo>
                    <a:pt x="51611" y="28840"/>
                  </a:lnTo>
                  <a:lnTo>
                    <a:pt x="51246" y="28840"/>
                  </a:lnTo>
                  <a:lnTo>
                    <a:pt x="51099" y="28803"/>
                  </a:lnTo>
                  <a:lnTo>
                    <a:pt x="50990" y="28766"/>
                  </a:lnTo>
                  <a:lnTo>
                    <a:pt x="50880" y="28693"/>
                  </a:lnTo>
                  <a:lnTo>
                    <a:pt x="50807" y="28584"/>
                  </a:lnTo>
                  <a:lnTo>
                    <a:pt x="50734" y="28474"/>
                  </a:lnTo>
                  <a:lnTo>
                    <a:pt x="50697" y="28328"/>
                  </a:lnTo>
                  <a:lnTo>
                    <a:pt x="50697" y="28218"/>
                  </a:lnTo>
                  <a:lnTo>
                    <a:pt x="50770" y="28109"/>
                  </a:lnTo>
                  <a:lnTo>
                    <a:pt x="50880" y="27926"/>
                  </a:lnTo>
                  <a:lnTo>
                    <a:pt x="50953" y="27743"/>
                  </a:lnTo>
                  <a:lnTo>
                    <a:pt x="51026" y="27377"/>
                  </a:lnTo>
                  <a:lnTo>
                    <a:pt x="51099" y="26975"/>
                  </a:lnTo>
                  <a:lnTo>
                    <a:pt x="51136" y="26793"/>
                  </a:lnTo>
                  <a:lnTo>
                    <a:pt x="51209" y="26610"/>
                  </a:lnTo>
                  <a:lnTo>
                    <a:pt x="51282" y="26391"/>
                  </a:lnTo>
                  <a:lnTo>
                    <a:pt x="51246" y="26135"/>
                  </a:lnTo>
                  <a:lnTo>
                    <a:pt x="51136" y="25952"/>
                  </a:lnTo>
                  <a:lnTo>
                    <a:pt x="50953" y="25733"/>
                  </a:lnTo>
                  <a:lnTo>
                    <a:pt x="50770" y="25586"/>
                  </a:lnTo>
                  <a:lnTo>
                    <a:pt x="50697" y="25477"/>
                  </a:lnTo>
                  <a:lnTo>
                    <a:pt x="50661" y="25367"/>
                  </a:lnTo>
                  <a:lnTo>
                    <a:pt x="50588" y="25148"/>
                  </a:lnTo>
                  <a:lnTo>
                    <a:pt x="50478" y="24965"/>
                  </a:lnTo>
                  <a:lnTo>
                    <a:pt x="50295" y="24819"/>
                  </a:lnTo>
                  <a:lnTo>
                    <a:pt x="50113" y="24746"/>
                  </a:lnTo>
                  <a:lnTo>
                    <a:pt x="49930" y="24636"/>
                  </a:lnTo>
                  <a:lnTo>
                    <a:pt x="49747" y="24526"/>
                  </a:lnTo>
                  <a:lnTo>
                    <a:pt x="49491" y="24234"/>
                  </a:lnTo>
                  <a:lnTo>
                    <a:pt x="49235" y="23905"/>
                  </a:lnTo>
                  <a:lnTo>
                    <a:pt x="48979" y="23576"/>
                  </a:lnTo>
                  <a:lnTo>
                    <a:pt x="49126" y="23357"/>
                  </a:lnTo>
                  <a:lnTo>
                    <a:pt x="49162" y="23138"/>
                  </a:lnTo>
                  <a:lnTo>
                    <a:pt x="49199" y="22918"/>
                  </a:lnTo>
                  <a:lnTo>
                    <a:pt x="49162" y="22699"/>
                  </a:lnTo>
                  <a:lnTo>
                    <a:pt x="48979" y="22297"/>
                  </a:lnTo>
                  <a:lnTo>
                    <a:pt x="48833" y="21858"/>
                  </a:lnTo>
                  <a:lnTo>
                    <a:pt x="48797" y="21675"/>
                  </a:lnTo>
                  <a:lnTo>
                    <a:pt x="48760" y="21456"/>
                  </a:lnTo>
                  <a:lnTo>
                    <a:pt x="48687" y="20981"/>
                  </a:lnTo>
                  <a:lnTo>
                    <a:pt x="48650" y="20762"/>
                  </a:lnTo>
                  <a:lnTo>
                    <a:pt x="48541" y="20542"/>
                  </a:lnTo>
                  <a:lnTo>
                    <a:pt x="48431" y="20323"/>
                  </a:lnTo>
                  <a:lnTo>
                    <a:pt x="48212" y="20140"/>
                  </a:lnTo>
                  <a:lnTo>
                    <a:pt x="47993" y="20506"/>
                  </a:lnTo>
                  <a:lnTo>
                    <a:pt x="47773" y="20762"/>
                  </a:lnTo>
                  <a:lnTo>
                    <a:pt x="47408" y="21164"/>
                  </a:lnTo>
                  <a:lnTo>
                    <a:pt x="47042" y="21529"/>
                  </a:lnTo>
                  <a:lnTo>
                    <a:pt x="46896" y="21639"/>
                  </a:lnTo>
                  <a:lnTo>
                    <a:pt x="46750" y="21675"/>
                  </a:lnTo>
                  <a:lnTo>
                    <a:pt x="46640" y="21639"/>
                  </a:lnTo>
                  <a:lnTo>
                    <a:pt x="46530" y="21602"/>
                  </a:lnTo>
                  <a:lnTo>
                    <a:pt x="46421" y="21493"/>
                  </a:lnTo>
                  <a:lnTo>
                    <a:pt x="46311" y="21383"/>
                  </a:lnTo>
                  <a:lnTo>
                    <a:pt x="46202" y="21237"/>
                  </a:lnTo>
                  <a:lnTo>
                    <a:pt x="46128" y="21054"/>
                  </a:lnTo>
                  <a:lnTo>
                    <a:pt x="46055" y="20908"/>
                  </a:lnTo>
                  <a:lnTo>
                    <a:pt x="46055" y="20725"/>
                  </a:lnTo>
                  <a:lnTo>
                    <a:pt x="46055" y="20360"/>
                  </a:lnTo>
                  <a:lnTo>
                    <a:pt x="46165" y="20031"/>
                  </a:lnTo>
                  <a:lnTo>
                    <a:pt x="46348" y="19409"/>
                  </a:lnTo>
                  <a:lnTo>
                    <a:pt x="46128" y="19336"/>
                  </a:lnTo>
                  <a:lnTo>
                    <a:pt x="45946" y="19190"/>
                  </a:lnTo>
                  <a:lnTo>
                    <a:pt x="45763" y="19080"/>
                  </a:lnTo>
                  <a:lnTo>
                    <a:pt x="45617" y="18934"/>
                  </a:lnTo>
                  <a:lnTo>
                    <a:pt x="45361" y="18605"/>
                  </a:lnTo>
                  <a:lnTo>
                    <a:pt x="45178" y="18240"/>
                  </a:lnTo>
                  <a:lnTo>
                    <a:pt x="45068" y="18057"/>
                  </a:lnTo>
                  <a:lnTo>
                    <a:pt x="44922" y="17947"/>
                  </a:lnTo>
                  <a:lnTo>
                    <a:pt x="44776" y="17874"/>
                  </a:lnTo>
                  <a:lnTo>
                    <a:pt x="44557" y="17874"/>
                  </a:lnTo>
                  <a:lnTo>
                    <a:pt x="44155" y="17838"/>
                  </a:lnTo>
                  <a:lnTo>
                    <a:pt x="43935" y="17801"/>
                  </a:lnTo>
                  <a:lnTo>
                    <a:pt x="43753" y="17728"/>
                  </a:lnTo>
                  <a:lnTo>
                    <a:pt x="43497" y="17618"/>
                  </a:lnTo>
                  <a:lnTo>
                    <a:pt x="43277" y="17582"/>
                  </a:lnTo>
                  <a:lnTo>
                    <a:pt x="43095" y="17618"/>
                  </a:lnTo>
                  <a:lnTo>
                    <a:pt x="42912" y="17655"/>
                  </a:lnTo>
                  <a:lnTo>
                    <a:pt x="42656" y="18422"/>
                  </a:lnTo>
                  <a:lnTo>
                    <a:pt x="42583" y="18824"/>
                  </a:lnTo>
                  <a:lnTo>
                    <a:pt x="42546" y="19190"/>
                  </a:lnTo>
                  <a:lnTo>
                    <a:pt x="42510" y="19592"/>
                  </a:lnTo>
                  <a:lnTo>
                    <a:pt x="42400" y="19958"/>
                  </a:lnTo>
                  <a:lnTo>
                    <a:pt x="42217" y="20286"/>
                  </a:lnTo>
                  <a:lnTo>
                    <a:pt x="41962" y="20579"/>
                  </a:lnTo>
                  <a:lnTo>
                    <a:pt x="41815" y="20762"/>
                  </a:lnTo>
                  <a:lnTo>
                    <a:pt x="41669" y="20981"/>
                  </a:lnTo>
                  <a:lnTo>
                    <a:pt x="41852" y="21456"/>
                  </a:lnTo>
                  <a:lnTo>
                    <a:pt x="42035" y="21931"/>
                  </a:lnTo>
                  <a:lnTo>
                    <a:pt x="42071" y="22224"/>
                  </a:lnTo>
                  <a:lnTo>
                    <a:pt x="42108" y="22516"/>
                  </a:lnTo>
                  <a:lnTo>
                    <a:pt x="42071" y="22772"/>
                  </a:lnTo>
                  <a:lnTo>
                    <a:pt x="41998" y="22991"/>
                  </a:lnTo>
                  <a:lnTo>
                    <a:pt x="41888" y="23174"/>
                  </a:lnTo>
                  <a:lnTo>
                    <a:pt x="41742" y="23393"/>
                  </a:lnTo>
                  <a:lnTo>
                    <a:pt x="41523" y="23540"/>
                  </a:lnTo>
                  <a:lnTo>
                    <a:pt x="41231" y="23722"/>
                  </a:lnTo>
                  <a:lnTo>
                    <a:pt x="40975" y="23869"/>
                  </a:lnTo>
                  <a:lnTo>
                    <a:pt x="40828" y="23942"/>
                  </a:lnTo>
                  <a:lnTo>
                    <a:pt x="40682" y="24015"/>
                  </a:lnTo>
                  <a:lnTo>
                    <a:pt x="40463" y="24088"/>
                  </a:lnTo>
                  <a:lnTo>
                    <a:pt x="40390" y="24161"/>
                  </a:lnTo>
                  <a:lnTo>
                    <a:pt x="40317" y="24234"/>
                  </a:lnTo>
                  <a:lnTo>
                    <a:pt x="40244" y="24453"/>
                  </a:lnTo>
                  <a:lnTo>
                    <a:pt x="40207" y="24673"/>
                  </a:lnTo>
                  <a:lnTo>
                    <a:pt x="40171" y="25952"/>
                  </a:lnTo>
                  <a:lnTo>
                    <a:pt x="40134" y="26281"/>
                  </a:lnTo>
                  <a:lnTo>
                    <a:pt x="40097" y="26391"/>
                  </a:lnTo>
                  <a:lnTo>
                    <a:pt x="40024" y="26500"/>
                  </a:lnTo>
                  <a:lnTo>
                    <a:pt x="39915" y="26573"/>
                  </a:lnTo>
                  <a:lnTo>
                    <a:pt x="39768" y="26610"/>
                  </a:lnTo>
                  <a:lnTo>
                    <a:pt x="39366" y="2668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891" y="25440"/>
                  </a:lnTo>
                  <a:lnTo>
                    <a:pt x="38891" y="25148"/>
                  </a:lnTo>
                  <a:lnTo>
                    <a:pt x="39001" y="24526"/>
                  </a:lnTo>
                  <a:lnTo>
                    <a:pt x="39111" y="23942"/>
                  </a:lnTo>
                  <a:lnTo>
                    <a:pt x="38380" y="23576"/>
                  </a:lnTo>
                  <a:lnTo>
                    <a:pt x="37685" y="23247"/>
                  </a:lnTo>
                  <a:lnTo>
                    <a:pt x="37502" y="23138"/>
                  </a:lnTo>
                  <a:lnTo>
                    <a:pt x="37356" y="23028"/>
                  </a:lnTo>
                  <a:lnTo>
                    <a:pt x="37064" y="22772"/>
                  </a:lnTo>
                  <a:lnTo>
                    <a:pt x="36808" y="22480"/>
                  </a:lnTo>
                  <a:lnTo>
                    <a:pt x="36515" y="22187"/>
                  </a:lnTo>
                  <a:lnTo>
                    <a:pt x="36369" y="22041"/>
                  </a:lnTo>
                  <a:lnTo>
                    <a:pt x="36186" y="21931"/>
                  </a:lnTo>
                  <a:lnTo>
                    <a:pt x="35017" y="21493"/>
                  </a:lnTo>
                  <a:lnTo>
                    <a:pt x="34944" y="20725"/>
                  </a:lnTo>
                  <a:lnTo>
                    <a:pt x="34944" y="20469"/>
                  </a:lnTo>
                  <a:lnTo>
                    <a:pt x="34907" y="20396"/>
                  </a:lnTo>
                  <a:lnTo>
                    <a:pt x="34871" y="20323"/>
                  </a:lnTo>
                  <a:lnTo>
                    <a:pt x="34688" y="20140"/>
                  </a:lnTo>
                  <a:lnTo>
                    <a:pt x="34578" y="19994"/>
                  </a:lnTo>
                  <a:lnTo>
                    <a:pt x="34505" y="19811"/>
                  </a:lnTo>
                  <a:lnTo>
                    <a:pt x="34505" y="19629"/>
                  </a:lnTo>
                  <a:lnTo>
                    <a:pt x="34542" y="19446"/>
                  </a:lnTo>
                  <a:lnTo>
                    <a:pt x="34615" y="19263"/>
                  </a:lnTo>
                  <a:lnTo>
                    <a:pt x="34797" y="18934"/>
                  </a:lnTo>
                  <a:lnTo>
                    <a:pt x="35053" y="18532"/>
                  </a:lnTo>
                  <a:lnTo>
                    <a:pt x="35309" y="18130"/>
                  </a:lnTo>
                  <a:lnTo>
                    <a:pt x="35638" y="17764"/>
                  </a:lnTo>
                  <a:lnTo>
                    <a:pt x="35967" y="17399"/>
                  </a:lnTo>
                  <a:lnTo>
                    <a:pt x="36186" y="17216"/>
                  </a:lnTo>
                  <a:lnTo>
                    <a:pt x="36406" y="17033"/>
                  </a:lnTo>
                  <a:lnTo>
                    <a:pt x="36917" y="16704"/>
                  </a:lnTo>
                  <a:lnTo>
                    <a:pt x="37393" y="16375"/>
                  </a:lnTo>
                  <a:lnTo>
                    <a:pt x="37612" y="16156"/>
                  </a:lnTo>
                  <a:lnTo>
                    <a:pt x="37795" y="15937"/>
                  </a:lnTo>
                  <a:lnTo>
                    <a:pt x="37941" y="15827"/>
                  </a:lnTo>
                  <a:lnTo>
                    <a:pt x="38087" y="15718"/>
                  </a:lnTo>
                  <a:lnTo>
                    <a:pt x="38306" y="15681"/>
                  </a:lnTo>
                  <a:lnTo>
                    <a:pt x="38489" y="15644"/>
                  </a:lnTo>
                  <a:lnTo>
                    <a:pt x="38745" y="15608"/>
                  </a:lnTo>
                  <a:lnTo>
                    <a:pt x="39001" y="15498"/>
                  </a:lnTo>
                  <a:lnTo>
                    <a:pt x="39184" y="15389"/>
                  </a:lnTo>
                  <a:lnTo>
                    <a:pt x="39403" y="15206"/>
                  </a:lnTo>
                  <a:lnTo>
                    <a:pt x="39513" y="15133"/>
                  </a:lnTo>
                  <a:lnTo>
                    <a:pt x="39622" y="15060"/>
                  </a:lnTo>
                  <a:lnTo>
                    <a:pt x="39878" y="14950"/>
                  </a:lnTo>
                  <a:lnTo>
                    <a:pt x="39842" y="15279"/>
                  </a:lnTo>
                  <a:lnTo>
                    <a:pt x="39768" y="15425"/>
                  </a:lnTo>
                  <a:lnTo>
                    <a:pt x="39732" y="15571"/>
                  </a:lnTo>
                  <a:lnTo>
                    <a:pt x="39622" y="15754"/>
                  </a:lnTo>
                  <a:lnTo>
                    <a:pt x="39622" y="15937"/>
                  </a:lnTo>
                  <a:lnTo>
                    <a:pt x="39659" y="16083"/>
                  </a:lnTo>
                  <a:lnTo>
                    <a:pt x="39805" y="16229"/>
                  </a:lnTo>
                  <a:lnTo>
                    <a:pt x="39915" y="16412"/>
                  </a:lnTo>
                  <a:lnTo>
                    <a:pt x="40061" y="16631"/>
                  </a:lnTo>
                  <a:lnTo>
                    <a:pt x="40390" y="16449"/>
                  </a:lnTo>
                  <a:lnTo>
                    <a:pt x="40682" y="16266"/>
                  </a:lnTo>
                  <a:lnTo>
                    <a:pt x="40865" y="16120"/>
                  </a:lnTo>
                  <a:lnTo>
                    <a:pt x="40975" y="16083"/>
                  </a:lnTo>
                  <a:lnTo>
                    <a:pt x="41121" y="16083"/>
                  </a:lnTo>
                  <a:lnTo>
                    <a:pt x="41231" y="16120"/>
                  </a:lnTo>
                  <a:lnTo>
                    <a:pt x="41377" y="16266"/>
                  </a:lnTo>
                  <a:lnTo>
                    <a:pt x="41486" y="16339"/>
                  </a:lnTo>
                  <a:lnTo>
                    <a:pt x="41596" y="16412"/>
                  </a:lnTo>
                  <a:lnTo>
                    <a:pt x="41706" y="16449"/>
                  </a:lnTo>
                  <a:lnTo>
                    <a:pt x="41815" y="16449"/>
                  </a:lnTo>
                  <a:lnTo>
                    <a:pt x="41998" y="16412"/>
                  </a:lnTo>
                  <a:lnTo>
                    <a:pt x="42217" y="16302"/>
                  </a:lnTo>
                  <a:lnTo>
                    <a:pt x="42108" y="15900"/>
                  </a:lnTo>
                  <a:lnTo>
                    <a:pt x="41962" y="15644"/>
                  </a:lnTo>
                  <a:lnTo>
                    <a:pt x="41815" y="15352"/>
                  </a:lnTo>
                  <a:lnTo>
                    <a:pt x="41450" y="14877"/>
                  </a:lnTo>
                  <a:lnTo>
                    <a:pt x="41084" y="14365"/>
                  </a:lnTo>
                  <a:lnTo>
                    <a:pt x="40938" y="14109"/>
                  </a:lnTo>
                  <a:lnTo>
                    <a:pt x="40828" y="13817"/>
                  </a:lnTo>
                  <a:lnTo>
                    <a:pt x="40828" y="13634"/>
                  </a:lnTo>
                  <a:lnTo>
                    <a:pt x="40828" y="13269"/>
                  </a:lnTo>
                  <a:lnTo>
                    <a:pt x="41048" y="13451"/>
                  </a:lnTo>
                  <a:lnTo>
                    <a:pt x="41231" y="13598"/>
                  </a:lnTo>
                  <a:lnTo>
                    <a:pt x="41413" y="13671"/>
                  </a:lnTo>
                  <a:lnTo>
                    <a:pt x="41633" y="13707"/>
                  </a:lnTo>
                  <a:lnTo>
                    <a:pt x="41852" y="13671"/>
                  </a:lnTo>
                  <a:lnTo>
                    <a:pt x="42071" y="13598"/>
                  </a:lnTo>
                  <a:lnTo>
                    <a:pt x="42510" y="13378"/>
                  </a:lnTo>
                  <a:lnTo>
                    <a:pt x="42729" y="13232"/>
                  </a:lnTo>
                  <a:lnTo>
                    <a:pt x="42912" y="13049"/>
                  </a:lnTo>
                  <a:lnTo>
                    <a:pt x="43022" y="12867"/>
                  </a:lnTo>
                  <a:lnTo>
                    <a:pt x="43131" y="12684"/>
                  </a:lnTo>
                  <a:lnTo>
                    <a:pt x="43168" y="12501"/>
                  </a:lnTo>
                  <a:lnTo>
                    <a:pt x="43168" y="12318"/>
                  </a:lnTo>
                  <a:lnTo>
                    <a:pt x="43168" y="12136"/>
                  </a:lnTo>
                  <a:lnTo>
                    <a:pt x="43131" y="11916"/>
                  </a:lnTo>
                  <a:lnTo>
                    <a:pt x="43533" y="11478"/>
                  </a:lnTo>
                  <a:lnTo>
                    <a:pt x="43679" y="11258"/>
                  </a:lnTo>
                  <a:lnTo>
                    <a:pt x="43753" y="11076"/>
                  </a:lnTo>
                  <a:lnTo>
                    <a:pt x="43753" y="10820"/>
                  </a:lnTo>
                  <a:lnTo>
                    <a:pt x="43716" y="10564"/>
                  </a:lnTo>
                  <a:lnTo>
                    <a:pt x="43570" y="10089"/>
                  </a:lnTo>
                  <a:lnTo>
                    <a:pt x="43679" y="10016"/>
                  </a:lnTo>
                  <a:lnTo>
                    <a:pt x="43899" y="10016"/>
                  </a:lnTo>
                  <a:lnTo>
                    <a:pt x="43972" y="10052"/>
                  </a:lnTo>
                  <a:lnTo>
                    <a:pt x="44155" y="10162"/>
                  </a:lnTo>
                  <a:lnTo>
                    <a:pt x="44337" y="10271"/>
                  </a:lnTo>
                  <a:lnTo>
                    <a:pt x="44447" y="10308"/>
                  </a:lnTo>
                  <a:lnTo>
                    <a:pt x="44593" y="10308"/>
                  </a:lnTo>
                  <a:lnTo>
                    <a:pt x="45105" y="10162"/>
                  </a:lnTo>
                  <a:lnTo>
                    <a:pt x="45653" y="10016"/>
                  </a:lnTo>
                  <a:lnTo>
                    <a:pt x="46092" y="11953"/>
                  </a:lnTo>
                  <a:lnTo>
                    <a:pt x="46348" y="11989"/>
                  </a:lnTo>
                  <a:lnTo>
                    <a:pt x="46567" y="12062"/>
                  </a:lnTo>
                  <a:lnTo>
                    <a:pt x="46713" y="12209"/>
                  </a:lnTo>
                  <a:lnTo>
                    <a:pt x="46859" y="12391"/>
                  </a:lnTo>
                  <a:lnTo>
                    <a:pt x="46896" y="12538"/>
                  </a:lnTo>
                  <a:lnTo>
                    <a:pt x="46933" y="12684"/>
                  </a:lnTo>
                  <a:lnTo>
                    <a:pt x="46933" y="12867"/>
                  </a:lnTo>
                  <a:lnTo>
                    <a:pt x="46896" y="13013"/>
                  </a:lnTo>
                  <a:lnTo>
                    <a:pt x="46750" y="13342"/>
                  </a:lnTo>
                  <a:lnTo>
                    <a:pt x="46567" y="13598"/>
                  </a:lnTo>
                  <a:lnTo>
                    <a:pt x="46275" y="13853"/>
                  </a:lnTo>
                  <a:lnTo>
                    <a:pt x="45946" y="14109"/>
                  </a:lnTo>
                  <a:lnTo>
                    <a:pt x="45799" y="14255"/>
                  </a:lnTo>
                  <a:lnTo>
                    <a:pt x="45690" y="14402"/>
                  </a:lnTo>
                  <a:lnTo>
                    <a:pt x="45653" y="14621"/>
                  </a:lnTo>
                  <a:lnTo>
                    <a:pt x="45653" y="14877"/>
                  </a:lnTo>
                  <a:lnTo>
                    <a:pt x="45251" y="14987"/>
                  </a:lnTo>
                  <a:lnTo>
                    <a:pt x="45032" y="15060"/>
                  </a:lnTo>
                  <a:lnTo>
                    <a:pt x="44630" y="15060"/>
                  </a:lnTo>
                  <a:lnTo>
                    <a:pt x="44411" y="14950"/>
                  </a:lnTo>
                  <a:lnTo>
                    <a:pt x="44301" y="14913"/>
                  </a:lnTo>
                  <a:lnTo>
                    <a:pt x="44228" y="14913"/>
                  </a:lnTo>
                  <a:lnTo>
                    <a:pt x="44082" y="14950"/>
                  </a:lnTo>
                  <a:lnTo>
                    <a:pt x="43935" y="15023"/>
                  </a:lnTo>
                  <a:lnTo>
                    <a:pt x="43826" y="15133"/>
                  </a:lnTo>
                  <a:lnTo>
                    <a:pt x="43716" y="15279"/>
                  </a:lnTo>
                  <a:lnTo>
                    <a:pt x="43679" y="15389"/>
                  </a:lnTo>
                  <a:lnTo>
                    <a:pt x="43643" y="15535"/>
                  </a:lnTo>
                  <a:lnTo>
                    <a:pt x="43643" y="15718"/>
                  </a:lnTo>
                  <a:lnTo>
                    <a:pt x="43716" y="15827"/>
                  </a:lnTo>
                  <a:lnTo>
                    <a:pt x="43753" y="15937"/>
                  </a:lnTo>
                  <a:lnTo>
                    <a:pt x="43862" y="16010"/>
                  </a:lnTo>
                  <a:lnTo>
                    <a:pt x="43935" y="16047"/>
                  </a:lnTo>
                  <a:lnTo>
                    <a:pt x="44045" y="16047"/>
                  </a:lnTo>
                  <a:lnTo>
                    <a:pt x="44374" y="16010"/>
                  </a:lnTo>
                  <a:lnTo>
                    <a:pt x="45032" y="16010"/>
                  </a:lnTo>
                  <a:lnTo>
                    <a:pt x="45215" y="16047"/>
                  </a:lnTo>
                  <a:lnTo>
                    <a:pt x="45397" y="16120"/>
                  </a:lnTo>
                  <a:lnTo>
                    <a:pt x="45544" y="16266"/>
                  </a:lnTo>
                  <a:lnTo>
                    <a:pt x="45690" y="16412"/>
                  </a:lnTo>
                  <a:lnTo>
                    <a:pt x="45799" y="16595"/>
                  </a:lnTo>
                  <a:lnTo>
                    <a:pt x="45909" y="16814"/>
                  </a:lnTo>
                  <a:lnTo>
                    <a:pt x="45982" y="17107"/>
                  </a:lnTo>
                  <a:lnTo>
                    <a:pt x="46019" y="17253"/>
                  </a:lnTo>
                  <a:lnTo>
                    <a:pt x="46055" y="17362"/>
                  </a:lnTo>
                  <a:lnTo>
                    <a:pt x="46202" y="17618"/>
                  </a:lnTo>
                  <a:lnTo>
                    <a:pt x="46311" y="17728"/>
                  </a:lnTo>
                  <a:lnTo>
                    <a:pt x="46384" y="17801"/>
                  </a:lnTo>
                  <a:lnTo>
                    <a:pt x="47152" y="18240"/>
                  </a:lnTo>
                  <a:lnTo>
                    <a:pt x="47919" y="18678"/>
                  </a:lnTo>
                  <a:lnTo>
                    <a:pt x="48066" y="18532"/>
                  </a:lnTo>
                  <a:lnTo>
                    <a:pt x="48102" y="18349"/>
                  </a:lnTo>
                  <a:lnTo>
                    <a:pt x="48102" y="18203"/>
                  </a:lnTo>
                  <a:lnTo>
                    <a:pt x="48066" y="18057"/>
                  </a:lnTo>
                  <a:lnTo>
                    <a:pt x="47956" y="17728"/>
                  </a:lnTo>
                  <a:lnTo>
                    <a:pt x="47883" y="17545"/>
                  </a:lnTo>
                  <a:lnTo>
                    <a:pt x="47846" y="17399"/>
                  </a:lnTo>
                  <a:lnTo>
                    <a:pt x="48833" y="18130"/>
                  </a:lnTo>
                  <a:lnTo>
                    <a:pt x="49053" y="17801"/>
                  </a:lnTo>
                  <a:lnTo>
                    <a:pt x="49126" y="17618"/>
                  </a:lnTo>
                  <a:lnTo>
                    <a:pt x="49199" y="17435"/>
                  </a:lnTo>
                  <a:lnTo>
                    <a:pt x="49235" y="17253"/>
                  </a:lnTo>
                  <a:lnTo>
                    <a:pt x="49272" y="17033"/>
                  </a:lnTo>
                  <a:lnTo>
                    <a:pt x="49235" y="16851"/>
                  </a:lnTo>
                  <a:lnTo>
                    <a:pt x="49199" y="16631"/>
                  </a:lnTo>
                  <a:lnTo>
                    <a:pt x="49016" y="16229"/>
                  </a:lnTo>
                  <a:lnTo>
                    <a:pt x="48760" y="15864"/>
                  </a:lnTo>
                  <a:lnTo>
                    <a:pt x="48614" y="15571"/>
                  </a:lnTo>
                  <a:lnTo>
                    <a:pt x="48577" y="15425"/>
                  </a:lnTo>
                  <a:lnTo>
                    <a:pt x="48577" y="15279"/>
                  </a:lnTo>
                  <a:lnTo>
                    <a:pt x="48577" y="15169"/>
                  </a:lnTo>
                  <a:lnTo>
                    <a:pt x="48650" y="15023"/>
                  </a:lnTo>
                  <a:lnTo>
                    <a:pt x="48833" y="14694"/>
                  </a:lnTo>
                  <a:lnTo>
                    <a:pt x="48943" y="14731"/>
                  </a:lnTo>
                  <a:lnTo>
                    <a:pt x="49053" y="14804"/>
                  </a:lnTo>
                  <a:lnTo>
                    <a:pt x="49199" y="14950"/>
                  </a:lnTo>
                  <a:lnTo>
                    <a:pt x="49308" y="15133"/>
                  </a:lnTo>
                  <a:lnTo>
                    <a:pt x="49381" y="15352"/>
                  </a:lnTo>
                  <a:lnTo>
                    <a:pt x="49455" y="15571"/>
                  </a:lnTo>
                  <a:lnTo>
                    <a:pt x="49564" y="15754"/>
                  </a:lnTo>
                  <a:lnTo>
                    <a:pt x="49710" y="15900"/>
                  </a:lnTo>
                  <a:lnTo>
                    <a:pt x="49820" y="15937"/>
                  </a:lnTo>
                  <a:lnTo>
                    <a:pt x="49930" y="15973"/>
                  </a:lnTo>
                  <a:lnTo>
                    <a:pt x="50441" y="15498"/>
                  </a:lnTo>
                  <a:lnTo>
                    <a:pt x="50953" y="15060"/>
                  </a:lnTo>
                  <a:lnTo>
                    <a:pt x="51136" y="14913"/>
                  </a:lnTo>
                  <a:lnTo>
                    <a:pt x="51246" y="14767"/>
                  </a:lnTo>
                  <a:lnTo>
                    <a:pt x="51282" y="14621"/>
                  </a:lnTo>
                  <a:lnTo>
                    <a:pt x="51319" y="14511"/>
                  </a:lnTo>
                  <a:lnTo>
                    <a:pt x="51282" y="14365"/>
                  </a:lnTo>
                  <a:lnTo>
                    <a:pt x="51209" y="14219"/>
                  </a:lnTo>
                  <a:lnTo>
                    <a:pt x="51063" y="14073"/>
                  </a:lnTo>
                  <a:lnTo>
                    <a:pt x="50917" y="13963"/>
                  </a:lnTo>
                  <a:lnTo>
                    <a:pt x="50770" y="13853"/>
                  </a:lnTo>
                  <a:lnTo>
                    <a:pt x="50624" y="13780"/>
                  </a:lnTo>
                  <a:lnTo>
                    <a:pt x="50478" y="13671"/>
                  </a:lnTo>
                  <a:lnTo>
                    <a:pt x="50441" y="13598"/>
                  </a:lnTo>
                  <a:lnTo>
                    <a:pt x="50405" y="13488"/>
                  </a:lnTo>
                  <a:lnTo>
                    <a:pt x="50368" y="13378"/>
                  </a:lnTo>
                  <a:lnTo>
                    <a:pt x="50259" y="13269"/>
                  </a:lnTo>
                  <a:lnTo>
                    <a:pt x="50076" y="13013"/>
                  </a:lnTo>
                  <a:lnTo>
                    <a:pt x="49235" y="12172"/>
                  </a:lnTo>
                  <a:lnTo>
                    <a:pt x="49857" y="11551"/>
                  </a:lnTo>
                  <a:lnTo>
                    <a:pt x="49893" y="11258"/>
                  </a:lnTo>
                  <a:lnTo>
                    <a:pt x="49893" y="11002"/>
                  </a:lnTo>
                  <a:lnTo>
                    <a:pt x="49893" y="10747"/>
                  </a:lnTo>
                  <a:lnTo>
                    <a:pt x="49893" y="10527"/>
                  </a:lnTo>
                  <a:lnTo>
                    <a:pt x="49820" y="10308"/>
                  </a:lnTo>
                  <a:lnTo>
                    <a:pt x="49710" y="10125"/>
                  </a:lnTo>
                  <a:lnTo>
                    <a:pt x="49601" y="9942"/>
                  </a:lnTo>
                  <a:lnTo>
                    <a:pt x="49418" y="9796"/>
                  </a:lnTo>
                  <a:lnTo>
                    <a:pt x="49199" y="9650"/>
                  </a:lnTo>
                  <a:lnTo>
                    <a:pt x="49089" y="9540"/>
                  </a:lnTo>
                  <a:lnTo>
                    <a:pt x="49016" y="9431"/>
                  </a:lnTo>
                  <a:lnTo>
                    <a:pt x="48906" y="9175"/>
                  </a:lnTo>
                  <a:lnTo>
                    <a:pt x="48833" y="8956"/>
                  </a:lnTo>
                  <a:lnTo>
                    <a:pt x="48724" y="8773"/>
                  </a:lnTo>
                  <a:lnTo>
                    <a:pt x="48541" y="8627"/>
                  </a:lnTo>
                  <a:lnTo>
                    <a:pt x="48322" y="8553"/>
                  </a:lnTo>
                  <a:lnTo>
                    <a:pt x="48175" y="8553"/>
                  </a:lnTo>
                  <a:lnTo>
                    <a:pt x="48066" y="8480"/>
                  </a:lnTo>
                  <a:lnTo>
                    <a:pt x="47993" y="8407"/>
                  </a:lnTo>
                  <a:lnTo>
                    <a:pt x="47919" y="8334"/>
                  </a:lnTo>
                  <a:lnTo>
                    <a:pt x="47846" y="8151"/>
                  </a:lnTo>
                  <a:lnTo>
                    <a:pt x="47810" y="7932"/>
                  </a:lnTo>
                  <a:lnTo>
                    <a:pt x="47773" y="7603"/>
                  </a:lnTo>
                  <a:lnTo>
                    <a:pt x="47737" y="7493"/>
                  </a:lnTo>
                  <a:lnTo>
                    <a:pt x="47664" y="7384"/>
                  </a:lnTo>
                  <a:lnTo>
                    <a:pt x="47554" y="7311"/>
                  </a:lnTo>
                  <a:lnTo>
                    <a:pt x="47517" y="7201"/>
                  </a:lnTo>
                  <a:lnTo>
                    <a:pt x="47517" y="7055"/>
                  </a:lnTo>
                  <a:lnTo>
                    <a:pt x="47517" y="6945"/>
                  </a:lnTo>
                  <a:lnTo>
                    <a:pt x="47554" y="6616"/>
                  </a:lnTo>
                  <a:lnTo>
                    <a:pt x="47554" y="6360"/>
                  </a:lnTo>
                  <a:lnTo>
                    <a:pt x="47517" y="6141"/>
                  </a:lnTo>
                  <a:lnTo>
                    <a:pt x="47408" y="5958"/>
                  </a:lnTo>
                  <a:lnTo>
                    <a:pt x="47298" y="5849"/>
                  </a:lnTo>
                  <a:lnTo>
                    <a:pt x="47115" y="5739"/>
                  </a:lnTo>
                  <a:lnTo>
                    <a:pt x="46896" y="5666"/>
                  </a:lnTo>
                  <a:lnTo>
                    <a:pt x="46640" y="5593"/>
                  </a:lnTo>
                  <a:lnTo>
                    <a:pt x="46055" y="5483"/>
                  </a:lnTo>
                  <a:lnTo>
                    <a:pt x="45763" y="5410"/>
                  </a:lnTo>
                  <a:lnTo>
                    <a:pt x="45470" y="5373"/>
                  </a:lnTo>
                  <a:lnTo>
                    <a:pt x="45142" y="5410"/>
                  </a:lnTo>
                  <a:lnTo>
                    <a:pt x="44995" y="5483"/>
                  </a:lnTo>
                  <a:lnTo>
                    <a:pt x="44813" y="5556"/>
                  </a:lnTo>
                  <a:lnTo>
                    <a:pt x="44776" y="5556"/>
                  </a:lnTo>
                  <a:lnTo>
                    <a:pt x="44520" y="5520"/>
                  </a:lnTo>
                  <a:lnTo>
                    <a:pt x="44484" y="5008"/>
                  </a:lnTo>
                  <a:lnTo>
                    <a:pt x="44228" y="4935"/>
                  </a:lnTo>
                  <a:lnTo>
                    <a:pt x="43935" y="4898"/>
                  </a:lnTo>
                  <a:lnTo>
                    <a:pt x="43606" y="4935"/>
                  </a:lnTo>
                  <a:lnTo>
                    <a:pt x="43314" y="5045"/>
                  </a:lnTo>
                  <a:lnTo>
                    <a:pt x="43022" y="5227"/>
                  </a:lnTo>
                  <a:lnTo>
                    <a:pt x="42729" y="5447"/>
                  </a:lnTo>
                  <a:lnTo>
                    <a:pt x="42400" y="5849"/>
                  </a:lnTo>
                  <a:lnTo>
                    <a:pt x="42071" y="6251"/>
                  </a:lnTo>
                  <a:lnTo>
                    <a:pt x="41742" y="6653"/>
                  </a:lnTo>
                  <a:lnTo>
                    <a:pt x="41486" y="7128"/>
                  </a:lnTo>
                  <a:lnTo>
                    <a:pt x="41377" y="7384"/>
                  </a:lnTo>
                  <a:lnTo>
                    <a:pt x="41340" y="7493"/>
                  </a:lnTo>
                  <a:lnTo>
                    <a:pt x="41377" y="7640"/>
                  </a:lnTo>
                  <a:lnTo>
                    <a:pt x="41413" y="7749"/>
                  </a:lnTo>
                  <a:lnTo>
                    <a:pt x="41486" y="7859"/>
                  </a:lnTo>
                  <a:lnTo>
                    <a:pt x="41669" y="8115"/>
                  </a:lnTo>
                  <a:lnTo>
                    <a:pt x="41523" y="8188"/>
                  </a:lnTo>
                  <a:lnTo>
                    <a:pt x="41413" y="8334"/>
                  </a:lnTo>
                  <a:lnTo>
                    <a:pt x="41340" y="8444"/>
                  </a:lnTo>
                  <a:lnTo>
                    <a:pt x="41304" y="8590"/>
                  </a:lnTo>
                  <a:lnTo>
                    <a:pt x="41304" y="8700"/>
                  </a:lnTo>
                  <a:lnTo>
                    <a:pt x="41377" y="8846"/>
                  </a:lnTo>
                  <a:lnTo>
                    <a:pt x="41450" y="8956"/>
                  </a:lnTo>
                  <a:lnTo>
                    <a:pt x="41596" y="9065"/>
                  </a:lnTo>
                  <a:lnTo>
                    <a:pt x="42510" y="9687"/>
                  </a:lnTo>
                  <a:lnTo>
                    <a:pt x="42327" y="10016"/>
                  </a:lnTo>
                  <a:lnTo>
                    <a:pt x="42254" y="10162"/>
                  </a:lnTo>
                  <a:lnTo>
                    <a:pt x="42254" y="10308"/>
                  </a:lnTo>
                  <a:lnTo>
                    <a:pt x="42217" y="10491"/>
                  </a:lnTo>
                  <a:lnTo>
                    <a:pt x="42144" y="10673"/>
                  </a:lnTo>
                  <a:lnTo>
                    <a:pt x="42071" y="10820"/>
                  </a:lnTo>
                  <a:lnTo>
                    <a:pt x="41962" y="10966"/>
                  </a:lnTo>
                  <a:lnTo>
                    <a:pt x="41706" y="11185"/>
                  </a:lnTo>
                  <a:lnTo>
                    <a:pt x="41450" y="11368"/>
                  </a:lnTo>
                  <a:lnTo>
                    <a:pt x="41231" y="11514"/>
                  </a:lnTo>
                  <a:lnTo>
                    <a:pt x="41121" y="11660"/>
                  </a:lnTo>
                  <a:lnTo>
                    <a:pt x="41011" y="11843"/>
                  </a:lnTo>
                  <a:lnTo>
                    <a:pt x="40938" y="12026"/>
                  </a:lnTo>
                  <a:lnTo>
                    <a:pt x="40646" y="11916"/>
                  </a:lnTo>
                  <a:lnTo>
                    <a:pt x="40536" y="11880"/>
                  </a:lnTo>
                  <a:lnTo>
                    <a:pt x="40500" y="11807"/>
                  </a:lnTo>
                  <a:lnTo>
                    <a:pt x="40463" y="11733"/>
                  </a:lnTo>
                  <a:lnTo>
                    <a:pt x="40500" y="11624"/>
                  </a:lnTo>
                  <a:lnTo>
                    <a:pt x="40609" y="11368"/>
                  </a:lnTo>
                  <a:lnTo>
                    <a:pt x="40719" y="11112"/>
                  </a:lnTo>
                  <a:lnTo>
                    <a:pt x="40755" y="10856"/>
                  </a:lnTo>
                  <a:lnTo>
                    <a:pt x="40755" y="10564"/>
                  </a:lnTo>
                  <a:lnTo>
                    <a:pt x="40682" y="10235"/>
                  </a:lnTo>
                  <a:lnTo>
                    <a:pt x="39951" y="10454"/>
                  </a:lnTo>
                  <a:lnTo>
                    <a:pt x="39951" y="10454"/>
                  </a:lnTo>
                  <a:lnTo>
                    <a:pt x="40171" y="9869"/>
                  </a:lnTo>
                  <a:lnTo>
                    <a:pt x="39988" y="9723"/>
                  </a:lnTo>
                  <a:lnTo>
                    <a:pt x="39732" y="9540"/>
                  </a:lnTo>
                  <a:lnTo>
                    <a:pt x="39659" y="9467"/>
                  </a:lnTo>
                  <a:lnTo>
                    <a:pt x="39659" y="9394"/>
                  </a:lnTo>
                  <a:lnTo>
                    <a:pt x="39659" y="9321"/>
                  </a:lnTo>
                  <a:lnTo>
                    <a:pt x="39695" y="9248"/>
                  </a:lnTo>
                  <a:lnTo>
                    <a:pt x="39915" y="9029"/>
                  </a:lnTo>
                  <a:lnTo>
                    <a:pt x="40061" y="8809"/>
                  </a:lnTo>
                  <a:lnTo>
                    <a:pt x="40097" y="8700"/>
                  </a:lnTo>
                  <a:lnTo>
                    <a:pt x="40134" y="8627"/>
                  </a:lnTo>
                  <a:lnTo>
                    <a:pt x="40097" y="7603"/>
                  </a:lnTo>
                  <a:lnTo>
                    <a:pt x="40061" y="6543"/>
                  </a:lnTo>
                  <a:lnTo>
                    <a:pt x="40317" y="6287"/>
                  </a:lnTo>
                  <a:lnTo>
                    <a:pt x="40573" y="6068"/>
                  </a:lnTo>
                  <a:lnTo>
                    <a:pt x="40719" y="5958"/>
                  </a:lnTo>
                  <a:lnTo>
                    <a:pt x="40902" y="5849"/>
                  </a:lnTo>
                  <a:lnTo>
                    <a:pt x="41121" y="5776"/>
                  </a:lnTo>
                  <a:lnTo>
                    <a:pt x="41340" y="5739"/>
                  </a:lnTo>
                  <a:lnTo>
                    <a:pt x="41486" y="5702"/>
                  </a:lnTo>
                  <a:lnTo>
                    <a:pt x="41596" y="5629"/>
                  </a:lnTo>
                  <a:lnTo>
                    <a:pt x="41852" y="5447"/>
                  </a:lnTo>
                  <a:lnTo>
                    <a:pt x="42364" y="4935"/>
                  </a:lnTo>
                  <a:lnTo>
                    <a:pt x="42473" y="4789"/>
                  </a:lnTo>
                  <a:lnTo>
                    <a:pt x="42583" y="4679"/>
                  </a:lnTo>
                  <a:lnTo>
                    <a:pt x="42619" y="4569"/>
                  </a:lnTo>
                  <a:lnTo>
                    <a:pt x="42619" y="4460"/>
                  </a:lnTo>
                  <a:lnTo>
                    <a:pt x="42583" y="4350"/>
                  </a:lnTo>
                  <a:lnTo>
                    <a:pt x="42473" y="4277"/>
                  </a:lnTo>
                  <a:lnTo>
                    <a:pt x="42144" y="4094"/>
                  </a:lnTo>
                  <a:lnTo>
                    <a:pt x="41925" y="3948"/>
                  </a:lnTo>
                  <a:lnTo>
                    <a:pt x="41633" y="3838"/>
                  </a:lnTo>
                  <a:lnTo>
                    <a:pt x="41340" y="3802"/>
                  </a:lnTo>
                  <a:lnTo>
                    <a:pt x="41121" y="3838"/>
                  </a:lnTo>
                  <a:lnTo>
                    <a:pt x="40902" y="3911"/>
                  </a:lnTo>
                  <a:lnTo>
                    <a:pt x="40682" y="4058"/>
                  </a:lnTo>
                  <a:lnTo>
                    <a:pt x="40536" y="4240"/>
                  </a:lnTo>
                  <a:lnTo>
                    <a:pt x="40280" y="4569"/>
                  </a:lnTo>
                  <a:lnTo>
                    <a:pt x="40061" y="4935"/>
                  </a:lnTo>
                  <a:lnTo>
                    <a:pt x="39915" y="5300"/>
                  </a:lnTo>
                  <a:lnTo>
                    <a:pt x="39842" y="5520"/>
                  </a:lnTo>
                  <a:lnTo>
                    <a:pt x="39842" y="5739"/>
                  </a:lnTo>
                  <a:lnTo>
                    <a:pt x="39805" y="5958"/>
                  </a:lnTo>
                  <a:lnTo>
                    <a:pt x="39695" y="6141"/>
                  </a:lnTo>
                  <a:lnTo>
                    <a:pt x="39549" y="6324"/>
                  </a:lnTo>
                  <a:lnTo>
                    <a:pt x="39366" y="6470"/>
                  </a:lnTo>
                  <a:lnTo>
                    <a:pt x="39330" y="6287"/>
                  </a:lnTo>
                  <a:lnTo>
                    <a:pt x="39366" y="6214"/>
                  </a:lnTo>
                  <a:lnTo>
                    <a:pt x="39440" y="6068"/>
                  </a:lnTo>
                  <a:lnTo>
                    <a:pt x="39513" y="5958"/>
                  </a:lnTo>
                  <a:lnTo>
                    <a:pt x="39622" y="5666"/>
                  </a:lnTo>
                  <a:lnTo>
                    <a:pt x="39622" y="5410"/>
                  </a:lnTo>
                  <a:lnTo>
                    <a:pt x="39622" y="5081"/>
                  </a:lnTo>
                  <a:lnTo>
                    <a:pt x="39622" y="4971"/>
                  </a:lnTo>
                  <a:lnTo>
                    <a:pt x="39659" y="4789"/>
                  </a:lnTo>
                  <a:lnTo>
                    <a:pt x="39768" y="4533"/>
                  </a:lnTo>
                  <a:lnTo>
                    <a:pt x="39915" y="4240"/>
                  </a:lnTo>
                  <a:lnTo>
                    <a:pt x="40134" y="3948"/>
                  </a:lnTo>
                  <a:lnTo>
                    <a:pt x="39915" y="3692"/>
                  </a:lnTo>
                  <a:lnTo>
                    <a:pt x="39842" y="3582"/>
                  </a:lnTo>
                  <a:lnTo>
                    <a:pt x="39732" y="3546"/>
                  </a:lnTo>
                  <a:lnTo>
                    <a:pt x="39293" y="3509"/>
                  </a:lnTo>
                  <a:lnTo>
                    <a:pt x="39001" y="3546"/>
                  </a:lnTo>
                  <a:lnTo>
                    <a:pt x="38708" y="3582"/>
                  </a:lnTo>
                  <a:lnTo>
                    <a:pt x="38526" y="3656"/>
                  </a:lnTo>
                  <a:lnTo>
                    <a:pt x="38416" y="3765"/>
                  </a:lnTo>
                  <a:lnTo>
                    <a:pt x="38343" y="3875"/>
                  </a:lnTo>
                  <a:lnTo>
                    <a:pt x="38270" y="3985"/>
                  </a:lnTo>
                  <a:lnTo>
                    <a:pt x="38233" y="4131"/>
                  </a:lnTo>
                  <a:lnTo>
                    <a:pt x="38233" y="4313"/>
                  </a:lnTo>
                  <a:lnTo>
                    <a:pt x="38233" y="4496"/>
                  </a:lnTo>
                  <a:lnTo>
                    <a:pt x="38306" y="4679"/>
                  </a:lnTo>
                  <a:lnTo>
                    <a:pt x="37904" y="4679"/>
                  </a:lnTo>
                  <a:lnTo>
                    <a:pt x="37648" y="4569"/>
                  </a:lnTo>
                  <a:lnTo>
                    <a:pt x="37466" y="4533"/>
                  </a:lnTo>
                  <a:lnTo>
                    <a:pt x="37356" y="4533"/>
                  </a:lnTo>
                  <a:lnTo>
                    <a:pt x="37283" y="4642"/>
                  </a:lnTo>
                  <a:lnTo>
                    <a:pt x="37246" y="4789"/>
                  </a:lnTo>
                  <a:lnTo>
                    <a:pt x="37246" y="5045"/>
                  </a:lnTo>
                  <a:lnTo>
                    <a:pt x="37283" y="5191"/>
                  </a:lnTo>
                  <a:lnTo>
                    <a:pt x="37320" y="5337"/>
                  </a:lnTo>
                  <a:lnTo>
                    <a:pt x="37466" y="5666"/>
                  </a:lnTo>
                  <a:lnTo>
                    <a:pt x="37941" y="7055"/>
                  </a:lnTo>
                  <a:lnTo>
                    <a:pt x="39220" y="6507"/>
                  </a:lnTo>
                  <a:lnTo>
                    <a:pt x="39220" y="6507"/>
                  </a:lnTo>
                  <a:lnTo>
                    <a:pt x="38745" y="7164"/>
                  </a:lnTo>
                  <a:lnTo>
                    <a:pt x="38562" y="7420"/>
                  </a:lnTo>
                  <a:lnTo>
                    <a:pt x="38380" y="7713"/>
                  </a:lnTo>
                  <a:lnTo>
                    <a:pt x="38270" y="8042"/>
                  </a:lnTo>
                  <a:lnTo>
                    <a:pt x="38160" y="8407"/>
                  </a:lnTo>
                  <a:lnTo>
                    <a:pt x="37941" y="9138"/>
                  </a:lnTo>
                  <a:lnTo>
                    <a:pt x="37320" y="8809"/>
                  </a:lnTo>
                  <a:lnTo>
                    <a:pt x="36333" y="9577"/>
                  </a:lnTo>
                  <a:lnTo>
                    <a:pt x="36589" y="10052"/>
                  </a:lnTo>
                  <a:lnTo>
                    <a:pt x="35821" y="10856"/>
                  </a:lnTo>
                  <a:lnTo>
                    <a:pt x="35236" y="10856"/>
                  </a:lnTo>
                  <a:lnTo>
                    <a:pt x="34907" y="10820"/>
                  </a:lnTo>
                  <a:lnTo>
                    <a:pt x="34578" y="10710"/>
                  </a:lnTo>
                  <a:lnTo>
                    <a:pt x="34322" y="10564"/>
                  </a:lnTo>
                  <a:lnTo>
                    <a:pt x="34066" y="10381"/>
                  </a:lnTo>
                  <a:lnTo>
                    <a:pt x="33920" y="10125"/>
                  </a:lnTo>
                  <a:lnTo>
                    <a:pt x="33811" y="9833"/>
                  </a:lnTo>
                  <a:lnTo>
                    <a:pt x="33737" y="9540"/>
                  </a:lnTo>
                  <a:lnTo>
                    <a:pt x="33737" y="9175"/>
                  </a:lnTo>
                  <a:lnTo>
                    <a:pt x="33409" y="9065"/>
                  </a:lnTo>
                  <a:lnTo>
                    <a:pt x="33080" y="9029"/>
                  </a:lnTo>
                  <a:lnTo>
                    <a:pt x="32678" y="9065"/>
                  </a:lnTo>
                  <a:lnTo>
                    <a:pt x="32239" y="9175"/>
                  </a:lnTo>
                  <a:lnTo>
                    <a:pt x="32385" y="9796"/>
                  </a:lnTo>
                  <a:lnTo>
                    <a:pt x="31800" y="10600"/>
                  </a:lnTo>
                  <a:lnTo>
                    <a:pt x="31764" y="10600"/>
                  </a:lnTo>
                  <a:lnTo>
                    <a:pt x="31691" y="10527"/>
                  </a:lnTo>
                  <a:lnTo>
                    <a:pt x="31544" y="10235"/>
                  </a:lnTo>
                  <a:lnTo>
                    <a:pt x="31325" y="9979"/>
                  </a:lnTo>
                  <a:lnTo>
                    <a:pt x="31215" y="9906"/>
                  </a:lnTo>
                  <a:lnTo>
                    <a:pt x="31106" y="9796"/>
                  </a:lnTo>
                  <a:lnTo>
                    <a:pt x="30960" y="9760"/>
                  </a:lnTo>
                  <a:lnTo>
                    <a:pt x="30594" y="9760"/>
                  </a:lnTo>
                  <a:lnTo>
                    <a:pt x="30375" y="9833"/>
                  </a:lnTo>
                  <a:lnTo>
                    <a:pt x="30265" y="9869"/>
                  </a:lnTo>
                  <a:lnTo>
                    <a:pt x="30119" y="9833"/>
                  </a:lnTo>
                  <a:lnTo>
                    <a:pt x="29973" y="9796"/>
                  </a:lnTo>
                  <a:lnTo>
                    <a:pt x="29680" y="9723"/>
                  </a:lnTo>
                  <a:lnTo>
                    <a:pt x="29498" y="9650"/>
                  </a:lnTo>
                  <a:lnTo>
                    <a:pt x="29351" y="9540"/>
                  </a:lnTo>
                  <a:lnTo>
                    <a:pt x="29278" y="9394"/>
                  </a:lnTo>
                  <a:lnTo>
                    <a:pt x="29205" y="9211"/>
                  </a:lnTo>
                  <a:lnTo>
                    <a:pt x="29571" y="9065"/>
                  </a:lnTo>
                  <a:lnTo>
                    <a:pt x="29717" y="8992"/>
                  </a:lnTo>
                  <a:lnTo>
                    <a:pt x="29826" y="8919"/>
                  </a:lnTo>
                  <a:lnTo>
                    <a:pt x="29900" y="8809"/>
                  </a:lnTo>
                  <a:lnTo>
                    <a:pt x="29936" y="8700"/>
                  </a:lnTo>
                  <a:lnTo>
                    <a:pt x="29936" y="8553"/>
                  </a:lnTo>
                  <a:lnTo>
                    <a:pt x="29900" y="8444"/>
                  </a:lnTo>
                  <a:lnTo>
                    <a:pt x="29826" y="8334"/>
                  </a:lnTo>
                  <a:lnTo>
                    <a:pt x="29680" y="8188"/>
                  </a:lnTo>
                  <a:lnTo>
                    <a:pt x="29498" y="8078"/>
                  </a:lnTo>
                  <a:lnTo>
                    <a:pt x="29278" y="7969"/>
                  </a:lnTo>
                  <a:lnTo>
                    <a:pt x="29059" y="7932"/>
                  </a:lnTo>
                  <a:lnTo>
                    <a:pt x="28840" y="7822"/>
                  </a:lnTo>
                  <a:lnTo>
                    <a:pt x="28620" y="7713"/>
                  </a:lnTo>
                  <a:lnTo>
                    <a:pt x="28438" y="7603"/>
                  </a:lnTo>
                  <a:lnTo>
                    <a:pt x="28291" y="7457"/>
                  </a:lnTo>
                  <a:lnTo>
                    <a:pt x="28145" y="7274"/>
                  </a:lnTo>
                  <a:lnTo>
                    <a:pt x="27889" y="6909"/>
                  </a:lnTo>
                  <a:lnTo>
                    <a:pt x="27743" y="6689"/>
                  </a:lnTo>
                  <a:lnTo>
                    <a:pt x="27560" y="6543"/>
                  </a:lnTo>
                  <a:lnTo>
                    <a:pt x="27378" y="6470"/>
                  </a:lnTo>
                  <a:lnTo>
                    <a:pt x="27158" y="6433"/>
                  </a:lnTo>
                  <a:lnTo>
                    <a:pt x="26939" y="6470"/>
                  </a:lnTo>
                  <a:lnTo>
                    <a:pt x="26866" y="6470"/>
                  </a:lnTo>
                  <a:lnTo>
                    <a:pt x="26647" y="6433"/>
                  </a:lnTo>
                  <a:lnTo>
                    <a:pt x="26573" y="5922"/>
                  </a:lnTo>
                  <a:lnTo>
                    <a:pt x="26391" y="5958"/>
                  </a:lnTo>
                  <a:lnTo>
                    <a:pt x="26281" y="5995"/>
                  </a:lnTo>
                  <a:lnTo>
                    <a:pt x="26208" y="6031"/>
                  </a:lnTo>
                  <a:lnTo>
                    <a:pt x="26098" y="6141"/>
                  </a:lnTo>
                  <a:lnTo>
                    <a:pt x="26025" y="6178"/>
                  </a:lnTo>
                  <a:lnTo>
                    <a:pt x="25879" y="6178"/>
                  </a:lnTo>
                  <a:lnTo>
                    <a:pt x="25806" y="6104"/>
                  </a:lnTo>
                  <a:lnTo>
                    <a:pt x="25769" y="6031"/>
                  </a:lnTo>
                  <a:lnTo>
                    <a:pt x="25769" y="5958"/>
                  </a:lnTo>
                  <a:lnTo>
                    <a:pt x="25769" y="5739"/>
                  </a:lnTo>
                  <a:lnTo>
                    <a:pt x="25806" y="4862"/>
                  </a:lnTo>
                  <a:lnTo>
                    <a:pt x="25660" y="4789"/>
                  </a:lnTo>
                  <a:lnTo>
                    <a:pt x="25477" y="5008"/>
                  </a:lnTo>
                  <a:lnTo>
                    <a:pt x="25404" y="5118"/>
                  </a:lnTo>
                  <a:lnTo>
                    <a:pt x="25294" y="5191"/>
                  </a:lnTo>
                  <a:lnTo>
                    <a:pt x="25111" y="5264"/>
                  </a:lnTo>
                  <a:lnTo>
                    <a:pt x="24819" y="5264"/>
                  </a:lnTo>
                  <a:lnTo>
                    <a:pt x="24746" y="5227"/>
                  </a:lnTo>
                  <a:lnTo>
                    <a:pt x="24636" y="5118"/>
                  </a:lnTo>
                  <a:lnTo>
                    <a:pt x="24527" y="5045"/>
                  </a:lnTo>
                  <a:lnTo>
                    <a:pt x="24417" y="5008"/>
                  </a:lnTo>
                  <a:lnTo>
                    <a:pt x="24271" y="4971"/>
                  </a:lnTo>
                  <a:lnTo>
                    <a:pt x="24088" y="5008"/>
                  </a:lnTo>
                  <a:lnTo>
                    <a:pt x="23869" y="5081"/>
                  </a:lnTo>
                  <a:lnTo>
                    <a:pt x="23686" y="5154"/>
                  </a:lnTo>
                  <a:lnTo>
                    <a:pt x="23540" y="5191"/>
                  </a:lnTo>
                  <a:lnTo>
                    <a:pt x="22955" y="5227"/>
                  </a:lnTo>
                  <a:lnTo>
                    <a:pt x="22370" y="5264"/>
                  </a:lnTo>
                  <a:lnTo>
                    <a:pt x="21639" y="5410"/>
                  </a:lnTo>
                  <a:lnTo>
                    <a:pt x="20871" y="5593"/>
                  </a:lnTo>
                  <a:lnTo>
                    <a:pt x="20725" y="5373"/>
                  </a:lnTo>
                  <a:lnTo>
                    <a:pt x="20616" y="5227"/>
                  </a:lnTo>
                  <a:lnTo>
                    <a:pt x="20579" y="5081"/>
                  </a:lnTo>
                  <a:lnTo>
                    <a:pt x="20506" y="4825"/>
                  </a:lnTo>
                  <a:lnTo>
                    <a:pt x="20360" y="4606"/>
                  </a:lnTo>
                  <a:lnTo>
                    <a:pt x="20213" y="4460"/>
                  </a:lnTo>
                  <a:lnTo>
                    <a:pt x="19994" y="4277"/>
                  </a:lnTo>
                  <a:lnTo>
                    <a:pt x="19775" y="4131"/>
                  </a:lnTo>
                  <a:lnTo>
                    <a:pt x="19592" y="3948"/>
                  </a:lnTo>
                  <a:lnTo>
                    <a:pt x="19227" y="3582"/>
                  </a:lnTo>
                  <a:lnTo>
                    <a:pt x="19044" y="3400"/>
                  </a:lnTo>
                  <a:lnTo>
                    <a:pt x="18934" y="3327"/>
                  </a:lnTo>
                  <a:lnTo>
                    <a:pt x="18825" y="3290"/>
                  </a:lnTo>
                  <a:lnTo>
                    <a:pt x="18569" y="3253"/>
                  </a:lnTo>
                  <a:lnTo>
                    <a:pt x="18349" y="3144"/>
                  </a:lnTo>
                  <a:lnTo>
                    <a:pt x="18130" y="3034"/>
                  </a:lnTo>
                  <a:lnTo>
                    <a:pt x="17947" y="2925"/>
                  </a:lnTo>
                  <a:lnTo>
                    <a:pt x="17728" y="2778"/>
                  </a:lnTo>
                  <a:lnTo>
                    <a:pt x="17545" y="2632"/>
                  </a:lnTo>
                  <a:lnTo>
                    <a:pt x="17216" y="2303"/>
                  </a:lnTo>
                  <a:lnTo>
                    <a:pt x="17034" y="2157"/>
                  </a:lnTo>
                  <a:lnTo>
                    <a:pt x="16814" y="2047"/>
                  </a:lnTo>
                  <a:lnTo>
                    <a:pt x="16595" y="1938"/>
                  </a:lnTo>
                  <a:lnTo>
                    <a:pt x="16339" y="1901"/>
                  </a:lnTo>
                  <a:lnTo>
                    <a:pt x="16266" y="1901"/>
                  </a:lnTo>
                  <a:lnTo>
                    <a:pt x="16193" y="1536"/>
                  </a:lnTo>
                  <a:lnTo>
                    <a:pt x="16120" y="1353"/>
                  </a:lnTo>
                  <a:lnTo>
                    <a:pt x="16047" y="1207"/>
                  </a:lnTo>
                  <a:lnTo>
                    <a:pt x="15974" y="1060"/>
                  </a:lnTo>
                  <a:lnTo>
                    <a:pt x="15864" y="914"/>
                  </a:lnTo>
                  <a:lnTo>
                    <a:pt x="15718" y="841"/>
                  </a:lnTo>
                  <a:lnTo>
                    <a:pt x="15498" y="731"/>
                  </a:lnTo>
                  <a:lnTo>
                    <a:pt x="15462" y="695"/>
                  </a:lnTo>
                  <a:lnTo>
                    <a:pt x="15425" y="585"/>
                  </a:lnTo>
                  <a:lnTo>
                    <a:pt x="15352" y="366"/>
                  </a:lnTo>
                  <a:lnTo>
                    <a:pt x="15242" y="220"/>
                  </a:lnTo>
                  <a:lnTo>
                    <a:pt x="15133" y="110"/>
                  </a:lnTo>
                  <a:lnTo>
                    <a:pt x="14987" y="37"/>
                  </a:lnTo>
                  <a:lnTo>
                    <a:pt x="1487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3900000" y="34866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3592050" y="3417175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3592050" y="3417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7"/>
            <p:cNvSpPr/>
            <p:nvPr/>
          </p:nvSpPr>
          <p:spPr>
            <a:xfrm>
              <a:off x="3666075" y="4015725"/>
              <a:ext cx="33825" cy="12800"/>
            </a:xfrm>
            <a:custGeom>
              <a:avLst/>
              <a:gdLst/>
              <a:ahLst/>
              <a:cxnLst/>
              <a:rect l="l" t="t" r="r" b="b"/>
              <a:pathLst>
                <a:path w="1353" h="512" fill="none" extrusionOk="0">
                  <a:moveTo>
                    <a:pt x="402" y="512"/>
                  </a:moveTo>
                  <a:lnTo>
                    <a:pt x="402" y="512"/>
                  </a:lnTo>
                  <a:lnTo>
                    <a:pt x="219" y="512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256" y="293"/>
                  </a:lnTo>
                  <a:lnTo>
                    <a:pt x="475" y="146"/>
                  </a:lnTo>
                  <a:lnTo>
                    <a:pt x="695" y="37"/>
                  </a:lnTo>
                  <a:lnTo>
                    <a:pt x="841" y="0"/>
                  </a:lnTo>
                  <a:lnTo>
                    <a:pt x="950" y="0"/>
                  </a:lnTo>
                  <a:lnTo>
                    <a:pt x="950" y="0"/>
                  </a:lnTo>
                  <a:lnTo>
                    <a:pt x="1133" y="0"/>
                  </a:lnTo>
                  <a:lnTo>
                    <a:pt x="1353" y="110"/>
                  </a:lnTo>
                  <a:lnTo>
                    <a:pt x="1353" y="110"/>
                  </a:lnTo>
                  <a:lnTo>
                    <a:pt x="877" y="366"/>
                  </a:lnTo>
                  <a:lnTo>
                    <a:pt x="658" y="475"/>
                  </a:lnTo>
                  <a:lnTo>
                    <a:pt x="402" y="51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7"/>
            <p:cNvSpPr/>
            <p:nvPr/>
          </p:nvSpPr>
          <p:spPr>
            <a:xfrm>
              <a:off x="3721800" y="3992875"/>
              <a:ext cx="30175" cy="8250"/>
            </a:xfrm>
            <a:custGeom>
              <a:avLst/>
              <a:gdLst/>
              <a:ahLst/>
              <a:cxnLst/>
              <a:rect l="l" t="t" r="r" b="b"/>
              <a:pathLst>
                <a:path w="1207" h="330" fill="none" extrusionOk="0">
                  <a:moveTo>
                    <a:pt x="659" y="329"/>
                  </a:moveTo>
                  <a:lnTo>
                    <a:pt x="659" y="329"/>
                  </a:lnTo>
                  <a:lnTo>
                    <a:pt x="476" y="293"/>
                  </a:lnTo>
                  <a:lnTo>
                    <a:pt x="330" y="256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330" y="37"/>
                  </a:lnTo>
                  <a:lnTo>
                    <a:pt x="659" y="0"/>
                  </a:lnTo>
                  <a:lnTo>
                    <a:pt x="659" y="0"/>
                  </a:lnTo>
                  <a:lnTo>
                    <a:pt x="915" y="37"/>
                  </a:lnTo>
                  <a:lnTo>
                    <a:pt x="1207" y="110"/>
                  </a:lnTo>
                  <a:lnTo>
                    <a:pt x="1207" y="110"/>
                  </a:lnTo>
                  <a:lnTo>
                    <a:pt x="1061" y="183"/>
                  </a:lnTo>
                  <a:lnTo>
                    <a:pt x="915" y="256"/>
                  </a:lnTo>
                  <a:lnTo>
                    <a:pt x="805" y="293"/>
                  </a:lnTo>
                  <a:lnTo>
                    <a:pt x="659" y="32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7"/>
            <p:cNvSpPr/>
            <p:nvPr/>
          </p:nvSpPr>
          <p:spPr>
            <a:xfrm>
              <a:off x="3606675" y="3951750"/>
              <a:ext cx="42050" cy="66725"/>
            </a:xfrm>
            <a:custGeom>
              <a:avLst/>
              <a:gdLst/>
              <a:ahLst/>
              <a:cxnLst/>
              <a:rect l="l" t="t" r="r" b="b"/>
              <a:pathLst>
                <a:path w="1682" h="2669" fill="none" extrusionOk="0">
                  <a:moveTo>
                    <a:pt x="220" y="2669"/>
                  </a:moveTo>
                  <a:lnTo>
                    <a:pt x="220" y="2669"/>
                  </a:lnTo>
                  <a:lnTo>
                    <a:pt x="183" y="2669"/>
                  </a:lnTo>
                  <a:lnTo>
                    <a:pt x="183" y="2669"/>
                  </a:lnTo>
                  <a:lnTo>
                    <a:pt x="147" y="2632"/>
                  </a:lnTo>
                  <a:lnTo>
                    <a:pt x="110" y="2596"/>
                  </a:lnTo>
                  <a:lnTo>
                    <a:pt x="37" y="2449"/>
                  </a:lnTo>
                  <a:lnTo>
                    <a:pt x="37" y="2449"/>
                  </a:lnTo>
                  <a:lnTo>
                    <a:pt x="0" y="2376"/>
                  </a:lnTo>
                  <a:lnTo>
                    <a:pt x="0" y="2376"/>
                  </a:lnTo>
                  <a:lnTo>
                    <a:pt x="329" y="1353"/>
                  </a:lnTo>
                  <a:lnTo>
                    <a:pt x="512" y="878"/>
                  </a:lnTo>
                  <a:lnTo>
                    <a:pt x="695" y="366"/>
                  </a:lnTo>
                  <a:lnTo>
                    <a:pt x="695" y="366"/>
                  </a:lnTo>
                  <a:lnTo>
                    <a:pt x="768" y="256"/>
                  </a:lnTo>
                  <a:lnTo>
                    <a:pt x="951" y="147"/>
                  </a:lnTo>
                  <a:lnTo>
                    <a:pt x="1316" y="0"/>
                  </a:lnTo>
                  <a:lnTo>
                    <a:pt x="1316" y="0"/>
                  </a:lnTo>
                  <a:lnTo>
                    <a:pt x="1426" y="0"/>
                  </a:lnTo>
                  <a:lnTo>
                    <a:pt x="1426" y="0"/>
                  </a:lnTo>
                  <a:lnTo>
                    <a:pt x="1535" y="0"/>
                  </a:lnTo>
                  <a:lnTo>
                    <a:pt x="1609" y="74"/>
                  </a:lnTo>
                  <a:lnTo>
                    <a:pt x="1682" y="183"/>
                  </a:lnTo>
                  <a:lnTo>
                    <a:pt x="1682" y="329"/>
                  </a:lnTo>
                  <a:lnTo>
                    <a:pt x="1682" y="329"/>
                  </a:lnTo>
                  <a:lnTo>
                    <a:pt x="1462" y="476"/>
                  </a:lnTo>
                  <a:lnTo>
                    <a:pt x="1280" y="622"/>
                  </a:lnTo>
                  <a:lnTo>
                    <a:pt x="1133" y="768"/>
                  </a:lnTo>
                  <a:lnTo>
                    <a:pt x="1024" y="951"/>
                  </a:lnTo>
                  <a:lnTo>
                    <a:pt x="914" y="1170"/>
                  </a:lnTo>
                  <a:lnTo>
                    <a:pt x="841" y="1389"/>
                  </a:lnTo>
                  <a:lnTo>
                    <a:pt x="768" y="1901"/>
                  </a:lnTo>
                  <a:lnTo>
                    <a:pt x="768" y="1901"/>
                  </a:lnTo>
                  <a:lnTo>
                    <a:pt x="731" y="2047"/>
                  </a:lnTo>
                  <a:lnTo>
                    <a:pt x="658" y="2230"/>
                  </a:lnTo>
                  <a:lnTo>
                    <a:pt x="475" y="2596"/>
                  </a:lnTo>
                  <a:lnTo>
                    <a:pt x="475" y="2596"/>
                  </a:lnTo>
                  <a:lnTo>
                    <a:pt x="439" y="2632"/>
                  </a:lnTo>
                  <a:lnTo>
                    <a:pt x="366" y="2632"/>
                  </a:lnTo>
                  <a:lnTo>
                    <a:pt x="220" y="2669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7"/>
            <p:cNvSpPr/>
            <p:nvPr/>
          </p:nvSpPr>
          <p:spPr>
            <a:xfrm>
              <a:off x="3662400" y="3950825"/>
              <a:ext cx="43900" cy="41150"/>
            </a:xfrm>
            <a:custGeom>
              <a:avLst/>
              <a:gdLst/>
              <a:ahLst/>
              <a:cxnLst/>
              <a:rect l="l" t="t" r="r" b="b"/>
              <a:pathLst>
                <a:path w="1756" h="1646" fill="none" extrusionOk="0">
                  <a:moveTo>
                    <a:pt x="842" y="1646"/>
                  </a:moveTo>
                  <a:lnTo>
                    <a:pt x="842" y="1646"/>
                  </a:lnTo>
                  <a:lnTo>
                    <a:pt x="586" y="1573"/>
                  </a:lnTo>
                  <a:lnTo>
                    <a:pt x="476" y="1536"/>
                  </a:lnTo>
                  <a:lnTo>
                    <a:pt x="403" y="1463"/>
                  </a:lnTo>
                  <a:lnTo>
                    <a:pt x="366" y="1390"/>
                  </a:lnTo>
                  <a:lnTo>
                    <a:pt x="330" y="1317"/>
                  </a:lnTo>
                  <a:lnTo>
                    <a:pt x="293" y="1024"/>
                  </a:lnTo>
                  <a:lnTo>
                    <a:pt x="293" y="1024"/>
                  </a:lnTo>
                  <a:lnTo>
                    <a:pt x="257" y="842"/>
                  </a:lnTo>
                  <a:lnTo>
                    <a:pt x="184" y="659"/>
                  </a:lnTo>
                  <a:lnTo>
                    <a:pt x="184" y="659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513" y="1"/>
                  </a:lnTo>
                  <a:lnTo>
                    <a:pt x="513" y="1"/>
                  </a:lnTo>
                  <a:lnTo>
                    <a:pt x="769" y="1"/>
                  </a:lnTo>
                  <a:lnTo>
                    <a:pt x="1024" y="37"/>
                  </a:lnTo>
                  <a:lnTo>
                    <a:pt x="1207" y="111"/>
                  </a:lnTo>
                  <a:lnTo>
                    <a:pt x="1390" y="220"/>
                  </a:lnTo>
                  <a:lnTo>
                    <a:pt x="1500" y="366"/>
                  </a:lnTo>
                  <a:lnTo>
                    <a:pt x="1609" y="513"/>
                  </a:lnTo>
                  <a:lnTo>
                    <a:pt x="1719" y="695"/>
                  </a:lnTo>
                  <a:lnTo>
                    <a:pt x="1755" y="915"/>
                  </a:lnTo>
                  <a:lnTo>
                    <a:pt x="1755" y="915"/>
                  </a:lnTo>
                  <a:lnTo>
                    <a:pt x="1463" y="951"/>
                  </a:lnTo>
                  <a:lnTo>
                    <a:pt x="1317" y="988"/>
                  </a:lnTo>
                  <a:lnTo>
                    <a:pt x="1171" y="1061"/>
                  </a:lnTo>
                  <a:lnTo>
                    <a:pt x="1171" y="1061"/>
                  </a:lnTo>
                  <a:lnTo>
                    <a:pt x="1097" y="1171"/>
                  </a:lnTo>
                  <a:lnTo>
                    <a:pt x="988" y="1317"/>
                  </a:lnTo>
                  <a:lnTo>
                    <a:pt x="842" y="164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3584750" y="3898750"/>
              <a:ext cx="73125" cy="40225"/>
            </a:xfrm>
            <a:custGeom>
              <a:avLst/>
              <a:gdLst/>
              <a:ahLst/>
              <a:cxnLst/>
              <a:rect l="l" t="t" r="r" b="b"/>
              <a:pathLst>
                <a:path w="2925" h="1609" fill="none" extrusionOk="0">
                  <a:moveTo>
                    <a:pt x="110" y="1463"/>
                  </a:moveTo>
                  <a:lnTo>
                    <a:pt x="110" y="1463"/>
                  </a:lnTo>
                  <a:lnTo>
                    <a:pt x="0" y="1207"/>
                  </a:lnTo>
                  <a:lnTo>
                    <a:pt x="0" y="1134"/>
                  </a:lnTo>
                  <a:lnTo>
                    <a:pt x="0" y="1060"/>
                  </a:lnTo>
                  <a:lnTo>
                    <a:pt x="37" y="987"/>
                  </a:lnTo>
                  <a:lnTo>
                    <a:pt x="73" y="914"/>
                  </a:lnTo>
                  <a:lnTo>
                    <a:pt x="292" y="805"/>
                  </a:lnTo>
                  <a:lnTo>
                    <a:pt x="292" y="805"/>
                  </a:lnTo>
                  <a:lnTo>
                    <a:pt x="1097" y="439"/>
                  </a:lnTo>
                  <a:lnTo>
                    <a:pt x="1937" y="0"/>
                  </a:lnTo>
                  <a:lnTo>
                    <a:pt x="1937" y="0"/>
                  </a:lnTo>
                  <a:lnTo>
                    <a:pt x="2303" y="293"/>
                  </a:lnTo>
                  <a:lnTo>
                    <a:pt x="2486" y="439"/>
                  </a:lnTo>
                  <a:lnTo>
                    <a:pt x="2632" y="585"/>
                  </a:lnTo>
                  <a:lnTo>
                    <a:pt x="2778" y="768"/>
                  </a:lnTo>
                  <a:lnTo>
                    <a:pt x="2888" y="987"/>
                  </a:lnTo>
                  <a:lnTo>
                    <a:pt x="2924" y="1243"/>
                  </a:lnTo>
                  <a:lnTo>
                    <a:pt x="2888" y="1536"/>
                  </a:lnTo>
                  <a:lnTo>
                    <a:pt x="2888" y="1536"/>
                  </a:lnTo>
                  <a:lnTo>
                    <a:pt x="2486" y="1572"/>
                  </a:lnTo>
                  <a:lnTo>
                    <a:pt x="2157" y="1609"/>
                  </a:lnTo>
                  <a:lnTo>
                    <a:pt x="2157" y="1609"/>
                  </a:lnTo>
                  <a:lnTo>
                    <a:pt x="1937" y="1572"/>
                  </a:lnTo>
                  <a:lnTo>
                    <a:pt x="1755" y="1499"/>
                  </a:lnTo>
                  <a:lnTo>
                    <a:pt x="1535" y="1316"/>
                  </a:lnTo>
                  <a:lnTo>
                    <a:pt x="1279" y="1097"/>
                  </a:lnTo>
                  <a:lnTo>
                    <a:pt x="1279" y="1097"/>
                  </a:lnTo>
                  <a:lnTo>
                    <a:pt x="110" y="146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7"/>
            <p:cNvSpPr/>
            <p:nvPr/>
          </p:nvSpPr>
          <p:spPr>
            <a:xfrm>
              <a:off x="3193650" y="3855800"/>
              <a:ext cx="9150" cy="11900"/>
            </a:xfrm>
            <a:custGeom>
              <a:avLst/>
              <a:gdLst/>
              <a:ahLst/>
              <a:cxnLst/>
              <a:rect l="l" t="t" r="r" b="b"/>
              <a:pathLst>
                <a:path w="366" h="476" fill="none" extrusionOk="0">
                  <a:moveTo>
                    <a:pt x="292" y="476"/>
                  </a:moveTo>
                  <a:lnTo>
                    <a:pt x="292" y="476"/>
                  </a:lnTo>
                  <a:lnTo>
                    <a:pt x="110" y="439"/>
                  </a:lnTo>
                  <a:lnTo>
                    <a:pt x="37" y="439"/>
                  </a:lnTo>
                  <a:lnTo>
                    <a:pt x="0" y="403"/>
                  </a:lnTo>
                  <a:lnTo>
                    <a:pt x="0" y="403"/>
                  </a:lnTo>
                  <a:lnTo>
                    <a:pt x="0" y="256"/>
                  </a:lnTo>
                  <a:lnTo>
                    <a:pt x="37" y="147"/>
                  </a:lnTo>
                  <a:lnTo>
                    <a:pt x="183" y="74"/>
                  </a:lnTo>
                  <a:lnTo>
                    <a:pt x="366" y="1"/>
                  </a:lnTo>
                  <a:lnTo>
                    <a:pt x="366" y="1"/>
                  </a:lnTo>
                  <a:lnTo>
                    <a:pt x="292" y="47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37"/>
            <p:cNvSpPr/>
            <p:nvPr/>
          </p:nvSpPr>
          <p:spPr>
            <a:xfrm>
              <a:off x="3931075" y="3819250"/>
              <a:ext cx="8250" cy="2775"/>
            </a:xfrm>
            <a:custGeom>
              <a:avLst/>
              <a:gdLst/>
              <a:ahLst/>
              <a:cxnLst/>
              <a:rect l="l" t="t" r="r" b="b"/>
              <a:pathLst>
                <a:path w="330" h="111" fill="none" extrusionOk="0">
                  <a:moveTo>
                    <a:pt x="329" y="110"/>
                  </a:moveTo>
                  <a:lnTo>
                    <a:pt x="329" y="110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329" y="11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7"/>
            <p:cNvSpPr/>
            <p:nvPr/>
          </p:nvSpPr>
          <p:spPr>
            <a:xfrm>
              <a:off x="3522600" y="3795500"/>
              <a:ext cx="10075" cy="31075"/>
            </a:xfrm>
            <a:custGeom>
              <a:avLst/>
              <a:gdLst/>
              <a:ahLst/>
              <a:cxnLst/>
              <a:rect l="l" t="t" r="r" b="b"/>
              <a:pathLst>
                <a:path w="403" h="1243" fill="none" extrusionOk="0">
                  <a:moveTo>
                    <a:pt x="403" y="1243"/>
                  </a:moveTo>
                  <a:lnTo>
                    <a:pt x="403" y="1243"/>
                  </a:lnTo>
                  <a:lnTo>
                    <a:pt x="220" y="1060"/>
                  </a:lnTo>
                  <a:lnTo>
                    <a:pt x="74" y="914"/>
                  </a:lnTo>
                  <a:lnTo>
                    <a:pt x="1" y="731"/>
                  </a:lnTo>
                  <a:lnTo>
                    <a:pt x="1" y="548"/>
                  </a:lnTo>
                  <a:lnTo>
                    <a:pt x="1" y="402"/>
                  </a:lnTo>
                  <a:lnTo>
                    <a:pt x="74" y="256"/>
                  </a:lnTo>
                  <a:lnTo>
                    <a:pt x="220" y="110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403" y="124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7"/>
            <p:cNvSpPr/>
            <p:nvPr/>
          </p:nvSpPr>
          <p:spPr>
            <a:xfrm>
              <a:off x="3504325" y="3786350"/>
              <a:ext cx="4600" cy="15575"/>
            </a:xfrm>
            <a:custGeom>
              <a:avLst/>
              <a:gdLst/>
              <a:ahLst/>
              <a:cxnLst/>
              <a:rect l="l" t="t" r="r" b="b"/>
              <a:pathLst>
                <a:path w="184" h="623" fill="none" extrusionOk="0">
                  <a:moveTo>
                    <a:pt x="183" y="622"/>
                  </a:moveTo>
                  <a:lnTo>
                    <a:pt x="183" y="622"/>
                  </a:lnTo>
                  <a:lnTo>
                    <a:pt x="37" y="476"/>
                  </a:lnTo>
                  <a:lnTo>
                    <a:pt x="1" y="366"/>
                  </a:lnTo>
                  <a:lnTo>
                    <a:pt x="1" y="293"/>
                  </a:lnTo>
                  <a:lnTo>
                    <a:pt x="1" y="220"/>
                  </a:lnTo>
                  <a:lnTo>
                    <a:pt x="37" y="147"/>
                  </a:lnTo>
                  <a:lnTo>
                    <a:pt x="183" y="1"/>
                  </a:lnTo>
                  <a:lnTo>
                    <a:pt x="183" y="1"/>
                  </a:lnTo>
                  <a:lnTo>
                    <a:pt x="183" y="62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7"/>
            <p:cNvSpPr/>
            <p:nvPr/>
          </p:nvSpPr>
          <p:spPr>
            <a:xfrm>
              <a:off x="3505250" y="3701375"/>
              <a:ext cx="4575" cy="10075"/>
            </a:xfrm>
            <a:custGeom>
              <a:avLst/>
              <a:gdLst/>
              <a:ahLst/>
              <a:cxnLst/>
              <a:rect l="l" t="t" r="r" b="b"/>
              <a:pathLst>
                <a:path w="183" h="403" fill="none" extrusionOk="0">
                  <a:moveTo>
                    <a:pt x="73" y="402"/>
                  </a:moveTo>
                  <a:lnTo>
                    <a:pt x="73" y="402"/>
                  </a:lnTo>
                  <a:lnTo>
                    <a:pt x="37" y="29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73" y="110"/>
                  </a:lnTo>
                  <a:lnTo>
                    <a:pt x="183" y="0"/>
                  </a:lnTo>
                  <a:lnTo>
                    <a:pt x="183" y="0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73" y="40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7"/>
            <p:cNvSpPr/>
            <p:nvPr/>
          </p:nvSpPr>
          <p:spPr>
            <a:xfrm>
              <a:off x="3380975" y="3574350"/>
              <a:ext cx="57575" cy="29275"/>
            </a:xfrm>
            <a:custGeom>
              <a:avLst/>
              <a:gdLst/>
              <a:ahLst/>
              <a:cxnLst/>
              <a:rect l="l" t="t" r="r" b="b"/>
              <a:pathLst>
                <a:path w="2303" h="1171" fill="none" extrusionOk="0">
                  <a:moveTo>
                    <a:pt x="439" y="1170"/>
                  </a:moveTo>
                  <a:lnTo>
                    <a:pt x="439" y="1170"/>
                  </a:lnTo>
                  <a:lnTo>
                    <a:pt x="219" y="1134"/>
                  </a:lnTo>
                  <a:lnTo>
                    <a:pt x="0" y="1061"/>
                  </a:lnTo>
                  <a:lnTo>
                    <a:pt x="0" y="1061"/>
                  </a:lnTo>
                  <a:lnTo>
                    <a:pt x="329" y="732"/>
                  </a:lnTo>
                  <a:lnTo>
                    <a:pt x="621" y="476"/>
                  </a:lnTo>
                  <a:lnTo>
                    <a:pt x="621" y="476"/>
                  </a:lnTo>
                  <a:lnTo>
                    <a:pt x="950" y="257"/>
                  </a:lnTo>
                  <a:lnTo>
                    <a:pt x="1316" y="1"/>
                  </a:lnTo>
                  <a:lnTo>
                    <a:pt x="1316" y="1"/>
                  </a:lnTo>
                  <a:lnTo>
                    <a:pt x="2303" y="476"/>
                  </a:lnTo>
                  <a:lnTo>
                    <a:pt x="2303" y="476"/>
                  </a:lnTo>
                  <a:lnTo>
                    <a:pt x="1206" y="914"/>
                  </a:lnTo>
                  <a:lnTo>
                    <a:pt x="1206" y="914"/>
                  </a:lnTo>
                  <a:lnTo>
                    <a:pt x="841" y="1061"/>
                  </a:lnTo>
                  <a:lnTo>
                    <a:pt x="658" y="1134"/>
                  </a:lnTo>
                  <a:lnTo>
                    <a:pt x="439" y="117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7"/>
            <p:cNvSpPr/>
            <p:nvPr/>
          </p:nvSpPr>
          <p:spPr>
            <a:xfrm>
              <a:off x="3746475" y="3546025"/>
              <a:ext cx="4600" cy="14650"/>
            </a:xfrm>
            <a:custGeom>
              <a:avLst/>
              <a:gdLst/>
              <a:ahLst/>
              <a:cxnLst/>
              <a:rect l="l" t="t" r="r" b="b"/>
              <a:pathLst>
                <a:path w="184" h="586" fill="none" extrusionOk="0">
                  <a:moveTo>
                    <a:pt x="1" y="585"/>
                  </a:moveTo>
                  <a:lnTo>
                    <a:pt x="1" y="585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147" y="220"/>
                  </a:lnTo>
                  <a:lnTo>
                    <a:pt x="183" y="366"/>
                  </a:lnTo>
                  <a:lnTo>
                    <a:pt x="110" y="439"/>
                  </a:lnTo>
                  <a:lnTo>
                    <a:pt x="1" y="585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3358125" y="3438200"/>
              <a:ext cx="62150" cy="42975"/>
            </a:xfrm>
            <a:custGeom>
              <a:avLst/>
              <a:gdLst/>
              <a:ahLst/>
              <a:cxnLst/>
              <a:rect l="l" t="t" r="r" b="b"/>
              <a:pathLst>
                <a:path w="2486" h="1719" fill="none" extrusionOk="0">
                  <a:moveTo>
                    <a:pt x="0" y="1718"/>
                  </a:moveTo>
                  <a:lnTo>
                    <a:pt x="0" y="1718"/>
                  </a:lnTo>
                  <a:lnTo>
                    <a:pt x="73" y="1499"/>
                  </a:lnTo>
                  <a:lnTo>
                    <a:pt x="147" y="1316"/>
                  </a:lnTo>
                  <a:lnTo>
                    <a:pt x="293" y="1170"/>
                  </a:lnTo>
                  <a:lnTo>
                    <a:pt x="439" y="1061"/>
                  </a:lnTo>
                  <a:lnTo>
                    <a:pt x="731" y="878"/>
                  </a:lnTo>
                  <a:lnTo>
                    <a:pt x="878" y="805"/>
                  </a:lnTo>
                  <a:lnTo>
                    <a:pt x="1024" y="695"/>
                  </a:lnTo>
                  <a:lnTo>
                    <a:pt x="1024" y="695"/>
                  </a:lnTo>
                  <a:lnTo>
                    <a:pt x="768" y="403"/>
                  </a:lnTo>
                  <a:lnTo>
                    <a:pt x="768" y="403"/>
                  </a:lnTo>
                  <a:lnTo>
                    <a:pt x="987" y="220"/>
                  </a:lnTo>
                  <a:lnTo>
                    <a:pt x="1170" y="74"/>
                  </a:lnTo>
                  <a:lnTo>
                    <a:pt x="1316" y="37"/>
                  </a:lnTo>
                  <a:lnTo>
                    <a:pt x="1535" y="1"/>
                  </a:lnTo>
                  <a:lnTo>
                    <a:pt x="1535" y="1"/>
                  </a:lnTo>
                  <a:lnTo>
                    <a:pt x="1974" y="37"/>
                  </a:lnTo>
                  <a:lnTo>
                    <a:pt x="1974" y="37"/>
                  </a:lnTo>
                  <a:lnTo>
                    <a:pt x="1755" y="476"/>
                  </a:lnTo>
                  <a:lnTo>
                    <a:pt x="1755" y="476"/>
                  </a:lnTo>
                  <a:lnTo>
                    <a:pt x="2486" y="951"/>
                  </a:lnTo>
                  <a:lnTo>
                    <a:pt x="2486" y="951"/>
                  </a:lnTo>
                  <a:lnTo>
                    <a:pt x="2230" y="1316"/>
                  </a:lnTo>
                  <a:lnTo>
                    <a:pt x="2230" y="1316"/>
                  </a:lnTo>
                  <a:lnTo>
                    <a:pt x="2011" y="1280"/>
                  </a:lnTo>
                  <a:lnTo>
                    <a:pt x="1755" y="1280"/>
                  </a:lnTo>
                  <a:lnTo>
                    <a:pt x="1755" y="1280"/>
                  </a:lnTo>
                  <a:lnTo>
                    <a:pt x="1316" y="1316"/>
                  </a:lnTo>
                  <a:lnTo>
                    <a:pt x="878" y="1426"/>
                  </a:lnTo>
                  <a:lnTo>
                    <a:pt x="439" y="1536"/>
                  </a:lnTo>
                  <a:lnTo>
                    <a:pt x="0" y="1718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7"/>
            <p:cNvSpPr/>
            <p:nvPr/>
          </p:nvSpPr>
          <p:spPr>
            <a:xfrm>
              <a:off x="3674300" y="3422675"/>
              <a:ext cx="39300" cy="54850"/>
            </a:xfrm>
            <a:custGeom>
              <a:avLst/>
              <a:gdLst/>
              <a:ahLst/>
              <a:cxnLst/>
              <a:rect l="l" t="t" r="r" b="b"/>
              <a:pathLst>
                <a:path w="1572" h="2194" fill="none" extrusionOk="0">
                  <a:moveTo>
                    <a:pt x="0" y="2193"/>
                  </a:moveTo>
                  <a:lnTo>
                    <a:pt x="0" y="2193"/>
                  </a:lnTo>
                  <a:lnTo>
                    <a:pt x="146" y="1645"/>
                  </a:lnTo>
                  <a:lnTo>
                    <a:pt x="146" y="1645"/>
                  </a:lnTo>
                  <a:lnTo>
                    <a:pt x="219" y="1462"/>
                  </a:lnTo>
                  <a:lnTo>
                    <a:pt x="293" y="1279"/>
                  </a:lnTo>
                  <a:lnTo>
                    <a:pt x="402" y="1133"/>
                  </a:lnTo>
                  <a:lnTo>
                    <a:pt x="548" y="987"/>
                  </a:lnTo>
                  <a:lnTo>
                    <a:pt x="548" y="987"/>
                  </a:lnTo>
                  <a:lnTo>
                    <a:pt x="658" y="841"/>
                  </a:lnTo>
                  <a:lnTo>
                    <a:pt x="768" y="658"/>
                  </a:lnTo>
                  <a:lnTo>
                    <a:pt x="987" y="329"/>
                  </a:lnTo>
                  <a:lnTo>
                    <a:pt x="987" y="329"/>
                  </a:lnTo>
                  <a:lnTo>
                    <a:pt x="1133" y="110"/>
                  </a:lnTo>
                  <a:lnTo>
                    <a:pt x="1206" y="37"/>
                  </a:lnTo>
                  <a:lnTo>
                    <a:pt x="1316" y="0"/>
                  </a:lnTo>
                  <a:lnTo>
                    <a:pt x="1316" y="0"/>
                  </a:lnTo>
                  <a:lnTo>
                    <a:pt x="1426" y="37"/>
                  </a:lnTo>
                  <a:lnTo>
                    <a:pt x="1572" y="110"/>
                  </a:lnTo>
                  <a:lnTo>
                    <a:pt x="1572" y="110"/>
                  </a:lnTo>
                  <a:lnTo>
                    <a:pt x="1389" y="658"/>
                  </a:lnTo>
                  <a:lnTo>
                    <a:pt x="1316" y="914"/>
                  </a:lnTo>
                  <a:lnTo>
                    <a:pt x="1206" y="1133"/>
                  </a:lnTo>
                  <a:lnTo>
                    <a:pt x="1024" y="1353"/>
                  </a:lnTo>
                  <a:lnTo>
                    <a:pt x="841" y="1499"/>
                  </a:lnTo>
                  <a:lnTo>
                    <a:pt x="585" y="1608"/>
                  </a:lnTo>
                  <a:lnTo>
                    <a:pt x="219" y="1645"/>
                  </a:lnTo>
                  <a:lnTo>
                    <a:pt x="219" y="1645"/>
                  </a:lnTo>
                  <a:lnTo>
                    <a:pt x="146" y="1645"/>
                  </a:lnTo>
                  <a:lnTo>
                    <a:pt x="146" y="1645"/>
                  </a:lnTo>
                  <a:lnTo>
                    <a:pt x="110" y="2157"/>
                  </a:lnTo>
                  <a:lnTo>
                    <a:pt x="110" y="2157"/>
                  </a:lnTo>
                  <a:lnTo>
                    <a:pt x="0" y="219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7"/>
            <p:cNvSpPr/>
            <p:nvPr/>
          </p:nvSpPr>
          <p:spPr>
            <a:xfrm>
              <a:off x="3827800" y="3369675"/>
              <a:ext cx="3675" cy="7325"/>
            </a:xfrm>
            <a:custGeom>
              <a:avLst/>
              <a:gdLst/>
              <a:ahLst/>
              <a:cxnLst/>
              <a:rect l="l" t="t" r="r" b="b"/>
              <a:pathLst>
                <a:path w="147" h="293" fill="none" extrusionOk="0">
                  <a:moveTo>
                    <a:pt x="147" y="293"/>
                  </a:moveTo>
                  <a:lnTo>
                    <a:pt x="147" y="293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47" y="29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7"/>
            <p:cNvSpPr/>
            <p:nvPr/>
          </p:nvSpPr>
          <p:spPr>
            <a:xfrm>
              <a:off x="3894525" y="3358700"/>
              <a:ext cx="10075" cy="4600"/>
            </a:xfrm>
            <a:custGeom>
              <a:avLst/>
              <a:gdLst/>
              <a:ahLst/>
              <a:cxnLst/>
              <a:rect l="l" t="t" r="r" b="b"/>
              <a:pathLst>
                <a:path w="403" h="184" fill="none" extrusionOk="0">
                  <a:moveTo>
                    <a:pt x="37" y="183"/>
                  </a:moveTo>
                  <a:lnTo>
                    <a:pt x="37" y="183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402" y="1"/>
                  </a:lnTo>
                  <a:lnTo>
                    <a:pt x="402" y="1"/>
                  </a:lnTo>
                  <a:lnTo>
                    <a:pt x="402" y="183"/>
                  </a:lnTo>
                  <a:lnTo>
                    <a:pt x="402" y="183"/>
                  </a:lnTo>
                  <a:lnTo>
                    <a:pt x="37" y="183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7"/>
            <p:cNvSpPr/>
            <p:nvPr/>
          </p:nvSpPr>
          <p:spPr>
            <a:xfrm>
              <a:off x="3833300" y="3344075"/>
              <a:ext cx="5500" cy="18300"/>
            </a:xfrm>
            <a:custGeom>
              <a:avLst/>
              <a:gdLst/>
              <a:ahLst/>
              <a:cxnLst/>
              <a:rect l="l" t="t" r="r" b="b"/>
              <a:pathLst>
                <a:path w="220" h="732" fill="none" extrusionOk="0">
                  <a:moveTo>
                    <a:pt x="0" y="732"/>
                  </a:moveTo>
                  <a:lnTo>
                    <a:pt x="0" y="732"/>
                  </a:lnTo>
                  <a:lnTo>
                    <a:pt x="73" y="1"/>
                  </a:lnTo>
                  <a:lnTo>
                    <a:pt x="73" y="1"/>
                  </a:lnTo>
                  <a:lnTo>
                    <a:pt x="219" y="37"/>
                  </a:lnTo>
                  <a:lnTo>
                    <a:pt x="219" y="37"/>
                  </a:lnTo>
                  <a:lnTo>
                    <a:pt x="219" y="732"/>
                  </a:lnTo>
                  <a:lnTo>
                    <a:pt x="219" y="732"/>
                  </a:lnTo>
                  <a:lnTo>
                    <a:pt x="0" y="732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7"/>
            <p:cNvSpPr/>
            <p:nvPr/>
          </p:nvSpPr>
          <p:spPr>
            <a:xfrm>
              <a:off x="2748625" y="3187825"/>
              <a:ext cx="1491325" cy="2289050"/>
            </a:xfrm>
            <a:custGeom>
              <a:avLst/>
              <a:gdLst/>
              <a:ahLst/>
              <a:cxnLst/>
              <a:rect l="l" t="t" r="r" b="b"/>
              <a:pathLst>
                <a:path w="59653" h="91562" fill="none" extrusionOk="0">
                  <a:moveTo>
                    <a:pt x="14877" y="0"/>
                  </a:moveTo>
                  <a:lnTo>
                    <a:pt x="14877" y="0"/>
                  </a:lnTo>
                  <a:lnTo>
                    <a:pt x="14731" y="0"/>
                  </a:lnTo>
                  <a:lnTo>
                    <a:pt x="14585" y="73"/>
                  </a:lnTo>
                  <a:lnTo>
                    <a:pt x="14585" y="73"/>
                  </a:lnTo>
                  <a:lnTo>
                    <a:pt x="14292" y="183"/>
                  </a:lnTo>
                  <a:lnTo>
                    <a:pt x="14146" y="220"/>
                  </a:lnTo>
                  <a:lnTo>
                    <a:pt x="14000" y="256"/>
                  </a:lnTo>
                  <a:lnTo>
                    <a:pt x="14000" y="256"/>
                  </a:lnTo>
                  <a:lnTo>
                    <a:pt x="13780" y="220"/>
                  </a:lnTo>
                  <a:lnTo>
                    <a:pt x="13525" y="110"/>
                  </a:lnTo>
                  <a:lnTo>
                    <a:pt x="13525" y="110"/>
                  </a:lnTo>
                  <a:lnTo>
                    <a:pt x="13451" y="110"/>
                  </a:lnTo>
                  <a:lnTo>
                    <a:pt x="13451" y="110"/>
                  </a:lnTo>
                  <a:lnTo>
                    <a:pt x="13342" y="110"/>
                  </a:lnTo>
                  <a:lnTo>
                    <a:pt x="13232" y="183"/>
                  </a:lnTo>
                  <a:lnTo>
                    <a:pt x="12976" y="329"/>
                  </a:lnTo>
                  <a:lnTo>
                    <a:pt x="12976" y="329"/>
                  </a:lnTo>
                  <a:lnTo>
                    <a:pt x="12647" y="512"/>
                  </a:lnTo>
                  <a:lnTo>
                    <a:pt x="12465" y="585"/>
                  </a:lnTo>
                  <a:lnTo>
                    <a:pt x="12318" y="585"/>
                  </a:lnTo>
                  <a:lnTo>
                    <a:pt x="12318" y="585"/>
                  </a:lnTo>
                  <a:lnTo>
                    <a:pt x="12282" y="585"/>
                  </a:lnTo>
                  <a:lnTo>
                    <a:pt x="12282" y="585"/>
                  </a:lnTo>
                  <a:lnTo>
                    <a:pt x="12209" y="585"/>
                  </a:lnTo>
                  <a:lnTo>
                    <a:pt x="12209" y="585"/>
                  </a:lnTo>
                  <a:lnTo>
                    <a:pt x="11880" y="622"/>
                  </a:lnTo>
                  <a:lnTo>
                    <a:pt x="11624" y="731"/>
                  </a:lnTo>
                  <a:lnTo>
                    <a:pt x="11331" y="878"/>
                  </a:lnTo>
                  <a:lnTo>
                    <a:pt x="11076" y="1060"/>
                  </a:lnTo>
                  <a:lnTo>
                    <a:pt x="11076" y="1060"/>
                  </a:lnTo>
                  <a:lnTo>
                    <a:pt x="10747" y="1280"/>
                  </a:lnTo>
                  <a:lnTo>
                    <a:pt x="10418" y="1536"/>
                  </a:lnTo>
                  <a:lnTo>
                    <a:pt x="10418" y="1536"/>
                  </a:lnTo>
                  <a:lnTo>
                    <a:pt x="10198" y="1682"/>
                  </a:lnTo>
                  <a:lnTo>
                    <a:pt x="10016" y="1791"/>
                  </a:lnTo>
                  <a:lnTo>
                    <a:pt x="9796" y="1865"/>
                  </a:lnTo>
                  <a:lnTo>
                    <a:pt x="9577" y="1865"/>
                  </a:lnTo>
                  <a:lnTo>
                    <a:pt x="9577" y="1865"/>
                  </a:lnTo>
                  <a:lnTo>
                    <a:pt x="9394" y="1865"/>
                  </a:lnTo>
                  <a:lnTo>
                    <a:pt x="9248" y="1828"/>
                  </a:lnTo>
                  <a:lnTo>
                    <a:pt x="9248" y="1828"/>
                  </a:lnTo>
                  <a:lnTo>
                    <a:pt x="8992" y="1791"/>
                  </a:lnTo>
                  <a:lnTo>
                    <a:pt x="8992" y="1791"/>
                  </a:lnTo>
                  <a:lnTo>
                    <a:pt x="8809" y="1791"/>
                  </a:lnTo>
                  <a:lnTo>
                    <a:pt x="8663" y="1865"/>
                  </a:lnTo>
                  <a:lnTo>
                    <a:pt x="8517" y="1974"/>
                  </a:lnTo>
                  <a:lnTo>
                    <a:pt x="8371" y="2120"/>
                  </a:lnTo>
                  <a:lnTo>
                    <a:pt x="8371" y="2120"/>
                  </a:lnTo>
                  <a:lnTo>
                    <a:pt x="8225" y="2303"/>
                  </a:lnTo>
                  <a:lnTo>
                    <a:pt x="8152" y="2522"/>
                  </a:lnTo>
                  <a:lnTo>
                    <a:pt x="8115" y="2632"/>
                  </a:lnTo>
                  <a:lnTo>
                    <a:pt x="8115" y="2778"/>
                  </a:lnTo>
                  <a:lnTo>
                    <a:pt x="8152" y="2888"/>
                  </a:lnTo>
                  <a:lnTo>
                    <a:pt x="8225" y="3034"/>
                  </a:lnTo>
                  <a:lnTo>
                    <a:pt x="8225" y="3034"/>
                  </a:lnTo>
                  <a:lnTo>
                    <a:pt x="8298" y="3253"/>
                  </a:lnTo>
                  <a:lnTo>
                    <a:pt x="8334" y="3473"/>
                  </a:lnTo>
                  <a:lnTo>
                    <a:pt x="8334" y="3948"/>
                  </a:lnTo>
                  <a:lnTo>
                    <a:pt x="8334" y="3948"/>
                  </a:lnTo>
                  <a:lnTo>
                    <a:pt x="8298" y="4240"/>
                  </a:lnTo>
                  <a:lnTo>
                    <a:pt x="8298" y="4387"/>
                  </a:lnTo>
                  <a:lnTo>
                    <a:pt x="8334" y="4496"/>
                  </a:lnTo>
                  <a:lnTo>
                    <a:pt x="8334" y="4496"/>
                  </a:lnTo>
                  <a:lnTo>
                    <a:pt x="8444" y="4642"/>
                  </a:lnTo>
                  <a:lnTo>
                    <a:pt x="8480" y="4789"/>
                  </a:lnTo>
                  <a:lnTo>
                    <a:pt x="8517" y="4935"/>
                  </a:lnTo>
                  <a:lnTo>
                    <a:pt x="8554" y="5118"/>
                  </a:lnTo>
                  <a:lnTo>
                    <a:pt x="8517" y="5447"/>
                  </a:lnTo>
                  <a:lnTo>
                    <a:pt x="8517" y="5812"/>
                  </a:lnTo>
                  <a:lnTo>
                    <a:pt x="8517" y="5812"/>
                  </a:lnTo>
                  <a:lnTo>
                    <a:pt x="8005" y="5849"/>
                  </a:lnTo>
                  <a:lnTo>
                    <a:pt x="8005" y="5849"/>
                  </a:lnTo>
                  <a:lnTo>
                    <a:pt x="7896" y="5849"/>
                  </a:lnTo>
                  <a:lnTo>
                    <a:pt x="7786" y="5812"/>
                  </a:lnTo>
                  <a:lnTo>
                    <a:pt x="7786" y="5812"/>
                  </a:lnTo>
                  <a:lnTo>
                    <a:pt x="7676" y="5666"/>
                  </a:lnTo>
                  <a:lnTo>
                    <a:pt x="7567" y="5447"/>
                  </a:lnTo>
                  <a:lnTo>
                    <a:pt x="7384" y="4971"/>
                  </a:lnTo>
                  <a:lnTo>
                    <a:pt x="7384" y="4971"/>
                  </a:lnTo>
                  <a:lnTo>
                    <a:pt x="7092" y="5008"/>
                  </a:lnTo>
                  <a:lnTo>
                    <a:pt x="6799" y="5045"/>
                  </a:lnTo>
                  <a:lnTo>
                    <a:pt x="6214" y="5191"/>
                  </a:lnTo>
                  <a:lnTo>
                    <a:pt x="5629" y="5410"/>
                  </a:lnTo>
                  <a:lnTo>
                    <a:pt x="5045" y="5739"/>
                  </a:lnTo>
                  <a:lnTo>
                    <a:pt x="5045" y="5739"/>
                  </a:lnTo>
                  <a:lnTo>
                    <a:pt x="5191" y="5995"/>
                  </a:lnTo>
                  <a:lnTo>
                    <a:pt x="5227" y="6251"/>
                  </a:lnTo>
                  <a:lnTo>
                    <a:pt x="5227" y="6543"/>
                  </a:lnTo>
                  <a:lnTo>
                    <a:pt x="5118" y="6799"/>
                  </a:lnTo>
                  <a:lnTo>
                    <a:pt x="5118" y="6799"/>
                  </a:lnTo>
                  <a:lnTo>
                    <a:pt x="5045" y="7018"/>
                  </a:lnTo>
                  <a:lnTo>
                    <a:pt x="5045" y="7238"/>
                  </a:lnTo>
                  <a:lnTo>
                    <a:pt x="5081" y="7347"/>
                  </a:lnTo>
                  <a:lnTo>
                    <a:pt x="5118" y="7420"/>
                  </a:lnTo>
                  <a:lnTo>
                    <a:pt x="5191" y="7530"/>
                  </a:lnTo>
                  <a:lnTo>
                    <a:pt x="5337" y="7567"/>
                  </a:lnTo>
                  <a:lnTo>
                    <a:pt x="5337" y="7567"/>
                  </a:lnTo>
                  <a:lnTo>
                    <a:pt x="5629" y="7640"/>
                  </a:lnTo>
                  <a:lnTo>
                    <a:pt x="5922" y="7676"/>
                  </a:lnTo>
                  <a:lnTo>
                    <a:pt x="6214" y="7749"/>
                  </a:lnTo>
                  <a:lnTo>
                    <a:pt x="6360" y="7786"/>
                  </a:lnTo>
                  <a:lnTo>
                    <a:pt x="6507" y="7859"/>
                  </a:lnTo>
                  <a:lnTo>
                    <a:pt x="6507" y="7859"/>
                  </a:lnTo>
                  <a:lnTo>
                    <a:pt x="6543" y="7859"/>
                  </a:lnTo>
                  <a:lnTo>
                    <a:pt x="6543" y="7859"/>
                  </a:lnTo>
                  <a:lnTo>
                    <a:pt x="6689" y="7822"/>
                  </a:lnTo>
                  <a:lnTo>
                    <a:pt x="6836" y="7749"/>
                  </a:lnTo>
                  <a:lnTo>
                    <a:pt x="6836" y="7749"/>
                  </a:lnTo>
                  <a:lnTo>
                    <a:pt x="7201" y="7676"/>
                  </a:lnTo>
                  <a:lnTo>
                    <a:pt x="7201" y="7676"/>
                  </a:lnTo>
                  <a:lnTo>
                    <a:pt x="7092" y="8261"/>
                  </a:lnTo>
                  <a:lnTo>
                    <a:pt x="7055" y="8517"/>
                  </a:lnTo>
                  <a:lnTo>
                    <a:pt x="6982" y="8663"/>
                  </a:lnTo>
                  <a:lnTo>
                    <a:pt x="6909" y="8809"/>
                  </a:lnTo>
                  <a:lnTo>
                    <a:pt x="6799" y="8919"/>
                  </a:lnTo>
                  <a:lnTo>
                    <a:pt x="6689" y="8956"/>
                  </a:lnTo>
                  <a:lnTo>
                    <a:pt x="6543" y="8992"/>
                  </a:lnTo>
                  <a:lnTo>
                    <a:pt x="6543" y="8992"/>
                  </a:lnTo>
                  <a:lnTo>
                    <a:pt x="6360" y="8956"/>
                  </a:lnTo>
                  <a:lnTo>
                    <a:pt x="6178" y="8882"/>
                  </a:lnTo>
                  <a:lnTo>
                    <a:pt x="6178" y="8882"/>
                  </a:lnTo>
                  <a:lnTo>
                    <a:pt x="5812" y="9065"/>
                  </a:lnTo>
                  <a:lnTo>
                    <a:pt x="5629" y="9138"/>
                  </a:lnTo>
                  <a:lnTo>
                    <a:pt x="5483" y="9138"/>
                  </a:lnTo>
                  <a:lnTo>
                    <a:pt x="5483" y="9138"/>
                  </a:lnTo>
                  <a:lnTo>
                    <a:pt x="5447" y="9138"/>
                  </a:lnTo>
                  <a:lnTo>
                    <a:pt x="5447" y="9138"/>
                  </a:lnTo>
                  <a:lnTo>
                    <a:pt x="5227" y="9102"/>
                  </a:lnTo>
                  <a:lnTo>
                    <a:pt x="5045" y="9065"/>
                  </a:lnTo>
                  <a:lnTo>
                    <a:pt x="5045" y="9065"/>
                  </a:lnTo>
                  <a:lnTo>
                    <a:pt x="4825" y="9102"/>
                  </a:lnTo>
                  <a:lnTo>
                    <a:pt x="4606" y="9211"/>
                  </a:lnTo>
                  <a:lnTo>
                    <a:pt x="4423" y="9394"/>
                  </a:lnTo>
                  <a:lnTo>
                    <a:pt x="4241" y="9577"/>
                  </a:lnTo>
                  <a:lnTo>
                    <a:pt x="4241" y="9577"/>
                  </a:lnTo>
                  <a:lnTo>
                    <a:pt x="4021" y="9796"/>
                  </a:lnTo>
                  <a:lnTo>
                    <a:pt x="3765" y="10016"/>
                  </a:lnTo>
                  <a:lnTo>
                    <a:pt x="3765" y="10016"/>
                  </a:lnTo>
                  <a:lnTo>
                    <a:pt x="3436" y="10308"/>
                  </a:lnTo>
                  <a:lnTo>
                    <a:pt x="3290" y="10454"/>
                  </a:lnTo>
                  <a:lnTo>
                    <a:pt x="3144" y="10637"/>
                  </a:lnTo>
                  <a:lnTo>
                    <a:pt x="3071" y="10820"/>
                  </a:lnTo>
                  <a:lnTo>
                    <a:pt x="2998" y="11039"/>
                  </a:lnTo>
                  <a:lnTo>
                    <a:pt x="2998" y="11258"/>
                  </a:lnTo>
                  <a:lnTo>
                    <a:pt x="3034" y="11514"/>
                  </a:lnTo>
                  <a:lnTo>
                    <a:pt x="3034" y="11514"/>
                  </a:lnTo>
                  <a:lnTo>
                    <a:pt x="3034" y="11697"/>
                  </a:lnTo>
                  <a:lnTo>
                    <a:pt x="2998" y="11880"/>
                  </a:lnTo>
                  <a:lnTo>
                    <a:pt x="2998" y="11880"/>
                  </a:lnTo>
                  <a:lnTo>
                    <a:pt x="2961" y="12391"/>
                  </a:lnTo>
                  <a:lnTo>
                    <a:pt x="2998" y="12574"/>
                  </a:lnTo>
                  <a:lnTo>
                    <a:pt x="3034" y="12720"/>
                  </a:lnTo>
                  <a:lnTo>
                    <a:pt x="3144" y="12830"/>
                  </a:lnTo>
                  <a:lnTo>
                    <a:pt x="3327" y="12903"/>
                  </a:lnTo>
                  <a:lnTo>
                    <a:pt x="3838" y="13086"/>
                  </a:lnTo>
                  <a:lnTo>
                    <a:pt x="3838" y="13086"/>
                  </a:lnTo>
                  <a:lnTo>
                    <a:pt x="3583" y="14292"/>
                  </a:lnTo>
                  <a:lnTo>
                    <a:pt x="3583" y="14292"/>
                  </a:lnTo>
                  <a:lnTo>
                    <a:pt x="5118" y="14804"/>
                  </a:lnTo>
                  <a:lnTo>
                    <a:pt x="5118" y="14804"/>
                  </a:lnTo>
                  <a:lnTo>
                    <a:pt x="5081" y="15096"/>
                  </a:lnTo>
                  <a:lnTo>
                    <a:pt x="5045" y="15279"/>
                  </a:lnTo>
                  <a:lnTo>
                    <a:pt x="5008" y="15389"/>
                  </a:lnTo>
                  <a:lnTo>
                    <a:pt x="5008" y="15389"/>
                  </a:lnTo>
                  <a:lnTo>
                    <a:pt x="4569" y="15900"/>
                  </a:lnTo>
                  <a:lnTo>
                    <a:pt x="4350" y="16120"/>
                  </a:lnTo>
                  <a:lnTo>
                    <a:pt x="4094" y="16339"/>
                  </a:lnTo>
                  <a:lnTo>
                    <a:pt x="4094" y="16339"/>
                  </a:lnTo>
                  <a:lnTo>
                    <a:pt x="3729" y="16595"/>
                  </a:lnTo>
                  <a:lnTo>
                    <a:pt x="3400" y="16814"/>
                  </a:lnTo>
                  <a:lnTo>
                    <a:pt x="2669" y="17216"/>
                  </a:lnTo>
                  <a:lnTo>
                    <a:pt x="2669" y="17216"/>
                  </a:lnTo>
                  <a:lnTo>
                    <a:pt x="2523" y="17253"/>
                  </a:lnTo>
                  <a:lnTo>
                    <a:pt x="2413" y="17289"/>
                  </a:lnTo>
                  <a:lnTo>
                    <a:pt x="2413" y="17289"/>
                  </a:lnTo>
                  <a:lnTo>
                    <a:pt x="1463" y="17655"/>
                  </a:lnTo>
                  <a:lnTo>
                    <a:pt x="1463" y="17655"/>
                  </a:lnTo>
                  <a:lnTo>
                    <a:pt x="330" y="18130"/>
                  </a:lnTo>
                  <a:lnTo>
                    <a:pt x="330" y="18130"/>
                  </a:lnTo>
                  <a:lnTo>
                    <a:pt x="1" y="18313"/>
                  </a:lnTo>
                  <a:lnTo>
                    <a:pt x="1" y="18313"/>
                  </a:lnTo>
                  <a:lnTo>
                    <a:pt x="110" y="18386"/>
                  </a:lnTo>
                  <a:lnTo>
                    <a:pt x="220" y="18459"/>
                  </a:lnTo>
                  <a:lnTo>
                    <a:pt x="439" y="18495"/>
                  </a:lnTo>
                  <a:lnTo>
                    <a:pt x="439" y="18495"/>
                  </a:lnTo>
                  <a:lnTo>
                    <a:pt x="695" y="18459"/>
                  </a:lnTo>
                  <a:lnTo>
                    <a:pt x="914" y="18386"/>
                  </a:lnTo>
                  <a:lnTo>
                    <a:pt x="914" y="18386"/>
                  </a:lnTo>
                  <a:lnTo>
                    <a:pt x="1280" y="18276"/>
                  </a:lnTo>
                  <a:lnTo>
                    <a:pt x="1609" y="18167"/>
                  </a:lnTo>
                  <a:lnTo>
                    <a:pt x="1609" y="18167"/>
                  </a:lnTo>
                  <a:lnTo>
                    <a:pt x="2340" y="18020"/>
                  </a:lnTo>
                  <a:lnTo>
                    <a:pt x="2705" y="17947"/>
                  </a:lnTo>
                  <a:lnTo>
                    <a:pt x="3034" y="17801"/>
                  </a:lnTo>
                  <a:lnTo>
                    <a:pt x="3034" y="17801"/>
                  </a:lnTo>
                  <a:lnTo>
                    <a:pt x="3583" y="17509"/>
                  </a:lnTo>
                  <a:lnTo>
                    <a:pt x="4094" y="17216"/>
                  </a:lnTo>
                  <a:lnTo>
                    <a:pt x="5154" y="16558"/>
                  </a:lnTo>
                  <a:lnTo>
                    <a:pt x="5154" y="16558"/>
                  </a:lnTo>
                  <a:lnTo>
                    <a:pt x="5666" y="16229"/>
                  </a:lnTo>
                  <a:lnTo>
                    <a:pt x="5922" y="16047"/>
                  </a:lnTo>
                  <a:lnTo>
                    <a:pt x="6178" y="15937"/>
                  </a:lnTo>
                  <a:lnTo>
                    <a:pt x="6178" y="15937"/>
                  </a:lnTo>
                  <a:lnTo>
                    <a:pt x="6653" y="15681"/>
                  </a:lnTo>
                  <a:lnTo>
                    <a:pt x="6872" y="15535"/>
                  </a:lnTo>
                  <a:lnTo>
                    <a:pt x="7055" y="15389"/>
                  </a:lnTo>
                  <a:lnTo>
                    <a:pt x="7238" y="15206"/>
                  </a:lnTo>
                  <a:lnTo>
                    <a:pt x="7347" y="15023"/>
                  </a:lnTo>
                  <a:lnTo>
                    <a:pt x="7420" y="14804"/>
                  </a:lnTo>
                  <a:lnTo>
                    <a:pt x="7457" y="14548"/>
                  </a:lnTo>
                  <a:lnTo>
                    <a:pt x="7457" y="14548"/>
                  </a:lnTo>
                  <a:lnTo>
                    <a:pt x="8736" y="13780"/>
                  </a:lnTo>
                  <a:lnTo>
                    <a:pt x="8736" y="13780"/>
                  </a:lnTo>
                  <a:lnTo>
                    <a:pt x="8809" y="13890"/>
                  </a:lnTo>
                  <a:lnTo>
                    <a:pt x="8809" y="13890"/>
                  </a:lnTo>
                  <a:lnTo>
                    <a:pt x="8261" y="14950"/>
                  </a:lnTo>
                  <a:lnTo>
                    <a:pt x="8261" y="14950"/>
                  </a:lnTo>
                  <a:lnTo>
                    <a:pt x="8480" y="14950"/>
                  </a:lnTo>
                  <a:lnTo>
                    <a:pt x="8480" y="14950"/>
                  </a:lnTo>
                  <a:lnTo>
                    <a:pt x="8736" y="14950"/>
                  </a:lnTo>
                  <a:lnTo>
                    <a:pt x="8956" y="14877"/>
                  </a:lnTo>
                  <a:lnTo>
                    <a:pt x="9431" y="14731"/>
                  </a:lnTo>
                  <a:lnTo>
                    <a:pt x="9431" y="14731"/>
                  </a:lnTo>
                  <a:lnTo>
                    <a:pt x="9906" y="14584"/>
                  </a:lnTo>
                  <a:lnTo>
                    <a:pt x="10162" y="14511"/>
                  </a:lnTo>
                  <a:lnTo>
                    <a:pt x="10381" y="14511"/>
                  </a:lnTo>
                  <a:lnTo>
                    <a:pt x="10381" y="14511"/>
                  </a:lnTo>
                  <a:lnTo>
                    <a:pt x="10637" y="14511"/>
                  </a:lnTo>
                  <a:lnTo>
                    <a:pt x="10856" y="14584"/>
                  </a:lnTo>
                  <a:lnTo>
                    <a:pt x="10856" y="14584"/>
                  </a:lnTo>
                  <a:lnTo>
                    <a:pt x="10674" y="13634"/>
                  </a:lnTo>
                  <a:lnTo>
                    <a:pt x="10674" y="13634"/>
                  </a:lnTo>
                  <a:lnTo>
                    <a:pt x="10820" y="13561"/>
                  </a:lnTo>
                  <a:lnTo>
                    <a:pt x="10820" y="13561"/>
                  </a:lnTo>
                  <a:lnTo>
                    <a:pt x="11514" y="14182"/>
                  </a:lnTo>
                  <a:lnTo>
                    <a:pt x="11514" y="14182"/>
                  </a:lnTo>
                  <a:lnTo>
                    <a:pt x="11953" y="14621"/>
                  </a:lnTo>
                  <a:lnTo>
                    <a:pt x="12172" y="14804"/>
                  </a:lnTo>
                  <a:lnTo>
                    <a:pt x="12428" y="14950"/>
                  </a:lnTo>
                  <a:lnTo>
                    <a:pt x="12428" y="14950"/>
                  </a:lnTo>
                  <a:lnTo>
                    <a:pt x="12757" y="15060"/>
                  </a:lnTo>
                  <a:lnTo>
                    <a:pt x="13086" y="15242"/>
                  </a:lnTo>
                  <a:lnTo>
                    <a:pt x="13342" y="15425"/>
                  </a:lnTo>
                  <a:lnTo>
                    <a:pt x="13598" y="15644"/>
                  </a:lnTo>
                  <a:lnTo>
                    <a:pt x="13817" y="15900"/>
                  </a:lnTo>
                  <a:lnTo>
                    <a:pt x="14036" y="16156"/>
                  </a:lnTo>
                  <a:lnTo>
                    <a:pt x="14182" y="16449"/>
                  </a:lnTo>
                  <a:lnTo>
                    <a:pt x="14329" y="16778"/>
                  </a:lnTo>
                  <a:lnTo>
                    <a:pt x="14329" y="16778"/>
                  </a:lnTo>
                  <a:lnTo>
                    <a:pt x="14438" y="17033"/>
                  </a:lnTo>
                  <a:lnTo>
                    <a:pt x="14585" y="17216"/>
                  </a:lnTo>
                  <a:lnTo>
                    <a:pt x="14658" y="17289"/>
                  </a:lnTo>
                  <a:lnTo>
                    <a:pt x="14767" y="17326"/>
                  </a:lnTo>
                  <a:lnTo>
                    <a:pt x="14877" y="17362"/>
                  </a:lnTo>
                  <a:lnTo>
                    <a:pt x="15023" y="17362"/>
                  </a:lnTo>
                  <a:lnTo>
                    <a:pt x="15023" y="17362"/>
                  </a:lnTo>
                  <a:lnTo>
                    <a:pt x="14877" y="17545"/>
                  </a:lnTo>
                  <a:lnTo>
                    <a:pt x="14804" y="17618"/>
                  </a:lnTo>
                  <a:lnTo>
                    <a:pt x="14804" y="17691"/>
                  </a:lnTo>
                  <a:lnTo>
                    <a:pt x="14804" y="17691"/>
                  </a:lnTo>
                  <a:lnTo>
                    <a:pt x="14767" y="18167"/>
                  </a:lnTo>
                  <a:lnTo>
                    <a:pt x="14731" y="18642"/>
                  </a:lnTo>
                  <a:lnTo>
                    <a:pt x="14767" y="18898"/>
                  </a:lnTo>
                  <a:lnTo>
                    <a:pt x="14804" y="19117"/>
                  </a:lnTo>
                  <a:lnTo>
                    <a:pt x="14914" y="19336"/>
                  </a:lnTo>
                  <a:lnTo>
                    <a:pt x="15060" y="19555"/>
                  </a:lnTo>
                  <a:lnTo>
                    <a:pt x="15060" y="19555"/>
                  </a:lnTo>
                  <a:lnTo>
                    <a:pt x="15169" y="19738"/>
                  </a:lnTo>
                  <a:lnTo>
                    <a:pt x="15279" y="19958"/>
                  </a:lnTo>
                  <a:lnTo>
                    <a:pt x="15316" y="20177"/>
                  </a:lnTo>
                  <a:lnTo>
                    <a:pt x="15316" y="20396"/>
                  </a:lnTo>
                  <a:lnTo>
                    <a:pt x="15316" y="20396"/>
                  </a:lnTo>
                  <a:lnTo>
                    <a:pt x="15316" y="20725"/>
                  </a:lnTo>
                  <a:lnTo>
                    <a:pt x="15352" y="21127"/>
                  </a:lnTo>
                  <a:lnTo>
                    <a:pt x="15352" y="21127"/>
                  </a:lnTo>
                  <a:lnTo>
                    <a:pt x="15571" y="20981"/>
                  </a:lnTo>
                  <a:lnTo>
                    <a:pt x="15645" y="20944"/>
                  </a:lnTo>
                  <a:lnTo>
                    <a:pt x="15754" y="20944"/>
                  </a:lnTo>
                  <a:lnTo>
                    <a:pt x="15754" y="20944"/>
                  </a:lnTo>
                  <a:lnTo>
                    <a:pt x="15864" y="20944"/>
                  </a:lnTo>
                  <a:lnTo>
                    <a:pt x="15937" y="20981"/>
                  </a:lnTo>
                  <a:lnTo>
                    <a:pt x="16010" y="21054"/>
                  </a:lnTo>
                  <a:lnTo>
                    <a:pt x="16083" y="21127"/>
                  </a:lnTo>
                  <a:lnTo>
                    <a:pt x="16083" y="21127"/>
                  </a:lnTo>
                  <a:lnTo>
                    <a:pt x="16120" y="21273"/>
                  </a:lnTo>
                  <a:lnTo>
                    <a:pt x="16120" y="21420"/>
                  </a:lnTo>
                  <a:lnTo>
                    <a:pt x="16047" y="21785"/>
                  </a:lnTo>
                  <a:lnTo>
                    <a:pt x="16047" y="21785"/>
                  </a:lnTo>
                  <a:lnTo>
                    <a:pt x="15974" y="22114"/>
                  </a:lnTo>
                  <a:lnTo>
                    <a:pt x="15900" y="22443"/>
                  </a:lnTo>
                  <a:lnTo>
                    <a:pt x="15900" y="22443"/>
                  </a:lnTo>
                  <a:lnTo>
                    <a:pt x="16339" y="22662"/>
                  </a:lnTo>
                  <a:lnTo>
                    <a:pt x="16339" y="22662"/>
                  </a:lnTo>
                  <a:lnTo>
                    <a:pt x="16266" y="22955"/>
                  </a:lnTo>
                  <a:lnTo>
                    <a:pt x="16229" y="23064"/>
                  </a:lnTo>
                  <a:lnTo>
                    <a:pt x="16266" y="23174"/>
                  </a:lnTo>
                  <a:lnTo>
                    <a:pt x="16266" y="23174"/>
                  </a:lnTo>
                  <a:lnTo>
                    <a:pt x="16412" y="23357"/>
                  </a:lnTo>
                  <a:lnTo>
                    <a:pt x="16485" y="23576"/>
                  </a:lnTo>
                  <a:lnTo>
                    <a:pt x="16522" y="23795"/>
                  </a:lnTo>
                  <a:lnTo>
                    <a:pt x="16522" y="23978"/>
                  </a:lnTo>
                  <a:lnTo>
                    <a:pt x="16485" y="24417"/>
                  </a:lnTo>
                  <a:lnTo>
                    <a:pt x="16485" y="24636"/>
                  </a:lnTo>
                  <a:lnTo>
                    <a:pt x="16485" y="24819"/>
                  </a:lnTo>
                  <a:lnTo>
                    <a:pt x="16485" y="24819"/>
                  </a:lnTo>
                  <a:lnTo>
                    <a:pt x="15864" y="25075"/>
                  </a:lnTo>
                  <a:lnTo>
                    <a:pt x="15864" y="25075"/>
                  </a:lnTo>
                  <a:lnTo>
                    <a:pt x="16376" y="25806"/>
                  </a:lnTo>
                  <a:lnTo>
                    <a:pt x="16814" y="26500"/>
                  </a:lnTo>
                  <a:lnTo>
                    <a:pt x="16814" y="26500"/>
                  </a:lnTo>
                  <a:lnTo>
                    <a:pt x="16997" y="26829"/>
                  </a:lnTo>
                  <a:lnTo>
                    <a:pt x="17070" y="26975"/>
                  </a:lnTo>
                  <a:lnTo>
                    <a:pt x="17070" y="27122"/>
                  </a:lnTo>
                  <a:lnTo>
                    <a:pt x="17070" y="27122"/>
                  </a:lnTo>
                  <a:lnTo>
                    <a:pt x="17034" y="27706"/>
                  </a:lnTo>
                  <a:lnTo>
                    <a:pt x="17034" y="28291"/>
                  </a:lnTo>
                  <a:lnTo>
                    <a:pt x="16997" y="28584"/>
                  </a:lnTo>
                  <a:lnTo>
                    <a:pt x="16960" y="28876"/>
                  </a:lnTo>
                  <a:lnTo>
                    <a:pt x="16887" y="29169"/>
                  </a:lnTo>
                  <a:lnTo>
                    <a:pt x="16778" y="29461"/>
                  </a:lnTo>
                  <a:lnTo>
                    <a:pt x="16778" y="29461"/>
                  </a:lnTo>
                  <a:lnTo>
                    <a:pt x="16595" y="29826"/>
                  </a:lnTo>
                  <a:lnTo>
                    <a:pt x="16485" y="30155"/>
                  </a:lnTo>
                  <a:lnTo>
                    <a:pt x="16485" y="30155"/>
                  </a:lnTo>
                  <a:lnTo>
                    <a:pt x="16120" y="31398"/>
                  </a:lnTo>
                  <a:lnTo>
                    <a:pt x="15937" y="32020"/>
                  </a:lnTo>
                  <a:lnTo>
                    <a:pt x="15791" y="32677"/>
                  </a:lnTo>
                  <a:lnTo>
                    <a:pt x="15791" y="32677"/>
                  </a:lnTo>
                  <a:lnTo>
                    <a:pt x="15718" y="33335"/>
                  </a:lnTo>
                  <a:lnTo>
                    <a:pt x="15681" y="33664"/>
                  </a:lnTo>
                  <a:lnTo>
                    <a:pt x="15681" y="33993"/>
                  </a:lnTo>
                  <a:lnTo>
                    <a:pt x="15718" y="34286"/>
                  </a:lnTo>
                  <a:lnTo>
                    <a:pt x="15791" y="34615"/>
                  </a:lnTo>
                  <a:lnTo>
                    <a:pt x="15900" y="34907"/>
                  </a:lnTo>
                  <a:lnTo>
                    <a:pt x="16047" y="35236"/>
                  </a:lnTo>
                  <a:lnTo>
                    <a:pt x="16047" y="35236"/>
                  </a:lnTo>
                  <a:lnTo>
                    <a:pt x="16120" y="35419"/>
                  </a:lnTo>
                  <a:lnTo>
                    <a:pt x="16156" y="35602"/>
                  </a:lnTo>
                  <a:lnTo>
                    <a:pt x="16156" y="35602"/>
                  </a:lnTo>
                  <a:lnTo>
                    <a:pt x="16193" y="36004"/>
                  </a:lnTo>
                  <a:lnTo>
                    <a:pt x="16229" y="36369"/>
                  </a:lnTo>
                  <a:lnTo>
                    <a:pt x="16449" y="37100"/>
                  </a:lnTo>
                  <a:lnTo>
                    <a:pt x="16449" y="37100"/>
                  </a:lnTo>
                  <a:lnTo>
                    <a:pt x="16558" y="37393"/>
                  </a:lnTo>
                  <a:lnTo>
                    <a:pt x="16668" y="37612"/>
                  </a:lnTo>
                  <a:lnTo>
                    <a:pt x="16851" y="37795"/>
                  </a:lnTo>
                  <a:lnTo>
                    <a:pt x="16960" y="37868"/>
                  </a:lnTo>
                  <a:lnTo>
                    <a:pt x="17107" y="37941"/>
                  </a:lnTo>
                  <a:lnTo>
                    <a:pt x="17107" y="37941"/>
                  </a:lnTo>
                  <a:lnTo>
                    <a:pt x="17362" y="38051"/>
                  </a:lnTo>
                  <a:lnTo>
                    <a:pt x="17582" y="38197"/>
                  </a:lnTo>
                  <a:lnTo>
                    <a:pt x="17765" y="38343"/>
                  </a:lnTo>
                  <a:lnTo>
                    <a:pt x="17911" y="38562"/>
                  </a:lnTo>
                  <a:lnTo>
                    <a:pt x="18020" y="38782"/>
                  </a:lnTo>
                  <a:lnTo>
                    <a:pt x="18130" y="39001"/>
                  </a:lnTo>
                  <a:lnTo>
                    <a:pt x="18240" y="39513"/>
                  </a:lnTo>
                  <a:lnTo>
                    <a:pt x="18240" y="39513"/>
                  </a:lnTo>
                  <a:lnTo>
                    <a:pt x="18349" y="39951"/>
                  </a:lnTo>
                  <a:lnTo>
                    <a:pt x="18459" y="40390"/>
                  </a:lnTo>
                  <a:lnTo>
                    <a:pt x="18642" y="40792"/>
                  </a:lnTo>
                  <a:lnTo>
                    <a:pt x="18861" y="41194"/>
                  </a:lnTo>
                  <a:lnTo>
                    <a:pt x="18861" y="41194"/>
                  </a:lnTo>
                  <a:lnTo>
                    <a:pt x="19044" y="41450"/>
                  </a:lnTo>
                  <a:lnTo>
                    <a:pt x="19117" y="41596"/>
                  </a:lnTo>
                  <a:lnTo>
                    <a:pt x="19153" y="41742"/>
                  </a:lnTo>
                  <a:lnTo>
                    <a:pt x="19153" y="41742"/>
                  </a:lnTo>
                  <a:lnTo>
                    <a:pt x="19117" y="41888"/>
                  </a:lnTo>
                  <a:lnTo>
                    <a:pt x="19080" y="42035"/>
                  </a:lnTo>
                  <a:lnTo>
                    <a:pt x="18898" y="42364"/>
                  </a:lnTo>
                  <a:lnTo>
                    <a:pt x="18898" y="42364"/>
                  </a:lnTo>
                  <a:lnTo>
                    <a:pt x="19190" y="42619"/>
                  </a:lnTo>
                  <a:lnTo>
                    <a:pt x="19336" y="42766"/>
                  </a:lnTo>
                  <a:lnTo>
                    <a:pt x="19519" y="42875"/>
                  </a:lnTo>
                  <a:lnTo>
                    <a:pt x="19519" y="42875"/>
                  </a:lnTo>
                  <a:lnTo>
                    <a:pt x="19738" y="43022"/>
                  </a:lnTo>
                  <a:lnTo>
                    <a:pt x="19885" y="43204"/>
                  </a:lnTo>
                  <a:lnTo>
                    <a:pt x="19994" y="43424"/>
                  </a:lnTo>
                  <a:lnTo>
                    <a:pt x="20031" y="43716"/>
                  </a:lnTo>
                  <a:lnTo>
                    <a:pt x="20031" y="43716"/>
                  </a:lnTo>
                  <a:lnTo>
                    <a:pt x="20031" y="43826"/>
                  </a:lnTo>
                  <a:lnTo>
                    <a:pt x="20067" y="43972"/>
                  </a:lnTo>
                  <a:lnTo>
                    <a:pt x="20213" y="44191"/>
                  </a:lnTo>
                  <a:lnTo>
                    <a:pt x="20213" y="44191"/>
                  </a:lnTo>
                  <a:lnTo>
                    <a:pt x="20542" y="44593"/>
                  </a:lnTo>
                  <a:lnTo>
                    <a:pt x="20945" y="44959"/>
                  </a:lnTo>
                  <a:lnTo>
                    <a:pt x="20945" y="44959"/>
                  </a:lnTo>
                  <a:lnTo>
                    <a:pt x="21018" y="44995"/>
                  </a:lnTo>
                  <a:lnTo>
                    <a:pt x="21127" y="44995"/>
                  </a:lnTo>
                  <a:lnTo>
                    <a:pt x="21420" y="45032"/>
                  </a:lnTo>
                  <a:lnTo>
                    <a:pt x="21420" y="45032"/>
                  </a:lnTo>
                  <a:lnTo>
                    <a:pt x="21054" y="44337"/>
                  </a:lnTo>
                  <a:lnTo>
                    <a:pt x="20798" y="43716"/>
                  </a:lnTo>
                  <a:lnTo>
                    <a:pt x="20798" y="43716"/>
                  </a:lnTo>
                  <a:lnTo>
                    <a:pt x="20725" y="43497"/>
                  </a:lnTo>
                  <a:lnTo>
                    <a:pt x="20652" y="43241"/>
                  </a:lnTo>
                  <a:lnTo>
                    <a:pt x="20579" y="43022"/>
                  </a:lnTo>
                  <a:lnTo>
                    <a:pt x="20506" y="42802"/>
                  </a:lnTo>
                  <a:lnTo>
                    <a:pt x="20506" y="42802"/>
                  </a:lnTo>
                  <a:lnTo>
                    <a:pt x="20031" y="41925"/>
                  </a:lnTo>
                  <a:lnTo>
                    <a:pt x="19519" y="41048"/>
                  </a:lnTo>
                  <a:lnTo>
                    <a:pt x="19519" y="41048"/>
                  </a:lnTo>
                  <a:lnTo>
                    <a:pt x="19409" y="40755"/>
                  </a:lnTo>
                  <a:lnTo>
                    <a:pt x="19373" y="40500"/>
                  </a:lnTo>
                  <a:lnTo>
                    <a:pt x="19409" y="40207"/>
                  </a:lnTo>
                  <a:lnTo>
                    <a:pt x="19482" y="39915"/>
                  </a:lnTo>
                  <a:lnTo>
                    <a:pt x="19482" y="39915"/>
                  </a:lnTo>
                  <a:lnTo>
                    <a:pt x="19702" y="39988"/>
                  </a:lnTo>
                  <a:lnTo>
                    <a:pt x="19848" y="40097"/>
                  </a:lnTo>
                  <a:lnTo>
                    <a:pt x="19958" y="40244"/>
                  </a:lnTo>
                  <a:lnTo>
                    <a:pt x="20031" y="40426"/>
                  </a:lnTo>
                  <a:lnTo>
                    <a:pt x="20031" y="40426"/>
                  </a:lnTo>
                  <a:lnTo>
                    <a:pt x="20287" y="41157"/>
                  </a:lnTo>
                  <a:lnTo>
                    <a:pt x="20579" y="41852"/>
                  </a:lnTo>
                  <a:lnTo>
                    <a:pt x="20579" y="41852"/>
                  </a:lnTo>
                  <a:lnTo>
                    <a:pt x="20725" y="42035"/>
                  </a:lnTo>
                  <a:lnTo>
                    <a:pt x="20871" y="42254"/>
                  </a:lnTo>
                  <a:lnTo>
                    <a:pt x="21164" y="42619"/>
                  </a:lnTo>
                  <a:lnTo>
                    <a:pt x="21310" y="42802"/>
                  </a:lnTo>
                  <a:lnTo>
                    <a:pt x="21420" y="43022"/>
                  </a:lnTo>
                  <a:lnTo>
                    <a:pt x="21529" y="43241"/>
                  </a:lnTo>
                  <a:lnTo>
                    <a:pt x="21566" y="43497"/>
                  </a:lnTo>
                  <a:lnTo>
                    <a:pt x="21566" y="43497"/>
                  </a:lnTo>
                  <a:lnTo>
                    <a:pt x="21602" y="43570"/>
                  </a:lnTo>
                  <a:lnTo>
                    <a:pt x="21712" y="43643"/>
                  </a:lnTo>
                  <a:lnTo>
                    <a:pt x="21712" y="43643"/>
                  </a:lnTo>
                  <a:lnTo>
                    <a:pt x="22516" y="44593"/>
                  </a:lnTo>
                  <a:lnTo>
                    <a:pt x="22516" y="44593"/>
                  </a:lnTo>
                  <a:lnTo>
                    <a:pt x="22845" y="45032"/>
                  </a:lnTo>
                  <a:lnTo>
                    <a:pt x="22991" y="45251"/>
                  </a:lnTo>
                  <a:lnTo>
                    <a:pt x="23101" y="45507"/>
                  </a:lnTo>
                  <a:lnTo>
                    <a:pt x="23174" y="45763"/>
                  </a:lnTo>
                  <a:lnTo>
                    <a:pt x="23247" y="46019"/>
                  </a:lnTo>
                  <a:lnTo>
                    <a:pt x="23247" y="46311"/>
                  </a:lnTo>
                  <a:lnTo>
                    <a:pt x="23211" y="46604"/>
                  </a:lnTo>
                  <a:lnTo>
                    <a:pt x="23211" y="46604"/>
                  </a:lnTo>
                  <a:lnTo>
                    <a:pt x="23174" y="46786"/>
                  </a:lnTo>
                  <a:lnTo>
                    <a:pt x="23211" y="46969"/>
                  </a:lnTo>
                  <a:lnTo>
                    <a:pt x="23284" y="47115"/>
                  </a:lnTo>
                  <a:lnTo>
                    <a:pt x="23357" y="47262"/>
                  </a:lnTo>
                  <a:lnTo>
                    <a:pt x="23357" y="47262"/>
                  </a:lnTo>
                  <a:lnTo>
                    <a:pt x="23576" y="47481"/>
                  </a:lnTo>
                  <a:lnTo>
                    <a:pt x="23796" y="47664"/>
                  </a:lnTo>
                  <a:lnTo>
                    <a:pt x="24015" y="47846"/>
                  </a:lnTo>
                  <a:lnTo>
                    <a:pt x="24271" y="47993"/>
                  </a:lnTo>
                  <a:lnTo>
                    <a:pt x="24271" y="47993"/>
                  </a:lnTo>
                  <a:lnTo>
                    <a:pt x="25769" y="48687"/>
                  </a:lnTo>
                  <a:lnTo>
                    <a:pt x="27304" y="49345"/>
                  </a:lnTo>
                  <a:lnTo>
                    <a:pt x="27304" y="49345"/>
                  </a:lnTo>
                  <a:lnTo>
                    <a:pt x="27487" y="49418"/>
                  </a:lnTo>
                  <a:lnTo>
                    <a:pt x="27743" y="49455"/>
                  </a:lnTo>
                  <a:lnTo>
                    <a:pt x="27743" y="49455"/>
                  </a:lnTo>
                  <a:lnTo>
                    <a:pt x="27889" y="49418"/>
                  </a:lnTo>
                  <a:lnTo>
                    <a:pt x="28035" y="49382"/>
                  </a:lnTo>
                  <a:lnTo>
                    <a:pt x="28035" y="49382"/>
                  </a:lnTo>
                  <a:lnTo>
                    <a:pt x="28291" y="49235"/>
                  </a:lnTo>
                  <a:lnTo>
                    <a:pt x="28438" y="49199"/>
                  </a:lnTo>
                  <a:lnTo>
                    <a:pt x="28547" y="49162"/>
                  </a:lnTo>
                  <a:lnTo>
                    <a:pt x="28547" y="49162"/>
                  </a:lnTo>
                  <a:lnTo>
                    <a:pt x="28767" y="49199"/>
                  </a:lnTo>
                  <a:lnTo>
                    <a:pt x="28986" y="49308"/>
                  </a:lnTo>
                  <a:lnTo>
                    <a:pt x="29169" y="49455"/>
                  </a:lnTo>
                  <a:lnTo>
                    <a:pt x="29351" y="49637"/>
                  </a:lnTo>
                  <a:lnTo>
                    <a:pt x="29351" y="49637"/>
                  </a:lnTo>
                  <a:lnTo>
                    <a:pt x="29790" y="50003"/>
                  </a:lnTo>
                  <a:lnTo>
                    <a:pt x="30009" y="50186"/>
                  </a:lnTo>
                  <a:lnTo>
                    <a:pt x="30229" y="50295"/>
                  </a:lnTo>
                  <a:lnTo>
                    <a:pt x="30484" y="50405"/>
                  </a:lnTo>
                  <a:lnTo>
                    <a:pt x="30740" y="50515"/>
                  </a:lnTo>
                  <a:lnTo>
                    <a:pt x="31033" y="50588"/>
                  </a:lnTo>
                  <a:lnTo>
                    <a:pt x="31289" y="50624"/>
                  </a:lnTo>
                  <a:lnTo>
                    <a:pt x="31289" y="50624"/>
                  </a:lnTo>
                  <a:lnTo>
                    <a:pt x="31581" y="50697"/>
                  </a:lnTo>
                  <a:lnTo>
                    <a:pt x="31837" y="50807"/>
                  </a:lnTo>
                  <a:lnTo>
                    <a:pt x="32056" y="50917"/>
                  </a:lnTo>
                  <a:lnTo>
                    <a:pt x="32275" y="51063"/>
                  </a:lnTo>
                  <a:lnTo>
                    <a:pt x="32458" y="51209"/>
                  </a:lnTo>
                  <a:lnTo>
                    <a:pt x="32641" y="51428"/>
                  </a:lnTo>
                  <a:lnTo>
                    <a:pt x="32970" y="51867"/>
                  </a:lnTo>
                  <a:lnTo>
                    <a:pt x="32970" y="51867"/>
                  </a:lnTo>
                  <a:lnTo>
                    <a:pt x="33080" y="52013"/>
                  </a:lnTo>
                  <a:lnTo>
                    <a:pt x="33153" y="52233"/>
                  </a:lnTo>
                  <a:lnTo>
                    <a:pt x="33299" y="52635"/>
                  </a:lnTo>
                  <a:lnTo>
                    <a:pt x="33299" y="52635"/>
                  </a:lnTo>
                  <a:lnTo>
                    <a:pt x="33372" y="52635"/>
                  </a:lnTo>
                  <a:lnTo>
                    <a:pt x="33372" y="52635"/>
                  </a:lnTo>
                  <a:lnTo>
                    <a:pt x="33591" y="52671"/>
                  </a:lnTo>
                  <a:lnTo>
                    <a:pt x="33811" y="52744"/>
                  </a:lnTo>
                  <a:lnTo>
                    <a:pt x="33957" y="52890"/>
                  </a:lnTo>
                  <a:lnTo>
                    <a:pt x="34066" y="53073"/>
                  </a:lnTo>
                  <a:lnTo>
                    <a:pt x="34066" y="53073"/>
                  </a:lnTo>
                  <a:lnTo>
                    <a:pt x="34140" y="53146"/>
                  </a:lnTo>
                  <a:lnTo>
                    <a:pt x="34176" y="53183"/>
                  </a:lnTo>
                  <a:lnTo>
                    <a:pt x="34359" y="53293"/>
                  </a:lnTo>
                  <a:lnTo>
                    <a:pt x="34359" y="53293"/>
                  </a:lnTo>
                  <a:lnTo>
                    <a:pt x="35638" y="53804"/>
                  </a:lnTo>
                  <a:lnTo>
                    <a:pt x="35638" y="53804"/>
                  </a:lnTo>
                  <a:lnTo>
                    <a:pt x="35748" y="53841"/>
                  </a:lnTo>
                  <a:lnTo>
                    <a:pt x="35748" y="53841"/>
                  </a:lnTo>
                  <a:lnTo>
                    <a:pt x="35931" y="53804"/>
                  </a:lnTo>
                  <a:lnTo>
                    <a:pt x="35931" y="53804"/>
                  </a:lnTo>
                  <a:lnTo>
                    <a:pt x="36589" y="52854"/>
                  </a:lnTo>
                  <a:lnTo>
                    <a:pt x="36589" y="52854"/>
                  </a:lnTo>
                  <a:lnTo>
                    <a:pt x="36917" y="53475"/>
                  </a:lnTo>
                  <a:lnTo>
                    <a:pt x="37210" y="54024"/>
                  </a:lnTo>
                  <a:lnTo>
                    <a:pt x="37210" y="54024"/>
                  </a:lnTo>
                  <a:lnTo>
                    <a:pt x="37320" y="54243"/>
                  </a:lnTo>
                  <a:lnTo>
                    <a:pt x="37393" y="54426"/>
                  </a:lnTo>
                  <a:lnTo>
                    <a:pt x="37429" y="54645"/>
                  </a:lnTo>
                  <a:lnTo>
                    <a:pt x="37466" y="54864"/>
                  </a:lnTo>
                  <a:lnTo>
                    <a:pt x="37466" y="55741"/>
                  </a:lnTo>
                  <a:lnTo>
                    <a:pt x="37466" y="55741"/>
                  </a:lnTo>
                  <a:lnTo>
                    <a:pt x="37466" y="55815"/>
                  </a:lnTo>
                  <a:lnTo>
                    <a:pt x="37429" y="55924"/>
                  </a:lnTo>
                  <a:lnTo>
                    <a:pt x="37283" y="56107"/>
                  </a:lnTo>
                  <a:lnTo>
                    <a:pt x="37283" y="56107"/>
                  </a:lnTo>
                  <a:lnTo>
                    <a:pt x="36844" y="56619"/>
                  </a:lnTo>
                  <a:lnTo>
                    <a:pt x="36625" y="56838"/>
                  </a:lnTo>
                  <a:lnTo>
                    <a:pt x="36369" y="57057"/>
                  </a:lnTo>
                  <a:lnTo>
                    <a:pt x="36369" y="57057"/>
                  </a:lnTo>
                  <a:lnTo>
                    <a:pt x="36186" y="57240"/>
                  </a:lnTo>
                  <a:lnTo>
                    <a:pt x="36040" y="57386"/>
                  </a:lnTo>
                  <a:lnTo>
                    <a:pt x="35931" y="57569"/>
                  </a:lnTo>
                  <a:lnTo>
                    <a:pt x="35821" y="57788"/>
                  </a:lnTo>
                  <a:lnTo>
                    <a:pt x="35675" y="58190"/>
                  </a:lnTo>
                  <a:lnTo>
                    <a:pt x="35565" y="58593"/>
                  </a:lnTo>
                  <a:lnTo>
                    <a:pt x="35565" y="58593"/>
                  </a:lnTo>
                  <a:lnTo>
                    <a:pt x="35565" y="58702"/>
                  </a:lnTo>
                  <a:lnTo>
                    <a:pt x="35565" y="58812"/>
                  </a:lnTo>
                  <a:lnTo>
                    <a:pt x="35638" y="59068"/>
                  </a:lnTo>
                  <a:lnTo>
                    <a:pt x="35857" y="59616"/>
                  </a:lnTo>
                  <a:lnTo>
                    <a:pt x="35857" y="59616"/>
                  </a:lnTo>
                  <a:lnTo>
                    <a:pt x="35638" y="59835"/>
                  </a:lnTo>
                  <a:lnTo>
                    <a:pt x="35492" y="60055"/>
                  </a:lnTo>
                  <a:lnTo>
                    <a:pt x="35419" y="60274"/>
                  </a:lnTo>
                  <a:lnTo>
                    <a:pt x="35382" y="60530"/>
                  </a:lnTo>
                  <a:lnTo>
                    <a:pt x="35419" y="60749"/>
                  </a:lnTo>
                  <a:lnTo>
                    <a:pt x="35529" y="61005"/>
                  </a:lnTo>
                  <a:lnTo>
                    <a:pt x="35711" y="61224"/>
                  </a:lnTo>
                  <a:lnTo>
                    <a:pt x="35931" y="61444"/>
                  </a:lnTo>
                  <a:lnTo>
                    <a:pt x="35931" y="61444"/>
                  </a:lnTo>
                  <a:lnTo>
                    <a:pt x="36150" y="61626"/>
                  </a:lnTo>
                  <a:lnTo>
                    <a:pt x="36260" y="61772"/>
                  </a:lnTo>
                  <a:lnTo>
                    <a:pt x="36369" y="61882"/>
                  </a:lnTo>
                  <a:lnTo>
                    <a:pt x="36369" y="61882"/>
                  </a:lnTo>
                  <a:lnTo>
                    <a:pt x="38124" y="65135"/>
                  </a:lnTo>
                  <a:lnTo>
                    <a:pt x="38124" y="65135"/>
                  </a:lnTo>
                  <a:lnTo>
                    <a:pt x="38343" y="65537"/>
                  </a:lnTo>
                  <a:lnTo>
                    <a:pt x="38489" y="65720"/>
                  </a:lnTo>
                  <a:lnTo>
                    <a:pt x="38635" y="65866"/>
                  </a:lnTo>
                  <a:lnTo>
                    <a:pt x="38635" y="65866"/>
                  </a:lnTo>
                  <a:lnTo>
                    <a:pt x="38964" y="66086"/>
                  </a:lnTo>
                  <a:lnTo>
                    <a:pt x="39293" y="66305"/>
                  </a:lnTo>
                  <a:lnTo>
                    <a:pt x="39659" y="66488"/>
                  </a:lnTo>
                  <a:lnTo>
                    <a:pt x="39988" y="66707"/>
                  </a:lnTo>
                  <a:lnTo>
                    <a:pt x="39988" y="66707"/>
                  </a:lnTo>
                  <a:lnTo>
                    <a:pt x="40719" y="67219"/>
                  </a:lnTo>
                  <a:lnTo>
                    <a:pt x="41011" y="67511"/>
                  </a:lnTo>
                  <a:lnTo>
                    <a:pt x="41157" y="67657"/>
                  </a:lnTo>
                  <a:lnTo>
                    <a:pt x="41267" y="67804"/>
                  </a:lnTo>
                  <a:lnTo>
                    <a:pt x="41267" y="67804"/>
                  </a:lnTo>
                  <a:lnTo>
                    <a:pt x="41340" y="68059"/>
                  </a:lnTo>
                  <a:lnTo>
                    <a:pt x="41413" y="68279"/>
                  </a:lnTo>
                  <a:lnTo>
                    <a:pt x="41486" y="68790"/>
                  </a:lnTo>
                  <a:lnTo>
                    <a:pt x="41523" y="69302"/>
                  </a:lnTo>
                  <a:lnTo>
                    <a:pt x="41486" y="69777"/>
                  </a:lnTo>
                  <a:lnTo>
                    <a:pt x="41486" y="69777"/>
                  </a:lnTo>
                  <a:lnTo>
                    <a:pt x="41450" y="70545"/>
                  </a:lnTo>
                  <a:lnTo>
                    <a:pt x="41450" y="71312"/>
                  </a:lnTo>
                  <a:lnTo>
                    <a:pt x="41450" y="71312"/>
                  </a:lnTo>
                  <a:lnTo>
                    <a:pt x="41486" y="71897"/>
                  </a:lnTo>
                  <a:lnTo>
                    <a:pt x="41486" y="72226"/>
                  </a:lnTo>
                  <a:lnTo>
                    <a:pt x="41450" y="72519"/>
                  </a:lnTo>
                  <a:lnTo>
                    <a:pt x="41450" y="72519"/>
                  </a:lnTo>
                  <a:lnTo>
                    <a:pt x="41340" y="73323"/>
                  </a:lnTo>
                  <a:lnTo>
                    <a:pt x="41304" y="74163"/>
                  </a:lnTo>
                  <a:lnTo>
                    <a:pt x="41304" y="74968"/>
                  </a:lnTo>
                  <a:lnTo>
                    <a:pt x="41377" y="75772"/>
                  </a:lnTo>
                  <a:lnTo>
                    <a:pt x="41377" y="75772"/>
                  </a:lnTo>
                  <a:lnTo>
                    <a:pt x="41413" y="76174"/>
                  </a:lnTo>
                  <a:lnTo>
                    <a:pt x="41413" y="76539"/>
                  </a:lnTo>
                  <a:lnTo>
                    <a:pt x="41377" y="76905"/>
                  </a:lnTo>
                  <a:lnTo>
                    <a:pt x="41304" y="77307"/>
                  </a:lnTo>
                  <a:lnTo>
                    <a:pt x="41121" y="78001"/>
                  </a:lnTo>
                  <a:lnTo>
                    <a:pt x="40902" y="78732"/>
                  </a:lnTo>
                  <a:lnTo>
                    <a:pt x="40902" y="78732"/>
                  </a:lnTo>
                  <a:lnTo>
                    <a:pt x="40865" y="78879"/>
                  </a:lnTo>
                  <a:lnTo>
                    <a:pt x="40865" y="79025"/>
                  </a:lnTo>
                  <a:lnTo>
                    <a:pt x="40865" y="79134"/>
                  </a:lnTo>
                  <a:lnTo>
                    <a:pt x="40938" y="79281"/>
                  </a:lnTo>
                  <a:lnTo>
                    <a:pt x="40938" y="79281"/>
                  </a:lnTo>
                  <a:lnTo>
                    <a:pt x="41084" y="79756"/>
                  </a:lnTo>
                  <a:lnTo>
                    <a:pt x="41157" y="79975"/>
                  </a:lnTo>
                  <a:lnTo>
                    <a:pt x="41194" y="80194"/>
                  </a:lnTo>
                  <a:lnTo>
                    <a:pt x="41194" y="80194"/>
                  </a:lnTo>
                  <a:lnTo>
                    <a:pt x="41157" y="80743"/>
                  </a:lnTo>
                  <a:lnTo>
                    <a:pt x="41121" y="81291"/>
                  </a:lnTo>
                  <a:lnTo>
                    <a:pt x="41048" y="82351"/>
                  </a:lnTo>
                  <a:lnTo>
                    <a:pt x="41048" y="82351"/>
                  </a:lnTo>
                  <a:lnTo>
                    <a:pt x="41084" y="82424"/>
                  </a:lnTo>
                  <a:lnTo>
                    <a:pt x="41121" y="82534"/>
                  </a:lnTo>
                  <a:lnTo>
                    <a:pt x="41267" y="82826"/>
                  </a:lnTo>
                  <a:lnTo>
                    <a:pt x="41267" y="82826"/>
                  </a:lnTo>
                  <a:lnTo>
                    <a:pt x="41852" y="81912"/>
                  </a:lnTo>
                  <a:lnTo>
                    <a:pt x="41852" y="81912"/>
                  </a:lnTo>
                  <a:lnTo>
                    <a:pt x="41706" y="84179"/>
                  </a:lnTo>
                  <a:lnTo>
                    <a:pt x="41706" y="84179"/>
                  </a:lnTo>
                  <a:lnTo>
                    <a:pt x="41413" y="84325"/>
                  </a:lnTo>
                  <a:lnTo>
                    <a:pt x="41304" y="84434"/>
                  </a:lnTo>
                  <a:lnTo>
                    <a:pt x="41194" y="84508"/>
                  </a:lnTo>
                  <a:lnTo>
                    <a:pt x="41157" y="84617"/>
                  </a:lnTo>
                  <a:lnTo>
                    <a:pt x="41121" y="84727"/>
                  </a:lnTo>
                  <a:lnTo>
                    <a:pt x="41084" y="85092"/>
                  </a:lnTo>
                  <a:lnTo>
                    <a:pt x="41084" y="85092"/>
                  </a:lnTo>
                  <a:lnTo>
                    <a:pt x="41413" y="85275"/>
                  </a:lnTo>
                  <a:lnTo>
                    <a:pt x="41486" y="85385"/>
                  </a:lnTo>
                  <a:lnTo>
                    <a:pt x="41523" y="85458"/>
                  </a:lnTo>
                  <a:lnTo>
                    <a:pt x="41559" y="85568"/>
                  </a:lnTo>
                  <a:lnTo>
                    <a:pt x="41523" y="85714"/>
                  </a:lnTo>
                  <a:lnTo>
                    <a:pt x="41340" y="86116"/>
                  </a:lnTo>
                  <a:lnTo>
                    <a:pt x="41340" y="86116"/>
                  </a:lnTo>
                  <a:lnTo>
                    <a:pt x="41304" y="86225"/>
                  </a:lnTo>
                  <a:lnTo>
                    <a:pt x="41304" y="86372"/>
                  </a:lnTo>
                  <a:lnTo>
                    <a:pt x="41304" y="86518"/>
                  </a:lnTo>
                  <a:lnTo>
                    <a:pt x="41340" y="86664"/>
                  </a:lnTo>
                  <a:lnTo>
                    <a:pt x="41340" y="86664"/>
                  </a:lnTo>
                  <a:lnTo>
                    <a:pt x="41779" y="87870"/>
                  </a:lnTo>
                  <a:lnTo>
                    <a:pt x="42035" y="88455"/>
                  </a:lnTo>
                  <a:lnTo>
                    <a:pt x="42181" y="88711"/>
                  </a:lnTo>
                  <a:lnTo>
                    <a:pt x="42364" y="89003"/>
                  </a:lnTo>
                  <a:lnTo>
                    <a:pt x="42364" y="89003"/>
                  </a:lnTo>
                  <a:lnTo>
                    <a:pt x="42546" y="89223"/>
                  </a:lnTo>
                  <a:lnTo>
                    <a:pt x="42656" y="89442"/>
                  </a:lnTo>
                  <a:lnTo>
                    <a:pt x="42693" y="89588"/>
                  </a:lnTo>
                  <a:lnTo>
                    <a:pt x="42693" y="89698"/>
                  </a:lnTo>
                  <a:lnTo>
                    <a:pt x="42693" y="89844"/>
                  </a:lnTo>
                  <a:lnTo>
                    <a:pt x="42656" y="89990"/>
                  </a:lnTo>
                  <a:lnTo>
                    <a:pt x="42656" y="89990"/>
                  </a:lnTo>
                  <a:lnTo>
                    <a:pt x="42985" y="90210"/>
                  </a:lnTo>
                  <a:lnTo>
                    <a:pt x="43314" y="90465"/>
                  </a:lnTo>
                  <a:lnTo>
                    <a:pt x="43460" y="90575"/>
                  </a:lnTo>
                  <a:lnTo>
                    <a:pt x="43643" y="90648"/>
                  </a:lnTo>
                  <a:lnTo>
                    <a:pt x="43826" y="90685"/>
                  </a:lnTo>
                  <a:lnTo>
                    <a:pt x="44045" y="90721"/>
                  </a:lnTo>
                  <a:lnTo>
                    <a:pt x="44045" y="90721"/>
                  </a:lnTo>
                  <a:lnTo>
                    <a:pt x="44118" y="90758"/>
                  </a:lnTo>
                  <a:lnTo>
                    <a:pt x="44191" y="90794"/>
                  </a:lnTo>
                  <a:lnTo>
                    <a:pt x="44301" y="90941"/>
                  </a:lnTo>
                  <a:lnTo>
                    <a:pt x="44301" y="90941"/>
                  </a:lnTo>
                  <a:lnTo>
                    <a:pt x="44411" y="91087"/>
                  </a:lnTo>
                  <a:lnTo>
                    <a:pt x="44557" y="91160"/>
                  </a:lnTo>
                  <a:lnTo>
                    <a:pt x="44849" y="91306"/>
                  </a:lnTo>
                  <a:lnTo>
                    <a:pt x="45178" y="91416"/>
                  </a:lnTo>
                  <a:lnTo>
                    <a:pt x="45470" y="91525"/>
                  </a:lnTo>
                  <a:lnTo>
                    <a:pt x="45470" y="91525"/>
                  </a:lnTo>
                  <a:lnTo>
                    <a:pt x="45544" y="91562"/>
                  </a:lnTo>
                  <a:lnTo>
                    <a:pt x="45617" y="91562"/>
                  </a:lnTo>
                  <a:lnTo>
                    <a:pt x="45617" y="91562"/>
                  </a:lnTo>
                  <a:lnTo>
                    <a:pt x="45799" y="91562"/>
                  </a:lnTo>
                  <a:lnTo>
                    <a:pt x="45946" y="91489"/>
                  </a:lnTo>
                  <a:lnTo>
                    <a:pt x="45946" y="91489"/>
                  </a:lnTo>
                  <a:lnTo>
                    <a:pt x="46530" y="91196"/>
                  </a:lnTo>
                  <a:lnTo>
                    <a:pt x="47115" y="90831"/>
                  </a:lnTo>
                  <a:lnTo>
                    <a:pt x="47115" y="90831"/>
                  </a:lnTo>
                  <a:lnTo>
                    <a:pt x="46384" y="90429"/>
                  </a:lnTo>
                  <a:lnTo>
                    <a:pt x="46384" y="90429"/>
                  </a:lnTo>
                  <a:lnTo>
                    <a:pt x="46092" y="90246"/>
                  </a:lnTo>
                  <a:lnTo>
                    <a:pt x="45946" y="90136"/>
                  </a:lnTo>
                  <a:lnTo>
                    <a:pt x="45836" y="90027"/>
                  </a:lnTo>
                  <a:lnTo>
                    <a:pt x="45836" y="90027"/>
                  </a:lnTo>
                  <a:lnTo>
                    <a:pt x="45653" y="89808"/>
                  </a:lnTo>
                  <a:lnTo>
                    <a:pt x="45507" y="89588"/>
                  </a:lnTo>
                  <a:lnTo>
                    <a:pt x="45251" y="89113"/>
                  </a:lnTo>
                  <a:lnTo>
                    <a:pt x="45068" y="88638"/>
                  </a:lnTo>
                  <a:lnTo>
                    <a:pt x="44886" y="88126"/>
                  </a:lnTo>
                  <a:lnTo>
                    <a:pt x="44886" y="88126"/>
                  </a:lnTo>
                  <a:lnTo>
                    <a:pt x="44849" y="88017"/>
                  </a:lnTo>
                  <a:lnTo>
                    <a:pt x="44813" y="87870"/>
                  </a:lnTo>
                  <a:lnTo>
                    <a:pt x="44849" y="87761"/>
                  </a:lnTo>
                  <a:lnTo>
                    <a:pt x="44886" y="87651"/>
                  </a:lnTo>
                  <a:lnTo>
                    <a:pt x="44886" y="87651"/>
                  </a:lnTo>
                  <a:lnTo>
                    <a:pt x="45105" y="87395"/>
                  </a:lnTo>
                  <a:lnTo>
                    <a:pt x="45251" y="87066"/>
                  </a:lnTo>
                  <a:lnTo>
                    <a:pt x="45507" y="86445"/>
                  </a:lnTo>
                  <a:lnTo>
                    <a:pt x="45507" y="86445"/>
                  </a:lnTo>
                  <a:lnTo>
                    <a:pt x="45653" y="86225"/>
                  </a:lnTo>
                  <a:lnTo>
                    <a:pt x="45763" y="86006"/>
                  </a:lnTo>
                  <a:lnTo>
                    <a:pt x="45873" y="85823"/>
                  </a:lnTo>
                  <a:lnTo>
                    <a:pt x="45909" y="85604"/>
                  </a:lnTo>
                  <a:lnTo>
                    <a:pt x="45909" y="85604"/>
                  </a:lnTo>
                  <a:lnTo>
                    <a:pt x="45909" y="85458"/>
                  </a:lnTo>
                  <a:lnTo>
                    <a:pt x="45873" y="85385"/>
                  </a:lnTo>
                  <a:lnTo>
                    <a:pt x="45799" y="85275"/>
                  </a:lnTo>
                  <a:lnTo>
                    <a:pt x="45690" y="85202"/>
                  </a:lnTo>
                  <a:lnTo>
                    <a:pt x="45470" y="85092"/>
                  </a:lnTo>
                  <a:lnTo>
                    <a:pt x="45251" y="84983"/>
                  </a:lnTo>
                  <a:lnTo>
                    <a:pt x="45251" y="84983"/>
                  </a:lnTo>
                  <a:lnTo>
                    <a:pt x="45068" y="84873"/>
                  </a:lnTo>
                  <a:lnTo>
                    <a:pt x="44959" y="84727"/>
                  </a:lnTo>
                  <a:lnTo>
                    <a:pt x="44886" y="84581"/>
                  </a:lnTo>
                  <a:lnTo>
                    <a:pt x="44886" y="84471"/>
                  </a:lnTo>
                  <a:lnTo>
                    <a:pt x="44886" y="84325"/>
                  </a:lnTo>
                  <a:lnTo>
                    <a:pt x="44995" y="84215"/>
                  </a:lnTo>
                  <a:lnTo>
                    <a:pt x="45105" y="84105"/>
                  </a:lnTo>
                  <a:lnTo>
                    <a:pt x="45288" y="83996"/>
                  </a:lnTo>
                  <a:lnTo>
                    <a:pt x="45288" y="83996"/>
                  </a:lnTo>
                  <a:lnTo>
                    <a:pt x="45507" y="83850"/>
                  </a:lnTo>
                  <a:lnTo>
                    <a:pt x="45653" y="83667"/>
                  </a:lnTo>
                  <a:lnTo>
                    <a:pt x="45726" y="83448"/>
                  </a:lnTo>
                  <a:lnTo>
                    <a:pt x="45726" y="83228"/>
                  </a:lnTo>
                  <a:lnTo>
                    <a:pt x="45726" y="83228"/>
                  </a:lnTo>
                  <a:lnTo>
                    <a:pt x="45763" y="82972"/>
                  </a:lnTo>
                  <a:lnTo>
                    <a:pt x="45836" y="82753"/>
                  </a:lnTo>
                  <a:lnTo>
                    <a:pt x="45946" y="82570"/>
                  </a:lnTo>
                  <a:lnTo>
                    <a:pt x="46128" y="82388"/>
                  </a:lnTo>
                  <a:lnTo>
                    <a:pt x="46128" y="82388"/>
                  </a:lnTo>
                  <a:lnTo>
                    <a:pt x="46311" y="82168"/>
                  </a:lnTo>
                  <a:lnTo>
                    <a:pt x="46348" y="82059"/>
                  </a:lnTo>
                  <a:lnTo>
                    <a:pt x="46384" y="81986"/>
                  </a:lnTo>
                  <a:lnTo>
                    <a:pt x="46348" y="81912"/>
                  </a:lnTo>
                  <a:lnTo>
                    <a:pt x="46275" y="81839"/>
                  </a:lnTo>
                  <a:lnTo>
                    <a:pt x="45982" y="81693"/>
                  </a:lnTo>
                  <a:lnTo>
                    <a:pt x="45982" y="81693"/>
                  </a:lnTo>
                  <a:lnTo>
                    <a:pt x="45799" y="81583"/>
                  </a:lnTo>
                  <a:lnTo>
                    <a:pt x="45726" y="81510"/>
                  </a:lnTo>
                  <a:lnTo>
                    <a:pt x="45690" y="81437"/>
                  </a:lnTo>
                  <a:lnTo>
                    <a:pt x="45653" y="81364"/>
                  </a:lnTo>
                  <a:lnTo>
                    <a:pt x="45653" y="81291"/>
                  </a:lnTo>
                  <a:lnTo>
                    <a:pt x="45726" y="81072"/>
                  </a:lnTo>
                  <a:lnTo>
                    <a:pt x="45726" y="81072"/>
                  </a:lnTo>
                  <a:lnTo>
                    <a:pt x="45873" y="81072"/>
                  </a:lnTo>
                  <a:lnTo>
                    <a:pt x="45873" y="81072"/>
                  </a:lnTo>
                  <a:lnTo>
                    <a:pt x="46165" y="81108"/>
                  </a:lnTo>
                  <a:lnTo>
                    <a:pt x="46165" y="81108"/>
                  </a:lnTo>
                  <a:lnTo>
                    <a:pt x="46457" y="81145"/>
                  </a:lnTo>
                  <a:lnTo>
                    <a:pt x="46457" y="81145"/>
                  </a:lnTo>
                  <a:lnTo>
                    <a:pt x="46567" y="81145"/>
                  </a:lnTo>
                  <a:lnTo>
                    <a:pt x="46677" y="81108"/>
                  </a:lnTo>
                  <a:lnTo>
                    <a:pt x="46786" y="80999"/>
                  </a:lnTo>
                  <a:lnTo>
                    <a:pt x="46859" y="80889"/>
                  </a:lnTo>
                  <a:lnTo>
                    <a:pt x="46859" y="80889"/>
                  </a:lnTo>
                  <a:lnTo>
                    <a:pt x="46969" y="79683"/>
                  </a:lnTo>
                  <a:lnTo>
                    <a:pt x="46969" y="79683"/>
                  </a:lnTo>
                  <a:lnTo>
                    <a:pt x="47371" y="79646"/>
                  </a:lnTo>
                  <a:lnTo>
                    <a:pt x="47737" y="79646"/>
                  </a:lnTo>
                  <a:lnTo>
                    <a:pt x="47737" y="79646"/>
                  </a:lnTo>
                  <a:lnTo>
                    <a:pt x="48212" y="79537"/>
                  </a:lnTo>
                  <a:lnTo>
                    <a:pt x="48468" y="79463"/>
                  </a:lnTo>
                  <a:lnTo>
                    <a:pt x="48687" y="79354"/>
                  </a:lnTo>
                  <a:lnTo>
                    <a:pt x="48687" y="79354"/>
                  </a:lnTo>
                  <a:lnTo>
                    <a:pt x="48870" y="79244"/>
                  </a:lnTo>
                  <a:lnTo>
                    <a:pt x="49053" y="79098"/>
                  </a:lnTo>
                  <a:lnTo>
                    <a:pt x="49162" y="78915"/>
                  </a:lnTo>
                  <a:lnTo>
                    <a:pt x="49272" y="78732"/>
                  </a:lnTo>
                  <a:lnTo>
                    <a:pt x="49308" y="78550"/>
                  </a:lnTo>
                  <a:lnTo>
                    <a:pt x="49308" y="78330"/>
                  </a:lnTo>
                  <a:lnTo>
                    <a:pt x="49272" y="78148"/>
                  </a:lnTo>
                  <a:lnTo>
                    <a:pt x="49162" y="77928"/>
                  </a:lnTo>
                  <a:lnTo>
                    <a:pt x="49162" y="77928"/>
                  </a:lnTo>
                  <a:lnTo>
                    <a:pt x="49089" y="77672"/>
                  </a:lnTo>
                  <a:lnTo>
                    <a:pt x="49016" y="77453"/>
                  </a:lnTo>
                  <a:lnTo>
                    <a:pt x="48979" y="77234"/>
                  </a:lnTo>
                  <a:lnTo>
                    <a:pt x="48979" y="76978"/>
                  </a:lnTo>
                  <a:lnTo>
                    <a:pt x="48979" y="76978"/>
                  </a:lnTo>
                  <a:lnTo>
                    <a:pt x="49126" y="77014"/>
                  </a:lnTo>
                  <a:lnTo>
                    <a:pt x="49235" y="77014"/>
                  </a:lnTo>
                  <a:lnTo>
                    <a:pt x="49235" y="77014"/>
                  </a:lnTo>
                  <a:lnTo>
                    <a:pt x="49601" y="77124"/>
                  </a:lnTo>
                  <a:lnTo>
                    <a:pt x="49893" y="77197"/>
                  </a:lnTo>
                  <a:lnTo>
                    <a:pt x="49893" y="77197"/>
                  </a:lnTo>
                  <a:lnTo>
                    <a:pt x="50113" y="77161"/>
                  </a:lnTo>
                  <a:lnTo>
                    <a:pt x="50332" y="77051"/>
                  </a:lnTo>
                  <a:lnTo>
                    <a:pt x="50551" y="76832"/>
                  </a:lnTo>
                  <a:lnTo>
                    <a:pt x="50770" y="76576"/>
                  </a:lnTo>
                  <a:lnTo>
                    <a:pt x="50770" y="76576"/>
                  </a:lnTo>
                  <a:lnTo>
                    <a:pt x="51099" y="76064"/>
                  </a:lnTo>
                  <a:lnTo>
                    <a:pt x="51246" y="75808"/>
                  </a:lnTo>
                  <a:lnTo>
                    <a:pt x="51282" y="75662"/>
                  </a:lnTo>
                  <a:lnTo>
                    <a:pt x="51319" y="75479"/>
                  </a:lnTo>
                  <a:lnTo>
                    <a:pt x="51319" y="75479"/>
                  </a:lnTo>
                  <a:lnTo>
                    <a:pt x="51355" y="75406"/>
                  </a:lnTo>
                  <a:lnTo>
                    <a:pt x="51392" y="75333"/>
                  </a:lnTo>
                  <a:lnTo>
                    <a:pt x="51501" y="75223"/>
                  </a:lnTo>
                  <a:lnTo>
                    <a:pt x="51501" y="75223"/>
                  </a:lnTo>
                  <a:lnTo>
                    <a:pt x="51757" y="74968"/>
                  </a:lnTo>
                  <a:lnTo>
                    <a:pt x="51977" y="74712"/>
                  </a:lnTo>
                  <a:lnTo>
                    <a:pt x="51977" y="74712"/>
                  </a:lnTo>
                  <a:lnTo>
                    <a:pt x="52379" y="74017"/>
                  </a:lnTo>
                  <a:lnTo>
                    <a:pt x="52781" y="73323"/>
                  </a:lnTo>
                  <a:lnTo>
                    <a:pt x="52781" y="73323"/>
                  </a:lnTo>
                  <a:lnTo>
                    <a:pt x="52927" y="73103"/>
                  </a:lnTo>
                  <a:lnTo>
                    <a:pt x="53000" y="72848"/>
                  </a:lnTo>
                  <a:lnTo>
                    <a:pt x="53037" y="72628"/>
                  </a:lnTo>
                  <a:lnTo>
                    <a:pt x="53000" y="72336"/>
                  </a:lnTo>
                  <a:lnTo>
                    <a:pt x="53000" y="72336"/>
                  </a:lnTo>
                  <a:lnTo>
                    <a:pt x="52964" y="72007"/>
                  </a:lnTo>
                  <a:lnTo>
                    <a:pt x="52964" y="71824"/>
                  </a:lnTo>
                  <a:lnTo>
                    <a:pt x="53037" y="71678"/>
                  </a:lnTo>
                  <a:lnTo>
                    <a:pt x="53073" y="71532"/>
                  </a:lnTo>
                  <a:lnTo>
                    <a:pt x="53183" y="71386"/>
                  </a:lnTo>
                  <a:lnTo>
                    <a:pt x="53292" y="71276"/>
                  </a:lnTo>
                  <a:lnTo>
                    <a:pt x="53402" y="71166"/>
                  </a:lnTo>
                  <a:lnTo>
                    <a:pt x="53402" y="71166"/>
                  </a:lnTo>
                  <a:lnTo>
                    <a:pt x="54279" y="70545"/>
                  </a:lnTo>
                  <a:lnTo>
                    <a:pt x="55193" y="69997"/>
                  </a:lnTo>
                  <a:lnTo>
                    <a:pt x="55193" y="69997"/>
                  </a:lnTo>
                  <a:lnTo>
                    <a:pt x="55303" y="69960"/>
                  </a:lnTo>
                  <a:lnTo>
                    <a:pt x="55412" y="69923"/>
                  </a:lnTo>
                  <a:lnTo>
                    <a:pt x="55412" y="69923"/>
                  </a:lnTo>
                  <a:lnTo>
                    <a:pt x="55741" y="69960"/>
                  </a:lnTo>
                  <a:lnTo>
                    <a:pt x="55741" y="69960"/>
                  </a:lnTo>
                  <a:lnTo>
                    <a:pt x="55778" y="69960"/>
                  </a:lnTo>
                  <a:lnTo>
                    <a:pt x="55778" y="69960"/>
                  </a:lnTo>
                  <a:lnTo>
                    <a:pt x="55924" y="69960"/>
                  </a:lnTo>
                  <a:lnTo>
                    <a:pt x="56107" y="69923"/>
                  </a:lnTo>
                  <a:lnTo>
                    <a:pt x="56253" y="69850"/>
                  </a:lnTo>
                  <a:lnTo>
                    <a:pt x="56363" y="69777"/>
                  </a:lnTo>
                  <a:lnTo>
                    <a:pt x="56582" y="69558"/>
                  </a:lnTo>
                  <a:lnTo>
                    <a:pt x="56765" y="69266"/>
                  </a:lnTo>
                  <a:lnTo>
                    <a:pt x="56765" y="69266"/>
                  </a:lnTo>
                  <a:lnTo>
                    <a:pt x="56875" y="69010"/>
                  </a:lnTo>
                  <a:lnTo>
                    <a:pt x="56948" y="68754"/>
                  </a:lnTo>
                  <a:lnTo>
                    <a:pt x="56948" y="68754"/>
                  </a:lnTo>
                  <a:lnTo>
                    <a:pt x="57130" y="68352"/>
                  </a:lnTo>
                  <a:lnTo>
                    <a:pt x="57277" y="67913"/>
                  </a:lnTo>
                  <a:lnTo>
                    <a:pt x="57423" y="67511"/>
                  </a:lnTo>
                  <a:lnTo>
                    <a:pt x="57496" y="67072"/>
                  </a:lnTo>
                  <a:lnTo>
                    <a:pt x="57569" y="66670"/>
                  </a:lnTo>
                  <a:lnTo>
                    <a:pt x="57606" y="66232"/>
                  </a:lnTo>
                  <a:lnTo>
                    <a:pt x="57642" y="65355"/>
                  </a:lnTo>
                  <a:lnTo>
                    <a:pt x="57642" y="65355"/>
                  </a:lnTo>
                  <a:lnTo>
                    <a:pt x="57679" y="64989"/>
                  </a:lnTo>
                  <a:lnTo>
                    <a:pt x="57679" y="64843"/>
                  </a:lnTo>
                  <a:lnTo>
                    <a:pt x="57752" y="64697"/>
                  </a:lnTo>
                  <a:lnTo>
                    <a:pt x="57752" y="64697"/>
                  </a:lnTo>
                  <a:lnTo>
                    <a:pt x="58410" y="63819"/>
                  </a:lnTo>
                  <a:lnTo>
                    <a:pt x="59068" y="63015"/>
                  </a:lnTo>
                  <a:lnTo>
                    <a:pt x="59068" y="63015"/>
                  </a:lnTo>
                  <a:lnTo>
                    <a:pt x="59250" y="62759"/>
                  </a:lnTo>
                  <a:lnTo>
                    <a:pt x="59397" y="62504"/>
                  </a:lnTo>
                  <a:lnTo>
                    <a:pt x="59543" y="62248"/>
                  </a:lnTo>
                  <a:lnTo>
                    <a:pt x="59616" y="61955"/>
                  </a:lnTo>
                  <a:lnTo>
                    <a:pt x="59616" y="61955"/>
                  </a:lnTo>
                  <a:lnTo>
                    <a:pt x="59652" y="61699"/>
                  </a:lnTo>
                  <a:lnTo>
                    <a:pt x="59616" y="61480"/>
                  </a:lnTo>
                  <a:lnTo>
                    <a:pt x="59579" y="61224"/>
                  </a:lnTo>
                  <a:lnTo>
                    <a:pt x="59506" y="61005"/>
                  </a:lnTo>
                  <a:lnTo>
                    <a:pt x="59397" y="60786"/>
                  </a:lnTo>
                  <a:lnTo>
                    <a:pt x="59250" y="60603"/>
                  </a:lnTo>
                  <a:lnTo>
                    <a:pt x="59068" y="60457"/>
                  </a:lnTo>
                  <a:lnTo>
                    <a:pt x="58885" y="60384"/>
                  </a:lnTo>
                  <a:lnTo>
                    <a:pt x="58885" y="60384"/>
                  </a:lnTo>
                  <a:lnTo>
                    <a:pt x="58592" y="60274"/>
                  </a:lnTo>
                  <a:lnTo>
                    <a:pt x="58300" y="60091"/>
                  </a:lnTo>
                  <a:lnTo>
                    <a:pt x="58044" y="59908"/>
                  </a:lnTo>
                  <a:lnTo>
                    <a:pt x="57788" y="59726"/>
                  </a:lnTo>
                  <a:lnTo>
                    <a:pt x="57788" y="59726"/>
                  </a:lnTo>
                  <a:lnTo>
                    <a:pt x="57459" y="59470"/>
                  </a:lnTo>
                  <a:lnTo>
                    <a:pt x="57130" y="59287"/>
                  </a:lnTo>
                  <a:lnTo>
                    <a:pt x="56765" y="59177"/>
                  </a:lnTo>
                  <a:lnTo>
                    <a:pt x="56326" y="59141"/>
                  </a:lnTo>
                  <a:lnTo>
                    <a:pt x="56326" y="59141"/>
                  </a:lnTo>
                  <a:lnTo>
                    <a:pt x="56290" y="59141"/>
                  </a:lnTo>
                  <a:lnTo>
                    <a:pt x="56290" y="59141"/>
                  </a:lnTo>
                  <a:lnTo>
                    <a:pt x="56144" y="59141"/>
                  </a:lnTo>
                  <a:lnTo>
                    <a:pt x="56144" y="59141"/>
                  </a:lnTo>
                  <a:lnTo>
                    <a:pt x="55632" y="59104"/>
                  </a:lnTo>
                  <a:lnTo>
                    <a:pt x="55157" y="59031"/>
                  </a:lnTo>
                  <a:lnTo>
                    <a:pt x="55157" y="59031"/>
                  </a:lnTo>
                  <a:lnTo>
                    <a:pt x="54864" y="58958"/>
                  </a:lnTo>
                  <a:lnTo>
                    <a:pt x="54718" y="58921"/>
                  </a:lnTo>
                  <a:lnTo>
                    <a:pt x="54608" y="58812"/>
                  </a:lnTo>
                  <a:lnTo>
                    <a:pt x="54608" y="58812"/>
                  </a:lnTo>
                  <a:lnTo>
                    <a:pt x="54316" y="58593"/>
                  </a:lnTo>
                  <a:lnTo>
                    <a:pt x="53987" y="58410"/>
                  </a:lnTo>
                  <a:lnTo>
                    <a:pt x="53658" y="58264"/>
                  </a:lnTo>
                  <a:lnTo>
                    <a:pt x="53292" y="58227"/>
                  </a:lnTo>
                  <a:lnTo>
                    <a:pt x="53292" y="58227"/>
                  </a:lnTo>
                  <a:lnTo>
                    <a:pt x="53073" y="58190"/>
                  </a:lnTo>
                  <a:lnTo>
                    <a:pt x="52854" y="58154"/>
                  </a:lnTo>
                  <a:lnTo>
                    <a:pt x="52488" y="57971"/>
                  </a:lnTo>
                  <a:lnTo>
                    <a:pt x="51830" y="57606"/>
                  </a:lnTo>
                  <a:lnTo>
                    <a:pt x="51830" y="57606"/>
                  </a:lnTo>
                  <a:lnTo>
                    <a:pt x="51721" y="57130"/>
                  </a:lnTo>
                  <a:lnTo>
                    <a:pt x="51684" y="56911"/>
                  </a:lnTo>
                  <a:lnTo>
                    <a:pt x="51611" y="56728"/>
                  </a:lnTo>
                  <a:lnTo>
                    <a:pt x="51611" y="56728"/>
                  </a:lnTo>
                  <a:lnTo>
                    <a:pt x="51355" y="56253"/>
                  </a:lnTo>
                  <a:lnTo>
                    <a:pt x="51099" y="55778"/>
                  </a:lnTo>
                  <a:lnTo>
                    <a:pt x="51099" y="55778"/>
                  </a:lnTo>
                  <a:lnTo>
                    <a:pt x="50953" y="55486"/>
                  </a:lnTo>
                  <a:lnTo>
                    <a:pt x="50770" y="55266"/>
                  </a:lnTo>
                  <a:lnTo>
                    <a:pt x="50588" y="55084"/>
                  </a:lnTo>
                  <a:lnTo>
                    <a:pt x="50332" y="54937"/>
                  </a:lnTo>
                  <a:lnTo>
                    <a:pt x="50332" y="54937"/>
                  </a:lnTo>
                  <a:lnTo>
                    <a:pt x="49966" y="54755"/>
                  </a:lnTo>
                  <a:lnTo>
                    <a:pt x="49637" y="54608"/>
                  </a:lnTo>
                  <a:lnTo>
                    <a:pt x="49272" y="54499"/>
                  </a:lnTo>
                  <a:lnTo>
                    <a:pt x="48870" y="54462"/>
                  </a:lnTo>
                  <a:lnTo>
                    <a:pt x="48870" y="54462"/>
                  </a:lnTo>
                  <a:lnTo>
                    <a:pt x="48724" y="54462"/>
                  </a:lnTo>
                  <a:lnTo>
                    <a:pt x="48724" y="54462"/>
                  </a:lnTo>
                  <a:lnTo>
                    <a:pt x="48577" y="54462"/>
                  </a:lnTo>
                  <a:lnTo>
                    <a:pt x="48577" y="54462"/>
                  </a:lnTo>
                  <a:lnTo>
                    <a:pt x="48248" y="54462"/>
                  </a:lnTo>
                  <a:lnTo>
                    <a:pt x="47993" y="54389"/>
                  </a:lnTo>
                  <a:lnTo>
                    <a:pt x="47737" y="54243"/>
                  </a:lnTo>
                  <a:lnTo>
                    <a:pt x="47517" y="54024"/>
                  </a:lnTo>
                  <a:lnTo>
                    <a:pt x="47517" y="54024"/>
                  </a:lnTo>
                  <a:lnTo>
                    <a:pt x="47298" y="53768"/>
                  </a:lnTo>
                  <a:lnTo>
                    <a:pt x="47006" y="53548"/>
                  </a:lnTo>
                  <a:lnTo>
                    <a:pt x="46457" y="53110"/>
                  </a:lnTo>
                  <a:lnTo>
                    <a:pt x="45873" y="52708"/>
                  </a:lnTo>
                  <a:lnTo>
                    <a:pt x="45617" y="52488"/>
                  </a:lnTo>
                  <a:lnTo>
                    <a:pt x="45361" y="52233"/>
                  </a:lnTo>
                  <a:lnTo>
                    <a:pt x="45361" y="52233"/>
                  </a:lnTo>
                  <a:lnTo>
                    <a:pt x="45215" y="52123"/>
                  </a:lnTo>
                  <a:lnTo>
                    <a:pt x="45032" y="52050"/>
                  </a:lnTo>
                  <a:lnTo>
                    <a:pt x="44813" y="51977"/>
                  </a:lnTo>
                  <a:lnTo>
                    <a:pt x="44630" y="51940"/>
                  </a:lnTo>
                  <a:lnTo>
                    <a:pt x="44630" y="51940"/>
                  </a:lnTo>
                  <a:lnTo>
                    <a:pt x="44484" y="51977"/>
                  </a:lnTo>
                  <a:lnTo>
                    <a:pt x="44484" y="51977"/>
                  </a:lnTo>
                  <a:lnTo>
                    <a:pt x="44337" y="52050"/>
                  </a:lnTo>
                  <a:lnTo>
                    <a:pt x="44155" y="52123"/>
                  </a:lnTo>
                  <a:lnTo>
                    <a:pt x="43862" y="52159"/>
                  </a:lnTo>
                  <a:lnTo>
                    <a:pt x="43862" y="52159"/>
                  </a:lnTo>
                  <a:lnTo>
                    <a:pt x="43424" y="52123"/>
                  </a:lnTo>
                  <a:lnTo>
                    <a:pt x="43424" y="52123"/>
                  </a:lnTo>
                  <a:lnTo>
                    <a:pt x="42985" y="52086"/>
                  </a:lnTo>
                  <a:lnTo>
                    <a:pt x="42985" y="52086"/>
                  </a:lnTo>
                  <a:lnTo>
                    <a:pt x="42766" y="52086"/>
                  </a:lnTo>
                  <a:lnTo>
                    <a:pt x="42766" y="52086"/>
                  </a:lnTo>
                  <a:lnTo>
                    <a:pt x="42729" y="52086"/>
                  </a:lnTo>
                  <a:lnTo>
                    <a:pt x="42729" y="52086"/>
                  </a:lnTo>
                  <a:lnTo>
                    <a:pt x="42583" y="52050"/>
                  </a:lnTo>
                  <a:lnTo>
                    <a:pt x="42437" y="51977"/>
                  </a:lnTo>
                  <a:lnTo>
                    <a:pt x="42437" y="51977"/>
                  </a:lnTo>
                  <a:lnTo>
                    <a:pt x="41523" y="51355"/>
                  </a:lnTo>
                  <a:lnTo>
                    <a:pt x="41523" y="51355"/>
                  </a:lnTo>
                  <a:lnTo>
                    <a:pt x="41486" y="51355"/>
                  </a:lnTo>
                  <a:lnTo>
                    <a:pt x="41486" y="51355"/>
                  </a:lnTo>
                  <a:lnTo>
                    <a:pt x="41377" y="51392"/>
                  </a:lnTo>
                  <a:lnTo>
                    <a:pt x="41304" y="51428"/>
                  </a:lnTo>
                  <a:lnTo>
                    <a:pt x="41121" y="51575"/>
                  </a:lnTo>
                  <a:lnTo>
                    <a:pt x="41121" y="51575"/>
                  </a:lnTo>
                  <a:lnTo>
                    <a:pt x="40975" y="51721"/>
                  </a:lnTo>
                  <a:lnTo>
                    <a:pt x="40902" y="51757"/>
                  </a:lnTo>
                  <a:lnTo>
                    <a:pt x="40828" y="51757"/>
                  </a:lnTo>
                  <a:lnTo>
                    <a:pt x="40828" y="51757"/>
                  </a:lnTo>
                  <a:lnTo>
                    <a:pt x="40719" y="51757"/>
                  </a:lnTo>
                  <a:lnTo>
                    <a:pt x="40609" y="51721"/>
                  </a:lnTo>
                  <a:lnTo>
                    <a:pt x="40609" y="51721"/>
                  </a:lnTo>
                  <a:lnTo>
                    <a:pt x="40755" y="51173"/>
                  </a:lnTo>
                  <a:lnTo>
                    <a:pt x="40755" y="51173"/>
                  </a:lnTo>
                  <a:lnTo>
                    <a:pt x="40426" y="51246"/>
                  </a:lnTo>
                  <a:lnTo>
                    <a:pt x="40171" y="51282"/>
                  </a:lnTo>
                  <a:lnTo>
                    <a:pt x="40171" y="51282"/>
                  </a:lnTo>
                  <a:lnTo>
                    <a:pt x="39513" y="51538"/>
                  </a:lnTo>
                  <a:lnTo>
                    <a:pt x="38891" y="51830"/>
                  </a:lnTo>
                  <a:lnTo>
                    <a:pt x="38891" y="51830"/>
                  </a:lnTo>
                  <a:lnTo>
                    <a:pt x="38635" y="51977"/>
                  </a:lnTo>
                  <a:lnTo>
                    <a:pt x="38416" y="52196"/>
                  </a:lnTo>
                  <a:lnTo>
                    <a:pt x="38416" y="52196"/>
                  </a:lnTo>
                  <a:lnTo>
                    <a:pt x="38087" y="52671"/>
                  </a:lnTo>
                  <a:lnTo>
                    <a:pt x="37758" y="53110"/>
                  </a:lnTo>
                  <a:lnTo>
                    <a:pt x="37758" y="53110"/>
                  </a:lnTo>
                  <a:lnTo>
                    <a:pt x="37137" y="52817"/>
                  </a:lnTo>
                  <a:lnTo>
                    <a:pt x="36917" y="52744"/>
                  </a:lnTo>
                  <a:lnTo>
                    <a:pt x="36698" y="52744"/>
                  </a:lnTo>
                  <a:lnTo>
                    <a:pt x="36698" y="52744"/>
                  </a:lnTo>
                  <a:lnTo>
                    <a:pt x="36296" y="52781"/>
                  </a:lnTo>
                  <a:lnTo>
                    <a:pt x="35711" y="52927"/>
                  </a:lnTo>
                  <a:lnTo>
                    <a:pt x="35711" y="52927"/>
                  </a:lnTo>
                  <a:lnTo>
                    <a:pt x="35529" y="52964"/>
                  </a:lnTo>
                  <a:lnTo>
                    <a:pt x="35529" y="52964"/>
                  </a:lnTo>
                  <a:lnTo>
                    <a:pt x="35346" y="52927"/>
                  </a:lnTo>
                  <a:lnTo>
                    <a:pt x="35346" y="52927"/>
                  </a:lnTo>
                  <a:lnTo>
                    <a:pt x="35126" y="52781"/>
                  </a:lnTo>
                  <a:lnTo>
                    <a:pt x="34871" y="52598"/>
                  </a:lnTo>
                  <a:lnTo>
                    <a:pt x="34651" y="52415"/>
                  </a:lnTo>
                  <a:lnTo>
                    <a:pt x="34469" y="52159"/>
                  </a:lnTo>
                  <a:lnTo>
                    <a:pt x="34359" y="51904"/>
                  </a:lnTo>
                  <a:lnTo>
                    <a:pt x="34286" y="51648"/>
                  </a:lnTo>
                  <a:lnTo>
                    <a:pt x="34322" y="51355"/>
                  </a:lnTo>
                  <a:lnTo>
                    <a:pt x="34359" y="51209"/>
                  </a:lnTo>
                  <a:lnTo>
                    <a:pt x="34395" y="51026"/>
                  </a:lnTo>
                  <a:lnTo>
                    <a:pt x="34395" y="51026"/>
                  </a:lnTo>
                  <a:lnTo>
                    <a:pt x="34542" y="50697"/>
                  </a:lnTo>
                  <a:lnTo>
                    <a:pt x="34615" y="50332"/>
                  </a:lnTo>
                  <a:lnTo>
                    <a:pt x="34615" y="49966"/>
                  </a:lnTo>
                  <a:lnTo>
                    <a:pt x="34542" y="49601"/>
                  </a:lnTo>
                  <a:lnTo>
                    <a:pt x="34542" y="49601"/>
                  </a:lnTo>
                  <a:lnTo>
                    <a:pt x="34395" y="49491"/>
                  </a:lnTo>
                  <a:lnTo>
                    <a:pt x="34213" y="49382"/>
                  </a:lnTo>
                  <a:lnTo>
                    <a:pt x="33884" y="49235"/>
                  </a:lnTo>
                  <a:lnTo>
                    <a:pt x="33518" y="49199"/>
                  </a:lnTo>
                  <a:lnTo>
                    <a:pt x="33153" y="49162"/>
                  </a:lnTo>
                  <a:lnTo>
                    <a:pt x="33153" y="49162"/>
                  </a:lnTo>
                  <a:lnTo>
                    <a:pt x="32860" y="49162"/>
                  </a:lnTo>
                  <a:lnTo>
                    <a:pt x="32860" y="49162"/>
                  </a:lnTo>
                  <a:lnTo>
                    <a:pt x="32531" y="49199"/>
                  </a:lnTo>
                  <a:lnTo>
                    <a:pt x="32531" y="49199"/>
                  </a:lnTo>
                  <a:lnTo>
                    <a:pt x="32056" y="49162"/>
                  </a:lnTo>
                  <a:lnTo>
                    <a:pt x="32056" y="49162"/>
                  </a:lnTo>
                  <a:lnTo>
                    <a:pt x="32056" y="48687"/>
                  </a:lnTo>
                  <a:lnTo>
                    <a:pt x="32129" y="48395"/>
                  </a:lnTo>
                  <a:lnTo>
                    <a:pt x="32239" y="48175"/>
                  </a:lnTo>
                  <a:lnTo>
                    <a:pt x="32385" y="47846"/>
                  </a:lnTo>
                  <a:lnTo>
                    <a:pt x="32385" y="47846"/>
                  </a:lnTo>
                  <a:lnTo>
                    <a:pt x="32568" y="47481"/>
                  </a:lnTo>
                  <a:lnTo>
                    <a:pt x="32678" y="47079"/>
                  </a:lnTo>
                  <a:lnTo>
                    <a:pt x="32933" y="46311"/>
                  </a:lnTo>
                  <a:lnTo>
                    <a:pt x="32933" y="46311"/>
                  </a:lnTo>
                  <a:lnTo>
                    <a:pt x="32933" y="46238"/>
                  </a:lnTo>
                  <a:lnTo>
                    <a:pt x="32897" y="46165"/>
                  </a:lnTo>
                  <a:lnTo>
                    <a:pt x="32787" y="45909"/>
                  </a:lnTo>
                  <a:lnTo>
                    <a:pt x="32787" y="45909"/>
                  </a:lnTo>
                  <a:lnTo>
                    <a:pt x="31215" y="46275"/>
                  </a:lnTo>
                  <a:lnTo>
                    <a:pt x="31215" y="46275"/>
                  </a:lnTo>
                  <a:lnTo>
                    <a:pt x="30996" y="46713"/>
                  </a:lnTo>
                  <a:lnTo>
                    <a:pt x="30996" y="46713"/>
                  </a:lnTo>
                  <a:lnTo>
                    <a:pt x="30813" y="47115"/>
                  </a:lnTo>
                  <a:lnTo>
                    <a:pt x="30740" y="47298"/>
                  </a:lnTo>
                  <a:lnTo>
                    <a:pt x="30594" y="47444"/>
                  </a:lnTo>
                  <a:lnTo>
                    <a:pt x="30448" y="47591"/>
                  </a:lnTo>
                  <a:lnTo>
                    <a:pt x="30302" y="47664"/>
                  </a:lnTo>
                  <a:lnTo>
                    <a:pt x="30119" y="47737"/>
                  </a:lnTo>
                  <a:lnTo>
                    <a:pt x="29900" y="47773"/>
                  </a:lnTo>
                  <a:lnTo>
                    <a:pt x="29900" y="47773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680" y="47737"/>
                  </a:lnTo>
                  <a:lnTo>
                    <a:pt x="29534" y="47773"/>
                  </a:lnTo>
                  <a:lnTo>
                    <a:pt x="29534" y="47773"/>
                  </a:lnTo>
                  <a:lnTo>
                    <a:pt x="29315" y="47846"/>
                  </a:lnTo>
                  <a:lnTo>
                    <a:pt x="29132" y="47846"/>
                  </a:lnTo>
                  <a:lnTo>
                    <a:pt x="29132" y="47846"/>
                  </a:lnTo>
                  <a:lnTo>
                    <a:pt x="28840" y="47810"/>
                  </a:lnTo>
                  <a:lnTo>
                    <a:pt x="28547" y="47700"/>
                  </a:lnTo>
                  <a:lnTo>
                    <a:pt x="28328" y="47554"/>
                  </a:lnTo>
                  <a:lnTo>
                    <a:pt x="28109" y="47298"/>
                  </a:lnTo>
                  <a:lnTo>
                    <a:pt x="28109" y="47298"/>
                  </a:lnTo>
                  <a:lnTo>
                    <a:pt x="27926" y="47042"/>
                  </a:lnTo>
                  <a:lnTo>
                    <a:pt x="27743" y="46786"/>
                  </a:lnTo>
                  <a:lnTo>
                    <a:pt x="27633" y="46531"/>
                  </a:lnTo>
                  <a:lnTo>
                    <a:pt x="27524" y="46275"/>
                  </a:lnTo>
                  <a:lnTo>
                    <a:pt x="27487" y="45982"/>
                  </a:lnTo>
                  <a:lnTo>
                    <a:pt x="27451" y="45690"/>
                  </a:lnTo>
                  <a:lnTo>
                    <a:pt x="27451" y="45397"/>
                  </a:lnTo>
                  <a:lnTo>
                    <a:pt x="27487" y="45105"/>
                  </a:lnTo>
                  <a:lnTo>
                    <a:pt x="27487" y="45105"/>
                  </a:lnTo>
                  <a:lnTo>
                    <a:pt x="27670" y="44082"/>
                  </a:lnTo>
                  <a:lnTo>
                    <a:pt x="27780" y="43570"/>
                  </a:lnTo>
                  <a:lnTo>
                    <a:pt x="27853" y="43058"/>
                  </a:lnTo>
                  <a:lnTo>
                    <a:pt x="27853" y="43058"/>
                  </a:lnTo>
                  <a:lnTo>
                    <a:pt x="27889" y="42839"/>
                  </a:lnTo>
                  <a:lnTo>
                    <a:pt x="27926" y="42656"/>
                  </a:lnTo>
                  <a:lnTo>
                    <a:pt x="27999" y="42510"/>
                  </a:lnTo>
                  <a:lnTo>
                    <a:pt x="28072" y="42364"/>
                  </a:lnTo>
                  <a:lnTo>
                    <a:pt x="28182" y="42217"/>
                  </a:lnTo>
                  <a:lnTo>
                    <a:pt x="28328" y="42108"/>
                  </a:lnTo>
                  <a:lnTo>
                    <a:pt x="28620" y="41925"/>
                  </a:lnTo>
                  <a:lnTo>
                    <a:pt x="28620" y="41925"/>
                  </a:lnTo>
                  <a:lnTo>
                    <a:pt x="29022" y="41706"/>
                  </a:lnTo>
                  <a:lnTo>
                    <a:pt x="29424" y="41523"/>
                  </a:lnTo>
                  <a:lnTo>
                    <a:pt x="29863" y="41413"/>
                  </a:lnTo>
                  <a:lnTo>
                    <a:pt x="30265" y="41377"/>
                  </a:lnTo>
                  <a:lnTo>
                    <a:pt x="30265" y="41377"/>
                  </a:lnTo>
                  <a:lnTo>
                    <a:pt x="30521" y="41413"/>
                  </a:lnTo>
                  <a:lnTo>
                    <a:pt x="30740" y="41450"/>
                  </a:lnTo>
                  <a:lnTo>
                    <a:pt x="30996" y="41486"/>
                  </a:lnTo>
                  <a:lnTo>
                    <a:pt x="31252" y="41596"/>
                  </a:lnTo>
                  <a:lnTo>
                    <a:pt x="31252" y="41596"/>
                  </a:lnTo>
                  <a:lnTo>
                    <a:pt x="31398" y="41669"/>
                  </a:lnTo>
                  <a:lnTo>
                    <a:pt x="31544" y="41669"/>
                  </a:lnTo>
                  <a:lnTo>
                    <a:pt x="31544" y="41669"/>
                  </a:lnTo>
                  <a:lnTo>
                    <a:pt x="31727" y="41633"/>
                  </a:lnTo>
                  <a:lnTo>
                    <a:pt x="31873" y="41559"/>
                  </a:lnTo>
                  <a:lnTo>
                    <a:pt x="31983" y="41413"/>
                  </a:lnTo>
                  <a:lnTo>
                    <a:pt x="32093" y="41231"/>
                  </a:lnTo>
                  <a:lnTo>
                    <a:pt x="32093" y="41231"/>
                  </a:lnTo>
                  <a:lnTo>
                    <a:pt x="32129" y="41157"/>
                  </a:lnTo>
                  <a:lnTo>
                    <a:pt x="32202" y="41084"/>
                  </a:lnTo>
                  <a:lnTo>
                    <a:pt x="32312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385" y="41011"/>
                  </a:lnTo>
                  <a:lnTo>
                    <a:pt x="32422" y="41011"/>
                  </a:lnTo>
                  <a:lnTo>
                    <a:pt x="32422" y="41011"/>
                  </a:lnTo>
                  <a:lnTo>
                    <a:pt x="32824" y="40975"/>
                  </a:lnTo>
                  <a:lnTo>
                    <a:pt x="32824" y="40975"/>
                  </a:lnTo>
                  <a:lnTo>
                    <a:pt x="33226" y="40975"/>
                  </a:lnTo>
                  <a:lnTo>
                    <a:pt x="33226" y="40975"/>
                  </a:lnTo>
                  <a:lnTo>
                    <a:pt x="33445" y="40975"/>
                  </a:lnTo>
                  <a:lnTo>
                    <a:pt x="33664" y="41011"/>
                  </a:lnTo>
                  <a:lnTo>
                    <a:pt x="33884" y="41084"/>
                  </a:lnTo>
                  <a:lnTo>
                    <a:pt x="34103" y="41194"/>
                  </a:lnTo>
                  <a:lnTo>
                    <a:pt x="34103" y="41194"/>
                  </a:lnTo>
                  <a:lnTo>
                    <a:pt x="34213" y="41231"/>
                  </a:lnTo>
                  <a:lnTo>
                    <a:pt x="34322" y="41267"/>
                  </a:lnTo>
                  <a:lnTo>
                    <a:pt x="34578" y="41267"/>
                  </a:lnTo>
                  <a:lnTo>
                    <a:pt x="34578" y="41267"/>
                  </a:lnTo>
                  <a:lnTo>
                    <a:pt x="34907" y="41340"/>
                  </a:lnTo>
                  <a:lnTo>
                    <a:pt x="35017" y="41413"/>
                  </a:lnTo>
                  <a:lnTo>
                    <a:pt x="35126" y="41486"/>
                  </a:lnTo>
                  <a:lnTo>
                    <a:pt x="35200" y="41596"/>
                  </a:lnTo>
                  <a:lnTo>
                    <a:pt x="35273" y="41706"/>
                  </a:lnTo>
                  <a:lnTo>
                    <a:pt x="35309" y="41852"/>
                  </a:lnTo>
                  <a:lnTo>
                    <a:pt x="35309" y="42035"/>
                  </a:lnTo>
                  <a:lnTo>
                    <a:pt x="35309" y="42035"/>
                  </a:lnTo>
                  <a:lnTo>
                    <a:pt x="35309" y="42254"/>
                  </a:lnTo>
                  <a:lnTo>
                    <a:pt x="35309" y="42473"/>
                  </a:lnTo>
                  <a:lnTo>
                    <a:pt x="35382" y="42693"/>
                  </a:lnTo>
                  <a:lnTo>
                    <a:pt x="35455" y="42875"/>
                  </a:lnTo>
                  <a:lnTo>
                    <a:pt x="35638" y="43277"/>
                  </a:lnTo>
                  <a:lnTo>
                    <a:pt x="35821" y="43643"/>
                  </a:lnTo>
                  <a:lnTo>
                    <a:pt x="35821" y="43643"/>
                  </a:lnTo>
                  <a:lnTo>
                    <a:pt x="35931" y="43753"/>
                  </a:lnTo>
                  <a:lnTo>
                    <a:pt x="36004" y="43826"/>
                  </a:lnTo>
                  <a:lnTo>
                    <a:pt x="36113" y="43899"/>
                  </a:lnTo>
                  <a:lnTo>
                    <a:pt x="36223" y="43935"/>
                  </a:lnTo>
                  <a:lnTo>
                    <a:pt x="36223" y="43935"/>
                  </a:lnTo>
                  <a:lnTo>
                    <a:pt x="36260" y="43935"/>
                  </a:lnTo>
                  <a:lnTo>
                    <a:pt x="36260" y="43935"/>
                  </a:lnTo>
                  <a:lnTo>
                    <a:pt x="36369" y="43862"/>
                  </a:lnTo>
                  <a:lnTo>
                    <a:pt x="36515" y="43753"/>
                  </a:lnTo>
                  <a:lnTo>
                    <a:pt x="36589" y="43606"/>
                  </a:lnTo>
                  <a:lnTo>
                    <a:pt x="36625" y="43497"/>
                  </a:lnTo>
                  <a:lnTo>
                    <a:pt x="36625" y="43497"/>
                  </a:lnTo>
                  <a:lnTo>
                    <a:pt x="36625" y="43131"/>
                  </a:lnTo>
                  <a:lnTo>
                    <a:pt x="36589" y="42766"/>
                  </a:lnTo>
                  <a:lnTo>
                    <a:pt x="36515" y="42035"/>
                  </a:lnTo>
                  <a:lnTo>
                    <a:pt x="36515" y="42035"/>
                  </a:lnTo>
                  <a:lnTo>
                    <a:pt x="36442" y="41340"/>
                  </a:lnTo>
                  <a:lnTo>
                    <a:pt x="36406" y="40975"/>
                  </a:lnTo>
                  <a:lnTo>
                    <a:pt x="36406" y="40609"/>
                  </a:lnTo>
                  <a:lnTo>
                    <a:pt x="36406" y="40609"/>
                  </a:lnTo>
                  <a:lnTo>
                    <a:pt x="36442" y="40390"/>
                  </a:lnTo>
                  <a:lnTo>
                    <a:pt x="36552" y="40207"/>
                  </a:lnTo>
                  <a:lnTo>
                    <a:pt x="36698" y="39988"/>
                  </a:lnTo>
                  <a:lnTo>
                    <a:pt x="36844" y="39842"/>
                  </a:lnTo>
                  <a:lnTo>
                    <a:pt x="36844" y="39842"/>
                  </a:lnTo>
                  <a:lnTo>
                    <a:pt x="37758" y="39147"/>
                  </a:lnTo>
                  <a:lnTo>
                    <a:pt x="38233" y="38818"/>
                  </a:lnTo>
                  <a:lnTo>
                    <a:pt x="38745" y="38489"/>
                  </a:lnTo>
                  <a:lnTo>
                    <a:pt x="38745" y="38489"/>
                  </a:lnTo>
                  <a:lnTo>
                    <a:pt x="38964" y="38380"/>
                  </a:lnTo>
                  <a:lnTo>
                    <a:pt x="39147" y="38233"/>
                  </a:lnTo>
                  <a:lnTo>
                    <a:pt x="39293" y="38051"/>
                  </a:lnTo>
                  <a:lnTo>
                    <a:pt x="39440" y="37868"/>
                  </a:lnTo>
                  <a:lnTo>
                    <a:pt x="39513" y="37685"/>
                  </a:lnTo>
                  <a:lnTo>
                    <a:pt x="39586" y="37466"/>
                  </a:lnTo>
                  <a:lnTo>
                    <a:pt x="39586" y="37246"/>
                  </a:lnTo>
                  <a:lnTo>
                    <a:pt x="39586" y="36991"/>
                  </a:lnTo>
                  <a:lnTo>
                    <a:pt x="39586" y="36991"/>
                  </a:lnTo>
                  <a:lnTo>
                    <a:pt x="39586" y="36735"/>
                  </a:lnTo>
                  <a:lnTo>
                    <a:pt x="39622" y="36625"/>
                  </a:lnTo>
                  <a:lnTo>
                    <a:pt x="39695" y="36552"/>
                  </a:lnTo>
                  <a:lnTo>
                    <a:pt x="39695" y="36552"/>
                  </a:lnTo>
                  <a:lnTo>
                    <a:pt x="39878" y="36369"/>
                  </a:lnTo>
                  <a:lnTo>
                    <a:pt x="39988" y="36186"/>
                  </a:lnTo>
                  <a:lnTo>
                    <a:pt x="40244" y="35784"/>
                  </a:lnTo>
                  <a:lnTo>
                    <a:pt x="40244" y="35784"/>
                  </a:lnTo>
                  <a:lnTo>
                    <a:pt x="40609" y="35273"/>
                  </a:lnTo>
                  <a:lnTo>
                    <a:pt x="40828" y="34980"/>
                  </a:lnTo>
                  <a:lnTo>
                    <a:pt x="41011" y="34724"/>
                  </a:lnTo>
                  <a:lnTo>
                    <a:pt x="41011" y="34724"/>
                  </a:lnTo>
                  <a:lnTo>
                    <a:pt x="41048" y="34651"/>
                  </a:lnTo>
                  <a:lnTo>
                    <a:pt x="41121" y="34615"/>
                  </a:lnTo>
                  <a:lnTo>
                    <a:pt x="41267" y="34542"/>
                  </a:lnTo>
                  <a:lnTo>
                    <a:pt x="41267" y="34542"/>
                  </a:lnTo>
                  <a:lnTo>
                    <a:pt x="42875" y="33884"/>
                  </a:lnTo>
                  <a:lnTo>
                    <a:pt x="42875" y="33884"/>
                  </a:lnTo>
                  <a:lnTo>
                    <a:pt x="42839" y="33335"/>
                  </a:lnTo>
                  <a:lnTo>
                    <a:pt x="42839" y="33335"/>
                  </a:lnTo>
                  <a:lnTo>
                    <a:pt x="42839" y="33080"/>
                  </a:lnTo>
                  <a:lnTo>
                    <a:pt x="42912" y="32860"/>
                  </a:lnTo>
                  <a:lnTo>
                    <a:pt x="43058" y="32677"/>
                  </a:lnTo>
                  <a:lnTo>
                    <a:pt x="43241" y="32531"/>
                  </a:lnTo>
                  <a:lnTo>
                    <a:pt x="43241" y="32531"/>
                  </a:lnTo>
                  <a:lnTo>
                    <a:pt x="43643" y="32312"/>
                  </a:lnTo>
                  <a:lnTo>
                    <a:pt x="44118" y="32166"/>
                  </a:lnTo>
                  <a:lnTo>
                    <a:pt x="44593" y="32020"/>
                  </a:lnTo>
                  <a:lnTo>
                    <a:pt x="45068" y="31910"/>
                  </a:lnTo>
                  <a:lnTo>
                    <a:pt x="45068" y="31910"/>
                  </a:lnTo>
                  <a:lnTo>
                    <a:pt x="45142" y="32202"/>
                  </a:lnTo>
                  <a:lnTo>
                    <a:pt x="45251" y="32422"/>
                  </a:lnTo>
                  <a:lnTo>
                    <a:pt x="45361" y="32531"/>
                  </a:lnTo>
                  <a:lnTo>
                    <a:pt x="45507" y="32604"/>
                  </a:lnTo>
                  <a:lnTo>
                    <a:pt x="45507" y="32604"/>
                  </a:lnTo>
                  <a:lnTo>
                    <a:pt x="45617" y="32568"/>
                  </a:lnTo>
                  <a:lnTo>
                    <a:pt x="45726" y="32531"/>
                  </a:lnTo>
                  <a:lnTo>
                    <a:pt x="46055" y="32349"/>
                  </a:lnTo>
                  <a:lnTo>
                    <a:pt x="46055" y="32349"/>
                  </a:lnTo>
                  <a:lnTo>
                    <a:pt x="46384" y="32093"/>
                  </a:lnTo>
                  <a:lnTo>
                    <a:pt x="46567" y="32020"/>
                  </a:lnTo>
                  <a:lnTo>
                    <a:pt x="46750" y="31946"/>
                  </a:lnTo>
                  <a:lnTo>
                    <a:pt x="46750" y="31946"/>
                  </a:lnTo>
                  <a:lnTo>
                    <a:pt x="46969" y="31910"/>
                  </a:lnTo>
                  <a:lnTo>
                    <a:pt x="47188" y="31873"/>
                  </a:lnTo>
                  <a:lnTo>
                    <a:pt x="47554" y="31727"/>
                  </a:lnTo>
                  <a:lnTo>
                    <a:pt x="48285" y="31325"/>
                  </a:lnTo>
                  <a:lnTo>
                    <a:pt x="48285" y="31325"/>
                  </a:lnTo>
                  <a:lnTo>
                    <a:pt x="48322" y="31252"/>
                  </a:lnTo>
                  <a:lnTo>
                    <a:pt x="48395" y="31179"/>
                  </a:lnTo>
                  <a:lnTo>
                    <a:pt x="48395" y="31179"/>
                  </a:lnTo>
                  <a:lnTo>
                    <a:pt x="48212" y="30557"/>
                  </a:lnTo>
                  <a:lnTo>
                    <a:pt x="48212" y="30557"/>
                  </a:lnTo>
                  <a:lnTo>
                    <a:pt x="47956" y="30777"/>
                  </a:lnTo>
                  <a:lnTo>
                    <a:pt x="47846" y="30886"/>
                  </a:lnTo>
                  <a:lnTo>
                    <a:pt x="47737" y="30960"/>
                  </a:lnTo>
                  <a:lnTo>
                    <a:pt x="47737" y="30960"/>
                  </a:lnTo>
                  <a:lnTo>
                    <a:pt x="47554" y="30996"/>
                  </a:lnTo>
                  <a:lnTo>
                    <a:pt x="47371" y="31033"/>
                  </a:lnTo>
                  <a:lnTo>
                    <a:pt x="47371" y="31033"/>
                  </a:lnTo>
                  <a:lnTo>
                    <a:pt x="47225" y="30996"/>
                  </a:lnTo>
                  <a:lnTo>
                    <a:pt x="47225" y="30996"/>
                  </a:lnTo>
                  <a:lnTo>
                    <a:pt x="47079" y="30923"/>
                  </a:lnTo>
                  <a:lnTo>
                    <a:pt x="46933" y="30850"/>
                  </a:lnTo>
                  <a:lnTo>
                    <a:pt x="46640" y="30704"/>
                  </a:lnTo>
                  <a:lnTo>
                    <a:pt x="46640" y="30704"/>
                  </a:lnTo>
                  <a:lnTo>
                    <a:pt x="46457" y="30594"/>
                  </a:lnTo>
                  <a:lnTo>
                    <a:pt x="46311" y="30448"/>
                  </a:lnTo>
                  <a:lnTo>
                    <a:pt x="46275" y="30375"/>
                  </a:lnTo>
                  <a:lnTo>
                    <a:pt x="46238" y="30265"/>
                  </a:lnTo>
                  <a:lnTo>
                    <a:pt x="46238" y="30192"/>
                  </a:lnTo>
                  <a:lnTo>
                    <a:pt x="46275" y="30046"/>
                  </a:lnTo>
                  <a:lnTo>
                    <a:pt x="46275" y="30046"/>
                  </a:lnTo>
                  <a:lnTo>
                    <a:pt x="46348" y="29753"/>
                  </a:lnTo>
                  <a:lnTo>
                    <a:pt x="46421" y="29607"/>
                  </a:lnTo>
                  <a:lnTo>
                    <a:pt x="46494" y="29497"/>
                  </a:lnTo>
                  <a:lnTo>
                    <a:pt x="46494" y="29497"/>
                  </a:lnTo>
                  <a:lnTo>
                    <a:pt x="46567" y="29315"/>
                  </a:lnTo>
                  <a:lnTo>
                    <a:pt x="46567" y="29205"/>
                  </a:lnTo>
                  <a:lnTo>
                    <a:pt x="46567" y="29132"/>
                  </a:lnTo>
                  <a:lnTo>
                    <a:pt x="46457" y="29022"/>
                  </a:lnTo>
                  <a:lnTo>
                    <a:pt x="46311" y="28949"/>
                  </a:lnTo>
                  <a:lnTo>
                    <a:pt x="46311" y="28949"/>
                  </a:lnTo>
                  <a:lnTo>
                    <a:pt x="46092" y="28913"/>
                  </a:lnTo>
                  <a:lnTo>
                    <a:pt x="45836" y="28876"/>
                  </a:lnTo>
                  <a:lnTo>
                    <a:pt x="45836" y="28876"/>
                  </a:lnTo>
                  <a:lnTo>
                    <a:pt x="45690" y="28913"/>
                  </a:lnTo>
                  <a:lnTo>
                    <a:pt x="45690" y="28913"/>
                  </a:lnTo>
                  <a:lnTo>
                    <a:pt x="45324" y="28949"/>
                  </a:lnTo>
                  <a:lnTo>
                    <a:pt x="45324" y="28949"/>
                  </a:lnTo>
                  <a:lnTo>
                    <a:pt x="45178" y="28913"/>
                  </a:lnTo>
                  <a:lnTo>
                    <a:pt x="45032" y="28876"/>
                  </a:lnTo>
                  <a:lnTo>
                    <a:pt x="45032" y="28876"/>
                  </a:lnTo>
                  <a:lnTo>
                    <a:pt x="45690" y="28291"/>
                  </a:lnTo>
                  <a:lnTo>
                    <a:pt x="45690" y="28291"/>
                  </a:lnTo>
                  <a:lnTo>
                    <a:pt x="45873" y="28182"/>
                  </a:lnTo>
                  <a:lnTo>
                    <a:pt x="45946" y="28145"/>
                  </a:lnTo>
                  <a:lnTo>
                    <a:pt x="46019" y="28109"/>
                  </a:lnTo>
                  <a:lnTo>
                    <a:pt x="46019" y="28109"/>
                  </a:lnTo>
                  <a:lnTo>
                    <a:pt x="46055" y="28109"/>
                  </a:lnTo>
                  <a:lnTo>
                    <a:pt x="46055" y="28109"/>
                  </a:lnTo>
                  <a:lnTo>
                    <a:pt x="46202" y="28109"/>
                  </a:lnTo>
                  <a:lnTo>
                    <a:pt x="46202" y="28109"/>
                  </a:lnTo>
                  <a:lnTo>
                    <a:pt x="46421" y="28109"/>
                  </a:lnTo>
                  <a:lnTo>
                    <a:pt x="46421" y="28109"/>
                  </a:lnTo>
                  <a:lnTo>
                    <a:pt x="46677" y="28109"/>
                  </a:lnTo>
                  <a:lnTo>
                    <a:pt x="46677" y="28109"/>
                  </a:lnTo>
                  <a:lnTo>
                    <a:pt x="47225" y="28145"/>
                  </a:lnTo>
                  <a:lnTo>
                    <a:pt x="47773" y="28218"/>
                  </a:lnTo>
                  <a:lnTo>
                    <a:pt x="47773" y="28218"/>
                  </a:lnTo>
                  <a:lnTo>
                    <a:pt x="48066" y="28255"/>
                  </a:lnTo>
                  <a:lnTo>
                    <a:pt x="48285" y="28255"/>
                  </a:lnTo>
                  <a:lnTo>
                    <a:pt x="48285" y="28255"/>
                  </a:lnTo>
                  <a:lnTo>
                    <a:pt x="48650" y="28218"/>
                  </a:lnTo>
                  <a:lnTo>
                    <a:pt x="48979" y="28145"/>
                  </a:lnTo>
                  <a:lnTo>
                    <a:pt x="49272" y="27999"/>
                  </a:lnTo>
                  <a:lnTo>
                    <a:pt x="49564" y="27780"/>
                  </a:lnTo>
                  <a:lnTo>
                    <a:pt x="49564" y="27780"/>
                  </a:lnTo>
                  <a:lnTo>
                    <a:pt x="49820" y="27597"/>
                  </a:lnTo>
                  <a:lnTo>
                    <a:pt x="49930" y="27560"/>
                  </a:lnTo>
                  <a:lnTo>
                    <a:pt x="50076" y="27560"/>
                  </a:lnTo>
                  <a:lnTo>
                    <a:pt x="50076" y="27560"/>
                  </a:lnTo>
                  <a:lnTo>
                    <a:pt x="50222" y="27560"/>
                  </a:lnTo>
                  <a:lnTo>
                    <a:pt x="50368" y="27597"/>
                  </a:lnTo>
                  <a:lnTo>
                    <a:pt x="50368" y="27597"/>
                  </a:lnTo>
                  <a:lnTo>
                    <a:pt x="50186" y="27926"/>
                  </a:lnTo>
                  <a:lnTo>
                    <a:pt x="50003" y="28218"/>
                  </a:lnTo>
                  <a:lnTo>
                    <a:pt x="49601" y="28803"/>
                  </a:lnTo>
                  <a:lnTo>
                    <a:pt x="49381" y="29095"/>
                  </a:lnTo>
                  <a:lnTo>
                    <a:pt x="49235" y="29388"/>
                  </a:lnTo>
                  <a:lnTo>
                    <a:pt x="49089" y="29717"/>
                  </a:lnTo>
                  <a:lnTo>
                    <a:pt x="48979" y="30082"/>
                  </a:lnTo>
                  <a:lnTo>
                    <a:pt x="48979" y="30082"/>
                  </a:lnTo>
                  <a:lnTo>
                    <a:pt x="49747" y="30119"/>
                  </a:lnTo>
                  <a:lnTo>
                    <a:pt x="50076" y="30155"/>
                  </a:lnTo>
                  <a:lnTo>
                    <a:pt x="50405" y="30229"/>
                  </a:lnTo>
                  <a:lnTo>
                    <a:pt x="50405" y="30229"/>
                  </a:lnTo>
                  <a:lnTo>
                    <a:pt x="50661" y="30302"/>
                  </a:lnTo>
                  <a:lnTo>
                    <a:pt x="50953" y="30448"/>
                  </a:lnTo>
                  <a:lnTo>
                    <a:pt x="51209" y="30594"/>
                  </a:lnTo>
                  <a:lnTo>
                    <a:pt x="51501" y="30740"/>
                  </a:lnTo>
                  <a:lnTo>
                    <a:pt x="51501" y="30740"/>
                  </a:lnTo>
                  <a:lnTo>
                    <a:pt x="51611" y="30740"/>
                  </a:lnTo>
                  <a:lnTo>
                    <a:pt x="51611" y="30740"/>
                  </a:lnTo>
                  <a:lnTo>
                    <a:pt x="51794" y="30704"/>
                  </a:lnTo>
                  <a:lnTo>
                    <a:pt x="51940" y="30631"/>
                  </a:lnTo>
                  <a:lnTo>
                    <a:pt x="51940" y="30631"/>
                  </a:lnTo>
                  <a:lnTo>
                    <a:pt x="51977" y="30557"/>
                  </a:lnTo>
                  <a:lnTo>
                    <a:pt x="52013" y="30448"/>
                  </a:lnTo>
                  <a:lnTo>
                    <a:pt x="52050" y="30229"/>
                  </a:lnTo>
                  <a:lnTo>
                    <a:pt x="52050" y="30229"/>
                  </a:lnTo>
                  <a:lnTo>
                    <a:pt x="51940" y="29753"/>
                  </a:lnTo>
                  <a:lnTo>
                    <a:pt x="51830" y="29278"/>
                  </a:lnTo>
                  <a:lnTo>
                    <a:pt x="51830" y="29278"/>
                  </a:lnTo>
                  <a:lnTo>
                    <a:pt x="51794" y="29059"/>
                  </a:lnTo>
                  <a:lnTo>
                    <a:pt x="51721" y="28913"/>
                  </a:lnTo>
                  <a:lnTo>
                    <a:pt x="51611" y="28840"/>
                  </a:lnTo>
                  <a:lnTo>
                    <a:pt x="51465" y="28840"/>
                  </a:lnTo>
                  <a:lnTo>
                    <a:pt x="51465" y="28840"/>
                  </a:lnTo>
                  <a:lnTo>
                    <a:pt x="51282" y="28840"/>
                  </a:lnTo>
                  <a:lnTo>
                    <a:pt x="51282" y="28840"/>
                  </a:lnTo>
                  <a:lnTo>
                    <a:pt x="51246" y="28840"/>
                  </a:lnTo>
                  <a:lnTo>
                    <a:pt x="51246" y="28840"/>
                  </a:lnTo>
                  <a:lnTo>
                    <a:pt x="51099" y="28803"/>
                  </a:lnTo>
                  <a:lnTo>
                    <a:pt x="50990" y="28766"/>
                  </a:lnTo>
                  <a:lnTo>
                    <a:pt x="50880" y="28693"/>
                  </a:lnTo>
                  <a:lnTo>
                    <a:pt x="50807" y="28584"/>
                  </a:lnTo>
                  <a:lnTo>
                    <a:pt x="50734" y="28474"/>
                  </a:lnTo>
                  <a:lnTo>
                    <a:pt x="50697" y="28328"/>
                  </a:lnTo>
                  <a:lnTo>
                    <a:pt x="50697" y="28218"/>
                  </a:lnTo>
                  <a:lnTo>
                    <a:pt x="50770" y="28109"/>
                  </a:lnTo>
                  <a:lnTo>
                    <a:pt x="50770" y="28109"/>
                  </a:lnTo>
                  <a:lnTo>
                    <a:pt x="50880" y="27926"/>
                  </a:lnTo>
                  <a:lnTo>
                    <a:pt x="50953" y="27743"/>
                  </a:lnTo>
                  <a:lnTo>
                    <a:pt x="51026" y="27377"/>
                  </a:lnTo>
                  <a:lnTo>
                    <a:pt x="51099" y="26975"/>
                  </a:lnTo>
                  <a:lnTo>
                    <a:pt x="51136" y="26793"/>
                  </a:lnTo>
                  <a:lnTo>
                    <a:pt x="51209" y="26610"/>
                  </a:lnTo>
                  <a:lnTo>
                    <a:pt x="51209" y="26610"/>
                  </a:lnTo>
                  <a:lnTo>
                    <a:pt x="51282" y="26391"/>
                  </a:lnTo>
                  <a:lnTo>
                    <a:pt x="51246" y="26135"/>
                  </a:lnTo>
                  <a:lnTo>
                    <a:pt x="51136" y="25952"/>
                  </a:lnTo>
                  <a:lnTo>
                    <a:pt x="50953" y="25733"/>
                  </a:lnTo>
                  <a:lnTo>
                    <a:pt x="50953" y="25733"/>
                  </a:lnTo>
                  <a:lnTo>
                    <a:pt x="50770" y="25586"/>
                  </a:lnTo>
                  <a:lnTo>
                    <a:pt x="50697" y="25477"/>
                  </a:lnTo>
                  <a:lnTo>
                    <a:pt x="50661" y="25367"/>
                  </a:lnTo>
                  <a:lnTo>
                    <a:pt x="50661" y="25367"/>
                  </a:lnTo>
                  <a:lnTo>
                    <a:pt x="50588" y="25148"/>
                  </a:lnTo>
                  <a:lnTo>
                    <a:pt x="50478" y="24965"/>
                  </a:lnTo>
                  <a:lnTo>
                    <a:pt x="50295" y="24819"/>
                  </a:lnTo>
                  <a:lnTo>
                    <a:pt x="50113" y="24746"/>
                  </a:lnTo>
                  <a:lnTo>
                    <a:pt x="50113" y="24746"/>
                  </a:lnTo>
                  <a:lnTo>
                    <a:pt x="49930" y="24636"/>
                  </a:lnTo>
                  <a:lnTo>
                    <a:pt x="49747" y="24526"/>
                  </a:lnTo>
                  <a:lnTo>
                    <a:pt x="49491" y="24234"/>
                  </a:lnTo>
                  <a:lnTo>
                    <a:pt x="49235" y="23905"/>
                  </a:lnTo>
                  <a:lnTo>
                    <a:pt x="48979" y="23576"/>
                  </a:lnTo>
                  <a:lnTo>
                    <a:pt x="48979" y="23576"/>
                  </a:lnTo>
                  <a:lnTo>
                    <a:pt x="49126" y="23357"/>
                  </a:lnTo>
                  <a:lnTo>
                    <a:pt x="49162" y="23138"/>
                  </a:lnTo>
                  <a:lnTo>
                    <a:pt x="49199" y="22918"/>
                  </a:lnTo>
                  <a:lnTo>
                    <a:pt x="49162" y="22699"/>
                  </a:lnTo>
                  <a:lnTo>
                    <a:pt x="48979" y="22297"/>
                  </a:lnTo>
                  <a:lnTo>
                    <a:pt x="48833" y="21858"/>
                  </a:lnTo>
                  <a:lnTo>
                    <a:pt x="48833" y="21858"/>
                  </a:lnTo>
                  <a:lnTo>
                    <a:pt x="48797" y="21675"/>
                  </a:lnTo>
                  <a:lnTo>
                    <a:pt x="48760" y="21456"/>
                  </a:lnTo>
                  <a:lnTo>
                    <a:pt x="48687" y="20981"/>
                  </a:lnTo>
                  <a:lnTo>
                    <a:pt x="48650" y="20762"/>
                  </a:lnTo>
                  <a:lnTo>
                    <a:pt x="48541" y="20542"/>
                  </a:lnTo>
                  <a:lnTo>
                    <a:pt x="48431" y="20323"/>
                  </a:lnTo>
                  <a:lnTo>
                    <a:pt x="48212" y="20140"/>
                  </a:lnTo>
                  <a:lnTo>
                    <a:pt x="48212" y="20140"/>
                  </a:lnTo>
                  <a:lnTo>
                    <a:pt x="47993" y="20506"/>
                  </a:lnTo>
                  <a:lnTo>
                    <a:pt x="47773" y="20762"/>
                  </a:lnTo>
                  <a:lnTo>
                    <a:pt x="47773" y="20762"/>
                  </a:lnTo>
                  <a:lnTo>
                    <a:pt x="47408" y="21164"/>
                  </a:lnTo>
                  <a:lnTo>
                    <a:pt x="47042" y="21529"/>
                  </a:lnTo>
                  <a:lnTo>
                    <a:pt x="47042" y="21529"/>
                  </a:lnTo>
                  <a:lnTo>
                    <a:pt x="46896" y="21639"/>
                  </a:lnTo>
                  <a:lnTo>
                    <a:pt x="46750" y="21675"/>
                  </a:lnTo>
                  <a:lnTo>
                    <a:pt x="46750" y="21675"/>
                  </a:lnTo>
                  <a:lnTo>
                    <a:pt x="46640" y="21639"/>
                  </a:lnTo>
                  <a:lnTo>
                    <a:pt x="46530" y="21602"/>
                  </a:lnTo>
                  <a:lnTo>
                    <a:pt x="46421" y="21493"/>
                  </a:lnTo>
                  <a:lnTo>
                    <a:pt x="46311" y="21383"/>
                  </a:lnTo>
                  <a:lnTo>
                    <a:pt x="46311" y="21383"/>
                  </a:lnTo>
                  <a:lnTo>
                    <a:pt x="46202" y="21237"/>
                  </a:lnTo>
                  <a:lnTo>
                    <a:pt x="46128" y="21054"/>
                  </a:lnTo>
                  <a:lnTo>
                    <a:pt x="46055" y="20908"/>
                  </a:lnTo>
                  <a:lnTo>
                    <a:pt x="46055" y="20725"/>
                  </a:lnTo>
                  <a:lnTo>
                    <a:pt x="46055" y="20360"/>
                  </a:lnTo>
                  <a:lnTo>
                    <a:pt x="46165" y="20031"/>
                  </a:lnTo>
                  <a:lnTo>
                    <a:pt x="46165" y="20031"/>
                  </a:lnTo>
                  <a:lnTo>
                    <a:pt x="46348" y="19409"/>
                  </a:lnTo>
                  <a:lnTo>
                    <a:pt x="46348" y="19409"/>
                  </a:lnTo>
                  <a:lnTo>
                    <a:pt x="46128" y="19336"/>
                  </a:lnTo>
                  <a:lnTo>
                    <a:pt x="45946" y="19190"/>
                  </a:lnTo>
                  <a:lnTo>
                    <a:pt x="45763" y="19080"/>
                  </a:lnTo>
                  <a:lnTo>
                    <a:pt x="45617" y="18934"/>
                  </a:lnTo>
                  <a:lnTo>
                    <a:pt x="45361" y="18605"/>
                  </a:lnTo>
                  <a:lnTo>
                    <a:pt x="45178" y="18240"/>
                  </a:lnTo>
                  <a:lnTo>
                    <a:pt x="45178" y="18240"/>
                  </a:lnTo>
                  <a:lnTo>
                    <a:pt x="45068" y="18057"/>
                  </a:lnTo>
                  <a:lnTo>
                    <a:pt x="44922" y="17947"/>
                  </a:lnTo>
                  <a:lnTo>
                    <a:pt x="44776" y="17874"/>
                  </a:lnTo>
                  <a:lnTo>
                    <a:pt x="44557" y="17874"/>
                  </a:lnTo>
                  <a:lnTo>
                    <a:pt x="44557" y="17874"/>
                  </a:lnTo>
                  <a:lnTo>
                    <a:pt x="44155" y="17838"/>
                  </a:lnTo>
                  <a:lnTo>
                    <a:pt x="43935" y="17801"/>
                  </a:lnTo>
                  <a:lnTo>
                    <a:pt x="43753" y="17728"/>
                  </a:lnTo>
                  <a:lnTo>
                    <a:pt x="43753" y="17728"/>
                  </a:lnTo>
                  <a:lnTo>
                    <a:pt x="43497" y="17618"/>
                  </a:lnTo>
                  <a:lnTo>
                    <a:pt x="43277" y="17582"/>
                  </a:lnTo>
                  <a:lnTo>
                    <a:pt x="43277" y="17582"/>
                  </a:lnTo>
                  <a:lnTo>
                    <a:pt x="43095" y="17618"/>
                  </a:lnTo>
                  <a:lnTo>
                    <a:pt x="42912" y="17655"/>
                  </a:lnTo>
                  <a:lnTo>
                    <a:pt x="42912" y="17655"/>
                  </a:lnTo>
                  <a:lnTo>
                    <a:pt x="42656" y="18422"/>
                  </a:lnTo>
                  <a:lnTo>
                    <a:pt x="42583" y="18824"/>
                  </a:lnTo>
                  <a:lnTo>
                    <a:pt x="42546" y="19190"/>
                  </a:lnTo>
                  <a:lnTo>
                    <a:pt x="42546" y="19190"/>
                  </a:lnTo>
                  <a:lnTo>
                    <a:pt x="42510" y="19592"/>
                  </a:lnTo>
                  <a:lnTo>
                    <a:pt x="42400" y="19958"/>
                  </a:lnTo>
                  <a:lnTo>
                    <a:pt x="42217" y="20286"/>
                  </a:lnTo>
                  <a:lnTo>
                    <a:pt x="41962" y="20579"/>
                  </a:lnTo>
                  <a:lnTo>
                    <a:pt x="41962" y="20579"/>
                  </a:lnTo>
                  <a:lnTo>
                    <a:pt x="41815" y="20762"/>
                  </a:lnTo>
                  <a:lnTo>
                    <a:pt x="41669" y="20981"/>
                  </a:lnTo>
                  <a:lnTo>
                    <a:pt x="41669" y="20981"/>
                  </a:lnTo>
                  <a:lnTo>
                    <a:pt x="41852" y="21456"/>
                  </a:lnTo>
                  <a:lnTo>
                    <a:pt x="42035" y="21931"/>
                  </a:lnTo>
                  <a:lnTo>
                    <a:pt x="42035" y="21931"/>
                  </a:lnTo>
                  <a:lnTo>
                    <a:pt x="42071" y="22224"/>
                  </a:lnTo>
                  <a:lnTo>
                    <a:pt x="42108" y="22516"/>
                  </a:lnTo>
                  <a:lnTo>
                    <a:pt x="42071" y="22772"/>
                  </a:lnTo>
                  <a:lnTo>
                    <a:pt x="41998" y="22991"/>
                  </a:lnTo>
                  <a:lnTo>
                    <a:pt x="41888" y="23174"/>
                  </a:lnTo>
                  <a:lnTo>
                    <a:pt x="41742" y="23393"/>
                  </a:lnTo>
                  <a:lnTo>
                    <a:pt x="41523" y="23540"/>
                  </a:lnTo>
                  <a:lnTo>
                    <a:pt x="41231" y="23722"/>
                  </a:lnTo>
                  <a:lnTo>
                    <a:pt x="41231" y="23722"/>
                  </a:lnTo>
                  <a:lnTo>
                    <a:pt x="40975" y="23869"/>
                  </a:lnTo>
                  <a:lnTo>
                    <a:pt x="40828" y="23942"/>
                  </a:lnTo>
                  <a:lnTo>
                    <a:pt x="40682" y="24015"/>
                  </a:lnTo>
                  <a:lnTo>
                    <a:pt x="40682" y="24015"/>
                  </a:lnTo>
                  <a:lnTo>
                    <a:pt x="40463" y="24088"/>
                  </a:lnTo>
                  <a:lnTo>
                    <a:pt x="40390" y="24161"/>
                  </a:lnTo>
                  <a:lnTo>
                    <a:pt x="40317" y="24234"/>
                  </a:lnTo>
                  <a:lnTo>
                    <a:pt x="40244" y="24453"/>
                  </a:lnTo>
                  <a:lnTo>
                    <a:pt x="40207" y="24673"/>
                  </a:lnTo>
                  <a:lnTo>
                    <a:pt x="40207" y="24673"/>
                  </a:lnTo>
                  <a:lnTo>
                    <a:pt x="40171" y="25952"/>
                  </a:lnTo>
                  <a:lnTo>
                    <a:pt x="40171" y="25952"/>
                  </a:lnTo>
                  <a:lnTo>
                    <a:pt x="40134" y="26281"/>
                  </a:lnTo>
                  <a:lnTo>
                    <a:pt x="40097" y="26391"/>
                  </a:lnTo>
                  <a:lnTo>
                    <a:pt x="40024" y="26500"/>
                  </a:lnTo>
                  <a:lnTo>
                    <a:pt x="39915" y="26573"/>
                  </a:lnTo>
                  <a:lnTo>
                    <a:pt x="39768" y="26610"/>
                  </a:lnTo>
                  <a:lnTo>
                    <a:pt x="39366" y="26683"/>
                  </a:lnTo>
                  <a:lnTo>
                    <a:pt x="39366" y="2668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928" y="25733"/>
                  </a:lnTo>
                  <a:lnTo>
                    <a:pt x="38891" y="25733"/>
                  </a:lnTo>
                  <a:lnTo>
                    <a:pt x="38891" y="25733"/>
                  </a:lnTo>
                  <a:lnTo>
                    <a:pt x="38928" y="25733"/>
                  </a:lnTo>
                  <a:lnTo>
                    <a:pt x="38928" y="25733"/>
                  </a:lnTo>
                  <a:lnTo>
                    <a:pt x="38891" y="25440"/>
                  </a:lnTo>
                  <a:lnTo>
                    <a:pt x="38891" y="25148"/>
                  </a:lnTo>
                  <a:lnTo>
                    <a:pt x="38891" y="25148"/>
                  </a:lnTo>
                  <a:lnTo>
                    <a:pt x="39001" y="24526"/>
                  </a:lnTo>
                  <a:lnTo>
                    <a:pt x="39111" y="23942"/>
                  </a:lnTo>
                  <a:lnTo>
                    <a:pt x="39111" y="23942"/>
                  </a:lnTo>
                  <a:lnTo>
                    <a:pt x="38380" y="23576"/>
                  </a:lnTo>
                  <a:lnTo>
                    <a:pt x="37685" y="23247"/>
                  </a:lnTo>
                  <a:lnTo>
                    <a:pt x="37685" y="23247"/>
                  </a:lnTo>
                  <a:lnTo>
                    <a:pt x="37502" y="23138"/>
                  </a:lnTo>
                  <a:lnTo>
                    <a:pt x="37356" y="23028"/>
                  </a:lnTo>
                  <a:lnTo>
                    <a:pt x="37064" y="22772"/>
                  </a:lnTo>
                  <a:lnTo>
                    <a:pt x="36808" y="22480"/>
                  </a:lnTo>
                  <a:lnTo>
                    <a:pt x="36515" y="22187"/>
                  </a:lnTo>
                  <a:lnTo>
                    <a:pt x="36515" y="22187"/>
                  </a:lnTo>
                  <a:lnTo>
                    <a:pt x="36369" y="22041"/>
                  </a:lnTo>
                  <a:lnTo>
                    <a:pt x="36186" y="21931"/>
                  </a:lnTo>
                  <a:lnTo>
                    <a:pt x="36186" y="21931"/>
                  </a:lnTo>
                  <a:lnTo>
                    <a:pt x="35017" y="21493"/>
                  </a:lnTo>
                  <a:lnTo>
                    <a:pt x="35017" y="21493"/>
                  </a:lnTo>
                  <a:lnTo>
                    <a:pt x="34944" y="20725"/>
                  </a:lnTo>
                  <a:lnTo>
                    <a:pt x="34944" y="20725"/>
                  </a:lnTo>
                  <a:lnTo>
                    <a:pt x="34944" y="20469"/>
                  </a:lnTo>
                  <a:lnTo>
                    <a:pt x="34907" y="20396"/>
                  </a:lnTo>
                  <a:lnTo>
                    <a:pt x="34871" y="20323"/>
                  </a:lnTo>
                  <a:lnTo>
                    <a:pt x="34871" y="20323"/>
                  </a:lnTo>
                  <a:lnTo>
                    <a:pt x="34688" y="20140"/>
                  </a:lnTo>
                  <a:lnTo>
                    <a:pt x="34578" y="19994"/>
                  </a:lnTo>
                  <a:lnTo>
                    <a:pt x="34505" y="19811"/>
                  </a:lnTo>
                  <a:lnTo>
                    <a:pt x="34505" y="19629"/>
                  </a:lnTo>
                  <a:lnTo>
                    <a:pt x="34542" y="19446"/>
                  </a:lnTo>
                  <a:lnTo>
                    <a:pt x="34615" y="19263"/>
                  </a:lnTo>
                  <a:lnTo>
                    <a:pt x="34797" y="18934"/>
                  </a:lnTo>
                  <a:lnTo>
                    <a:pt x="34797" y="18934"/>
                  </a:lnTo>
                  <a:lnTo>
                    <a:pt x="35053" y="18532"/>
                  </a:lnTo>
                  <a:lnTo>
                    <a:pt x="35309" y="18130"/>
                  </a:lnTo>
                  <a:lnTo>
                    <a:pt x="35638" y="17764"/>
                  </a:lnTo>
                  <a:lnTo>
                    <a:pt x="35967" y="17399"/>
                  </a:lnTo>
                  <a:lnTo>
                    <a:pt x="35967" y="17399"/>
                  </a:lnTo>
                  <a:lnTo>
                    <a:pt x="36186" y="17216"/>
                  </a:lnTo>
                  <a:lnTo>
                    <a:pt x="36406" y="17033"/>
                  </a:lnTo>
                  <a:lnTo>
                    <a:pt x="36917" y="16704"/>
                  </a:lnTo>
                  <a:lnTo>
                    <a:pt x="37393" y="16375"/>
                  </a:lnTo>
                  <a:lnTo>
                    <a:pt x="37612" y="16156"/>
                  </a:lnTo>
                  <a:lnTo>
                    <a:pt x="37795" y="15937"/>
                  </a:lnTo>
                  <a:lnTo>
                    <a:pt x="37795" y="15937"/>
                  </a:lnTo>
                  <a:lnTo>
                    <a:pt x="37941" y="15827"/>
                  </a:lnTo>
                  <a:lnTo>
                    <a:pt x="38087" y="15718"/>
                  </a:lnTo>
                  <a:lnTo>
                    <a:pt x="38306" y="15681"/>
                  </a:lnTo>
                  <a:lnTo>
                    <a:pt x="38489" y="15644"/>
                  </a:lnTo>
                  <a:lnTo>
                    <a:pt x="38489" y="15644"/>
                  </a:lnTo>
                  <a:lnTo>
                    <a:pt x="38745" y="15608"/>
                  </a:lnTo>
                  <a:lnTo>
                    <a:pt x="39001" y="15498"/>
                  </a:lnTo>
                  <a:lnTo>
                    <a:pt x="39184" y="15389"/>
                  </a:lnTo>
                  <a:lnTo>
                    <a:pt x="39403" y="15206"/>
                  </a:lnTo>
                  <a:lnTo>
                    <a:pt x="39403" y="15206"/>
                  </a:lnTo>
                  <a:lnTo>
                    <a:pt x="39513" y="15133"/>
                  </a:lnTo>
                  <a:lnTo>
                    <a:pt x="39622" y="15060"/>
                  </a:lnTo>
                  <a:lnTo>
                    <a:pt x="39878" y="14950"/>
                  </a:lnTo>
                  <a:lnTo>
                    <a:pt x="39878" y="14950"/>
                  </a:lnTo>
                  <a:lnTo>
                    <a:pt x="39842" y="15279"/>
                  </a:lnTo>
                  <a:lnTo>
                    <a:pt x="39768" y="15425"/>
                  </a:lnTo>
                  <a:lnTo>
                    <a:pt x="39732" y="15571"/>
                  </a:lnTo>
                  <a:lnTo>
                    <a:pt x="39732" y="15571"/>
                  </a:lnTo>
                  <a:lnTo>
                    <a:pt x="39622" y="15754"/>
                  </a:lnTo>
                  <a:lnTo>
                    <a:pt x="39622" y="15937"/>
                  </a:lnTo>
                  <a:lnTo>
                    <a:pt x="39659" y="16083"/>
                  </a:lnTo>
                  <a:lnTo>
                    <a:pt x="39805" y="16229"/>
                  </a:lnTo>
                  <a:lnTo>
                    <a:pt x="39805" y="16229"/>
                  </a:lnTo>
                  <a:lnTo>
                    <a:pt x="39915" y="16412"/>
                  </a:lnTo>
                  <a:lnTo>
                    <a:pt x="40061" y="16631"/>
                  </a:lnTo>
                  <a:lnTo>
                    <a:pt x="40061" y="16631"/>
                  </a:lnTo>
                  <a:lnTo>
                    <a:pt x="40390" y="16449"/>
                  </a:lnTo>
                  <a:lnTo>
                    <a:pt x="40682" y="16266"/>
                  </a:lnTo>
                  <a:lnTo>
                    <a:pt x="40682" y="16266"/>
                  </a:lnTo>
                  <a:lnTo>
                    <a:pt x="40865" y="16120"/>
                  </a:lnTo>
                  <a:lnTo>
                    <a:pt x="40975" y="16083"/>
                  </a:lnTo>
                  <a:lnTo>
                    <a:pt x="41048" y="16083"/>
                  </a:lnTo>
                  <a:lnTo>
                    <a:pt x="41048" y="16083"/>
                  </a:lnTo>
                  <a:lnTo>
                    <a:pt x="41121" y="16083"/>
                  </a:lnTo>
                  <a:lnTo>
                    <a:pt x="41231" y="16120"/>
                  </a:lnTo>
                  <a:lnTo>
                    <a:pt x="41377" y="16266"/>
                  </a:lnTo>
                  <a:lnTo>
                    <a:pt x="41377" y="16266"/>
                  </a:lnTo>
                  <a:lnTo>
                    <a:pt x="41486" y="16339"/>
                  </a:lnTo>
                  <a:lnTo>
                    <a:pt x="41596" y="16412"/>
                  </a:lnTo>
                  <a:lnTo>
                    <a:pt x="41706" y="16449"/>
                  </a:lnTo>
                  <a:lnTo>
                    <a:pt x="41815" y="16449"/>
                  </a:lnTo>
                  <a:lnTo>
                    <a:pt x="41815" y="16449"/>
                  </a:lnTo>
                  <a:lnTo>
                    <a:pt x="41998" y="16412"/>
                  </a:lnTo>
                  <a:lnTo>
                    <a:pt x="42217" y="16302"/>
                  </a:lnTo>
                  <a:lnTo>
                    <a:pt x="42217" y="16302"/>
                  </a:lnTo>
                  <a:lnTo>
                    <a:pt x="42108" y="15900"/>
                  </a:lnTo>
                  <a:lnTo>
                    <a:pt x="42108" y="15900"/>
                  </a:lnTo>
                  <a:lnTo>
                    <a:pt x="41962" y="15644"/>
                  </a:lnTo>
                  <a:lnTo>
                    <a:pt x="41815" y="15352"/>
                  </a:lnTo>
                  <a:lnTo>
                    <a:pt x="41450" y="14877"/>
                  </a:lnTo>
                  <a:lnTo>
                    <a:pt x="41084" y="14365"/>
                  </a:lnTo>
                  <a:lnTo>
                    <a:pt x="40938" y="14109"/>
                  </a:lnTo>
                  <a:lnTo>
                    <a:pt x="40828" y="13817"/>
                  </a:lnTo>
                  <a:lnTo>
                    <a:pt x="40828" y="13817"/>
                  </a:lnTo>
                  <a:lnTo>
                    <a:pt x="40828" y="13634"/>
                  </a:lnTo>
                  <a:lnTo>
                    <a:pt x="40828" y="13269"/>
                  </a:lnTo>
                  <a:lnTo>
                    <a:pt x="40828" y="13269"/>
                  </a:lnTo>
                  <a:lnTo>
                    <a:pt x="41048" y="13451"/>
                  </a:lnTo>
                  <a:lnTo>
                    <a:pt x="41231" y="13598"/>
                  </a:lnTo>
                  <a:lnTo>
                    <a:pt x="41413" y="13671"/>
                  </a:lnTo>
                  <a:lnTo>
                    <a:pt x="41633" y="13707"/>
                  </a:lnTo>
                  <a:lnTo>
                    <a:pt x="41633" y="13707"/>
                  </a:lnTo>
                  <a:lnTo>
                    <a:pt x="41852" y="13671"/>
                  </a:lnTo>
                  <a:lnTo>
                    <a:pt x="42071" y="13598"/>
                  </a:lnTo>
                  <a:lnTo>
                    <a:pt x="42510" y="13378"/>
                  </a:lnTo>
                  <a:lnTo>
                    <a:pt x="42510" y="13378"/>
                  </a:lnTo>
                  <a:lnTo>
                    <a:pt x="42729" y="13232"/>
                  </a:lnTo>
                  <a:lnTo>
                    <a:pt x="42912" y="13049"/>
                  </a:lnTo>
                  <a:lnTo>
                    <a:pt x="43022" y="12867"/>
                  </a:lnTo>
                  <a:lnTo>
                    <a:pt x="43131" y="12684"/>
                  </a:lnTo>
                  <a:lnTo>
                    <a:pt x="43168" y="12501"/>
                  </a:lnTo>
                  <a:lnTo>
                    <a:pt x="43168" y="12318"/>
                  </a:lnTo>
                  <a:lnTo>
                    <a:pt x="43168" y="12136"/>
                  </a:lnTo>
                  <a:lnTo>
                    <a:pt x="43131" y="11916"/>
                  </a:lnTo>
                  <a:lnTo>
                    <a:pt x="43131" y="11916"/>
                  </a:lnTo>
                  <a:lnTo>
                    <a:pt x="43533" y="11478"/>
                  </a:lnTo>
                  <a:lnTo>
                    <a:pt x="43679" y="11258"/>
                  </a:lnTo>
                  <a:lnTo>
                    <a:pt x="43753" y="11076"/>
                  </a:lnTo>
                  <a:lnTo>
                    <a:pt x="43753" y="11076"/>
                  </a:lnTo>
                  <a:lnTo>
                    <a:pt x="43753" y="10820"/>
                  </a:lnTo>
                  <a:lnTo>
                    <a:pt x="43716" y="10564"/>
                  </a:lnTo>
                  <a:lnTo>
                    <a:pt x="43570" y="10089"/>
                  </a:lnTo>
                  <a:lnTo>
                    <a:pt x="43570" y="10089"/>
                  </a:lnTo>
                  <a:lnTo>
                    <a:pt x="43679" y="10016"/>
                  </a:lnTo>
                  <a:lnTo>
                    <a:pt x="43789" y="10016"/>
                  </a:lnTo>
                  <a:lnTo>
                    <a:pt x="43789" y="10016"/>
                  </a:lnTo>
                  <a:lnTo>
                    <a:pt x="43899" y="10016"/>
                  </a:lnTo>
                  <a:lnTo>
                    <a:pt x="43972" y="10052"/>
                  </a:lnTo>
                  <a:lnTo>
                    <a:pt x="44155" y="10162"/>
                  </a:lnTo>
                  <a:lnTo>
                    <a:pt x="44155" y="10162"/>
                  </a:lnTo>
                  <a:lnTo>
                    <a:pt x="44337" y="10271"/>
                  </a:lnTo>
                  <a:lnTo>
                    <a:pt x="44447" y="10308"/>
                  </a:lnTo>
                  <a:lnTo>
                    <a:pt x="44520" y="10308"/>
                  </a:lnTo>
                  <a:lnTo>
                    <a:pt x="44520" y="10308"/>
                  </a:lnTo>
                  <a:lnTo>
                    <a:pt x="44593" y="10308"/>
                  </a:lnTo>
                  <a:lnTo>
                    <a:pt x="44593" y="10308"/>
                  </a:lnTo>
                  <a:lnTo>
                    <a:pt x="45105" y="10162"/>
                  </a:lnTo>
                  <a:lnTo>
                    <a:pt x="45653" y="10016"/>
                  </a:lnTo>
                  <a:lnTo>
                    <a:pt x="45653" y="10016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092" y="11953"/>
                  </a:lnTo>
                  <a:lnTo>
                    <a:pt x="46348" y="11989"/>
                  </a:lnTo>
                  <a:lnTo>
                    <a:pt x="46567" y="12062"/>
                  </a:lnTo>
                  <a:lnTo>
                    <a:pt x="46713" y="12209"/>
                  </a:lnTo>
                  <a:lnTo>
                    <a:pt x="46859" y="12391"/>
                  </a:lnTo>
                  <a:lnTo>
                    <a:pt x="46859" y="12391"/>
                  </a:lnTo>
                  <a:lnTo>
                    <a:pt x="46896" y="12538"/>
                  </a:lnTo>
                  <a:lnTo>
                    <a:pt x="46933" y="12684"/>
                  </a:lnTo>
                  <a:lnTo>
                    <a:pt x="46933" y="12867"/>
                  </a:lnTo>
                  <a:lnTo>
                    <a:pt x="46896" y="13013"/>
                  </a:lnTo>
                  <a:lnTo>
                    <a:pt x="46750" y="13342"/>
                  </a:lnTo>
                  <a:lnTo>
                    <a:pt x="46567" y="13598"/>
                  </a:lnTo>
                  <a:lnTo>
                    <a:pt x="46567" y="13598"/>
                  </a:lnTo>
                  <a:lnTo>
                    <a:pt x="46275" y="13853"/>
                  </a:lnTo>
                  <a:lnTo>
                    <a:pt x="45946" y="14109"/>
                  </a:lnTo>
                  <a:lnTo>
                    <a:pt x="45799" y="14255"/>
                  </a:lnTo>
                  <a:lnTo>
                    <a:pt x="45690" y="14402"/>
                  </a:lnTo>
                  <a:lnTo>
                    <a:pt x="45653" y="14621"/>
                  </a:lnTo>
                  <a:lnTo>
                    <a:pt x="45653" y="14877"/>
                  </a:lnTo>
                  <a:lnTo>
                    <a:pt x="45653" y="14877"/>
                  </a:lnTo>
                  <a:lnTo>
                    <a:pt x="45251" y="14987"/>
                  </a:lnTo>
                  <a:lnTo>
                    <a:pt x="45032" y="15060"/>
                  </a:lnTo>
                  <a:lnTo>
                    <a:pt x="44849" y="15060"/>
                  </a:lnTo>
                  <a:lnTo>
                    <a:pt x="44849" y="15060"/>
                  </a:lnTo>
                  <a:lnTo>
                    <a:pt x="44630" y="15060"/>
                  </a:lnTo>
                  <a:lnTo>
                    <a:pt x="44411" y="14950"/>
                  </a:lnTo>
                  <a:lnTo>
                    <a:pt x="44411" y="14950"/>
                  </a:lnTo>
                  <a:lnTo>
                    <a:pt x="44301" y="14913"/>
                  </a:lnTo>
                  <a:lnTo>
                    <a:pt x="44228" y="14913"/>
                  </a:lnTo>
                  <a:lnTo>
                    <a:pt x="44228" y="14913"/>
                  </a:lnTo>
                  <a:lnTo>
                    <a:pt x="44082" y="14950"/>
                  </a:lnTo>
                  <a:lnTo>
                    <a:pt x="43935" y="15023"/>
                  </a:lnTo>
                  <a:lnTo>
                    <a:pt x="43826" y="15133"/>
                  </a:lnTo>
                  <a:lnTo>
                    <a:pt x="43716" y="15279"/>
                  </a:lnTo>
                  <a:lnTo>
                    <a:pt x="43716" y="15279"/>
                  </a:lnTo>
                  <a:lnTo>
                    <a:pt x="43679" y="15389"/>
                  </a:lnTo>
                  <a:lnTo>
                    <a:pt x="43643" y="15535"/>
                  </a:lnTo>
                  <a:lnTo>
                    <a:pt x="43643" y="15718"/>
                  </a:lnTo>
                  <a:lnTo>
                    <a:pt x="43716" y="15827"/>
                  </a:lnTo>
                  <a:lnTo>
                    <a:pt x="43716" y="15827"/>
                  </a:lnTo>
                  <a:lnTo>
                    <a:pt x="43753" y="15937"/>
                  </a:lnTo>
                  <a:lnTo>
                    <a:pt x="43862" y="16010"/>
                  </a:lnTo>
                  <a:lnTo>
                    <a:pt x="43935" y="16047"/>
                  </a:lnTo>
                  <a:lnTo>
                    <a:pt x="44045" y="16047"/>
                  </a:lnTo>
                  <a:lnTo>
                    <a:pt x="44045" y="16047"/>
                  </a:lnTo>
                  <a:lnTo>
                    <a:pt x="44374" y="16010"/>
                  </a:lnTo>
                  <a:lnTo>
                    <a:pt x="44374" y="16010"/>
                  </a:lnTo>
                  <a:lnTo>
                    <a:pt x="44776" y="16010"/>
                  </a:lnTo>
                  <a:lnTo>
                    <a:pt x="44776" y="16010"/>
                  </a:lnTo>
                  <a:lnTo>
                    <a:pt x="45032" y="16010"/>
                  </a:lnTo>
                  <a:lnTo>
                    <a:pt x="45215" y="16047"/>
                  </a:lnTo>
                  <a:lnTo>
                    <a:pt x="45397" y="16120"/>
                  </a:lnTo>
                  <a:lnTo>
                    <a:pt x="45544" y="16266"/>
                  </a:lnTo>
                  <a:lnTo>
                    <a:pt x="45690" y="16412"/>
                  </a:lnTo>
                  <a:lnTo>
                    <a:pt x="45799" y="16595"/>
                  </a:lnTo>
                  <a:lnTo>
                    <a:pt x="45909" y="16814"/>
                  </a:lnTo>
                  <a:lnTo>
                    <a:pt x="45982" y="17107"/>
                  </a:lnTo>
                  <a:lnTo>
                    <a:pt x="45982" y="17107"/>
                  </a:lnTo>
                  <a:lnTo>
                    <a:pt x="46019" y="17253"/>
                  </a:lnTo>
                  <a:lnTo>
                    <a:pt x="46055" y="17362"/>
                  </a:lnTo>
                  <a:lnTo>
                    <a:pt x="46055" y="17362"/>
                  </a:lnTo>
                  <a:lnTo>
                    <a:pt x="46202" y="17618"/>
                  </a:lnTo>
                  <a:lnTo>
                    <a:pt x="46311" y="17728"/>
                  </a:lnTo>
                  <a:lnTo>
                    <a:pt x="46384" y="17801"/>
                  </a:lnTo>
                  <a:lnTo>
                    <a:pt x="46384" y="17801"/>
                  </a:lnTo>
                  <a:lnTo>
                    <a:pt x="47152" y="18240"/>
                  </a:lnTo>
                  <a:lnTo>
                    <a:pt x="47919" y="18678"/>
                  </a:lnTo>
                  <a:lnTo>
                    <a:pt x="47919" y="18678"/>
                  </a:lnTo>
                  <a:lnTo>
                    <a:pt x="48066" y="18532"/>
                  </a:lnTo>
                  <a:lnTo>
                    <a:pt x="48102" y="18349"/>
                  </a:lnTo>
                  <a:lnTo>
                    <a:pt x="48102" y="18203"/>
                  </a:lnTo>
                  <a:lnTo>
                    <a:pt x="48066" y="18057"/>
                  </a:lnTo>
                  <a:lnTo>
                    <a:pt x="47956" y="17728"/>
                  </a:lnTo>
                  <a:lnTo>
                    <a:pt x="47883" y="17545"/>
                  </a:lnTo>
                  <a:lnTo>
                    <a:pt x="47846" y="17399"/>
                  </a:lnTo>
                  <a:lnTo>
                    <a:pt x="47846" y="17399"/>
                  </a:lnTo>
                  <a:lnTo>
                    <a:pt x="48833" y="18130"/>
                  </a:lnTo>
                  <a:lnTo>
                    <a:pt x="48833" y="18130"/>
                  </a:lnTo>
                  <a:lnTo>
                    <a:pt x="49053" y="17801"/>
                  </a:lnTo>
                  <a:lnTo>
                    <a:pt x="49126" y="17618"/>
                  </a:lnTo>
                  <a:lnTo>
                    <a:pt x="49199" y="17435"/>
                  </a:lnTo>
                  <a:lnTo>
                    <a:pt x="49235" y="17253"/>
                  </a:lnTo>
                  <a:lnTo>
                    <a:pt x="49272" y="17033"/>
                  </a:lnTo>
                  <a:lnTo>
                    <a:pt x="49235" y="16851"/>
                  </a:lnTo>
                  <a:lnTo>
                    <a:pt x="49199" y="16631"/>
                  </a:lnTo>
                  <a:lnTo>
                    <a:pt x="49199" y="16631"/>
                  </a:lnTo>
                  <a:lnTo>
                    <a:pt x="49016" y="16229"/>
                  </a:lnTo>
                  <a:lnTo>
                    <a:pt x="48760" y="15864"/>
                  </a:lnTo>
                  <a:lnTo>
                    <a:pt x="48760" y="15864"/>
                  </a:lnTo>
                  <a:lnTo>
                    <a:pt x="48614" y="15571"/>
                  </a:lnTo>
                  <a:lnTo>
                    <a:pt x="48577" y="15425"/>
                  </a:lnTo>
                  <a:lnTo>
                    <a:pt x="48577" y="15279"/>
                  </a:lnTo>
                  <a:lnTo>
                    <a:pt x="48577" y="15169"/>
                  </a:lnTo>
                  <a:lnTo>
                    <a:pt x="48650" y="15023"/>
                  </a:lnTo>
                  <a:lnTo>
                    <a:pt x="48833" y="14694"/>
                  </a:lnTo>
                  <a:lnTo>
                    <a:pt x="48833" y="14694"/>
                  </a:lnTo>
                  <a:lnTo>
                    <a:pt x="48943" y="14731"/>
                  </a:lnTo>
                  <a:lnTo>
                    <a:pt x="49053" y="14804"/>
                  </a:lnTo>
                  <a:lnTo>
                    <a:pt x="49199" y="14950"/>
                  </a:lnTo>
                  <a:lnTo>
                    <a:pt x="49308" y="15133"/>
                  </a:lnTo>
                  <a:lnTo>
                    <a:pt x="49381" y="15352"/>
                  </a:lnTo>
                  <a:lnTo>
                    <a:pt x="49455" y="15571"/>
                  </a:lnTo>
                  <a:lnTo>
                    <a:pt x="49564" y="15754"/>
                  </a:lnTo>
                  <a:lnTo>
                    <a:pt x="49710" y="15900"/>
                  </a:lnTo>
                  <a:lnTo>
                    <a:pt x="49820" y="15937"/>
                  </a:lnTo>
                  <a:lnTo>
                    <a:pt x="49930" y="15973"/>
                  </a:lnTo>
                  <a:lnTo>
                    <a:pt x="49930" y="15973"/>
                  </a:lnTo>
                  <a:lnTo>
                    <a:pt x="50441" y="15498"/>
                  </a:lnTo>
                  <a:lnTo>
                    <a:pt x="50441" y="15498"/>
                  </a:lnTo>
                  <a:lnTo>
                    <a:pt x="50953" y="15060"/>
                  </a:lnTo>
                  <a:lnTo>
                    <a:pt x="50953" y="15060"/>
                  </a:lnTo>
                  <a:lnTo>
                    <a:pt x="51136" y="14913"/>
                  </a:lnTo>
                  <a:lnTo>
                    <a:pt x="51246" y="14767"/>
                  </a:lnTo>
                  <a:lnTo>
                    <a:pt x="51282" y="14621"/>
                  </a:lnTo>
                  <a:lnTo>
                    <a:pt x="51319" y="14511"/>
                  </a:lnTo>
                  <a:lnTo>
                    <a:pt x="51282" y="14365"/>
                  </a:lnTo>
                  <a:lnTo>
                    <a:pt x="51209" y="14219"/>
                  </a:lnTo>
                  <a:lnTo>
                    <a:pt x="51063" y="14073"/>
                  </a:lnTo>
                  <a:lnTo>
                    <a:pt x="50917" y="13963"/>
                  </a:lnTo>
                  <a:lnTo>
                    <a:pt x="50917" y="13963"/>
                  </a:lnTo>
                  <a:lnTo>
                    <a:pt x="50770" y="13853"/>
                  </a:lnTo>
                  <a:lnTo>
                    <a:pt x="50624" y="13780"/>
                  </a:lnTo>
                  <a:lnTo>
                    <a:pt x="50478" y="13671"/>
                  </a:lnTo>
                  <a:lnTo>
                    <a:pt x="50441" y="13598"/>
                  </a:lnTo>
                  <a:lnTo>
                    <a:pt x="50405" y="13488"/>
                  </a:lnTo>
                  <a:lnTo>
                    <a:pt x="50405" y="13488"/>
                  </a:lnTo>
                  <a:lnTo>
                    <a:pt x="50368" y="13378"/>
                  </a:lnTo>
                  <a:lnTo>
                    <a:pt x="50259" y="13269"/>
                  </a:lnTo>
                  <a:lnTo>
                    <a:pt x="50076" y="13013"/>
                  </a:lnTo>
                  <a:lnTo>
                    <a:pt x="50076" y="13013"/>
                  </a:lnTo>
                  <a:lnTo>
                    <a:pt x="49235" y="12172"/>
                  </a:lnTo>
                  <a:lnTo>
                    <a:pt x="49235" y="12172"/>
                  </a:lnTo>
                  <a:lnTo>
                    <a:pt x="49857" y="11551"/>
                  </a:lnTo>
                  <a:lnTo>
                    <a:pt x="49857" y="11551"/>
                  </a:lnTo>
                  <a:lnTo>
                    <a:pt x="49893" y="11258"/>
                  </a:lnTo>
                  <a:lnTo>
                    <a:pt x="49893" y="11258"/>
                  </a:lnTo>
                  <a:lnTo>
                    <a:pt x="49893" y="11002"/>
                  </a:lnTo>
                  <a:lnTo>
                    <a:pt x="49893" y="10747"/>
                  </a:lnTo>
                  <a:lnTo>
                    <a:pt x="49893" y="10527"/>
                  </a:lnTo>
                  <a:lnTo>
                    <a:pt x="49820" y="10308"/>
                  </a:lnTo>
                  <a:lnTo>
                    <a:pt x="49710" y="10125"/>
                  </a:lnTo>
                  <a:lnTo>
                    <a:pt x="49601" y="9942"/>
                  </a:lnTo>
                  <a:lnTo>
                    <a:pt x="49418" y="9796"/>
                  </a:lnTo>
                  <a:lnTo>
                    <a:pt x="49199" y="9650"/>
                  </a:lnTo>
                  <a:lnTo>
                    <a:pt x="49199" y="9650"/>
                  </a:lnTo>
                  <a:lnTo>
                    <a:pt x="49089" y="9540"/>
                  </a:lnTo>
                  <a:lnTo>
                    <a:pt x="49016" y="9431"/>
                  </a:lnTo>
                  <a:lnTo>
                    <a:pt x="48906" y="9175"/>
                  </a:lnTo>
                  <a:lnTo>
                    <a:pt x="48906" y="9175"/>
                  </a:lnTo>
                  <a:lnTo>
                    <a:pt x="48833" y="8956"/>
                  </a:lnTo>
                  <a:lnTo>
                    <a:pt x="48724" y="8773"/>
                  </a:lnTo>
                  <a:lnTo>
                    <a:pt x="48541" y="8627"/>
                  </a:lnTo>
                  <a:lnTo>
                    <a:pt x="48322" y="8553"/>
                  </a:lnTo>
                  <a:lnTo>
                    <a:pt x="48322" y="8553"/>
                  </a:lnTo>
                  <a:lnTo>
                    <a:pt x="48175" y="8553"/>
                  </a:lnTo>
                  <a:lnTo>
                    <a:pt x="48066" y="8480"/>
                  </a:lnTo>
                  <a:lnTo>
                    <a:pt x="47993" y="8407"/>
                  </a:lnTo>
                  <a:lnTo>
                    <a:pt x="47919" y="8334"/>
                  </a:lnTo>
                  <a:lnTo>
                    <a:pt x="47846" y="8151"/>
                  </a:lnTo>
                  <a:lnTo>
                    <a:pt x="47810" y="7932"/>
                  </a:lnTo>
                  <a:lnTo>
                    <a:pt x="47810" y="7932"/>
                  </a:lnTo>
                  <a:lnTo>
                    <a:pt x="47773" y="7603"/>
                  </a:lnTo>
                  <a:lnTo>
                    <a:pt x="47737" y="7493"/>
                  </a:lnTo>
                  <a:lnTo>
                    <a:pt x="47664" y="7384"/>
                  </a:lnTo>
                  <a:lnTo>
                    <a:pt x="47664" y="7384"/>
                  </a:lnTo>
                  <a:lnTo>
                    <a:pt x="47554" y="7311"/>
                  </a:lnTo>
                  <a:lnTo>
                    <a:pt x="47517" y="7201"/>
                  </a:lnTo>
                  <a:lnTo>
                    <a:pt x="47517" y="7055"/>
                  </a:lnTo>
                  <a:lnTo>
                    <a:pt x="47517" y="6945"/>
                  </a:lnTo>
                  <a:lnTo>
                    <a:pt x="47517" y="6945"/>
                  </a:lnTo>
                  <a:lnTo>
                    <a:pt x="47554" y="6616"/>
                  </a:lnTo>
                  <a:lnTo>
                    <a:pt x="47554" y="6360"/>
                  </a:lnTo>
                  <a:lnTo>
                    <a:pt x="47517" y="6141"/>
                  </a:lnTo>
                  <a:lnTo>
                    <a:pt x="47408" y="5958"/>
                  </a:lnTo>
                  <a:lnTo>
                    <a:pt x="47298" y="5849"/>
                  </a:lnTo>
                  <a:lnTo>
                    <a:pt x="47115" y="5739"/>
                  </a:lnTo>
                  <a:lnTo>
                    <a:pt x="46896" y="5666"/>
                  </a:lnTo>
                  <a:lnTo>
                    <a:pt x="46640" y="5593"/>
                  </a:lnTo>
                  <a:lnTo>
                    <a:pt x="46640" y="5593"/>
                  </a:lnTo>
                  <a:lnTo>
                    <a:pt x="46055" y="5483"/>
                  </a:lnTo>
                  <a:lnTo>
                    <a:pt x="45763" y="5410"/>
                  </a:lnTo>
                  <a:lnTo>
                    <a:pt x="45470" y="5373"/>
                  </a:lnTo>
                  <a:lnTo>
                    <a:pt x="45470" y="5373"/>
                  </a:lnTo>
                  <a:lnTo>
                    <a:pt x="45142" y="5410"/>
                  </a:lnTo>
                  <a:lnTo>
                    <a:pt x="44995" y="5483"/>
                  </a:lnTo>
                  <a:lnTo>
                    <a:pt x="44813" y="5556"/>
                  </a:lnTo>
                  <a:lnTo>
                    <a:pt x="44813" y="5556"/>
                  </a:lnTo>
                  <a:lnTo>
                    <a:pt x="44776" y="5556"/>
                  </a:lnTo>
                  <a:lnTo>
                    <a:pt x="44776" y="5556"/>
                  </a:lnTo>
                  <a:lnTo>
                    <a:pt x="44520" y="5520"/>
                  </a:lnTo>
                  <a:lnTo>
                    <a:pt x="44520" y="5520"/>
                  </a:lnTo>
                  <a:lnTo>
                    <a:pt x="44484" y="5008"/>
                  </a:lnTo>
                  <a:lnTo>
                    <a:pt x="44484" y="5008"/>
                  </a:lnTo>
                  <a:lnTo>
                    <a:pt x="44228" y="4935"/>
                  </a:lnTo>
                  <a:lnTo>
                    <a:pt x="43935" y="4898"/>
                  </a:lnTo>
                  <a:lnTo>
                    <a:pt x="43935" y="4898"/>
                  </a:lnTo>
                  <a:lnTo>
                    <a:pt x="43606" y="4935"/>
                  </a:lnTo>
                  <a:lnTo>
                    <a:pt x="43314" y="5045"/>
                  </a:lnTo>
                  <a:lnTo>
                    <a:pt x="43022" y="5227"/>
                  </a:lnTo>
                  <a:lnTo>
                    <a:pt x="42729" y="5447"/>
                  </a:lnTo>
                  <a:lnTo>
                    <a:pt x="42729" y="5447"/>
                  </a:lnTo>
                  <a:lnTo>
                    <a:pt x="42400" y="5849"/>
                  </a:lnTo>
                  <a:lnTo>
                    <a:pt x="42071" y="6251"/>
                  </a:lnTo>
                  <a:lnTo>
                    <a:pt x="41742" y="6653"/>
                  </a:lnTo>
                  <a:lnTo>
                    <a:pt x="41486" y="7128"/>
                  </a:lnTo>
                  <a:lnTo>
                    <a:pt x="41486" y="7128"/>
                  </a:lnTo>
                  <a:lnTo>
                    <a:pt x="41377" y="7384"/>
                  </a:lnTo>
                  <a:lnTo>
                    <a:pt x="41340" y="7493"/>
                  </a:lnTo>
                  <a:lnTo>
                    <a:pt x="41377" y="7640"/>
                  </a:lnTo>
                  <a:lnTo>
                    <a:pt x="41377" y="7640"/>
                  </a:lnTo>
                  <a:lnTo>
                    <a:pt x="41413" y="7749"/>
                  </a:lnTo>
                  <a:lnTo>
                    <a:pt x="41486" y="7859"/>
                  </a:lnTo>
                  <a:lnTo>
                    <a:pt x="41669" y="8115"/>
                  </a:lnTo>
                  <a:lnTo>
                    <a:pt x="41669" y="8115"/>
                  </a:lnTo>
                  <a:lnTo>
                    <a:pt x="41523" y="8188"/>
                  </a:lnTo>
                  <a:lnTo>
                    <a:pt x="41413" y="8334"/>
                  </a:lnTo>
                  <a:lnTo>
                    <a:pt x="41340" y="8444"/>
                  </a:lnTo>
                  <a:lnTo>
                    <a:pt x="41304" y="8590"/>
                  </a:lnTo>
                  <a:lnTo>
                    <a:pt x="41304" y="8700"/>
                  </a:lnTo>
                  <a:lnTo>
                    <a:pt x="41377" y="8846"/>
                  </a:lnTo>
                  <a:lnTo>
                    <a:pt x="41450" y="8956"/>
                  </a:lnTo>
                  <a:lnTo>
                    <a:pt x="41596" y="9065"/>
                  </a:lnTo>
                  <a:lnTo>
                    <a:pt x="41596" y="9065"/>
                  </a:lnTo>
                  <a:lnTo>
                    <a:pt x="42510" y="9687"/>
                  </a:lnTo>
                  <a:lnTo>
                    <a:pt x="42510" y="9687"/>
                  </a:lnTo>
                  <a:lnTo>
                    <a:pt x="42327" y="10016"/>
                  </a:lnTo>
                  <a:lnTo>
                    <a:pt x="42254" y="10162"/>
                  </a:lnTo>
                  <a:lnTo>
                    <a:pt x="42254" y="10308"/>
                  </a:lnTo>
                  <a:lnTo>
                    <a:pt x="42254" y="10308"/>
                  </a:lnTo>
                  <a:lnTo>
                    <a:pt x="42217" y="10491"/>
                  </a:lnTo>
                  <a:lnTo>
                    <a:pt x="42144" y="10673"/>
                  </a:lnTo>
                  <a:lnTo>
                    <a:pt x="42071" y="10820"/>
                  </a:lnTo>
                  <a:lnTo>
                    <a:pt x="41962" y="10966"/>
                  </a:lnTo>
                  <a:lnTo>
                    <a:pt x="41706" y="11185"/>
                  </a:lnTo>
                  <a:lnTo>
                    <a:pt x="41450" y="11368"/>
                  </a:lnTo>
                  <a:lnTo>
                    <a:pt x="41450" y="11368"/>
                  </a:lnTo>
                  <a:lnTo>
                    <a:pt x="41231" y="11514"/>
                  </a:lnTo>
                  <a:lnTo>
                    <a:pt x="41121" y="11660"/>
                  </a:lnTo>
                  <a:lnTo>
                    <a:pt x="41011" y="11843"/>
                  </a:lnTo>
                  <a:lnTo>
                    <a:pt x="40938" y="12026"/>
                  </a:lnTo>
                  <a:lnTo>
                    <a:pt x="40938" y="12026"/>
                  </a:lnTo>
                  <a:lnTo>
                    <a:pt x="40646" y="11916"/>
                  </a:lnTo>
                  <a:lnTo>
                    <a:pt x="40536" y="11880"/>
                  </a:lnTo>
                  <a:lnTo>
                    <a:pt x="40500" y="11807"/>
                  </a:lnTo>
                  <a:lnTo>
                    <a:pt x="40463" y="11733"/>
                  </a:lnTo>
                  <a:lnTo>
                    <a:pt x="40500" y="11624"/>
                  </a:lnTo>
                  <a:lnTo>
                    <a:pt x="40609" y="11368"/>
                  </a:lnTo>
                  <a:lnTo>
                    <a:pt x="40609" y="11368"/>
                  </a:lnTo>
                  <a:lnTo>
                    <a:pt x="40719" y="11112"/>
                  </a:lnTo>
                  <a:lnTo>
                    <a:pt x="40755" y="10856"/>
                  </a:lnTo>
                  <a:lnTo>
                    <a:pt x="40755" y="10564"/>
                  </a:lnTo>
                  <a:lnTo>
                    <a:pt x="40682" y="10235"/>
                  </a:lnTo>
                  <a:lnTo>
                    <a:pt x="40682" y="10235"/>
                  </a:lnTo>
                  <a:lnTo>
                    <a:pt x="39951" y="10454"/>
                  </a:lnTo>
                  <a:lnTo>
                    <a:pt x="39951" y="10454"/>
                  </a:lnTo>
                  <a:lnTo>
                    <a:pt x="40171" y="9869"/>
                  </a:lnTo>
                  <a:lnTo>
                    <a:pt x="40171" y="9869"/>
                  </a:lnTo>
                  <a:lnTo>
                    <a:pt x="39988" y="9723"/>
                  </a:lnTo>
                  <a:lnTo>
                    <a:pt x="39988" y="9723"/>
                  </a:lnTo>
                  <a:lnTo>
                    <a:pt x="39732" y="9540"/>
                  </a:lnTo>
                  <a:lnTo>
                    <a:pt x="39659" y="9467"/>
                  </a:lnTo>
                  <a:lnTo>
                    <a:pt x="39659" y="9394"/>
                  </a:lnTo>
                  <a:lnTo>
                    <a:pt x="39659" y="9321"/>
                  </a:lnTo>
                  <a:lnTo>
                    <a:pt x="39695" y="9248"/>
                  </a:lnTo>
                  <a:lnTo>
                    <a:pt x="39915" y="9029"/>
                  </a:lnTo>
                  <a:lnTo>
                    <a:pt x="39915" y="9029"/>
                  </a:lnTo>
                  <a:lnTo>
                    <a:pt x="40061" y="8809"/>
                  </a:lnTo>
                  <a:lnTo>
                    <a:pt x="40097" y="8700"/>
                  </a:lnTo>
                  <a:lnTo>
                    <a:pt x="40134" y="8627"/>
                  </a:lnTo>
                  <a:lnTo>
                    <a:pt x="40134" y="8627"/>
                  </a:lnTo>
                  <a:lnTo>
                    <a:pt x="40097" y="7603"/>
                  </a:lnTo>
                  <a:lnTo>
                    <a:pt x="40061" y="6543"/>
                  </a:lnTo>
                  <a:lnTo>
                    <a:pt x="40061" y="6543"/>
                  </a:lnTo>
                  <a:lnTo>
                    <a:pt x="40317" y="6287"/>
                  </a:lnTo>
                  <a:lnTo>
                    <a:pt x="40573" y="6068"/>
                  </a:lnTo>
                  <a:lnTo>
                    <a:pt x="40719" y="5958"/>
                  </a:lnTo>
                  <a:lnTo>
                    <a:pt x="40902" y="5849"/>
                  </a:lnTo>
                  <a:lnTo>
                    <a:pt x="41121" y="5776"/>
                  </a:lnTo>
                  <a:lnTo>
                    <a:pt x="41340" y="5739"/>
                  </a:lnTo>
                  <a:lnTo>
                    <a:pt x="41340" y="5739"/>
                  </a:lnTo>
                  <a:lnTo>
                    <a:pt x="41486" y="5702"/>
                  </a:lnTo>
                  <a:lnTo>
                    <a:pt x="41596" y="5629"/>
                  </a:lnTo>
                  <a:lnTo>
                    <a:pt x="41852" y="5447"/>
                  </a:lnTo>
                  <a:lnTo>
                    <a:pt x="42364" y="4935"/>
                  </a:lnTo>
                  <a:lnTo>
                    <a:pt x="42364" y="4935"/>
                  </a:lnTo>
                  <a:lnTo>
                    <a:pt x="42473" y="4789"/>
                  </a:lnTo>
                  <a:lnTo>
                    <a:pt x="42583" y="4679"/>
                  </a:lnTo>
                  <a:lnTo>
                    <a:pt x="42619" y="4569"/>
                  </a:lnTo>
                  <a:lnTo>
                    <a:pt x="42619" y="4460"/>
                  </a:lnTo>
                  <a:lnTo>
                    <a:pt x="42583" y="4350"/>
                  </a:lnTo>
                  <a:lnTo>
                    <a:pt x="42473" y="4277"/>
                  </a:lnTo>
                  <a:lnTo>
                    <a:pt x="42144" y="4094"/>
                  </a:lnTo>
                  <a:lnTo>
                    <a:pt x="42144" y="4094"/>
                  </a:lnTo>
                  <a:lnTo>
                    <a:pt x="41925" y="3948"/>
                  </a:lnTo>
                  <a:lnTo>
                    <a:pt x="41925" y="3948"/>
                  </a:lnTo>
                  <a:lnTo>
                    <a:pt x="41633" y="3838"/>
                  </a:lnTo>
                  <a:lnTo>
                    <a:pt x="41340" y="3802"/>
                  </a:lnTo>
                  <a:lnTo>
                    <a:pt x="41340" y="3802"/>
                  </a:lnTo>
                  <a:lnTo>
                    <a:pt x="41121" y="3838"/>
                  </a:lnTo>
                  <a:lnTo>
                    <a:pt x="40902" y="3911"/>
                  </a:lnTo>
                  <a:lnTo>
                    <a:pt x="40682" y="4058"/>
                  </a:lnTo>
                  <a:lnTo>
                    <a:pt x="40536" y="4240"/>
                  </a:lnTo>
                  <a:lnTo>
                    <a:pt x="40536" y="4240"/>
                  </a:lnTo>
                  <a:lnTo>
                    <a:pt x="40280" y="4569"/>
                  </a:lnTo>
                  <a:lnTo>
                    <a:pt x="40061" y="4935"/>
                  </a:lnTo>
                  <a:lnTo>
                    <a:pt x="39915" y="5300"/>
                  </a:lnTo>
                  <a:lnTo>
                    <a:pt x="39842" y="5520"/>
                  </a:lnTo>
                  <a:lnTo>
                    <a:pt x="39842" y="5739"/>
                  </a:lnTo>
                  <a:lnTo>
                    <a:pt x="39842" y="5739"/>
                  </a:lnTo>
                  <a:lnTo>
                    <a:pt x="39805" y="5958"/>
                  </a:lnTo>
                  <a:lnTo>
                    <a:pt x="39695" y="6141"/>
                  </a:lnTo>
                  <a:lnTo>
                    <a:pt x="39549" y="6324"/>
                  </a:lnTo>
                  <a:lnTo>
                    <a:pt x="39366" y="6470"/>
                  </a:lnTo>
                  <a:lnTo>
                    <a:pt x="39366" y="6470"/>
                  </a:lnTo>
                  <a:lnTo>
                    <a:pt x="39330" y="6287"/>
                  </a:lnTo>
                  <a:lnTo>
                    <a:pt x="39366" y="6214"/>
                  </a:lnTo>
                  <a:lnTo>
                    <a:pt x="39366" y="6214"/>
                  </a:lnTo>
                  <a:lnTo>
                    <a:pt x="39440" y="6068"/>
                  </a:lnTo>
                  <a:lnTo>
                    <a:pt x="39513" y="5958"/>
                  </a:lnTo>
                  <a:lnTo>
                    <a:pt x="39622" y="5666"/>
                  </a:lnTo>
                  <a:lnTo>
                    <a:pt x="39622" y="5410"/>
                  </a:lnTo>
                  <a:lnTo>
                    <a:pt x="39622" y="5081"/>
                  </a:lnTo>
                  <a:lnTo>
                    <a:pt x="39622" y="5081"/>
                  </a:lnTo>
                  <a:lnTo>
                    <a:pt x="39622" y="4971"/>
                  </a:lnTo>
                  <a:lnTo>
                    <a:pt x="39659" y="4789"/>
                  </a:lnTo>
                  <a:lnTo>
                    <a:pt x="39768" y="4533"/>
                  </a:lnTo>
                  <a:lnTo>
                    <a:pt x="39768" y="4533"/>
                  </a:lnTo>
                  <a:lnTo>
                    <a:pt x="39915" y="4240"/>
                  </a:lnTo>
                  <a:lnTo>
                    <a:pt x="40134" y="3948"/>
                  </a:lnTo>
                  <a:lnTo>
                    <a:pt x="40134" y="3948"/>
                  </a:lnTo>
                  <a:lnTo>
                    <a:pt x="39915" y="3692"/>
                  </a:lnTo>
                  <a:lnTo>
                    <a:pt x="39842" y="3582"/>
                  </a:lnTo>
                  <a:lnTo>
                    <a:pt x="39732" y="3546"/>
                  </a:lnTo>
                  <a:lnTo>
                    <a:pt x="39732" y="3546"/>
                  </a:lnTo>
                  <a:lnTo>
                    <a:pt x="39293" y="3509"/>
                  </a:lnTo>
                  <a:lnTo>
                    <a:pt x="39293" y="3509"/>
                  </a:lnTo>
                  <a:lnTo>
                    <a:pt x="39001" y="3546"/>
                  </a:lnTo>
                  <a:lnTo>
                    <a:pt x="38708" y="3582"/>
                  </a:lnTo>
                  <a:lnTo>
                    <a:pt x="38708" y="3582"/>
                  </a:lnTo>
                  <a:lnTo>
                    <a:pt x="38526" y="3656"/>
                  </a:lnTo>
                  <a:lnTo>
                    <a:pt x="38416" y="3765"/>
                  </a:lnTo>
                  <a:lnTo>
                    <a:pt x="38343" y="3875"/>
                  </a:lnTo>
                  <a:lnTo>
                    <a:pt x="38270" y="3985"/>
                  </a:lnTo>
                  <a:lnTo>
                    <a:pt x="38233" y="4131"/>
                  </a:lnTo>
                  <a:lnTo>
                    <a:pt x="38233" y="4313"/>
                  </a:lnTo>
                  <a:lnTo>
                    <a:pt x="38233" y="4496"/>
                  </a:lnTo>
                  <a:lnTo>
                    <a:pt x="38306" y="4679"/>
                  </a:lnTo>
                  <a:lnTo>
                    <a:pt x="38306" y="4679"/>
                  </a:lnTo>
                  <a:lnTo>
                    <a:pt x="38014" y="4679"/>
                  </a:lnTo>
                  <a:lnTo>
                    <a:pt x="38014" y="4679"/>
                  </a:lnTo>
                  <a:lnTo>
                    <a:pt x="37904" y="4679"/>
                  </a:lnTo>
                  <a:lnTo>
                    <a:pt x="37904" y="4679"/>
                  </a:lnTo>
                  <a:lnTo>
                    <a:pt x="37648" y="4569"/>
                  </a:lnTo>
                  <a:lnTo>
                    <a:pt x="37466" y="4533"/>
                  </a:lnTo>
                  <a:lnTo>
                    <a:pt x="37466" y="4533"/>
                  </a:lnTo>
                  <a:lnTo>
                    <a:pt x="37356" y="4533"/>
                  </a:lnTo>
                  <a:lnTo>
                    <a:pt x="37283" y="4642"/>
                  </a:lnTo>
                  <a:lnTo>
                    <a:pt x="37246" y="4789"/>
                  </a:lnTo>
                  <a:lnTo>
                    <a:pt x="37246" y="5045"/>
                  </a:lnTo>
                  <a:lnTo>
                    <a:pt x="37246" y="5045"/>
                  </a:lnTo>
                  <a:lnTo>
                    <a:pt x="37283" y="5191"/>
                  </a:lnTo>
                  <a:lnTo>
                    <a:pt x="37320" y="5337"/>
                  </a:lnTo>
                  <a:lnTo>
                    <a:pt x="37466" y="5666"/>
                  </a:lnTo>
                  <a:lnTo>
                    <a:pt x="37466" y="5666"/>
                  </a:lnTo>
                  <a:lnTo>
                    <a:pt x="37941" y="7055"/>
                  </a:lnTo>
                  <a:lnTo>
                    <a:pt x="37941" y="7055"/>
                  </a:lnTo>
                  <a:lnTo>
                    <a:pt x="39220" y="6507"/>
                  </a:lnTo>
                  <a:lnTo>
                    <a:pt x="39220" y="6507"/>
                  </a:lnTo>
                  <a:lnTo>
                    <a:pt x="38745" y="7164"/>
                  </a:lnTo>
                  <a:lnTo>
                    <a:pt x="38562" y="7420"/>
                  </a:lnTo>
                  <a:lnTo>
                    <a:pt x="38380" y="7713"/>
                  </a:lnTo>
                  <a:lnTo>
                    <a:pt x="38380" y="7713"/>
                  </a:lnTo>
                  <a:lnTo>
                    <a:pt x="38270" y="8042"/>
                  </a:lnTo>
                  <a:lnTo>
                    <a:pt x="38160" y="8407"/>
                  </a:lnTo>
                  <a:lnTo>
                    <a:pt x="37941" y="9138"/>
                  </a:lnTo>
                  <a:lnTo>
                    <a:pt x="37941" y="9138"/>
                  </a:lnTo>
                  <a:lnTo>
                    <a:pt x="37320" y="8809"/>
                  </a:lnTo>
                  <a:lnTo>
                    <a:pt x="37320" y="8809"/>
                  </a:lnTo>
                  <a:lnTo>
                    <a:pt x="36333" y="9577"/>
                  </a:lnTo>
                  <a:lnTo>
                    <a:pt x="36333" y="9577"/>
                  </a:lnTo>
                  <a:lnTo>
                    <a:pt x="36589" y="10052"/>
                  </a:lnTo>
                  <a:lnTo>
                    <a:pt x="36589" y="10052"/>
                  </a:lnTo>
                  <a:lnTo>
                    <a:pt x="35821" y="10856"/>
                  </a:lnTo>
                  <a:lnTo>
                    <a:pt x="35821" y="10856"/>
                  </a:lnTo>
                  <a:lnTo>
                    <a:pt x="35492" y="10856"/>
                  </a:lnTo>
                  <a:lnTo>
                    <a:pt x="35492" y="10856"/>
                  </a:lnTo>
                  <a:lnTo>
                    <a:pt x="35236" y="10856"/>
                  </a:lnTo>
                  <a:lnTo>
                    <a:pt x="35236" y="10856"/>
                  </a:lnTo>
                  <a:lnTo>
                    <a:pt x="34907" y="10820"/>
                  </a:lnTo>
                  <a:lnTo>
                    <a:pt x="34578" y="10710"/>
                  </a:lnTo>
                  <a:lnTo>
                    <a:pt x="34322" y="10564"/>
                  </a:lnTo>
                  <a:lnTo>
                    <a:pt x="34066" y="10381"/>
                  </a:lnTo>
                  <a:lnTo>
                    <a:pt x="33920" y="10125"/>
                  </a:lnTo>
                  <a:lnTo>
                    <a:pt x="33811" y="9833"/>
                  </a:lnTo>
                  <a:lnTo>
                    <a:pt x="33737" y="9540"/>
                  </a:lnTo>
                  <a:lnTo>
                    <a:pt x="33737" y="9175"/>
                  </a:lnTo>
                  <a:lnTo>
                    <a:pt x="33737" y="9175"/>
                  </a:lnTo>
                  <a:lnTo>
                    <a:pt x="33409" y="9065"/>
                  </a:lnTo>
                  <a:lnTo>
                    <a:pt x="33080" y="9029"/>
                  </a:lnTo>
                  <a:lnTo>
                    <a:pt x="33080" y="9029"/>
                  </a:lnTo>
                  <a:lnTo>
                    <a:pt x="32678" y="9065"/>
                  </a:lnTo>
                  <a:lnTo>
                    <a:pt x="32239" y="9175"/>
                  </a:lnTo>
                  <a:lnTo>
                    <a:pt x="32239" y="9175"/>
                  </a:lnTo>
                  <a:lnTo>
                    <a:pt x="32385" y="9796"/>
                  </a:lnTo>
                  <a:lnTo>
                    <a:pt x="32385" y="9796"/>
                  </a:lnTo>
                  <a:lnTo>
                    <a:pt x="31800" y="10600"/>
                  </a:lnTo>
                  <a:lnTo>
                    <a:pt x="31800" y="10600"/>
                  </a:lnTo>
                  <a:lnTo>
                    <a:pt x="31764" y="10600"/>
                  </a:lnTo>
                  <a:lnTo>
                    <a:pt x="31691" y="10527"/>
                  </a:lnTo>
                  <a:lnTo>
                    <a:pt x="31691" y="10527"/>
                  </a:lnTo>
                  <a:lnTo>
                    <a:pt x="31544" y="10235"/>
                  </a:lnTo>
                  <a:lnTo>
                    <a:pt x="31325" y="9979"/>
                  </a:lnTo>
                  <a:lnTo>
                    <a:pt x="31215" y="9906"/>
                  </a:lnTo>
                  <a:lnTo>
                    <a:pt x="31106" y="9796"/>
                  </a:lnTo>
                  <a:lnTo>
                    <a:pt x="30960" y="9760"/>
                  </a:lnTo>
                  <a:lnTo>
                    <a:pt x="30777" y="9760"/>
                  </a:lnTo>
                  <a:lnTo>
                    <a:pt x="30777" y="9760"/>
                  </a:lnTo>
                  <a:lnTo>
                    <a:pt x="30594" y="9760"/>
                  </a:lnTo>
                  <a:lnTo>
                    <a:pt x="30375" y="9833"/>
                  </a:lnTo>
                  <a:lnTo>
                    <a:pt x="30375" y="9833"/>
                  </a:lnTo>
                  <a:lnTo>
                    <a:pt x="30265" y="9869"/>
                  </a:lnTo>
                  <a:lnTo>
                    <a:pt x="30265" y="9869"/>
                  </a:lnTo>
                  <a:lnTo>
                    <a:pt x="30119" y="9833"/>
                  </a:lnTo>
                  <a:lnTo>
                    <a:pt x="29973" y="9796"/>
                  </a:lnTo>
                  <a:lnTo>
                    <a:pt x="29680" y="9723"/>
                  </a:lnTo>
                  <a:lnTo>
                    <a:pt x="29680" y="9723"/>
                  </a:lnTo>
                  <a:lnTo>
                    <a:pt x="29498" y="9650"/>
                  </a:lnTo>
                  <a:lnTo>
                    <a:pt x="29351" y="9540"/>
                  </a:lnTo>
                  <a:lnTo>
                    <a:pt x="29278" y="9394"/>
                  </a:lnTo>
                  <a:lnTo>
                    <a:pt x="29205" y="9211"/>
                  </a:lnTo>
                  <a:lnTo>
                    <a:pt x="29205" y="9211"/>
                  </a:lnTo>
                  <a:lnTo>
                    <a:pt x="29571" y="9065"/>
                  </a:lnTo>
                  <a:lnTo>
                    <a:pt x="29571" y="9065"/>
                  </a:lnTo>
                  <a:lnTo>
                    <a:pt x="29717" y="8992"/>
                  </a:lnTo>
                  <a:lnTo>
                    <a:pt x="29826" y="8919"/>
                  </a:lnTo>
                  <a:lnTo>
                    <a:pt x="29900" y="8809"/>
                  </a:lnTo>
                  <a:lnTo>
                    <a:pt x="29936" y="8700"/>
                  </a:lnTo>
                  <a:lnTo>
                    <a:pt x="29936" y="8553"/>
                  </a:lnTo>
                  <a:lnTo>
                    <a:pt x="29900" y="8444"/>
                  </a:lnTo>
                  <a:lnTo>
                    <a:pt x="29826" y="8334"/>
                  </a:lnTo>
                  <a:lnTo>
                    <a:pt x="29680" y="8188"/>
                  </a:lnTo>
                  <a:lnTo>
                    <a:pt x="29680" y="8188"/>
                  </a:lnTo>
                  <a:lnTo>
                    <a:pt x="29498" y="8078"/>
                  </a:lnTo>
                  <a:lnTo>
                    <a:pt x="29278" y="7969"/>
                  </a:lnTo>
                  <a:lnTo>
                    <a:pt x="29278" y="7969"/>
                  </a:lnTo>
                  <a:lnTo>
                    <a:pt x="29059" y="7932"/>
                  </a:lnTo>
                  <a:lnTo>
                    <a:pt x="28840" y="7822"/>
                  </a:lnTo>
                  <a:lnTo>
                    <a:pt x="28620" y="7713"/>
                  </a:lnTo>
                  <a:lnTo>
                    <a:pt x="28438" y="7603"/>
                  </a:lnTo>
                  <a:lnTo>
                    <a:pt x="28291" y="7457"/>
                  </a:lnTo>
                  <a:lnTo>
                    <a:pt x="28145" y="7274"/>
                  </a:lnTo>
                  <a:lnTo>
                    <a:pt x="27889" y="6909"/>
                  </a:lnTo>
                  <a:lnTo>
                    <a:pt x="27889" y="6909"/>
                  </a:lnTo>
                  <a:lnTo>
                    <a:pt x="27743" y="6689"/>
                  </a:lnTo>
                  <a:lnTo>
                    <a:pt x="27560" y="6543"/>
                  </a:lnTo>
                  <a:lnTo>
                    <a:pt x="27378" y="6470"/>
                  </a:lnTo>
                  <a:lnTo>
                    <a:pt x="27158" y="6433"/>
                  </a:lnTo>
                  <a:lnTo>
                    <a:pt x="27158" y="6433"/>
                  </a:lnTo>
                  <a:lnTo>
                    <a:pt x="26939" y="6470"/>
                  </a:lnTo>
                  <a:lnTo>
                    <a:pt x="26939" y="6470"/>
                  </a:lnTo>
                  <a:lnTo>
                    <a:pt x="26866" y="6470"/>
                  </a:lnTo>
                  <a:lnTo>
                    <a:pt x="26866" y="6470"/>
                  </a:lnTo>
                  <a:lnTo>
                    <a:pt x="26647" y="6433"/>
                  </a:lnTo>
                  <a:lnTo>
                    <a:pt x="26647" y="6433"/>
                  </a:lnTo>
                  <a:lnTo>
                    <a:pt x="26573" y="5922"/>
                  </a:lnTo>
                  <a:lnTo>
                    <a:pt x="26573" y="5922"/>
                  </a:lnTo>
                  <a:lnTo>
                    <a:pt x="26391" y="5958"/>
                  </a:lnTo>
                  <a:lnTo>
                    <a:pt x="26281" y="5995"/>
                  </a:lnTo>
                  <a:lnTo>
                    <a:pt x="26208" y="6031"/>
                  </a:lnTo>
                  <a:lnTo>
                    <a:pt x="26208" y="6031"/>
                  </a:lnTo>
                  <a:lnTo>
                    <a:pt x="26098" y="6141"/>
                  </a:lnTo>
                  <a:lnTo>
                    <a:pt x="26025" y="6178"/>
                  </a:lnTo>
                  <a:lnTo>
                    <a:pt x="25952" y="6178"/>
                  </a:lnTo>
                  <a:lnTo>
                    <a:pt x="25952" y="6178"/>
                  </a:lnTo>
                  <a:lnTo>
                    <a:pt x="25879" y="6178"/>
                  </a:lnTo>
                  <a:lnTo>
                    <a:pt x="25806" y="6104"/>
                  </a:lnTo>
                  <a:lnTo>
                    <a:pt x="25806" y="6104"/>
                  </a:lnTo>
                  <a:lnTo>
                    <a:pt x="25769" y="6031"/>
                  </a:lnTo>
                  <a:lnTo>
                    <a:pt x="25769" y="5958"/>
                  </a:lnTo>
                  <a:lnTo>
                    <a:pt x="25769" y="5739"/>
                  </a:lnTo>
                  <a:lnTo>
                    <a:pt x="25769" y="5739"/>
                  </a:lnTo>
                  <a:lnTo>
                    <a:pt x="25806" y="4862"/>
                  </a:lnTo>
                  <a:lnTo>
                    <a:pt x="25806" y="4862"/>
                  </a:lnTo>
                  <a:lnTo>
                    <a:pt x="25660" y="4789"/>
                  </a:lnTo>
                  <a:lnTo>
                    <a:pt x="25660" y="4789"/>
                  </a:lnTo>
                  <a:lnTo>
                    <a:pt x="25477" y="5008"/>
                  </a:lnTo>
                  <a:lnTo>
                    <a:pt x="25404" y="5118"/>
                  </a:lnTo>
                  <a:lnTo>
                    <a:pt x="25294" y="5191"/>
                  </a:lnTo>
                  <a:lnTo>
                    <a:pt x="25294" y="5191"/>
                  </a:lnTo>
                  <a:lnTo>
                    <a:pt x="25111" y="5264"/>
                  </a:lnTo>
                  <a:lnTo>
                    <a:pt x="24929" y="5264"/>
                  </a:lnTo>
                  <a:lnTo>
                    <a:pt x="24929" y="5264"/>
                  </a:lnTo>
                  <a:lnTo>
                    <a:pt x="24819" y="5264"/>
                  </a:lnTo>
                  <a:lnTo>
                    <a:pt x="24746" y="5227"/>
                  </a:lnTo>
                  <a:lnTo>
                    <a:pt x="24746" y="5227"/>
                  </a:lnTo>
                  <a:lnTo>
                    <a:pt x="24636" y="5118"/>
                  </a:lnTo>
                  <a:lnTo>
                    <a:pt x="24527" y="5045"/>
                  </a:lnTo>
                  <a:lnTo>
                    <a:pt x="24417" y="5008"/>
                  </a:lnTo>
                  <a:lnTo>
                    <a:pt x="24271" y="4971"/>
                  </a:lnTo>
                  <a:lnTo>
                    <a:pt x="24271" y="4971"/>
                  </a:lnTo>
                  <a:lnTo>
                    <a:pt x="24088" y="5008"/>
                  </a:lnTo>
                  <a:lnTo>
                    <a:pt x="23869" y="5081"/>
                  </a:lnTo>
                  <a:lnTo>
                    <a:pt x="23869" y="5081"/>
                  </a:lnTo>
                  <a:lnTo>
                    <a:pt x="23686" y="5154"/>
                  </a:lnTo>
                  <a:lnTo>
                    <a:pt x="23540" y="5191"/>
                  </a:lnTo>
                  <a:lnTo>
                    <a:pt x="23540" y="5191"/>
                  </a:lnTo>
                  <a:lnTo>
                    <a:pt x="22955" y="5227"/>
                  </a:lnTo>
                  <a:lnTo>
                    <a:pt x="22370" y="5264"/>
                  </a:lnTo>
                  <a:lnTo>
                    <a:pt x="22370" y="5264"/>
                  </a:lnTo>
                  <a:lnTo>
                    <a:pt x="21639" y="5410"/>
                  </a:lnTo>
                  <a:lnTo>
                    <a:pt x="20871" y="5593"/>
                  </a:lnTo>
                  <a:lnTo>
                    <a:pt x="20871" y="5593"/>
                  </a:lnTo>
                  <a:lnTo>
                    <a:pt x="20725" y="5373"/>
                  </a:lnTo>
                  <a:lnTo>
                    <a:pt x="20616" y="5227"/>
                  </a:lnTo>
                  <a:lnTo>
                    <a:pt x="20579" y="5081"/>
                  </a:lnTo>
                  <a:lnTo>
                    <a:pt x="20579" y="5081"/>
                  </a:lnTo>
                  <a:lnTo>
                    <a:pt x="20506" y="4825"/>
                  </a:lnTo>
                  <a:lnTo>
                    <a:pt x="20360" y="4606"/>
                  </a:lnTo>
                  <a:lnTo>
                    <a:pt x="20213" y="4460"/>
                  </a:lnTo>
                  <a:lnTo>
                    <a:pt x="19994" y="4277"/>
                  </a:lnTo>
                  <a:lnTo>
                    <a:pt x="19994" y="4277"/>
                  </a:lnTo>
                  <a:lnTo>
                    <a:pt x="19775" y="4131"/>
                  </a:lnTo>
                  <a:lnTo>
                    <a:pt x="19592" y="3948"/>
                  </a:lnTo>
                  <a:lnTo>
                    <a:pt x="19227" y="3582"/>
                  </a:lnTo>
                  <a:lnTo>
                    <a:pt x="19227" y="3582"/>
                  </a:lnTo>
                  <a:lnTo>
                    <a:pt x="19044" y="3400"/>
                  </a:lnTo>
                  <a:lnTo>
                    <a:pt x="18934" y="3327"/>
                  </a:lnTo>
                  <a:lnTo>
                    <a:pt x="18825" y="3290"/>
                  </a:lnTo>
                  <a:lnTo>
                    <a:pt x="18825" y="3290"/>
                  </a:lnTo>
                  <a:lnTo>
                    <a:pt x="18569" y="3253"/>
                  </a:lnTo>
                  <a:lnTo>
                    <a:pt x="18349" y="3144"/>
                  </a:lnTo>
                  <a:lnTo>
                    <a:pt x="18130" y="3034"/>
                  </a:lnTo>
                  <a:lnTo>
                    <a:pt x="17947" y="2925"/>
                  </a:lnTo>
                  <a:lnTo>
                    <a:pt x="17947" y="2925"/>
                  </a:lnTo>
                  <a:lnTo>
                    <a:pt x="17728" y="2778"/>
                  </a:lnTo>
                  <a:lnTo>
                    <a:pt x="17545" y="2632"/>
                  </a:lnTo>
                  <a:lnTo>
                    <a:pt x="17216" y="2303"/>
                  </a:lnTo>
                  <a:lnTo>
                    <a:pt x="17034" y="2157"/>
                  </a:lnTo>
                  <a:lnTo>
                    <a:pt x="16814" y="2047"/>
                  </a:lnTo>
                  <a:lnTo>
                    <a:pt x="16595" y="1938"/>
                  </a:lnTo>
                  <a:lnTo>
                    <a:pt x="16339" y="1901"/>
                  </a:lnTo>
                  <a:lnTo>
                    <a:pt x="16339" y="1901"/>
                  </a:lnTo>
                  <a:lnTo>
                    <a:pt x="16266" y="1901"/>
                  </a:lnTo>
                  <a:lnTo>
                    <a:pt x="16266" y="1901"/>
                  </a:lnTo>
                  <a:lnTo>
                    <a:pt x="16193" y="1536"/>
                  </a:lnTo>
                  <a:lnTo>
                    <a:pt x="16120" y="1353"/>
                  </a:lnTo>
                  <a:lnTo>
                    <a:pt x="16047" y="1207"/>
                  </a:lnTo>
                  <a:lnTo>
                    <a:pt x="15974" y="1060"/>
                  </a:lnTo>
                  <a:lnTo>
                    <a:pt x="15864" y="914"/>
                  </a:lnTo>
                  <a:lnTo>
                    <a:pt x="15718" y="841"/>
                  </a:lnTo>
                  <a:lnTo>
                    <a:pt x="15498" y="731"/>
                  </a:lnTo>
                  <a:lnTo>
                    <a:pt x="15498" y="731"/>
                  </a:lnTo>
                  <a:lnTo>
                    <a:pt x="15462" y="695"/>
                  </a:lnTo>
                  <a:lnTo>
                    <a:pt x="15425" y="585"/>
                  </a:lnTo>
                  <a:lnTo>
                    <a:pt x="15352" y="366"/>
                  </a:lnTo>
                  <a:lnTo>
                    <a:pt x="15352" y="366"/>
                  </a:lnTo>
                  <a:lnTo>
                    <a:pt x="15242" y="220"/>
                  </a:lnTo>
                  <a:lnTo>
                    <a:pt x="15133" y="110"/>
                  </a:lnTo>
                  <a:lnTo>
                    <a:pt x="14987" y="37"/>
                  </a:lnTo>
                  <a:lnTo>
                    <a:pt x="1487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7"/>
            <p:cNvSpPr/>
            <p:nvPr/>
          </p:nvSpPr>
          <p:spPr>
            <a:xfrm>
              <a:off x="3811350" y="2978575"/>
              <a:ext cx="774000" cy="736525"/>
            </a:xfrm>
            <a:custGeom>
              <a:avLst/>
              <a:gdLst/>
              <a:ahLst/>
              <a:cxnLst/>
              <a:rect l="l" t="t" r="r" b="b"/>
              <a:pathLst>
                <a:path w="30960" h="29461" extrusionOk="0">
                  <a:moveTo>
                    <a:pt x="6032" y="4825"/>
                  </a:moveTo>
                  <a:lnTo>
                    <a:pt x="6032" y="5190"/>
                  </a:lnTo>
                  <a:lnTo>
                    <a:pt x="5959" y="5190"/>
                  </a:lnTo>
                  <a:lnTo>
                    <a:pt x="5959" y="4825"/>
                  </a:lnTo>
                  <a:close/>
                  <a:moveTo>
                    <a:pt x="24746" y="19811"/>
                  </a:moveTo>
                  <a:lnTo>
                    <a:pt x="25368" y="20652"/>
                  </a:lnTo>
                  <a:lnTo>
                    <a:pt x="24636" y="20615"/>
                  </a:lnTo>
                  <a:lnTo>
                    <a:pt x="24600" y="20396"/>
                  </a:lnTo>
                  <a:lnTo>
                    <a:pt x="24600" y="20213"/>
                  </a:lnTo>
                  <a:lnTo>
                    <a:pt x="24636" y="19994"/>
                  </a:lnTo>
                  <a:lnTo>
                    <a:pt x="24746" y="19811"/>
                  </a:lnTo>
                  <a:close/>
                  <a:moveTo>
                    <a:pt x="11003" y="0"/>
                  </a:moveTo>
                  <a:lnTo>
                    <a:pt x="10930" y="37"/>
                  </a:lnTo>
                  <a:lnTo>
                    <a:pt x="10528" y="146"/>
                  </a:lnTo>
                  <a:lnTo>
                    <a:pt x="10308" y="183"/>
                  </a:lnTo>
                  <a:lnTo>
                    <a:pt x="10126" y="292"/>
                  </a:lnTo>
                  <a:lnTo>
                    <a:pt x="9943" y="402"/>
                  </a:lnTo>
                  <a:lnTo>
                    <a:pt x="9760" y="548"/>
                  </a:lnTo>
                  <a:lnTo>
                    <a:pt x="9395" y="841"/>
                  </a:lnTo>
                  <a:lnTo>
                    <a:pt x="8846" y="402"/>
                  </a:lnTo>
                  <a:lnTo>
                    <a:pt x="8079" y="1133"/>
                  </a:lnTo>
                  <a:lnTo>
                    <a:pt x="7932" y="1060"/>
                  </a:lnTo>
                  <a:lnTo>
                    <a:pt x="7786" y="987"/>
                  </a:lnTo>
                  <a:lnTo>
                    <a:pt x="7494" y="950"/>
                  </a:lnTo>
                  <a:lnTo>
                    <a:pt x="7238" y="987"/>
                  </a:lnTo>
                  <a:lnTo>
                    <a:pt x="7019" y="1024"/>
                  </a:lnTo>
                  <a:lnTo>
                    <a:pt x="6507" y="1133"/>
                  </a:lnTo>
                  <a:lnTo>
                    <a:pt x="6324" y="1206"/>
                  </a:lnTo>
                  <a:lnTo>
                    <a:pt x="6251" y="1243"/>
                  </a:lnTo>
                  <a:lnTo>
                    <a:pt x="6215" y="1316"/>
                  </a:lnTo>
                  <a:lnTo>
                    <a:pt x="6178" y="1389"/>
                  </a:lnTo>
                  <a:lnTo>
                    <a:pt x="6141" y="1499"/>
                  </a:lnTo>
                  <a:lnTo>
                    <a:pt x="6178" y="1608"/>
                  </a:lnTo>
                  <a:lnTo>
                    <a:pt x="6215" y="1718"/>
                  </a:lnTo>
                  <a:lnTo>
                    <a:pt x="6288" y="1901"/>
                  </a:lnTo>
                  <a:lnTo>
                    <a:pt x="6288" y="2047"/>
                  </a:lnTo>
                  <a:lnTo>
                    <a:pt x="6251" y="2230"/>
                  </a:lnTo>
                  <a:lnTo>
                    <a:pt x="6215" y="2412"/>
                  </a:lnTo>
                  <a:lnTo>
                    <a:pt x="6178" y="2668"/>
                  </a:lnTo>
                  <a:lnTo>
                    <a:pt x="6141" y="2888"/>
                  </a:lnTo>
                  <a:lnTo>
                    <a:pt x="6178" y="3144"/>
                  </a:lnTo>
                  <a:lnTo>
                    <a:pt x="6215" y="3217"/>
                  </a:lnTo>
                  <a:lnTo>
                    <a:pt x="6251" y="3290"/>
                  </a:lnTo>
                  <a:lnTo>
                    <a:pt x="6544" y="3509"/>
                  </a:lnTo>
                  <a:lnTo>
                    <a:pt x="6836" y="3765"/>
                  </a:lnTo>
                  <a:lnTo>
                    <a:pt x="6982" y="3875"/>
                  </a:lnTo>
                  <a:lnTo>
                    <a:pt x="7128" y="3948"/>
                  </a:lnTo>
                  <a:lnTo>
                    <a:pt x="7311" y="4021"/>
                  </a:lnTo>
                  <a:lnTo>
                    <a:pt x="7567" y="4021"/>
                  </a:lnTo>
                  <a:lnTo>
                    <a:pt x="7750" y="4057"/>
                  </a:lnTo>
                  <a:lnTo>
                    <a:pt x="7969" y="4130"/>
                  </a:lnTo>
                  <a:lnTo>
                    <a:pt x="7457" y="4606"/>
                  </a:lnTo>
                  <a:lnTo>
                    <a:pt x="7201" y="4350"/>
                  </a:lnTo>
                  <a:lnTo>
                    <a:pt x="7055" y="4240"/>
                  </a:lnTo>
                  <a:lnTo>
                    <a:pt x="6909" y="4167"/>
                  </a:lnTo>
                  <a:lnTo>
                    <a:pt x="6690" y="4094"/>
                  </a:lnTo>
                  <a:lnTo>
                    <a:pt x="6251" y="4094"/>
                  </a:lnTo>
                  <a:lnTo>
                    <a:pt x="5849" y="3582"/>
                  </a:lnTo>
                  <a:lnTo>
                    <a:pt x="5703" y="3326"/>
                  </a:lnTo>
                  <a:lnTo>
                    <a:pt x="5593" y="3070"/>
                  </a:lnTo>
                  <a:lnTo>
                    <a:pt x="5520" y="2741"/>
                  </a:lnTo>
                  <a:lnTo>
                    <a:pt x="5520" y="2412"/>
                  </a:lnTo>
                  <a:lnTo>
                    <a:pt x="5557" y="1718"/>
                  </a:lnTo>
                  <a:lnTo>
                    <a:pt x="5045" y="1681"/>
                  </a:lnTo>
                  <a:lnTo>
                    <a:pt x="4716" y="2120"/>
                  </a:lnTo>
                  <a:lnTo>
                    <a:pt x="4424" y="2486"/>
                  </a:lnTo>
                  <a:lnTo>
                    <a:pt x="4277" y="2632"/>
                  </a:lnTo>
                  <a:lnTo>
                    <a:pt x="4095" y="2778"/>
                  </a:lnTo>
                  <a:lnTo>
                    <a:pt x="3912" y="2888"/>
                  </a:lnTo>
                  <a:lnTo>
                    <a:pt x="3729" y="2961"/>
                  </a:lnTo>
                  <a:lnTo>
                    <a:pt x="3217" y="3838"/>
                  </a:lnTo>
                  <a:lnTo>
                    <a:pt x="2998" y="4240"/>
                  </a:lnTo>
                  <a:lnTo>
                    <a:pt x="2961" y="4423"/>
                  </a:lnTo>
                  <a:lnTo>
                    <a:pt x="2925" y="4606"/>
                  </a:lnTo>
                  <a:lnTo>
                    <a:pt x="2925" y="4788"/>
                  </a:lnTo>
                  <a:lnTo>
                    <a:pt x="2961" y="4971"/>
                  </a:lnTo>
                  <a:lnTo>
                    <a:pt x="3071" y="5154"/>
                  </a:lnTo>
                  <a:lnTo>
                    <a:pt x="3254" y="5337"/>
                  </a:lnTo>
                  <a:lnTo>
                    <a:pt x="3071" y="5483"/>
                  </a:lnTo>
                  <a:lnTo>
                    <a:pt x="2925" y="5629"/>
                  </a:lnTo>
                  <a:lnTo>
                    <a:pt x="2779" y="5812"/>
                  </a:lnTo>
                  <a:lnTo>
                    <a:pt x="2706" y="5995"/>
                  </a:lnTo>
                  <a:lnTo>
                    <a:pt x="2633" y="6177"/>
                  </a:lnTo>
                  <a:lnTo>
                    <a:pt x="2633" y="6360"/>
                  </a:lnTo>
                  <a:lnTo>
                    <a:pt x="2633" y="6543"/>
                  </a:lnTo>
                  <a:lnTo>
                    <a:pt x="2706" y="6726"/>
                  </a:lnTo>
                  <a:lnTo>
                    <a:pt x="2779" y="6835"/>
                  </a:lnTo>
                  <a:lnTo>
                    <a:pt x="2852" y="6908"/>
                  </a:lnTo>
                  <a:lnTo>
                    <a:pt x="3071" y="7055"/>
                  </a:lnTo>
                  <a:lnTo>
                    <a:pt x="3364" y="7164"/>
                  </a:lnTo>
                  <a:lnTo>
                    <a:pt x="3656" y="7201"/>
                  </a:lnTo>
                  <a:lnTo>
                    <a:pt x="3985" y="7164"/>
                  </a:lnTo>
                  <a:lnTo>
                    <a:pt x="4204" y="7091"/>
                  </a:lnTo>
                  <a:lnTo>
                    <a:pt x="4314" y="7128"/>
                  </a:lnTo>
                  <a:lnTo>
                    <a:pt x="4314" y="7712"/>
                  </a:lnTo>
                  <a:lnTo>
                    <a:pt x="3802" y="7895"/>
                  </a:lnTo>
                  <a:lnTo>
                    <a:pt x="3729" y="8590"/>
                  </a:lnTo>
                  <a:lnTo>
                    <a:pt x="3254" y="8772"/>
                  </a:lnTo>
                  <a:lnTo>
                    <a:pt x="3035" y="8882"/>
                  </a:lnTo>
                  <a:lnTo>
                    <a:pt x="2815" y="8919"/>
                  </a:lnTo>
                  <a:lnTo>
                    <a:pt x="2304" y="8992"/>
                  </a:lnTo>
                  <a:lnTo>
                    <a:pt x="1792" y="9028"/>
                  </a:lnTo>
                  <a:lnTo>
                    <a:pt x="1719" y="9028"/>
                  </a:lnTo>
                  <a:lnTo>
                    <a:pt x="1536" y="8992"/>
                  </a:lnTo>
                  <a:lnTo>
                    <a:pt x="1353" y="8955"/>
                  </a:lnTo>
                  <a:lnTo>
                    <a:pt x="1207" y="8809"/>
                  </a:lnTo>
                  <a:lnTo>
                    <a:pt x="1097" y="8590"/>
                  </a:lnTo>
                  <a:lnTo>
                    <a:pt x="988" y="8407"/>
                  </a:lnTo>
                  <a:lnTo>
                    <a:pt x="842" y="8261"/>
                  </a:lnTo>
                  <a:lnTo>
                    <a:pt x="659" y="8151"/>
                  </a:lnTo>
                  <a:lnTo>
                    <a:pt x="439" y="8115"/>
                  </a:lnTo>
                  <a:lnTo>
                    <a:pt x="257" y="8115"/>
                  </a:lnTo>
                  <a:lnTo>
                    <a:pt x="37" y="8188"/>
                  </a:lnTo>
                  <a:lnTo>
                    <a:pt x="1" y="8517"/>
                  </a:lnTo>
                  <a:lnTo>
                    <a:pt x="1" y="8809"/>
                  </a:lnTo>
                  <a:lnTo>
                    <a:pt x="37" y="8955"/>
                  </a:lnTo>
                  <a:lnTo>
                    <a:pt x="110" y="9101"/>
                  </a:lnTo>
                  <a:lnTo>
                    <a:pt x="220" y="9211"/>
                  </a:lnTo>
                  <a:lnTo>
                    <a:pt x="403" y="9357"/>
                  </a:lnTo>
                  <a:lnTo>
                    <a:pt x="586" y="9467"/>
                  </a:lnTo>
                  <a:lnTo>
                    <a:pt x="732" y="9613"/>
                  </a:lnTo>
                  <a:lnTo>
                    <a:pt x="842" y="9723"/>
                  </a:lnTo>
                  <a:lnTo>
                    <a:pt x="878" y="9832"/>
                  </a:lnTo>
                  <a:lnTo>
                    <a:pt x="878" y="9979"/>
                  </a:lnTo>
                  <a:lnTo>
                    <a:pt x="842" y="10125"/>
                  </a:lnTo>
                  <a:lnTo>
                    <a:pt x="586" y="10490"/>
                  </a:lnTo>
                  <a:lnTo>
                    <a:pt x="476" y="10600"/>
                  </a:lnTo>
                  <a:lnTo>
                    <a:pt x="403" y="10710"/>
                  </a:lnTo>
                  <a:lnTo>
                    <a:pt x="330" y="10892"/>
                  </a:lnTo>
                  <a:lnTo>
                    <a:pt x="293" y="11075"/>
                  </a:lnTo>
                  <a:lnTo>
                    <a:pt x="257" y="11258"/>
                  </a:lnTo>
                  <a:lnTo>
                    <a:pt x="293" y="11441"/>
                  </a:lnTo>
                  <a:lnTo>
                    <a:pt x="330" y="11587"/>
                  </a:lnTo>
                  <a:lnTo>
                    <a:pt x="439" y="11733"/>
                  </a:lnTo>
                  <a:lnTo>
                    <a:pt x="549" y="11843"/>
                  </a:lnTo>
                  <a:lnTo>
                    <a:pt x="695" y="11916"/>
                  </a:lnTo>
                  <a:lnTo>
                    <a:pt x="1134" y="12135"/>
                  </a:lnTo>
                  <a:lnTo>
                    <a:pt x="1536" y="12318"/>
                  </a:lnTo>
                  <a:lnTo>
                    <a:pt x="1975" y="12501"/>
                  </a:lnTo>
                  <a:lnTo>
                    <a:pt x="2230" y="12537"/>
                  </a:lnTo>
                  <a:lnTo>
                    <a:pt x="2815" y="12537"/>
                  </a:lnTo>
                  <a:lnTo>
                    <a:pt x="2888" y="12610"/>
                  </a:lnTo>
                  <a:lnTo>
                    <a:pt x="2998" y="12647"/>
                  </a:lnTo>
                  <a:lnTo>
                    <a:pt x="3071" y="12683"/>
                  </a:lnTo>
                  <a:lnTo>
                    <a:pt x="3619" y="12757"/>
                  </a:lnTo>
                  <a:lnTo>
                    <a:pt x="4168" y="12793"/>
                  </a:lnTo>
                  <a:lnTo>
                    <a:pt x="4314" y="12793"/>
                  </a:lnTo>
                  <a:lnTo>
                    <a:pt x="4460" y="12757"/>
                  </a:lnTo>
                  <a:lnTo>
                    <a:pt x="4606" y="12683"/>
                  </a:lnTo>
                  <a:lnTo>
                    <a:pt x="4753" y="12574"/>
                  </a:lnTo>
                  <a:lnTo>
                    <a:pt x="4862" y="12464"/>
                  </a:lnTo>
                  <a:lnTo>
                    <a:pt x="4935" y="12318"/>
                  </a:lnTo>
                  <a:lnTo>
                    <a:pt x="5008" y="12172"/>
                  </a:lnTo>
                  <a:lnTo>
                    <a:pt x="5045" y="11989"/>
                  </a:lnTo>
                  <a:lnTo>
                    <a:pt x="5045" y="11843"/>
                  </a:lnTo>
                  <a:lnTo>
                    <a:pt x="5045" y="11697"/>
                  </a:lnTo>
                  <a:lnTo>
                    <a:pt x="5008" y="11550"/>
                  </a:lnTo>
                  <a:lnTo>
                    <a:pt x="4935" y="11441"/>
                  </a:lnTo>
                  <a:lnTo>
                    <a:pt x="4826" y="11331"/>
                  </a:lnTo>
                  <a:lnTo>
                    <a:pt x="4716" y="11221"/>
                  </a:lnTo>
                  <a:lnTo>
                    <a:pt x="4606" y="11148"/>
                  </a:lnTo>
                  <a:lnTo>
                    <a:pt x="4460" y="11075"/>
                  </a:lnTo>
                  <a:lnTo>
                    <a:pt x="4314" y="11039"/>
                  </a:lnTo>
                  <a:lnTo>
                    <a:pt x="3583" y="11002"/>
                  </a:lnTo>
                  <a:lnTo>
                    <a:pt x="3181" y="11039"/>
                  </a:lnTo>
                  <a:lnTo>
                    <a:pt x="3035" y="11039"/>
                  </a:lnTo>
                  <a:lnTo>
                    <a:pt x="2742" y="11002"/>
                  </a:lnTo>
                  <a:lnTo>
                    <a:pt x="2450" y="10929"/>
                  </a:lnTo>
                  <a:lnTo>
                    <a:pt x="2230" y="10783"/>
                  </a:lnTo>
                  <a:lnTo>
                    <a:pt x="1975" y="10637"/>
                  </a:lnTo>
                  <a:lnTo>
                    <a:pt x="1828" y="10527"/>
                  </a:lnTo>
                  <a:lnTo>
                    <a:pt x="1755" y="10381"/>
                  </a:lnTo>
                  <a:lnTo>
                    <a:pt x="1755" y="10235"/>
                  </a:lnTo>
                  <a:lnTo>
                    <a:pt x="1792" y="10088"/>
                  </a:lnTo>
                  <a:lnTo>
                    <a:pt x="1865" y="9979"/>
                  </a:lnTo>
                  <a:lnTo>
                    <a:pt x="1975" y="9869"/>
                  </a:lnTo>
                  <a:lnTo>
                    <a:pt x="2084" y="9796"/>
                  </a:lnTo>
                  <a:lnTo>
                    <a:pt x="2194" y="9759"/>
                  </a:lnTo>
                  <a:lnTo>
                    <a:pt x="2377" y="9796"/>
                  </a:lnTo>
                  <a:lnTo>
                    <a:pt x="2669" y="9942"/>
                  </a:lnTo>
                  <a:lnTo>
                    <a:pt x="2998" y="10052"/>
                  </a:lnTo>
                  <a:lnTo>
                    <a:pt x="3364" y="10198"/>
                  </a:lnTo>
                  <a:lnTo>
                    <a:pt x="3583" y="10271"/>
                  </a:lnTo>
                  <a:lnTo>
                    <a:pt x="4387" y="10271"/>
                  </a:lnTo>
                  <a:lnTo>
                    <a:pt x="4679" y="10381"/>
                  </a:lnTo>
                  <a:lnTo>
                    <a:pt x="5228" y="10637"/>
                  </a:lnTo>
                  <a:lnTo>
                    <a:pt x="5484" y="10710"/>
                  </a:lnTo>
                  <a:lnTo>
                    <a:pt x="5739" y="10746"/>
                  </a:lnTo>
                  <a:lnTo>
                    <a:pt x="5922" y="10710"/>
                  </a:lnTo>
                  <a:lnTo>
                    <a:pt x="6105" y="10673"/>
                  </a:lnTo>
                  <a:lnTo>
                    <a:pt x="6251" y="10600"/>
                  </a:lnTo>
                  <a:lnTo>
                    <a:pt x="6434" y="10527"/>
                  </a:lnTo>
                  <a:lnTo>
                    <a:pt x="6544" y="10417"/>
                  </a:lnTo>
                  <a:lnTo>
                    <a:pt x="6617" y="10308"/>
                  </a:lnTo>
                  <a:lnTo>
                    <a:pt x="6653" y="10198"/>
                  </a:lnTo>
                  <a:lnTo>
                    <a:pt x="6653" y="10088"/>
                  </a:lnTo>
                  <a:lnTo>
                    <a:pt x="6580" y="9869"/>
                  </a:lnTo>
                  <a:lnTo>
                    <a:pt x="6434" y="9650"/>
                  </a:lnTo>
                  <a:lnTo>
                    <a:pt x="7530" y="8699"/>
                  </a:lnTo>
                  <a:lnTo>
                    <a:pt x="7640" y="8736"/>
                  </a:lnTo>
                  <a:lnTo>
                    <a:pt x="7932" y="8699"/>
                  </a:lnTo>
                  <a:lnTo>
                    <a:pt x="8188" y="8590"/>
                  </a:lnTo>
                  <a:lnTo>
                    <a:pt x="8444" y="8407"/>
                  </a:lnTo>
                  <a:lnTo>
                    <a:pt x="8664" y="8151"/>
                  </a:lnTo>
                  <a:lnTo>
                    <a:pt x="8919" y="7822"/>
                  </a:lnTo>
                  <a:lnTo>
                    <a:pt x="9139" y="7457"/>
                  </a:lnTo>
                  <a:lnTo>
                    <a:pt x="9358" y="7018"/>
                  </a:lnTo>
                  <a:lnTo>
                    <a:pt x="9577" y="6543"/>
                  </a:lnTo>
                  <a:lnTo>
                    <a:pt x="10016" y="6433"/>
                  </a:lnTo>
                  <a:lnTo>
                    <a:pt x="10235" y="6397"/>
                  </a:lnTo>
                  <a:lnTo>
                    <a:pt x="10491" y="6360"/>
                  </a:lnTo>
                  <a:lnTo>
                    <a:pt x="10674" y="6324"/>
                  </a:lnTo>
                  <a:lnTo>
                    <a:pt x="10893" y="6250"/>
                  </a:lnTo>
                  <a:lnTo>
                    <a:pt x="11039" y="6177"/>
                  </a:lnTo>
                  <a:lnTo>
                    <a:pt x="11222" y="6031"/>
                  </a:lnTo>
                  <a:lnTo>
                    <a:pt x="11661" y="5666"/>
                  </a:lnTo>
                  <a:lnTo>
                    <a:pt x="12099" y="5337"/>
                  </a:lnTo>
                  <a:lnTo>
                    <a:pt x="12611" y="5081"/>
                  </a:lnTo>
                  <a:lnTo>
                    <a:pt x="13123" y="4861"/>
                  </a:lnTo>
                  <a:lnTo>
                    <a:pt x="13525" y="4715"/>
                  </a:lnTo>
                  <a:lnTo>
                    <a:pt x="13708" y="4642"/>
                  </a:lnTo>
                  <a:lnTo>
                    <a:pt x="13890" y="4532"/>
                  </a:lnTo>
                  <a:lnTo>
                    <a:pt x="14037" y="4423"/>
                  </a:lnTo>
                  <a:lnTo>
                    <a:pt x="14146" y="4277"/>
                  </a:lnTo>
                  <a:lnTo>
                    <a:pt x="14219" y="4057"/>
                  </a:lnTo>
                  <a:lnTo>
                    <a:pt x="14219" y="3801"/>
                  </a:lnTo>
                  <a:lnTo>
                    <a:pt x="15389" y="3546"/>
                  </a:lnTo>
                  <a:lnTo>
                    <a:pt x="15206" y="4240"/>
                  </a:lnTo>
                  <a:lnTo>
                    <a:pt x="15170" y="4423"/>
                  </a:lnTo>
                  <a:lnTo>
                    <a:pt x="15060" y="4569"/>
                  </a:lnTo>
                  <a:lnTo>
                    <a:pt x="14914" y="4642"/>
                  </a:lnTo>
                  <a:lnTo>
                    <a:pt x="14768" y="4679"/>
                  </a:lnTo>
                  <a:lnTo>
                    <a:pt x="14219" y="4679"/>
                  </a:lnTo>
                  <a:lnTo>
                    <a:pt x="14000" y="4752"/>
                  </a:lnTo>
                  <a:lnTo>
                    <a:pt x="13817" y="4861"/>
                  </a:lnTo>
                  <a:lnTo>
                    <a:pt x="13635" y="5008"/>
                  </a:lnTo>
                  <a:lnTo>
                    <a:pt x="13232" y="5264"/>
                  </a:lnTo>
                  <a:lnTo>
                    <a:pt x="13050" y="5410"/>
                  </a:lnTo>
                  <a:lnTo>
                    <a:pt x="12867" y="5519"/>
                  </a:lnTo>
                  <a:lnTo>
                    <a:pt x="12757" y="5629"/>
                  </a:lnTo>
                  <a:lnTo>
                    <a:pt x="12684" y="5739"/>
                  </a:lnTo>
                  <a:lnTo>
                    <a:pt x="12611" y="5885"/>
                  </a:lnTo>
                  <a:lnTo>
                    <a:pt x="12575" y="6068"/>
                  </a:lnTo>
                  <a:lnTo>
                    <a:pt x="12575" y="6141"/>
                  </a:lnTo>
                  <a:lnTo>
                    <a:pt x="12611" y="6214"/>
                  </a:lnTo>
                  <a:lnTo>
                    <a:pt x="12648" y="6250"/>
                  </a:lnTo>
                  <a:lnTo>
                    <a:pt x="12721" y="6287"/>
                  </a:lnTo>
                  <a:lnTo>
                    <a:pt x="12867" y="6360"/>
                  </a:lnTo>
                  <a:lnTo>
                    <a:pt x="13013" y="6433"/>
                  </a:lnTo>
                  <a:lnTo>
                    <a:pt x="13123" y="6616"/>
                  </a:lnTo>
                  <a:lnTo>
                    <a:pt x="12465" y="7566"/>
                  </a:lnTo>
                  <a:lnTo>
                    <a:pt x="12392" y="7457"/>
                  </a:lnTo>
                  <a:lnTo>
                    <a:pt x="11149" y="7639"/>
                  </a:lnTo>
                  <a:lnTo>
                    <a:pt x="10528" y="7786"/>
                  </a:lnTo>
                  <a:lnTo>
                    <a:pt x="9943" y="7895"/>
                  </a:lnTo>
                  <a:lnTo>
                    <a:pt x="9724" y="7968"/>
                  </a:lnTo>
                  <a:lnTo>
                    <a:pt x="9541" y="8041"/>
                  </a:lnTo>
                  <a:lnTo>
                    <a:pt x="9431" y="8151"/>
                  </a:lnTo>
                  <a:lnTo>
                    <a:pt x="9358" y="8297"/>
                  </a:lnTo>
                  <a:lnTo>
                    <a:pt x="9358" y="8443"/>
                  </a:lnTo>
                  <a:lnTo>
                    <a:pt x="9358" y="8590"/>
                  </a:lnTo>
                  <a:lnTo>
                    <a:pt x="9431" y="8772"/>
                  </a:lnTo>
                  <a:lnTo>
                    <a:pt x="9541" y="8992"/>
                  </a:lnTo>
                  <a:lnTo>
                    <a:pt x="9724" y="9284"/>
                  </a:lnTo>
                  <a:lnTo>
                    <a:pt x="9797" y="9467"/>
                  </a:lnTo>
                  <a:lnTo>
                    <a:pt x="9870" y="9613"/>
                  </a:lnTo>
                  <a:lnTo>
                    <a:pt x="9870" y="9723"/>
                  </a:lnTo>
                  <a:lnTo>
                    <a:pt x="9833" y="9832"/>
                  </a:lnTo>
                  <a:lnTo>
                    <a:pt x="9797" y="9942"/>
                  </a:lnTo>
                  <a:lnTo>
                    <a:pt x="9724" y="10015"/>
                  </a:lnTo>
                  <a:lnTo>
                    <a:pt x="9541" y="10052"/>
                  </a:lnTo>
                  <a:lnTo>
                    <a:pt x="9431" y="10125"/>
                  </a:lnTo>
                  <a:lnTo>
                    <a:pt x="9358" y="10235"/>
                  </a:lnTo>
                  <a:lnTo>
                    <a:pt x="9285" y="10308"/>
                  </a:lnTo>
                  <a:lnTo>
                    <a:pt x="9285" y="10417"/>
                  </a:lnTo>
                  <a:lnTo>
                    <a:pt x="9321" y="10563"/>
                  </a:lnTo>
                  <a:lnTo>
                    <a:pt x="9431" y="10819"/>
                  </a:lnTo>
                  <a:lnTo>
                    <a:pt x="9468" y="10929"/>
                  </a:lnTo>
                  <a:lnTo>
                    <a:pt x="9468" y="11039"/>
                  </a:lnTo>
                  <a:lnTo>
                    <a:pt x="9431" y="11221"/>
                  </a:lnTo>
                  <a:lnTo>
                    <a:pt x="9468" y="11404"/>
                  </a:lnTo>
                  <a:lnTo>
                    <a:pt x="9504" y="11550"/>
                  </a:lnTo>
                  <a:lnTo>
                    <a:pt x="9541" y="11660"/>
                  </a:lnTo>
                  <a:lnTo>
                    <a:pt x="9650" y="11770"/>
                  </a:lnTo>
                  <a:lnTo>
                    <a:pt x="9724" y="11843"/>
                  </a:lnTo>
                  <a:lnTo>
                    <a:pt x="9870" y="11916"/>
                  </a:lnTo>
                  <a:lnTo>
                    <a:pt x="10016" y="11952"/>
                  </a:lnTo>
                  <a:lnTo>
                    <a:pt x="11405" y="11952"/>
                  </a:lnTo>
                  <a:lnTo>
                    <a:pt x="11588" y="11989"/>
                  </a:lnTo>
                  <a:lnTo>
                    <a:pt x="11770" y="12026"/>
                  </a:lnTo>
                  <a:lnTo>
                    <a:pt x="11953" y="12099"/>
                  </a:lnTo>
                  <a:lnTo>
                    <a:pt x="12099" y="12172"/>
                  </a:lnTo>
                  <a:lnTo>
                    <a:pt x="12684" y="12610"/>
                  </a:lnTo>
                  <a:lnTo>
                    <a:pt x="12794" y="12683"/>
                  </a:lnTo>
                  <a:lnTo>
                    <a:pt x="12867" y="12793"/>
                  </a:lnTo>
                  <a:lnTo>
                    <a:pt x="12940" y="12903"/>
                  </a:lnTo>
                  <a:lnTo>
                    <a:pt x="12977" y="13012"/>
                  </a:lnTo>
                  <a:lnTo>
                    <a:pt x="12977" y="13232"/>
                  </a:lnTo>
                  <a:lnTo>
                    <a:pt x="12903" y="13488"/>
                  </a:lnTo>
                  <a:lnTo>
                    <a:pt x="12903" y="13561"/>
                  </a:lnTo>
                  <a:lnTo>
                    <a:pt x="12903" y="13634"/>
                  </a:lnTo>
                  <a:lnTo>
                    <a:pt x="13013" y="13890"/>
                  </a:lnTo>
                  <a:lnTo>
                    <a:pt x="13086" y="14146"/>
                  </a:lnTo>
                  <a:lnTo>
                    <a:pt x="13123" y="14401"/>
                  </a:lnTo>
                  <a:lnTo>
                    <a:pt x="13159" y="14657"/>
                  </a:lnTo>
                  <a:lnTo>
                    <a:pt x="13159" y="15169"/>
                  </a:lnTo>
                  <a:lnTo>
                    <a:pt x="13196" y="15681"/>
                  </a:lnTo>
                  <a:lnTo>
                    <a:pt x="13232" y="16010"/>
                  </a:lnTo>
                  <a:lnTo>
                    <a:pt x="13196" y="16339"/>
                  </a:lnTo>
                  <a:lnTo>
                    <a:pt x="13123" y="16668"/>
                  </a:lnTo>
                  <a:lnTo>
                    <a:pt x="13013" y="16997"/>
                  </a:lnTo>
                  <a:lnTo>
                    <a:pt x="12867" y="17289"/>
                  </a:lnTo>
                  <a:lnTo>
                    <a:pt x="12794" y="17618"/>
                  </a:lnTo>
                  <a:lnTo>
                    <a:pt x="12757" y="17983"/>
                  </a:lnTo>
                  <a:lnTo>
                    <a:pt x="12794" y="18166"/>
                  </a:lnTo>
                  <a:lnTo>
                    <a:pt x="12830" y="18349"/>
                  </a:lnTo>
                  <a:lnTo>
                    <a:pt x="13635" y="18349"/>
                  </a:lnTo>
                  <a:lnTo>
                    <a:pt x="13671" y="18934"/>
                  </a:lnTo>
                  <a:lnTo>
                    <a:pt x="12940" y="18970"/>
                  </a:lnTo>
                  <a:lnTo>
                    <a:pt x="12721" y="19336"/>
                  </a:lnTo>
                  <a:lnTo>
                    <a:pt x="12611" y="19519"/>
                  </a:lnTo>
                  <a:lnTo>
                    <a:pt x="12538" y="19701"/>
                  </a:lnTo>
                  <a:lnTo>
                    <a:pt x="12538" y="19921"/>
                  </a:lnTo>
                  <a:lnTo>
                    <a:pt x="12538" y="20140"/>
                  </a:lnTo>
                  <a:lnTo>
                    <a:pt x="12611" y="20359"/>
                  </a:lnTo>
                  <a:lnTo>
                    <a:pt x="12684" y="20542"/>
                  </a:lnTo>
                  <a:lnTo>
                    <a:pt x="12721" y="20579"/>
                  </a:lnTo>
                  <a:lnTo>
                    <a:pt x="12794" y="20615"/>
                  </a:lnTo>
                  <a:lnTo>
                    <a:pt x="13013" y="20652"/>
                  </a:lnTo>
                  <a:lnTo>
                    <a:pt x="13159" y="20652"/>
                  </a:lnTo>
                  <a:lnTo>
                    <a:pt x="13269" y="20615"/>
                  </a:lnTo>
                  <a:lnTo>
                    <a:pt x="13379" y="20542"/>
                  </a:lnTo>
                  <a:lnTo>
                    <a:pt x="13488" y="20396"/>
                  </a:lnTo>
                  <a:lnTo>
                    <a:pt x="13671" y="20140"/>
                  </a:lnTo>
                  <a:lnTo>
                    <a:pt x="13854" y="20250"/>
                  </a:lnTo>
                  <a:lnTo>
                    <a:pt x="13927" y="20359"/>
                  </a:lnTo>
                  <a:lnTo>
                    <a:pt x="13963" y="20506"/>
                  </a:lnTo>
                  <a:lnTo>
                    <a:pt x="13890" y="20652"/>
                  </a:lnTo>
                  <a:lnTo>
                    <a:pt x="13635" y="21017"/>
                  </a:lnTo>
                  <a:lnTo>
                    <a:pt x="13488" y="21163"/>
                  </a:lnTo>
                  <a:lnTo>
                    <a:pt x="13306" y="21310"/>
                  </a:lnTo>
                  <a:lnTo>
                    <a:pt x="13013" y="21456"/>
                  </a:lnTo>
                  <a:lnTo>
                    <a:pt x="12794" y="21712"/>
                  </a:lnTo>
                  <a:lnTo>
                    <a:pt x="12538" y="22004"/>
                  </a:lnTo>
                  <a:lnTo>
                    <a:pt x="12355" y="22333"/>
                  </a:lnTo>
                  <a:lnTo>
                    <a:pt x="12282" y="22479"/>
                  </a:lnTo>
                  <a:lnTo>
                    <a:pt x="12246" y="22662"/>
                  </a:lnTo>
                  <a:lnTo>
                    <a:pt x="12209" y="22845"/>
                  </a:lnTo>
                  <a:lnTo>
                    <a:pt x="12246" y="23064"/>
                  </a:lnTo>
                  <a:lnTo>
                    <a:pt x="12209" y="23137"/>
                  </a:lnTo>
                  <a:lnTo>
                    <a:pt x="12172" y="23210"/>
                  </a:lnTo>
                  <a:lnTo>
                    <a:pt x="12099" y="23357"/>
                  </a:lnTo>
                  <a:lnTo>
                    <a:pt x="12063" y="23576"/>
                  </a:lnTo>
                  <a:lnTo>
                    <a:pt x="12026" y="23685"/>
                  </a:lnTo>
                  <a:lnTo>
                    <a:pt x="12026" y="23759"/>
                  </a:lnTo>
                  <a:lnTo>
                    <a:pt x="12136" y="24490"/>
                  </a:lnTo>
                  <a:lnTo>
                    <a:pt x="12209" y="24855"/>
                  </a:lnTo>
                  <a:lnTo>
                    <a:pt x="12319" y="25184"/>
                  </a:lnTo>
                  <a:lnTo>
                    <a:pt x="12465" y="25769"/>
                  </a:lnTo>
                  <a:lnTo>
                    <a:pt x="12611" y="26317"/>
                  </a:lnTo>
                  <a:lnTo>
                    <a:pt x="12867" y="27450"/>
                  </a:lnTo>
                  <a:lnTo>
                    <a:pt x="12977" y="27743"/>
                  </a:lnTo>
                  <a:lnTo>
                    <a:pt x="13050" y="27999"/>
                  </a:lnTo>
                  <a:lnTo>
                    <a:pt x="13159" y="28218"/>
                  </a:lnTo>
                  <a:lnTo>
                    <a:pt x="13306" y="28364"/>
                  </a:lnTo>
                  <a:lnTo>
                    <a:pt x="13488" y="28474"/>
                  </a:lnTo>
                  <a:lnTo>
                    <a:pt x="13708" y="28583"/>
                  </a:lnTo>
                  <a:lnTo>
                    <a:pt x="13963" y="28620"/>
                  </a:lnTo>
                  <a:lnTo>
                    <a:pt x="14292" y="28656"/>
                  </a:lnTo>
                  <a:lnTo>
                    <a:pt x="14439" y="28949"/>
                  </a:lnTo>
                  <a:lnTo>
                    <a:pt x="14621" y="29205"/>
                  </a:lnTo>
                  <a:lnTo>
                    <a:pt x="14731" y="29278"/>
                  </a:lnTo>
                  <a:lnTo>
                    <a:pt x="14841" y="29388"/>
                  </a:lnTo>
                  <a:lnTo>
                    <a:pt x="14987" y="29424"/>
                  </a:lnTo>
                  <a:lnTo>
                    <a:pt x="15133" y="29461"/>
                  </a:lnTo>
                  <a:lnTo>
                    <a:pt x="15279" y="29461"/>
                  </a:lnTo>
                  <a:lnTo>
                    <a:pt x="15462" y="29388"/>
                  </a:lnTo>
                  <a:lnTo>
                    <a:pt x="15754" y="28766"/>
                  </a:lnTo>
                  <a:lnTo>
                    <a:pt x="16303" y="27743"/>
                  </a:lnTo>
                  <a:lnTo>
                    <a:pt x="16851" y="26756"/>
                  </a:lnTo>
                  <a:lnTo>
                    <a:pt x="17070" y="26354"/>
                  </a:lnTo>
                  <a:lnTo>
                    <a:pt x="17180" y="26134"/>
                  </a:lnTo>
                  <a:lnTo>
                    <a:pt x="17253" y="25879"/>
                  </a:lnTo>
                  <a:lnTo>
                    <a:pt x="17290" y="25659"/>
                  </a:lnTo>
                  <a:lnTo>
                    <a:pt x="17399" y="25440"/>
                  </a:lnTo>
                  <a:lnTo>
                    <a:pt x="17509" y="25257"/>
                  </a:lnTo>
                  <a:lnTo>
                    <a:pt x="17619" y="25111"/>
                  </a:lnTo>
                  <a:lnTo>
                    <a:pt x="17801" y="25001"/>
                  </a:lnTo>
                  <a:lnTo>
                    <a:pt x="17984" y="24928"/>
                  </a:lnTo>
                  <a:lnTo>
                    <a:pt x="18203" y="24855"/>
                  </a:lnTo>
                  <a:lnTo>
                    <a:pt x="18459" y="24782"/>
                  </a:lnTo>
                  <a:lnTo>
                    <a:pt x="19081" y="24636"/>
                  </a:lnTo>
                  <a:lnTo>
                    <a:pt x="19373" y="24563"/>
                  </a:lnTo>
                  <a:lnTo>
                    <a:pt x="19629" y="24417"/>
                  </a:lnTo>
                  <a:lnTo>
                    <a:pt x="19921" y="24270"/>
                  </a:lnTo>
                  <a:lnTo>
                    <a:pt x="20177" y="24088"/>
                  </a:lnTo>
                  <a:lnTo>
                    <a:pt x="20397" y="23868"/>
                  </a:lnTo>
                  <a:lnTo>
                    <a:pt x="20616" y="23612"/>
                  </a:lnTo>
                  <a:lnTo>
                    <a:pt x="20799" y="23393"/>
                  </a:lnTo>
                  <a:lnTo>
                    <a:pt x="21054" y="23137"/>
                  </a:lnTo>
                  <a:lnTo>
                    <a:pt x="21310" y="22918"/>
                  </a:lnTo>
                  <a:lnTo>
                    <a:pt x="21566" y="22772"/>
                  </a:lnTo>
                  <a:lnTo>
                    <a:pt x="21895" y="22662"/>
                  </a:lnTo>
                  <a:lnTo>
                    <a:pt x="22224" y="22552"/>
                  </a:lnTo>
                  <a:lnTo>
                    <a:pt x="22919" y="22443"/>
                  </a:lnTo>
                  <a:lnTo>
                    <a:pt x="23394" y="22333"/>
                  </a:lnTo>
                  <a:lnTo>
                    <a:pt x="23869" y="22187"/>
                  </a:lnTo>
                  <a:lnTo>
                    <a:pt x="24271" y="21968"/>
                  </a:lnTo>
                  <a:lnTo>
                    <a:pt x="24673" y="21748"/>
                  </a:lnTo>
                  <a:lnTo>
                    <a:pt x="25002" y="21456"/>
                  </a:lnTo>
                  <a:lnTo>
                    <a:pt x="25368" y="21127"/>
                  </a:lnTo>
                  <a:lnTo>
                    <a:pt x="25660" y="20761"/>
                  </a:lnTo>
                  <a:lnTo>
                    <a:pt x="25989" y="20396"/>
                  </a:lnTo>
                  <a:lnTo>
                    <a:pt x="26025" y="20323"/>
                  </a:lnTo>
                  <a:lnTo>
                    <a:pt x="26025" y="20213"/>
                  </a:lnTo>
                  <a:lnTo>
                    <a:pt x="26062" y="19848"/>
                  </a:lnTo>
                  <a:lnTo>
                    <a:pt x="26025" y="19482"/>
                  </a:lnTo>
                  <a:lnTo>
                    <a:pt x="26025" y="19299"/>
                  </a:lnTo>
                  <a:lnTo>
                    <a:pt x="25952" y="19117"/>
                  </a:lnTo>
                  <a:lnTo>
                    <a:pt x="25879" y="18970"/>
                  </a:lnTo>
                  <a:lnTo>
                    <a:pt x="25733" y="18788"/>
                  </a:lnTo>
                  <a:lnTo>
                    <a:pt x="25916" y="18532"/>
                  </a:lnTo>
                  <a:lnTo>
                    <a:pt x="26062" y="18276"/>
                  </a:lnTo>
                  <a:lnTo>
                    <a:pt x="26099" y="18020"/>
                  </a:lnTo>
                  <a:lnTo>
                    <a:pt x="26099" y="17728"/>
                  </a:lnTo>
                  <a:lnTo>
                    <a:pt x="26099" y="17654"/>
                  </a:lnTo>
                  <a:lnTo>
                    <a:pt x="26135" y="17545"/>
                  </a:lnTo>
                  <a:lnTo>
                    <a:pt x="26281" y="17362"/>
                  </a:lnTo>
                  <a:lnTo>
                    <a:pt x="26537" y="17179"/>
                  </a:lnTo>
                  <a:lnTo>
                    <a:pt x="26866" y="17033"/>
                  </a:lnTo>
                  <a:lnTo>
                    <a:pt x="26903" y="16375"/>
                  </a:lnTo>
                  <a:lnTo>
                    <a:pt x="27122" y="16302"/>
                  </a:lnTo>
                  <a:lnTo>
                    <a:pt x="27305" y="16192"/>
                  </a:lnTo>
                  <a:lnTo>
                    <a:pt x="27378" y="16119"/>
                  </a:lnTo>
                  <a:lnTo>
                    <a:pt x="27414" y="16046"/>
                  </a:lnTo>
                  <a:lnTo>
                    <a:pt x="27414" y="15937"/>
                  </a:lnTo>
                  <a:lnTo>
                    <a:pt x="27341" y="15827"/>
                  </a:lnTo>
                  <a:lnTo>
                    <a:pt x="27268" y="15608"/>
                  </a:lnTo>
                  <a:lnTo>
                    <a:pt x="27232" y="15388"/>
                  </a:lnTo>
                  <a:lnTo>
                    <a:pt x="27232" y="15315"/>
                  </a:lnTo>
                  <a:lnTo>
                    <a:pt x="27268" y="15206"/>
                  </a:lnTo>
                  <a:lnTo>
                    <a:pt x="27341" y="15132"/>
                  </a:lnTo>
                  <a:lnTo>
                    <a:pt x="27451" y="15059"/>
                  </a:lnTo>
                  <a:lnTo>
                    <a:pt x="27487" y="14986"/>
                  </a:lnTo>
                  <a:lnTo>
                    <a:pt x="27487" y="14913"/>
                  </a:lnTo>
                  <a:lnTo>
                    <a:pt x="27487" y="14730"/>
                  </a:lnTo>
                  <a:lnTo>
                    <a:pt x="27451" y="14365"/>
                  </a:lnTo>
                  <a:lnTo>
                    <a:pt x="27341" y="14036"/>
                  </a:lnTo>
                  <a:lnTo>
                    <a:pt x="27268" y="13890"/>
                  </a:lnTo>
                  <a:lnTo>
                    <a:pt x="27159" y="13743"/>
                  </a:lnTo>
                  <a:lnTo>
                    <a:pt x="27049" y="13597"/>
                  </a:lnTo>
                  <a:lnTo>
                    <a:pt x="26903" y="13451"/>
                  </a:lnTo>
                  <a:lnTo>
                    <a:pt x="27085" y="13232"/>
                  </a:lnTo>
                  <a:lnTo>
                    <a:pt x="27159" y="13159"/>
                  </a:lnTo>
                  <a:lnTo>
                    <a:pt x="27232" y="13122"/>
                  </a:lnTo>
                  <a:lnTo>
                    <a:pt x="27414" y="13159"/>
                  </a:lnTo>
                  <a:lnTo>
                    <a:pt x="27597" y="13232"/>
                  </a:lnTo>
                  <a:lnTo>
                    <a:pt x="27999" y="13415"/>
                  </a:lnTo>
                  <a:lnTo>
                    <a:pt x="28072" y="13195"/>
                  </a:lnTo>
                  <a:lnTo>
                    <a:pt x="28145" y="12976"/>
                  </a:lnTo>
                  <a:lnTo>
                    <a:pt x="28109" y="12757"/>
                  </a:lnTo>
                  <a:lnTo>
                    <a:pt x="28109" y="12610"/>
                  </a:lnTo>
                  <a:lnTo>
                    <a:pt x="28036" y="12501"/>
                  </a:lnTo>
                  <a:lnTo>
                    <a:pt x="27816" y="12172"/>
                  </a:lnTo>
                  <a:lnTo>
                    <a:pt x="27780" y="11989"/>
                  </a:lnTo>
                  <a:lnTo>
                    <a:pt x="27743" y="11806"/>
                  </a:lnTo>
                  <a:lnTo>
                    <a:pt x="27743" y="11623"/>
                  </a:lnTo>
                  <a:lnTo>
                    <a:pt x="27780" y="11441"/>
                  </a:lnTo>
                  <a:lnTo>
                    <a:pt x="27816" y="11221"/>
                  </a:lnTo>
                  <a:lnTo>
                    <a:pt x="27926" y="11039"/>
                  </a:lnTo>
                  <a:lnTo>
                    <a:pt x="27999" y="10892"/>
                  </a:lnTo>
                  <a:lnTo>
                    <a:pt x="28036" y="10710"/>
                  </a:lnTo>
                  <a:lnTo>
                    <a:pt x="28072" y="10381"/>
                  </a:lnTo>
                  <a:lnTo>
                    <a:pt x="28145" y="10088"/>
                  </a:lnTo>
                  <a:lnTo>
                    <a:pt x="28145" y="9942"/>
                  </a:lnTo>
                  <a:lnTo>
                    <a:pt x="28219" y="9832"/>
                  </a:lnTo>
                  <a:lnTo>
                    <a:pt x="28584" y="9101"/>
                  </a:lnTo>
                  <a:lnTo>
                    <a:pt x="28803" y="8772"/>
                  </a:lnTo>
                  <a:lnTo>
                    <a:pt x="29059" y="8443"/>
                  </a:lnTo>
                  <a:lnTo>
                    <a:pt x="29279" y="8151"/>
                  </a:lnTo>
                  <a:lnTo>
                    <a:pt x="29498" y="7859"/>
                  </a:lnTo>
                  <a:lnTo>
                    <a:pt x="29754" y="7566"/>
                  </a:lnTo>
                  <a:lnTo>
                    <a:pt x="29900" y="7420"/>
                  </a:lnTo>
                  <a:lnTo>
                    <a:pt x="30046" y="7310"/>
                  </a:lnTo>
                  <a:lnTo>
                    <a:pt x="30302" y="7128"/>
                  </a:lnTo>
                  <a:lnTo>
                    <a:pt x="30521" y="6945"/>
                  </a:lnTo>
                  <a:lnTo>
                    <a:pt x="30960" y="6506"/>
                  </a:lnTo>
                  <a:lnTo>
                    <a:pt x="30814" y="6214"/>
                  </a:lnTo>
                  <a:lnTo>
                    <a:pt x="30594" y="5921"/>
                  </a:lnTo>
                  <a:lnTo>
                    <a:pt x="30338" y="5739"/>
                  </a:lnTo>
                  <a:lnTo>
                    <a:pt x="30083" y="5629"/>
                  </a:lnTo>
                  <a:lnTo>
                    <a:pt x="29790" y="5592"/>
                  </a:lnTo>
                  <a:lnTo>
                    <a:pt x="29498" y="5629"/>
                  </a:lnTo>
                  <a:lnTo>
                    <a:pt x="29205" y="5739"/>
                  </a:lnTo>
                  <a:lnTo>
                    <a:pt x="28840" y="5921"/>
                  </a:lnTo>
                  <a:lnTo>
                    <a:pt x="28438" y="6104"/>
                  </a:lnTo>
                  <a:lnTo>
                    <a:pt x="28036" y="6287"/>
                  </a:lnTo>
                  <a:lnTo>
                    <a:pt x="27853" y="6397"/>
                  </a:lnTo>
                  <a:lnTo>
                    <a:pt x="27670" y="6543"/>
                  </a:lnTo>
                  <a:lnTo>
                    <a:pt x="27597" y="6579"/>
                  </a:lnTo>
                  <a:lnTo>
                    <a:pt x="27341" y="6579"/>
                  </a:lnTo>
                  <a:lnTo>
                    <a:pt x="27634" y="6287"/>
                  </a:lnTo>
                  <a:lnTo>
                    <a:pt x="27890" y="5995"/>
                  </a:lnTo>
                  <a:lnTo>
                    <a:pt x="27963" y="5812"/>
                  </a:lnTo>
                  <a:lnTo>
                    <a:pt x="28036" y="5666"/>
                  </a:lnTo>
                  <a:lnTo>
                    <a:pt x="28036" y="5483"/>
                  </a:lnTo>
                  <a:lnTo>
                    <a:pt x="28036" y="5264"/>
                  </a:lnTo>
                  <a:lnTo>
                    <a:pt x="27853" y="5190"/>
                  </a:lnTo>
                  <a:lnTo>
                    <a:pt x="27743" y="5154"/>
                  </a:lnTo>
                  <a:lnTo>
                    <a:pt x="27597" y="5190"/>
                  </a:lnTo>
                  <a:lnTo>
                    <a:pt x="27487" y="5264"/>
                  </a:lnTo>
                  <a:lnTo>
                    <a:pt x="27305" y="5446"/>
                  </a:lnTo>
                  <a:lnTo>
                    <a:pt x="27085" y="5629"/>
                  </a:lnTo>
                  <a:lnTo>
                    <a:pt x="26976" y="5702"/>
                  </a:lnTo>
                  <a:lnTo>
                    <a:pt x="26830" y="5702"/>
                  </a:lnTo>
                  <a:lnTo>
                    <a:pt x="26720" y="5008"/>
                  </a:lnTo>
                  <a:lnTo>
                    <a:pt x="26939" y="4861"/>
                  </a:lnTo>
                  <a:lnTo>
                    <a:pt x="27159" y="4788"/>
                  </a:lnTo>
                  <a:lnTo>
                    <a:pt x="27707" y="4679"/>
                  </a:lnTo>
                  <a:lnTo>
                    <a:pt x="27963" y="4606"/>
                  </a:lnTo>
                  <a:lnTo>
                    <a:pt x="28182" y="4496"/>
                  </a:lnTo>
                  <a:lnTo>
                    <a:pt x="28438" y="4313"/>
                  </a:lnTo>
                  <a:lnTo>
                    <a:pt x="28511" y="4204"/>
                  </a:lnTo>
                  <a:lnTo>
                    <a:pt x="28621" y="4057"/>
                  </a:lnTo>
                  <a:lnTo>
                    <a:pt x="27816" y="3436"/>
                  </a:lnTo>
                  <a:lnTo>
                    <a:pt x="27597" y="3326"/>
                  </a:lnTo>
                  <a:lnTo>
                    <a:pt x="27487" y="3253"/>
                  </a:lnTo>
                  <a:lnTo>
                    <a:pt x="27451" y="3180"/>
                  </a:lnTo>
                  <a:lnTo>
                    <a:pt x="27414" y="3070"/>
                  </a:lnTo>
                  <a:lnTo>
                    <a:pt x="27341" y="2961"/>
                  </a:lnTo>
                  <a:lnTo>
                    <a:pt x="27268" y="2888"/>
                  </a:lnTo>
                  <a:lnTo>
                    <a:pt x="27195" y="2851"/>
                  </a:lnTo>
                  <a:lnTo>
                    <a:pt x="26976" y="2815"/>
                  </a:lnTo>
                  <a:lnTo>
                    <a:pt x="26793" y="2741"/>
                  </a:lnTo>
                  <a:lnTo>
                    <a:pt x="26866" y="2522"/>
                  </a:lnTo>
                  <a:lnTo>
                    <a:pt x="26903" y="2449"/>
                  </a:lnTo>
                  <a:lnTo>
                    <a:pt x="26903" y="2376"/>
                  </a:lnTo>
                  <a:lnTo>
                    <a:pt x="26756" y="2157"/>
                  </a:lnTo>
                  <a:lnTo>
                    <a:pt x="26647" y="2084"/>
                  </a:lnTo>
                  <a:lnTo>
                    <a:pt x="26574" y="2047"/>
                  </a:lnTo>
                  <a:lnTo>
                    <a:pt x="25550" y="1718"/>
                  </a:lnTo>
                  <a:lnTo>
                    <a:pt x="24527" y="1426"/>
                  </a:lnTo>
                  <a:lnTo>
                    <a:pt x="24381" y="1426"/>
                  </a:lnTo>
                  <a:lnTo>
                    <a:pt x="24125" y="1462"/>
                  </a:lnTo>
                  <a:lnTo>
                    <a:pt x="23905" y="1535"/>
                  </a:lnTo>
                  <a:lnTo>
                    <a:pt x="23284" y="1864"/>
                  </a:lnTo>
                  <a:lnTo>
                    <a:pt x="22736" y="2193"/>
                  </a:lnTo>
                  <a:lnTo>
                    <a:pt x="22370" y="2084"/>
                  </a:lnTo>
                  <a:lnTo>
                    <a:pt x="22188" y="2047"/>
                  </a:lnTo>
                  <a:lnTo>
                    <a:pt x="22078" y="2010"/>
                  </a:lnTo>
                  <a:lnTo>
                    <a:pt x="21968" y="2010"/>
                  </a:lnTo>
                  <a:lnTo>
                    <a:pt x="21785" y="2084"/>
                  </a:lnTo>
                  <a:lnTo>
                    <a:pt x="21566" y="2193"/>
                  </a:lnTo>
                  <a:lnTo>
                    <a:pt x="21201" y="2412"/>
                  </a:lnTo>
                  <a:lnTo>
                    <a:pt x="21128" y="3070"/>
                  </a:lnTo>
                  <a:lnTo>
                    <a:pt x="20579" y="3107"/>
                  </a:lnTo>
                  <a:lnTo>
                    <a:pt x="20506" y="3326"/>
                  </a:lnTo>
                  <a:lnTo>
                    <a:pt x="20470" y="3546"/>
                  </a:lnTo>
                  <a:lnTo>
                    <a:pt x="20506" y="3765"/>
                  </a:lnTo>
                  <a:lnTo>
                    <a:pt x="20543" y="3948"/>
                  </a:lnTo>
                  <a:lnTo>
                    <a:pt x="20652" y="4386"/>
                  </a:lnTo>
                  <a:lnTo>
                    <a:pt x="20689" y="4606"/>
                  </a:lnTo>
                  <a:lnTo>
                    <a:pt x="20652" y="4825"/>
                  </a:lnTo>
                  <a:lnTo>
                    <a:pt x="20470" y="4642"/>
                  </a:lnTo>
                  <a:lnTo>
                    <a:pt x="20323" y="4423"/>
                  </a:lnTo>
                  <a:lnTo>
                    <a:pt x="20104" y="3911"/>
                  </a:lnTo>
                  <a:lnTo>
                    <a:pt x="19994" y="3655"/>
                  </a:lnTo>
                  <a:lnTo>
                    <a:pt x="19848" y="3436"/>
                  </a:lnTo>
                  <a:lnTo>
                    <a:pt x="19629" y="3253"/>
                  </a:lnTo>
                  <a:lnTo>
                    <a:pt x="19483" y="3180"/>
                  </a:lnTo>
                  <a:lnTo>
                    <a:pt x="19337" y="3144"/>
                  </a:lnTo>
                  <a:lnTo>
                    <a:pt x="19227" y="3875"/>
                  </a:lnTo>
                  <a:lnTo>
                    <a:pt x="19190" y="4057"/>
                  </a:lnTo>
                  <a:lnTo>
                    <a:pt x="19117" y="4204"/>
                  </a:lnTo>
                  <a:lnTo>
                    <a:pt x="19008" y="4313"/>
                  </a:lnTo>
                  <a:lnTo>
                    <a:pt x="18825" y="4350"/>
                  </a:lnTo>
                  <a:lnTo>
                    <a:pt x="18752" y="4350"/>
                  </a:lnTo>
                  <a:lnTo>
                    <a:pt x="18679" y="4057"/>
                  </a:lnTo>
                  <a:lnTo>
                    <a:pt x="18642" y="3838"/>
                  </a:lnTo>
                  <a:lnTo>
                    <a:pt x="18569" y="3655"/>
                  </a:lnTo>
                  <a:lnTo>
                    <a:pt x="18496" y="3472"/>
                  </a:lnTo>
                  <a:lnTo>
                    <a:pt x="18386" y="3363"/>
                  </a:lnTo>
                  <a:lnTo>
                    <a:pt x="18277" y="3253"/>
                  </a:lnTo>
                  <a:lnTo>
                    <a:pt x="18130" y="3180"/>
                  </a:lnTo>
                  <a:lnTo>
                    <a:pt x="17984" y="3144"/>
                  </a:lnTo>
                  <a:lnTo>
                    <a:pt x="17801" y="3107"/>
                  </a:lnTo>
                  <a:lnTo>
                    <a:pt x="17509" y="3144"/>
                  </a:lnTo>
                  <a:lnTo>
                    <a:pt x="16668" y="3326"/>
                  </a:lnTo>
                  <a:lnTo>
                    <a:pt x="15718" y="3546"/>
                  </a:lnTo>
                  <a:lnTo>
                    <a:pt x="15864" y="3290"/>
                  </a:lnTo>
                  <a:lnTo>
                    <a:pt x="15974" y="3107"/>
                  </a:lnTo>
                  <a:lnTo>
                    <a:pt x="16120" y="2778"/>
                  </a:lnTo>
                  <a:lnTo>
                    <a:pt x="16193" y="2595"/>
                  </a:lnTo>
                  <a:lnTo>
                    <a:pt x="16193" y="2412"/>
                  </a:lnTo>
                  <a:lnTo>
                    <a:pt x="16157" y="2266"/>
                  </a:lnTo>
                  <a:lnTo>
                    <a:pt x="16120" y="2084"/>
                  </a:lnTo>
                  <a:lnTo>
                    <a:pt x="15937" y="1791"/>
                  </a:lnTo>
                  <a:lnTo>
                    <a:pt x="15864" y="1681"/>
                  </a:lnTo>
                  <a:lnTo>
                    <a:pt x="15754" y="1572"/>
                  </a:lnTo>
                  <a:lnTo>
                    <a:pt x="15535" y="1389"/>
                  </a:lnTo>
                  <a:lnTo>
                    <a:pt x="15352" y="1279"/>
                  </a:lnTo>
                  <a:lnTo>
                    <a:pt x="15206" y="1170"/>
                  </a:lnTo>
                  <a:lnTo>
                    <a:pt x="14877" y="914"/>
                  </a:lnTo>
                  <a:lnTo>
                    <a:pt x="14548" y="695"/>
                  </a:lnTo>
                  <a:lnTo>
                    <a:pt x="14219" y="548"/>
                  </a:lnTo>
                  <a:lnTo>
                    <a:pt x="13890" y="402"/>
                  </a:lnTo>
                  <a:lnTo>
                    <a:pt x="13159" y="183"/>
                  </a:lnTo>
                  <a:lnTo>
                    <a:pt x="12428" y="0"/>
                  </a:lnTo>
                  <a:lnTo>
                    <a:pt x="12063" y="0"/>
                  </a:lnTo>
                  <a:lnTo>
                    <a:pt x="11880" y="73"/>
                  </a:lnTo>
                  <a:lnTo>
                    <a:pt x="11661" y="146"/>
                  </a:lnTo>
                  <a:lnTo>
                    <a:pt x="11441" y="146"/>
                  </a:lnTo>
                  <a:lnTo>
                    <a:pt x="11222" y="110"/>
                  </a:lnTo>
                  <a:lnTo>
                    <a:pt x="11112" y="73"/>
                  </a:lnTo>
                  <a:lnTo>
                    <a:pt x="110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7"/>
            <p:cNvSpPr/>
            <p:nvPr/>
          </p:nvSpPr>
          <p:spPr>
            <a:xfrm>
              <a:off x="4426325" y="3473850"/>
              <a:ext cx="19225" cy="21025"/>
            </a:xfrm>
            <a:custGeom>
              <a:avLst/>
              <a:gdLst/>
              <a:ahLst/>
              <a:cxnLst/>
              <a:rect l="l" t="t" r="r" b="b"/>
              <a:pathLst>
                <a:path w="769" h="841" fill="none" extrusionOk="0">
                  <a:moveTo>
                    <a:pt x="769" y="841"/>
                  </a:moveTo>
                  <a:lnTo>
                    <a:pt x="769" y="841"/>
                  </a:lnTo>
                  <a:lnTo>
                    <a:pt x="37" y="804"/>
                  </a:lnTo>
                  <a:lnTo>
                    <a:pt x="37" y="804"/>
                  </a:lnTo>
                  <a:lnTo>
                    <a:pt x="1" y="585"/>
                  </a:lnTo>
                  <a:lnTo>
                    <a:pt x="1" y="402"/>
                  </a:lnTo>
                  <a:lnTo>
                    <a:pt x="37" y="183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769" y="84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7"/>
            <p:cNvSpPr/>
            <p:nvPr/>
          </p:nvSpPr>
          <p:spPr>
            <a:xfrm>
              <a:off x="3960300" y="3099175"/>
              <a:ext cx="1850" cy="9175"/>
            </a:xfrm>
            <a:custGeom>
              <a:avLst/>
              <a:gdLst/>
              <a:ahLst/>
              <a:cxnLst/>
              <a:rect l="l" t="t" r="r" b="b"/>
              <a:pathLst>
                <a:path w="74" h="367" fill="none" extrusionOk="0">
                  <a:moveTo>
                    <a:pt x="1" y="366"/>
                  </a:moveTo>
                  <a:lnTo>
                    <a:pt x="1" y="366"/>
                  </a:lnTo>
                  <a:lnTo>
                    <a:pt x="1" y="1"/>
                  </a:lnTo>
                  <a:lnTo>
                    <a:pt x="1" y="1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4" y="366"/>
                  </a:lnTo>
                  <a:lnTo>
                    <a:pt x="74" y="366"/>
                  </a:lnTo>
                  <a:lnTo>
                    <a:pt x="1" y="366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7"/>
            <p:cNvSpPr/>
            <p:nvPr/>
          </p:nvSpPr>
          <p:spPr>
            <a:xfrm>
              <a:off x="3811350" y="2978575"/>
              <a:ext cx="774000" cy="736525"/>
            </a:xfrm>
            <a:custGeom>
              <a:avLst/>
              <a:gdLst/>
              <a:ahLst/>
              <a:cxnLst/>
              <a:rect l="l" t="t" r="r" b="b"/>
              <a:pathLst>
                <a:path w="30960" h="29461" fill="none" extrusionOk="0">
                  <a:moveTo>
                    <a:pt x="12282" y="0"/>
                  </a:moveTo>
                  <a:lnTo>
                    <a:pt x="12282" y="0"/>
                  </a:lnTo>
                  <a:lnTo>
                    <a:pt x="12063" y="0"/>
                  </a:lnTo>
                  <a:lnTo>
                    <a:pt x="11880" y="73"/>
                  </a:lnTo>
                  <a:lnTo>
                    <a:pt x="11880" y="73"/>
                  </a:lnTo>
                  <a:lnTo>
                    <a:pt x="11661" y="146"/>
                  </a:lnTo>
                  <a:lnTo>
                    <a:pt x="11441" y="146"/>
                  </a:lnTo>
                  <a:lnTo>
                    <a:pt x="11441" y="146"/>
                  </a:lnTo>
                  <a:lnTo>
                    <a:pt x="11222" y="110"/>
                  </a:lnTo>
                  <a:lnTo>
                    <a:pt x="11112" y="73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1003" y="0"/>
                  </a:lnTo>
                  <a:lnTo>
                    <a:pt x="10930" y="37"/>
                  </a:lnTo>
                  <a:lnTo>
                    <a:pt x="10930" y="37"/>
                  </a:lnTo>
                  <a:lnTo>
                    <a:pt x="10528" y="146"/>
                  </a:lnTo>
                  <a:lnTo>
                    <a:pt x="10308" y="183"/>
                  </a:lnTo>
                  <a:lnTo>
                    <a:pt x="10126" y="292"/>
                  </a:lnTo>
                  <a:lnTo>
                    <a:pt x="10126" y="292"/>
                  </a:lnTo>
                  <a:lnTo>
                    <a:pt x="9943" y="402"/>
                  </a:lnTo>
                  <a:lnTo>
                    <a:pt x="9760" y="548"/>
                  </a:lnTo>
                  <a:lnTo>
                    <a:pt x="9395" y="841"/>
                  </a:lnTo>
                  <a:lnTo>
                    <a:pt x="9395" y="841"/>
                  </a:lnTo>
                  <a:lnTo>
                    <a:pt x="8846" y="402"/>
                  </a:lnTo>
                  <a:lnTo>
                    <a:pt x="8846" y="402"/>
                  </a:lnTo>
                  <a:lnTo>
                    <a:pt x="8079" y="1133"/>
                  </a:lnTo>
                  <a:lnTo>
                    <a:pt x="8079" y="1133"/>
                  </a:lnTo>
                  <a:lnTo>
                    <a:pt x="7932" y="1060"/>
                  </a:lnTo>
                  <a:lnTo>
                    <a:pt x="7786" y="987"/>
                  </a:lnTo>
                  <a:lnTo>
                    <a:pt x="7494" y="950"/>
                  </a:lnTo>
                  <a:lnTo>
                    <a:pt x="7494" y="950"/>
                  </a:lnTo>
                  <a:lnTo>
                    <a:pt x="7238" y="987"/>
                  </a:lnTo>
                  <a:lnTo>
                    <a:pt x="7019" y="1024"/>
                  </a:lnTo>
                  <a:lnTo>
                    <a:pt x="6507" y="1133"/>
                  </a:lnTo>
                  <a:lnTo>
                    <a:pt x="6507" y="1133"/>
                  </a:lnTo>
                  <a:lnTo>
                    <a:pt x="6324" y="1206"/>
                  </a:lnTo>
                  <a:lnTo>
                    <a:pt x="6251" y="1243"/>
                  </a:lnTo>
                  <a:lnTo>
                    <a:pt x="6215" y="1316"/>
                  </a:lnTo>
                  <a:lnTo>
                    <a:pt x="6178" y="1389"/>
                  </a:lnTo>
                  <a:lnTo>
                    <a:pt x="6141" y="1499"/>
                  </a:lnTo>
                  <a:lnTo>
                    <a:pt x="6178" y="1608"/>
                  </a:lnTo>
                  <a:lnTo>
                    <a:pt x="6215" y="1718"/>
                  </a:lnTo>
                  <a:lnTo>
                    <a:pt x="6215" y="1718"/>
                  </a:lnTo>
                  <a:lnTo>
                    <a:pt x="6288" y="1901"/>
                  </a:lnTo>
                  <a:lnTo>
                    <a:pt x="6288" y="2047"/>
                  </a:lnTo>
                  <a:lnTo>
                    <a:pt x="6251" y="2230"/>
                  </a:lnTo>
                  <a:lnTo>
                    <a:pt x="6215" y="2412"/>
                  </a:lnTo>
                  <a:lnTo>
                    <a:pt x="6215" y="2412"/>
                  </a:lnTo>
                  <a:lnTo>
                    <a:pt x="6178" y="2668"/>
                  </a:lnTo>
                  <a:lnTo>
                    <a:pt x="6141" y="2888"/>
                  </a:lnTo>
                  <a:lnTo>
                    <a:pt x="6178" y="3144"/>
                  </a:lnTo>
                  <a:lnTo>
                    <a:pt x="6215" y="3217"/>
                  </a:lnTo>
                  <a:lnTo>
                    <a:pt x="6251" y="3290"/>
                  </a:lnTo>
                  <a:lnTo>
                    <a:pt x="6251" y="3290"/>
                  </a:lnTo>
                  <a:lnTo>
                    <a:pt x="6544" y="3509"/>
                  </a:lnTo>
                  <a:lnTo>
                    <a:pt x="6836" y="3765"/>
                  </a:lnTo>
                  <a:lnTo>
                    <a:pt x="6982" y="3875"/>
                  </a:lnTo>
                  <a:lnTo>
                    <a:pt x="7128" y="3948"/>
                  </a:lnTo>
                  <a:lnTo>
                    <a:pt x="7311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30" y="4021"/>
                  </a:lnTo>
                  <a:lnTo>
                    <a:pt x="7567" y="4021"/>
                  </a:lnTo>
                  <a:lnTo>
                    <a:pt x="7567" y="4021"/>
                  </a:lnTo>
                  <a:lnTo>
                    <a:pt x="7750" y="4057"/>
                  </a:lnTo>
                  <a:lnTo>
                    <a:pt x="7969" y="4130"/>
                  </a:lnTo>
                  <a:lnTo>
                    <a:pt x="7969" y="4130"/>
                  </a:lnTo>
                  <a:lnTo>
                    <a:pt x="7457" y="4606"/>
                  </a:lnTo>
                  <a:lnTo>
                    <a:pt x="7457" y="4606"/>
                  </a:lnTo>
                  <a:lnTo>
                    <a:pt x="7201" y="4350"/>
                  </a:lnTo>
                  <a:lnTo>
                    <a:pt x="7055" y="4240"/>
                  </a:lnTo>
                  <a:lnTo>
                    <a:pt x="6909" y="4167"/>
                  </a:lnTo>
                  <a:lnTo>
                    <a:pt x="6909" y="4167"/>
                  </a:lnTo>
                  <a:lnTo>
                    <a:pt x="6690" y="4094"/>
                  </a:lnTo>
                  <a:lnTo>
                    <a:pt x="6470" y="4094"/>
                  </a:lnTo>
                  <a:lnTo>
                    <a:pt x="6470" y="4094"/>
                  </a:lnTo>
                  <a:lnTo>
                    <a:pt x="6434" y="4094"/>
                  </a:lnTo>
                  <a:lnTo>
                    <a:pt x="6434" y="4094"/>
                  </a:lnTo>
                  <a:lnTo>
                    <a:pt x="6397" y="4094"/>
                  </a:lnTo>
                  <a:lnTo>
                    <a:pt x="6397" y="4094"/>
                  </a:lnTo>
                  <a:lnTo>
                    <a:pt x="6251" y="4094"/>
                  </a:lnTo>
                  <a:lnTo>
                    <a:pt x="6251" y="4094"/>
                  </a:lnTo>
                  <a:lnTo>
                    <a:pt x="5849" y="3582"/>
                  </a:lnTo>
                  <a:lnTo>
                    <a:pt x="5703" y="3326"/>
                  </a:lnTo>
                  <a:lnTo>
                    <a:pt x="5593" y="3070"/>
                  </a:lnTo>
                  <a:lnTo>
                    <a:pt x="5593" y="3070"/>
                  </a:lnTo>
                  <a:lnTo>
                    <a:pt x="5520" y="2741"/>
                  </a:lnTo>
                  <a:lnTo>
                    <a:pt x="5520" y="2412"/>
                  </a:lnTo>
                  <a:lnTo>
                    <a:pt x="5557" y="1718"/>
                  </a:lnTo>
                  <a:lnTo>
                    <a:pt x="5557" y="1718"/>
                  </a:lnTo>
                  <a:lnTo>
                    <a:pt x="5045" y="1681"/>
                  </a:lnTo>
                  <a:lnTo>
                    <a:pt x="5045" y="1681"/>
                  </a:lnTo>
                  <a:lnTo>
                    <a:pt x="4716" y="2120"/>
                  </a:lnTo>
                  <a:lnTo>
                    <a:pt x="4424" y="2486"/>
                  </a:lnTo>
                  <a:lnTo>
                    <a:pt x="4277" y="2632"/>
                  </a:lnTo>
                  <a:lnTo>
                    <a:pt x="4095" y="2778"/>
                  </a:lnTo>
                  <a:lnTo>
                    <a:pt x="3912" y="2888"/>
                  </a:lnTo>
                  <a:lnTo>
                    <a:pt x="3729" y="2961"/>
                  </a:lnTo>
                  <a:lnTo>
                    <a:pt x="3729" y="2961"/>
                  </a:lnTo>
                  <a:lnTo>
                    <a:pt x="3217" y="3838"/>
                  </a:lnTo>
                  <a:lnTo>
                    <a:pt x="3217" y="3838"/>
                  </a:lnTo>
                  <a:lnTo>
                    <a:pt x="2998" y="4240"/>
                  </a:lnTo>
                  <a:lnTo>
                    <a:pt x="2961" y="4423"/>
                  </a:lnTo>
                  <a:lnTo>
                    <a:pt x="2925" y="4606"/>
                  </a:lnTo>
                  <a:lnTo>
                    <a:pt x="2925" y="4788"/>
                  </a:lnTo>
                  <a:lnTo>
                    <a:pt x="2961" y="4971"/>
                  </a:lnTo>
                  <a:lnTo>
                    <a:pt x="3071" y="5154"/>
                  </a:lnTo>
                  <a:lnTo>
                    <a:pt x="3254" y="5337"/>
                  </a:lnTo>
                  <a:lnTo>
                    <a:pt x="3254" y="5337"/>
                  </a:lnTo>
                  <a:lnTo>
                    <a:pt x="3071" y="5483"/>
                  </a:lnTo>
                  <a:lnTo>
                    <a:pt x="2925" y="5629"/>
                  </a:lnTo>
                  <a:lnTo>
                    <a:pt x="2779" y="5812"/>
                  </a:lnTo>
                  <a:lnTo>
                    <a:pt x="2706" y="5995"/>
                  </a:lnTo>
                  <a:lnTo>
                    <a:pt x="2633" y="6177"/>
                  </a:lnTo>
                  <a:lnTo>
                    <a:pt x="2633" y="6360"/>
                  </a:lnTo>
                  <a:lnTo>
                    <a:pt x="2633" y="6543"/>
                  </a:lnTo>
                  <a:lnTo>
                    <a:pt x="2706" y="6726"/>
                  </a:lnTo>
                  <a:lnTo>
                    <a:pt x="2706" y="6726"/>
                  </a:lnTo>
                  <a:lnTo>
                    <a:pt x="2779" y="6835"/>
                  </a:lnTo>
                  <a:lnTo>
                    <a:pt x="2852" y="6908"/>
                  </a:lnTo>
                  <a:lnTo>
                    <a:pt x="3071" y="7055"/>
                  </a:lnTo>
                  <a:lnTo>
                    <a:pt x="3364" y="7164"/>
                  </a:lnTo>
                  <a:lnTo>
                    <a:pt x="3656" y="7201"/>
                  </a:lnTo>
                  <a:lnTo>
                    <a:pt x="3656" y="7201"/>
                  </a:lnTo>
                  <a:lnTo>
                    <a:pt x="3985" y="7164"/>
                  </a:lnTo>
                  <a:lnTo>
                    <a:pt x="3985" y="7164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204" y="7091"/>
                  </a:lnTo>
                  <a:lnTo>
                    <a:pt x="4314" y="7128"/>
                  </a:lnTo>
                  <a:lnTo>
                    <a:pt x="4314" y="7128"/>
                  </a:lnTo>
                  <a:lnTo>
                    <a:pt x="4314" y="7712"/>
                  </a:lnTo>
                  <a:lnTo>
                    <a:pt x="4314" y="7712"/>
                  </a:lnTo>
                  <a:lnTo>
                    <a:pt x="3802" y="7895"/>
                  </a:lnTo>
                  <a:lnTo>
                    <a:pt x="3802" y="7895"/>
                  </a:lnTo>
                  <a:lnTo>
                    <a:pt x="3729" y="8590"/>
                  </a:lnTo>
                  <a:lnTo>
                    <a:pt x="3729" y="8590"/>
                  </a:lnTo>
                  <a:lnTo>
                    <a:pt x="3254" y="8772"/>
                  </a:lnTo>
                  <a:lnTo>
                    <a:pt x="3035" y="8882"/>
                  </a:lnTo>
                  <a:lnTo>
                    <a:pt x="2815" y="8919"/>
                  </a:lnTo>
                  <a:lnTo>
                    <a:pt x="2815" y="8919"/>
                  </a:lnTo>
                  <a:lnTo>
                    <a:pt x="2304" y="8992"/>
                  </a:lnTo>
                  <a:lnTo>
                    <a:pt x="1792" y="9028"/>
                  </a:lnTo>
                  <a:lnTo>
                    <a:pt x="1792" y="9028"/>
                  </a:lnTo>
                  <a:lnTo>
                    <a:pt x="1719" y="9028"/>
                  </a:lnTo>
                  <a:lnTo>
                    <a:pt x="1719" y="9028"/>
                  </a:lnTo>
                  <a:lnTo>
                    <a:pt x="1536" y="8992"/>
                  </a:lnTo>
                  <a:lnTo>
                    <a:pt x="1353" y="8955"/>
                  </a:lnTo>
                  <a:lnTo>
                    <a:pt x="1207" y="8809"/>
                  </a:lnTo>
                  <a:lnTo>
                    <a:pt x="1097" y="8590"/>
                  </a:lnTo>
                  <a:lnTo>
                    <a:pt x="1097" y="8590"/>
                  </a:lnTo>
                  <a:lnTo>
                    <a:pt x="988" y="8407"/>
                  </a:lnTo>
                  <a:lnTo>
                    <a:pt x="842" y="8261"/>
                  </a:lnTo>
                  <a:lnTo>
                    <a:pt x="659" y="8151"/>
                  </a:lnTo>
                  <a:lnTo>
                    <a:pt x="439" y="8115"/>
                  </a:lnTo>
                  <a:lnTo>
                    <a:pt x="439" y="8115"/>
                  </a:lnTo>
                  <a:lnTo>
                    <a:pt x="257" y="8115"/>
                  </a:lnTo>
                  <a:lnTo>
                    <a:pt x="37" y="8188"/>
                  </a:lnTo>
                  <a:lnTo>
                    <a:pt x="37" y="8188"/>
                  </a:lnTo>
                  <a:lnTo>
                    <a:pt x="1" y="8517"/>
                  </a:lnTo>
                  <a:lnTo>
                    <a:pt x="1" y="8809"/>
                  </a:lnTo>
                  <a:lnTo>
                    <a:pt x="37" y="8955"/>
                  </a:lnTo>
                  <a:lnTo>
                    <a:pt x="110" y="9101"/>
                  </a:lnTo>
                  <a:lnTo>
                    <a:pt x="220" y="9211"/>
                  </a:lnTo>
                  <a:lnTo>
                    <a:pt x="403" y="9357"/>
                  </a:lnTo>
                  <a:lnTo>
                    <a:pt x="403" y="9357"/>
                  </a:lnTo>
                  <a:lnTo>
                    <a:pt x="586" y="9467"/>
                  </a:lnTo>
                  <a:lnTo>
                    <a:pt x="732" y="9613"/>
                  </a:lnTo>
                  <a:lnTo>
                    <a:pt x="842" y="9723"/>
                  </a:lnTo>
                  <a:lnTo>
                    <a:pt x="878" y="9832"/>
                  </a:lnTo>
                  <a:lnTo>
                    <a:pt x="878" y="9979"/>
                  </a:lnTo>
                  <a:lnTo>
                    <a:pt x="842" y="10125"/>
                  </a:lnTo>
                  <a:lnTo>
                    <a:pt x="586" y="10490"/>
                  </a:lnTo>
                  <a:lnTo>
                    <a:pt x="586" y="10490"/>
                  </a:lnTo>
                  <a:lnTo>
                    <a:pt x="476" y="10600"/>
                  </a:lnTo>
                  <a:lnTo>
                    <a:pt x="403" y="10710"/>
                  </a:lnTo>
                  <a:lnTo>
                    <a:pt x="403" y="10710"/>
                  </a:lnTo>
                  <a:lnTo>
                    <a:pt x="330" y="10892"/>
                  </a:lnTo>
                  <a:lnTo>
                    <a:pt x="293" y="11075"/>
                  </a:lnTo>
                  <a:lnTo>
                    <a:pt x="257" y="11258"/>
                  </a:lnTo>
                  <a:lnTo>
                    <a:pt x="293" y="11441"/>
                  </a:lnTo>
                  <a:lnTo>
                    <a:pt x="330" y="11587"/>
                  </a:lnTo>
                  <a:lnTo>
                    <a:pt x="439" y="11733"/>
                  </a:lnTo>
                  <a:lnTo>
                    <a:pt x="549" y="11843"/>
                  </a:lnTo>
                  <a:lnTo>
                    <a:pt x="695" y="11916"/>
                  </a:lnTo>
                  <a:lnTo>
                    <a:pt x="695" y="11916"/>
                  </a:lnTo>
                  <a:lnTo>
                    <a:pt x="1134" y="12135"/>
                  </a:lnTo>
                  <a:lnTo>
                    <a:pt x="1536" y="12318"/>
                  </a:lnTo>
                  <a:lnTo>
                    <a:pt x="1975" y="12501"/>
                  </a:lnTo>
                  <a:lnTo>
                    <a:pt x="2230" y="12537"/>
                  </a:lnTo>
                  <a:lnTo>
                    <a:pt x="2450" y="12537"/>
                  </a:lnTo>
                  <a:lnTo>
                    <a:pt x="2450" y="12537"/>
                  </a:lnTo>
                  <a:lnTo>
                    <a:pt x="2669" y="12537"/>
                  </a:lnTo>
                  <a:lnTo>
                    <a:pt x="2669" y="12537"/>
                  </a:lnTo>
                  <a:lnTo>
                    <a:pt x="2706" y="12537"/>
                  </a:lnTo>
                  <a:lnTo>
                    <a:pt x="2706" y="12537"/>
                  </a:lnTo>
                  <a:lnTo>
                    <a:pt x="2815" y="12537"/>
                  </a:lnTo>
                  <a:lnTo>
                    <a:pt x="2888" y="12610"/>
                  </a:lnTo>
                  <a:lnTo>
                    <a:pt x="2998" y="12647"/>
                  </a:lnTo>
                  <a:lnTo>
                    <a:pt x="3071" y="12683"/>
                  </a:lnTo>
                  <a:lnTo>
                    <a:pt x="3071" y="12683"/>
                  </a:lnTo>
                  <a:lnTo>
                    <a:pt x="3619" y="12757"/>
                  </a:lnTo>
                  <a:lnTo>
                    <a:pt x="4168" y="12793"/>
                  </a:lnTo>
                  <a:lnTo>
                    <a:pt x="4168" y="12793"/>
                  </a:lnTo>
                  <a:lnTo>
                    <a:pt x="4314" y="12793"/>
                  </a:lnTo>
                  <a:lnTo>
                    <a:pt x="4314" y="12793"/>
                  </a:lnTo>
                  <a:lnTo>
                    <a:pt x="4460" y="12757"/>
                  </a:lnTo>
                  <a:lnTo>
                    <a:pt x="4606" y="12683"/>
                  </a:lnTo>
                  <a:lnTo>
                    <a:pt x="4753" y="12574"/>
                  </a:lnTo>
                  <a:lnTo>
                    <a:pt x="4862" y="12464"/>
                  </a:lnTo>
                  <a:lnTo>
                    <a:pt x="4935" y="12318"/>
                  </a:lnTo>
                  <a:lnTo>
                    <a:pt x="5008" y="12172"/>
                  </a:lnTo>
                  <a:lnTo>
                    <a:pt x="5045" y="11989"/>
                  </a:lnTo>
                  <a:lnTo>
                    <a:pt x="5045" y="11843"/>
                  </a:lnTo>
                  <a:lnTo>
                    <a:pt x="5045" y="11843"/>
                  </a:lnTo>
                  <a:lnTo>
                    <a:pt x="5045" y="11697"/>
                  </a:lnTo>
                  <a:lnTo>
                    <a:pt x="5008" y="11550"/>
                  </a:lnTo>
                  <a:lnTo>
                    <a:pt x="4935" y="11441"/>
                  </a:lnTo>
                  <a:lnTo>
                    <a:pt x="4826" y="11331"/>
                  </a:lnTo>
                  <a:lnTo>
                    <a:pt x="4716" y="11221"/>
                  </a:lnTo>
                  <a:lnTo>
                    <a:pt x="4606" y="11148"/>
                  </a:lnTo>
                  <a:lnTo>
                    <a:pt x="4460" y="11075"/>
                  </a:lnTo>
                  <a:lnTo>
                    <a:pt x="4314" y="11039"/>
                  </a:lnTo>
                  <a:lnTo>
                    <a:pt x="4314" y="11039"/>
                  </a:lnTo>
                  <a:lnTo>
                    <a:pt x="3583" y="11002"/>
                  </a:lnTo>
                  <a:lnTo>
                    <a:pt x="3583" y="11002"/>
                  </a:lnTo>
                  <a:lnTo>
                    <a:pt x="3181" y="11039"/>
                  </a:lnTo>
                  <a:lnTo>
                    <a:pt x="3181" y="11039"/>
                  </a:lnTo>
                  <a:lnTo>
                    <a:pt x="3035" y="11039"/>
                  </a:lnTo>
                  <a:lnTo>
                    <a:pt x="3035" y="11039"/>
                  </a:lnTo>
                  <a:lnTo>
                    <a:pt x="2742" y="11002"/>
                  </a:lnTo>
                  <a:lnTo>
                    <a:pt x="2450" y="10929"/>
                  </a:lnTo>
                  <a:lnTo>
                    <a:pt x="2230" y="10783"/>
                  </a:lnTo>
                  <a:lnTo>
                    <a:pt x="1975" y="10637"/>
                  </a:lnTo>
                  <a:lnTo>
                    <a:pt x="1975" y="10637"/>
                  </a:lnTo>
                  <a:lnTo>
                    <a:pt x="1828" y="10527"/>
                  </a:lnTo>
                  <a:lnTo>
                    <a:pt x="1755" y="10381"/>
                  </a:lnTo>
                  <a:lnTo>
                    <a:pt x="1755" y="10235"/>
                  </a:lnTo>
                  <a:lnTo>
                    <a:pt x="1792" y="10088"/>
                  </a:lnTo>
                  <a:lnTo>
                    <a:pt x="1792" y="10088"/>
                  </a:lnTo>
                  <a:lnTo>
                    <a:pt x="1865" y="9979"/>
                  </a:lnTo>
                  <a:lnTo>
                    <a:pt x="1975" y="9869"/>
                  </a:lnTo>
                  <a:lnTo>
                    <a:pt x="2084" y="9796"/>
                  </a:lnTo>
                  <a:lnTo>
                    <a:pt x="2194" y="9759"/>
                  </a:lnTo>
                  <a:lnTo>
                    <a:pt x="2194" y="9759"/>
                  </a:lnTo>
                  <a:lnTo>
                    <a:pt x="2377" y="9796"/>
                  </a:lnTo>
                  <a:lnTo>
                    <a:pt x="2377" y="9796"/>
                  </a:lnTo>
                  <a:lnTo>
                    <a:pt x="2669" y="9942"/>
                  </a:lnTo>
                  <a:lnTo>
                    <a:pt x="2998" y="10052"/>
                  </a:lnTo>
                  <a:lnTo>
                    <a:pt x="2998" y="10052"/>
                  </a:lnTo>
                  <a:lnTo>
                    <a:pt x="3364" y="10198"/>
                  </a:lnTo>
                  <a:lnTo>
                    <a:pt x="3583" y="10271"/>
                  </a:lnTo>
                  <a:lnTo>
                    <a:pt x="3766" y="10271"/>
                  </a:lnTo>
                  <a:lnTo>
                    <a:pt x="3766" y="10271"/>
                  </a:lnTo>
                  <a:lnTo>
                    <a:pt x="3839" y="10271"/>
                  </a:lnTo>
                  <a:lnTo>
                    <a:pt x="3839" y="10271"/>
                  </a:lnTo>
                  <a:lnTo>
                    <a:pt x="4095" y="10271"/>
                  </a:lnTo>
                  <a:lnTo>
                    <a:pt x="4095" y="10271"/>
                  </a:lnTo>
                  <a:lnTo>
                    <a:pt x="4387" y="10271"/>
                  </a:lnTo>
                  <a:lnTo>
                    <a:pt x="4679" y="10381"/>
                  </a:lnTo>
                  <a:lnTo>
                    <a:pt x="5228" y="10637"/>
                  </a:lnTo>
                  <a:lnTo>
                    <a:pt x="5228" y="10637"/>
                  </a:lnTo>
                  <a:lnTo>
                    <a:pt x="5484" y="10710"/>
                  </a:lnTo>
                  <a:lnTo>
                    <a:pt x="5739" y="10746"/>
                  </a:lnTo>
                  <a:lnTo>
                    <a:pt x="5739" y="10746"/>
                  </a:lnTo>
                  <a:lnTo>
                    <a:pt x="5922" y="10710"/>
                  </a:lnTo>
                  <a:lnTo>
                    <a:pt x="6105" y="10673"/>
                  </a:lnTo>
                  <a:lnTo>
                    <a:pt x="6251" y="10600"/>
                  </a:lnTo>
                  <a:lnTo>
                    <a:pt x="6434" y="10527"/>
                  </a:lnTo>
                  <a:lnTo>
                    <a:pt x="6434" y="10527"/>
                  </a:lnTo>
                  <a:lnTo>
                    <a:pt x="6544" y="10417"/>
                  </a:lnTo>
                  <a:lnTo>
                    <a:pt x="6617" y="10308"/>
                  </a:lnTo>
                  <a:lnTo>
                    <a:pt x="6653" y="10198"/>
                  </a:lnTo>
                  <a:lnTo>
                    <a:pt x="6653" y="10088"/>
                  </a:lnTo>
                  <a:lnTo>
                    <a:pt x="6580" y="9869"/>
                  </a:lnTo>
                  <a:lnTo>
                    <a:pt x="6434" y="9650"/>
                  </a:lnTo>
                  <a:lnTo>
                    <a:pt x="6434" y="9650"/>
                  </a:lnTo>
                  <a:lnTo>
                    <a:pt x="7530" y="8699"/>
                  </a:lnTo>
                  <a:lnTo>
                    <a:pt x="7530" y="8699"/>
                  </a:lnTo>
                  <a:lnTo>
                    <a:pt x="7640" y="8736"/>
                  </a:lnTo>
                  <a:lnTo>
                    <a:pt x="7640" y="8736"/>
                  </a:lnTo>
                  <a:lnTo>
                    <a:pt x="7932" y="8699"/>
                  </a:lnTo>
                  <a:lnTo>
                    <a:pt x="8188" y="8590"/>
                  </a:lnTo>
                  <a:lnTo>
                    <a:pt x="8444" y="8407"/>
                  </a:lnTo>
                  <a:lnTo>
                    <a:pt x="8664" y="8151"/>
                  </a:lnTo>
                  <a:lnTo>
                    <a:pt x="8919" y="7822"/>
                  </a:lnTo>
                  <a:lnTo>
                    <a:pt x="9139" y="7457"/>
                  </a:lnTo>
                  <a:lnTo>
                    <a:pt x="9358" y="7018"/>
                  </a:lnTo>
                  <a:lnTo>
                    <a:pt x="9577" y="6543"/>
                  </a:lnTo>
                  <a:lnTo>
                    <a:pt x="9577" y="6543"/>
                  </a:lnTo>
                  <a:lnTo>
                    <a:pt x="10016" y="6433"/>
                  </a:lnTo>
                  <a:lnTo>
                    <a:pt x="10235" y="6397"/>
                  </a:lnTo>
                  <a:lnTo>
                    <a:pt x="10491" y="6360"/>
                  </a:lnTo>
                  <a:lnTo>
                    <a:pt x="10491" y="6360"/>
                  </a:lnTo>
                  <a:lnTo>
                    <a:pt x="10674" y="6324"/>
                  </a:lnTo>
                  <a:lnTo>
                    <a:pt x="10893" y="6250"/>
                  </a:lnTo>
                  <a:lnTo>
                    <a:pt x="11039" y="6177"/>
                  </a:lnTo>
                  <a:lnTo>
                    <a:pt x="11222" y="6031"/>
                  </a:lnTo>
                  <a:lnTo>
                    <a:pt x="11222" y="6031"/>
                  </a:lnTo>
                  <a:lnTo>
                    <a:pt x="11661" y="5666"/>
                  </a:lnTo>
                  <a:lnTo>
                    <a:pt x="12099" y="5337"/>
                  </a:lnTo>
                  <a:lnTo>
                    <a:pt x="12611" y="5081"/>
                  </a:lnTo>
                  <a:lnTo>
                    <a:pt x="13123" y="4861"/>
                  </a:lnTo>
                  <a:lnTo>
                    <a:pt x="13123" y="4861"/>
                  </a:lnTo>
                  <a:lnTo>
                    <a:pt x="13525" y="4715"/>
                  </a:lnTo>
                  <a:lnTo>
                    <a:pt x="13708" y="4642"/>
                  </a:lnTo>
                  <a:lnTo>
                    <a:pt x="13890" y="4532"/>
                  </a:lnTo>
                  <a:lnTo>
                    <a:pt x="14037" y="4423"/>
                  </a:lnTo>
                  <a:lnTo>
                    <a:pt x="14146" y="4277"/>
                  </a:lnTo>
                  <a:lnTo>
                    <a:pt x="14219" y="4057"/>
                  </a:lnTo>
                  <a:lnTo>
                    <a:pt x="14219" y="3801"/>
                  </a:lnTo>
                  <a:lnTo>
                    <a:pt x="14219" y="3801"/>
                  </a:lnTo>
                  <a:lnTo>
                    <a:pt x="15389" y="3546"/>
                  </a:lnTo>
                  <a:lnTo>
                    <a:pt x="15389" y="3546"/>
                  </a:lnTo>
                  <a:lnTo>
                    <a:pt x="15206" y="4240"/>
                  </a:lnTo>
                  <a:lnTo>
                    <a:pt x="15206" y="4240"/>
                  </a:lnTo>
                  <a:lnTo>
                    <a:pt x="15170" y="4423"/>
                  </a:lnTo>
                  <a:lnTo>
                    <a:pt x="15060" y="4569"/>
                  </a:lnTo>
                  <a:lnTo>
                    <a:pt x="14914" y="4642"/>
                  </a:lnTo>
                  <a:lnTo>
                    <a:pt x="14768" y="4679"/>
                  </a:lnTo>
                  <a:lnTo>
                    <a:pt x="14768" y="4679"/>
                  </a:lnTo>
                  <a:lnTo>
                    <a:pt x="14658" y="4679"/>
                  </a:lnTo>
                  <a:lnTo>
                    <a:pt x="14658" y="4679"/>
                  </a:lnTo>
                  <a:lnTo>
                    <a:pt x="14475" y="4679"/>
                  </a:lnTo>
                  <a:lnTo>
                    <a:pt x="14475" y="4679"/>
                  </a:lnTo>
                  <a:lnTo>
                    <a:pt x="14219" y="4679"/>
                  </a:lnTo>
                  <a:lnTo>
                    <a:pt x="14000" y="4752"/>
                  </a:lnTo>
                  <a:lnTo>
                    <a:pt x="13817" y="4861"/>
                  </a:lnTo>
                  <a:lnTo>
                    <a:pt x="13635" y="5008"/>
                  </a:lnTo>
                  <a:lnTo>
                    <a:pt x="13232" y="5264"/>
                  </a:lnTo>
                  <a:lnTo>
                    <a:pt x="13050" y="5410"/>
                  </a:lnTo>
                  <a:lnTo>
                    <a:pt x="12867" y="5519"/>
                  </a:lnTo>
                  <a:lnTo>
                    <a:pt x="12867" y="5519"/>
                  </a:lnTo>
                  <a:lnTo>
                    <a:pt x="12757" y="5629"/>
                  </a:lnTo>
                  <a:lnTo>
                    <a:pt x="12684" y="5739"/>
                  </a:lnTo>
                  <a:lnTo>
                    <a:pt x="12611" y="5885"/>
                  </a:lnTo>
                  <a:lnTo>
                    <a:pt x="12575" y="6068"/>
                  </a:lnTo>
                  <a:lnTo>
                    <a:pt x="12575" y="6068"/>
                  </a:lnTo>
                  <a:lnTo>
                    <a:pt x="12575" y="6141"/>
                  </a:lnTo>
                  <a:lnTo>
                    <a:pt x="12611" y="6214"/>
                  </a:lnTo>
                  <a:lnTo>
                    <a:pt x="12648" y="6250"/>
                  </a:lnTo>
                  <a:lnTo>
                    <a:pt x="12721" y="6287"/>
                  </a:lnTo>
                  <a:lnTo>
                    <a:pt x="12867" y="6360"/>
                  </a:lnTo>
                  <a:lnTo>
                    <a:pt x="13013" y="6433"/>
                  </a:lnTo>
                  <a:lnTo>
                    <a:pt x="13013" y="6433"/>
                  </a:lnTo>
                  <a:lnTo>
                    <a:pt x="13123" y="6616"/>
                  </a:lnTo>
                  <a:lnTo>
                    <a:pt x="13123" y="6616"/>
                  </a:lnTo>
                  <a:lnTo>
                    <a:pt x="12465" y="7566"/>
                  </a:lnTo>
                  <a:lnTo>
                    <a:pt x="12465" y="7566"/>
                  </a:lnTo>
                  <a:lnTo>
                    <a:pt x="12392" y="7457"/>
                  </a:lnTo>
                  <a:lnTo>
                    <a:pt x="12392" y="7457"/>
                  </a:lnTo>
                  <a:lnTo>
                    <a:pt x="11149" y="7639"/>
                  </a:lnTo>
                  <a:lnTo>
                    <a:pt x="10528" y="7786"/>
                  </a:lnTo>
                  <a:lnTo>
                    <a:pt x="9943" y="7895"/>
                  </a:lnTo>
                  <a:lnTo>
                    <a:pt x="9943" y="7895"/>
                  </a:lnTo>
                  <a:lnTo>
                    <a:pt x="9724" y="7968"/>
                  </a:lnTo>
                  <a:lnTo>
                    <a:pt x="9541" y="8041"/>
                  </a:lnTo>
                  <a:lnTo>
                    <a:pt x="9431" y="8151"/>
                  </a:lnTo>
                  <a:lnTo>
                    <a:pt x="9358" y="8297"/>
                  </a:lnTo>
                  <a:lnTo>
                    <a:pt x="9358" y="8443"/>
                  </a:lnTo>
                  <a:lnTo>
                    <a:pt x="9358" y="8590"/>
                  </a:lnTo>
                  <a:lnTo>
                    <a:pt x="9431" y="8772"/>
                  </a:lnTo>
                  <a:lnTo>
                    <a:pt x="9541" y="8992"/>
                  </a:lnTo>
                  <a:lnTo>
                    <a:pt x="9541" y="8992"/>
                  </a:lnTo>
                  <a:lnTo>
                    <a:pt x="9724" y="9284"/>
                  </a:lnTo>
                  <a:lnTo>
                    <a:pt x="9797" y="9467"/>
                  </a:lnTo>
                  <a:lnTo>
                    <a:pt x="9870" y="9613"/>
                  </a:lnTo>
                  <a:lnTo>
                    <a:pt x="9870" y="9613"/>
                  </a:lnTo>
                  <a:lnTo>
                    <a:pt x="9870" y="9723"/>
                  </a:lnTo>
                  <a:lnTo>
                    <a:pt x="9833" y="9832"/>
                  </a:lnTo>
                  <a:lnTo>
                    <a:pt x="9797" y="9942"/>
                  </a:lnTo>
                  <a:lnTo>
                    <a:pt x="9724" y="10015"/>
                  </a:lnTo>
                  <a:lnTo>
                    <a:pt x="9724" y="10015"/>
                  </a:lnTo>
                  <a:lnTo>
                    <a:pt x="9541" y="10052"/>
                  </a:lnTo>
                  <a:lnTo>
                    <a:pt x="9431" y="10125"/>
                  </a:lnTo>
                  <a:lnTo>
                    <a:pt x="9358" y="10235"/>
                  </a:lnTo>
                  <a:lnTo>
                    <a:pt x="9285" y="10308"/>
                  </a:lnTo>
                  <a:lnTo>
                    <a:pt x="9285" y="10417"/>
                  </a:lnTo>
                  <a:lnTo>
                    <a:pt x="9321" y="10563"/>
                  </a:lnTo>
                  <a:lnTo>
                    <a:pt x="9431" y="10819"/>
                  </a:lnTo>
                  <a:lnTo>
                    <a:pt x="9431" y="10819"/>
                  </a:lnTo>
                  <a:lnTo>
                    <a:pt x="9468" y="10929"/>
                  </a:lnTo>
                  <a:lnTo>
                    <a:pt x="9468" y="11039"/>
                  </a:lnTo>
                  <a:lnTo>
                    <a:pt x="9431" y="11221"/>
                  </a:lnTo>
                  <a:lnTo>
                    <a:pt x="9431" y="11221"/>
                  </a:lnTo>
                  <a:lnTo>
                    <a:pt x="9468" y="11404"/>
                  </a:lnTo>
                  <a:lnTo>
                    <a:pt x="9504" y="11550"/>
                  </a:lnTo>
                  <a:lnTo>
                    <a:pt x="9541" y="11660"/>
                  </a:lnTo>
                  <a:lnTo>
                    <a:pt x="9650" y="11770"/>
                  </a:lnTo>
                  <a:lnTo>
                    <a:pt x="9724" y="11843"/>
                  </a:lnTo>
                  <a:lnTo>
                    <a:pt x="9870" y="11916"/>
                  </a:lnTo>
                  <a:lnTo>
                    <a:pt x="10016" y="11952"/>
                  </a:lnTo>
                  <a:lnTo>
                    <a:pt x="10162" y="11952"/>
                  </a:lnTo>
                  <a:lnTo>
                    <a:pt x="10162" y="11952"/>
                  </a:lnTo>
                  <a:lnTo>
                    <a:pt x="11076" y="11952"/>
                  </a:lnTo>
                  <a:lnTo>
                    <a:pt x="11076" y="11952"/>
                  </a:lnTo>
                  <a:lnTo>
                    <a:pt x="11368" y="11952"/>
                  </a:lnTo>
                  <a:lnTo>
                    <a:pt x="11368" y="11952"/>
                  </a:lnTo>
                  <a:lnTo>
                    <a:pt x="11405" y="11952"/>
                  </a:lnTo>
                  <a:lnTo>
                    <a:pt x="11405" y="11952"/>
                  </a:lnTo>
                  <a:lnTo>
                    <a:pt x="11588" y="11989"/>
                  </a:lnTo>
                  <a:lnTo>
                    <a:pt x="11770" y="12026"/>
                  </a:lnTo>
                  <a:lnTo>
                    <a:pt x="11953" y="12099"/>
                  </a:lnTo>
                  <a:lnTo>
                    <a:pt x="12099" y="12172"/>
                  </a:lnTo>
                  <a:lnTo>
                    <a:pt x="12684" y="12610"/>
                  </a:lnTo>
                  <a:lnTo>
                    <a:pt x="12684" y="12610"/>
                  </a:lnTo>
                  <a:lnTo>
                    <a:pt x="12794" y="12683"/>
                  </a:lnTo>
                  <a:lnTo>
                    <a:pt x="12867" y="12793"/>
                  </a:lnTo>
                  <a:lnTo>
                    <a:pt x="12940" y="12903"/>
                  </a:lnTo>
                  <a:lnTo>
                    <a:pt x="12977" y="13012"/>
                  </a:lnTo>
                  <a:lnTo>
                    <a:pt x="12977" y="13232"/>
                  </a:lnTo>
                  <a:lnTo>
                    <a:pt x="12903" y="13488"/>
                  </a:lnTo>
                  <a:lnTo>
                    <a:pt x="12903" y="13488"/>
                  </a:lnTo>
                  <a:lnTo>
                    <a:pt x="12903" y="13561"/>
                  </a:lnTo>
                  <a:lnTo>
                    <a:pt x="12903" y="13634"/>
                  </a:lnTo>
                  <a:lnTo>
                    <a:pt x="12903" y="13634"/>
                  </a:lnTo>
                  <a:lnTo>
                    <a:pt x="13013" y="13890"/>
                  </a:lnTo>
                  <a:lnTo>
                    <a:pt x="13086" y="14146"/>
                  </a:lnTo>
                  <a:lnTo>
                    <a:pt x="13123" y="14401"/>
                  </a:lnTo>
                  <a:lnTo>
                    <a:pt x="13159" y="14657"/>
                  </a:lnTo>
                  <a:lnTo>
                    <a:pt x="13159" y="15169"/>
                  </a:lnTo>
                  <a:lnTo>
                    <a:pt x="13196" y="15681"/>
                  </a:lnTo>
                  <a:lnTo>
                    <a:pt x="13196" y="15681"/>
                  </a:lnTo>
                  <a:lnTo>
                    <a:pt x="13232" y="16010"/>
                  </a:lnTo>
                  <a:lnTo>
                    <a:pt x="13196" y="16339"/>
                  </a:lnTo>
                  <a:lnTo>
                    <a:pt x="13123" y="16668"/>
                  </a:lnTo>
                  <a:lnTo>
                    <a:pt x="13013" y="16997"/>
                  </a:lnTo>
                  <a:lnTo>
                    <a:pt x="13013" y="16997"/>
                  </a:lnTo>
                  <a:lnTo>
                    <a:pt x="12867" y="17289"/>
                  </a:lnTo>
                  <a:lnTo>
                    <a:pt x="12794" y="17618"/>
                  </a:lnTo>
                  <a:lnTo>
                    <a:pt x="12757" y="17983"/>
                  </a:lnTo>
                  <a:lnTo>
                    <a:pt x="12794" y="18166"/>
                  </a:lnTo>
                  <a:lnTo>
                    <a:pt x="12830" y="18349"/>
                  </a:lnTo>
                  <a:lnTo>
                    <a:pt x="12830" y="18349"/>
                  </a:lnTo>
                  <a:lnTo>
                    <a:pt x="13635" y="18349"/>
                  </a:lnTo>
                  <a:lnTo>
                    <a:pt x="13635" y="18349"/>
                  </a:lnTo>
                  <a:lnTo>
                    <a:pt x="13671" y="18934"/>
                  </a:lnTo>
                  <a:lnTo>
                    <a:pt x="13671" y="18934"/>
                  </a:lnTo>
                  <a:lnTo>
                    <a:pt x="12940" y="18970"/>
                  </a:lnTo>
                  <a:lnTo>
                    <a:pt x="12940" y="18970"/>
                  </a:lnTo>
                  <a:lnTo>
                    <a:pt x="12721" y="19336"/>
                  </a:lnTo>
                  <a:lnTo>
                    <a:pt x="12611" y="19519"/>
                  </a:lnTo>
                  <a:lnTo>
                    <a:pt x="12538" y="19701"/>
                  </a:lnTo>
                  <a:lnTo>
                    <a:pt x="12538" y="19701"/>
                  </a:lnTo>
                  <a:lnTo>
                    <a:pt x="12538" y="19921"/>
                  </a:lnTo>
                  <a:lnTo>
                    <a:pt x="12538" y="20140"/>
                  </a:lnTo>
                  <a:lnTo>
                    <a:pt x="12611" y="20359"/>
                  </a:lnTo>
                  <a:lnTo>
                    <a:pt x="12684" y="20542"/>
                  </a:lnTo>
                  <a:lnTo>
                    <a:pt x="12684" y="20542"/>
                  </a:lnTo>
                  <a:lnTo>
                    <a:pt x="12721" y="20579"/>
                  </a:lnTo>
                  <a:lnTo>
                    <a:pt x="12794" y="20615"/>
                  </a:lnTo>
                  <a:lnTo>
                    <a:pt x="13013" y="20652"/>
                  </a:lnTo>
                  <a:lnTo>
                    <a:pt x="13013" y="20652"/>
                  </a:lnTo>
                  <a:lnTo>
                    <a:pt x="13159" y="20652"/>
                  </a:lnTo>
                  <a:lnTo>
                    <a:pt x="13269" y="20615"/>
                  </a:lnTo>
                  <a:lnTo>
                    <a:pt x="13269" y="20615"/>
                  </a:lnTo>
                  <a:lnTo>
                    <a:pt x="13379" y="20542"/>
                  </a:lnTo>
                  <a:lnTo>
                    <a:pt x="13488" y="20396"/>
                  </a:lnTo>
                  <a:lnTo>
                    <a:pt x="13671" y="20140"/>
                  </a:lnTo>
                  <a:lnTo>
                    <a:pt x="13671" y="20140"/>
                  </a:lnTo>
                  <a:lnTo>
                    <a:pt x="13854" y="20250"/>
                  </a:lnTo>
                  <a:lnTo>
                    <a:pt x="13927" y="20359"/>
                  </a:lnTo>
                  <a:lnTo>
                    <a:pt x="13963" y="20506"/>
                  </a:lnTo>
                  <a:lnTo>
                    <a:pt x="13890" y="20652"/>
                  </a:lnTo>
                  <a:lnTo>
                    <a:pt x="13890" y="20652"/>
                  </a:lnTo>
                  <a:lnTo>
                    <a:pt x="13635" y="21017"/>
                  </a:lnTo>
                  <a:lnTo>
                    <a:pt x="13488" y="21163"/>
                  </a:lnTo>
                  <a:lnTo>
                    <a:pt x="13306" y="21310"/>
                  </a:lnTo>
                  <a:lnTo>
                    <a:pt x="13306" y="21310"/>
                  </a:lnTo>
                  <a:lnTo>
                    <a:pt x="13013" y="21456"/>
                  </a:lnTo>
                  <a:lnTo>
                    <a:pt x="12794" y="21712"/>
                  </a:lnTo>
                  <a:lnTo>
                    <a:pt x="12794" y="21712"/>
                  </a:lnTo>
                  <a:lnTo>
                    <a:pt x="12538" y="22004"/>
                  </a:lnTo>
                  <a:lnTo>
                    <a:pt x="12355" y="22333"/>
                  </a:lnTo>
                  <a:lnTo>
                    <a:pt x="12282" y="22479"/>
                  </a:lnTo>
                  <a:lnTo>
                    <a:pt x="12246" y="22662"/>
                  </a:lnTo>
                  <a:lnTo>
                    <a:pt x="12209" y="22845"/>
                  </a:lnTo>
                  <a:lnTo>
                    <a:pt x="12246" y="23064"/>
                  </a:lnTo>
                  <a:lnTo>
                    <a:pt x="12246" y="23064"/>
                  </a:lnTo>
                  <a:lnTo>
                    <a:pt x="12209" y="23137"/>
                  </a:lnTo>
                  <a:lnTo>
                    <a:pt x="12172" y="23210"/>
                  </a:lnTo>
                  <a:lnTo>
                    <a:pt x="12099" y="23357"/>
                  </a:lnTo>
                  <a:lnTo>
                    <a:pt x="12099" y="23357"/>
                  </a:lnTo>
                  <a:lnTo>
                    <a:pt x="12063" y="23576"/>
                  </a:lnTo>
                  <a:lnTo>
                    <a:pt x="12026" y="23685"/>
                  </a:lnTo>
                  <a:lnTo>
                    <a:pt x="12026" y="23759"/>
                  </a:lnTo>
                  <a:lnTo>
                    <a:pt x="12026" y="23759"/>
                  </a:lnTo>
                  <a:lnTo>
                    <a:pt x="12136" y="24490"/>
                  </a:lnTo>
                  <a:lnTo>
                    <a:pt x="12209" y="24855"/>
                  </a:lnTo>
                  <a:lnTo>
                    <a:pt x="12319" y="25184"/>
                  </a:lnTo>
                  <a:lnTo>
                    <a:pt x="12319" y="25184"/>
                  </a:lnTo>
                  <a:lnTo>
                    <a:pt x="12465" y="25769"/>
                  </a:lnTo>
                  <a:lnTo>
                    <a:pt x="12611" y="26317"/>
                  </a:lnTo>
                  <a:lnTo>
                    <a:pt x="12867" y="27450"/>
                  </a:lnTo>
                  <a:lnTo>
                    <a:pt x="12867" y="27450"/>
                  </a:lnTo>
                  <a:lnTo>
                    <a:pt x="12977" y="27743"/>
                  </a:lnTo>
                  <a:lnTo>
                    <a:pt x="13050" y="27999"/>
                  </a:lnTo>
                  <a:lnTo>
                    <a:pt x="13159" y="28218"/>
                  </a:lnTo>
                  <a:lnTo>
                    <a:pt x="13306" y="28364"/>
                  </a:lnTo>
                  <a:lnTo>
                    <a:pt x="13488" y="28474"/>
                  </a:lnTo>
                  <a:lnTo>
                    <a:pt x="13708" y="28583"/>
                  </a:lnTo>
                  <a:lnTo>
                    <a:pt x="13963" y="28620"/>
                  </a:lnTo>
                  <a:lnTo>
                    <a:pt x="14292" y="28656"/>
                  </a:lnTo>
                  <a:lnTo>
                    <a:pt x="14292" y="28656"/>
                  </a:lnTo>
                  <a:lnTo>
                    <a:pt x="14439" y="28949"/>
                  </a:lnTo>
                  <a:lnTo>
                    <a:pt x="14621" y="29205"/>
                  </a:lnTo>
                  <a:lnTo>
                    <a:pt x="14731" y="29278"/>
                  </a:lnTo>
                  <a:lnTo>
                    <a:pt x="14841" y="29388"/>
                  </a:lnTo>
                  <a:lnTo>
                    <a:pt x="14987" y="29424"/>
                  </a:lnTo>
                  <a:lnTo>
                    <a:pt x="15133" y="29461"/>
                  </a:lnTo>
                  <a:lnTo>
                    <a:pt x="15133" y="29461"/>
                  </a:lnTo>
                  <a:lnTo>
                    <a:pt x="15279" y="29461"/>
                  </a:lnTo>
                  <a:lnTo>
                    <a:pt x="15462" y="29388"/>
                  </a:lnTo>
                  <a:lnTo>
                    <a:pt x="15462" y="29388"/>
                  </a:lnTo>
                  <a:lnTo>
                    <a:pt x="15754" y="28766"/>
                  </a:lnTo>
                  <a:lnTo>
                    <a:pt x="15754" y="28766"/>
                  </a:lnTo>
                  <a:lnTo>
                    <a:pt x="16303" y="27743"/>
                  </a:lnTo>
                  <a:lnTo>
                    <a:pt x="16851" y="26756"/>
                  </a:lnTo>
                  <a:lnTo>
                    <a:pt x="16851" y="26756"/>
                  </a:lnTo>
                  <a:lnTo>
                    <a:pt x="17070" y="26354"/>
                  </a:lnTo>
                  <a:lnTo>
                    <a:pt x="17180" y="26134"/>
                  </a:lnTo>
                  <a:lnTo>
                    <a:pt x="17253" y="25879"/>
                  </a:lnTo>
                  <a:lnTo>
                    <a:pt x="17253" y="25879"/>
                  </a:lnTo>
                  <a:lnTo>
                    <a:pt x="17290" y="25659"/>
                  </a:lnTo>
                  <a:lnTo>
                    <a:pt x="17399" y="25440"/>
                  </a:lnTo>
                  <a:lnTo>
                    <a:pt x="17509" y="25257"/>
                  </a:lnTo>
                  <a:lnTo>
                    <a:pt x="17619" y="25111"/>
                  </a:lnTo>
                  <a:lnTo>
                    <a:pt x="17801" y="25001"/>
                  </a:lnTo>
                  <a:lnTo>
                    <a:pt x="17984" y="24928"/>
                  </a:lnTo>
                  <a:lnTo>
                    <a:pt x="18203" y="24855"/>
                  </a:lnTo>
                  <a:lnTo>
                    <a:pt x="18459" y="24782"/>
                  </a:lnTo>
                  <a:lnTo>
                    <a:pt x="18459" y="24782"/>
                  </a:lnTo>
                  <a:lnTo>
                    <a:pt x="19081" y="24636"/>
                  </a:lnTo>
                  <a:lnTo>
                    <a:pt x="19373" y="24563"/>
                  </a:lnTo>
                  <a:lnTo>
                    <a:pt x="19629" y="24417"/>
                  </a:lnTo>
                  <a:lnTo>
                    <a:pt x="19921" y="24270"/>
                  </a:lnTo>
                  <a:lnTo>
                    <a:pt x="20177" y="24088"/>
                  </a:lnTo>
                  <a:lnTo>
                    <a:pt x="20397" y="23868"/>
                  </a:lnTo>
                  <a:lnTo>
                    <a:pt x="20616" y="23612"/>
                  </a:lnTo>
                  <a:lnTo>
                    <a:pt x="20616" y="23612"/>
                  </a:lnTo>
                  <a:lnTo>
                    <a:pt x="20799" y="23393"/>
                  </a:lnTo>
                  <a:lnTo>
                    <a:pt x="21054" y="23137"/>
                  </a:lnTo>
                  <a:lnTo>
                    <a:pt x="21310" y="22918"/>
                  </a:lnTo>
                  <a:lnTo>
                    <a:pt x="21566" y="22772"/>
                  </a:lnTo>
                  <a:lnTo>
                    <a:pt x="21566" y="22772"/>
                  </a:lnTo>
                  <a:lnTo>
                    <a:pt x="21895" y="22662"/>
                  </a:lnTo>
                  <a:lnTo>
                    <a:pt x="22224" y="22552"/>
                  </a:lnTo>
                  <a:lnTo>
                    <a:pt x="22919" y="22443"/>
                  </a:lnTo>
                  <a:lnTo>
                    <a:pt x="22919" y="22443"/>
                  </a:lnTo>
                  <a:lnTo>
                    <a:pt x="23394" y="22333"/>
                  </a:lnTo>
                  <a:lnTo>
                    <a:pt x="23869" y="22187"/>
                  </a:lnTo>
                  <a:lnTo>
                    <a:pt x="24271" y="21968"/>
                  </a:lnTo>
                  <a:lnTo>
                    <a:pt x="24673" y="21748"/>
                  </a:lnTo>
                  <a:lnTo>
                    <a:pt x="25002" y="21456"/>
                  </a:lnTo>
                  <a:lnTo>
                    <a:pt x="25368" y="21127"/>
                  </a:lnTo>
                  <a:lnTo>
                    <a:pt x="25660" y="20761"/>
                  </a:lnTo>
                  <a:lnTo>
                    <a:pt x="25989" y="20396"/>
                  </a:lnTo>
                  <a:lnTo>
                    <a:pt x="25989" y="20396"/>
                  </a:lnTo>
                  <a:lnTo>
                    <a:pt x="26025" y="20323"/>
                  </a:lnTo>
                  <a:lnTo>
                    <a:pt x="26025" y="20213"/>
                  </a:lnTo>
                  <a:lnTo>
                    <a:pt x="26025" y="20213"/>
                  </a:lnTo>
                  <a:lnTo>
                    <a:pt x="26062" y="19848"/>
                  </a:lnTo>
                  <a:lnTo>
                    <a:pt x="26025" y="19482"/>
                  </a:lnTo>
                  <a:lnTo>
                    <a:pt x="26025" y="19299"/>
                  </a:lnTo>
                  <a:lnTo>
                    <a:pt x="25952" y="19117"/>
                  </a:lnTo>
                  <a:lnTo>
                    <a:pt x="25879" y="18970"/>
                  </a:lnTo>
                  <a:lnTo>
                    <a:pt x="25733" y="18788"/>
                  </a:lnTo>
                  <a:lnTo>
                    <a:pt x="25733" y="18788"/>
                  </a:lnTo>
                  <a:lnTo>
                    <a:pt x="25916" y="18532"/>
                  </a:lnTo>
                  <a:lnTo>
                    <a:pt x="26062" y="18276"/>
                  </a:lnTo>
                  <a:lnTo>
                    <a:pt x="26099" y="18020"/>
                  </a:lnTo>
                  <a:lnTo>
                    <a:pt x="26099" y="17728"/>
                  </a:lnTo>
                  <a:lnTo>
                    <a:pt x="26099" y="17728"/>
                  </a:lnTo>
                  <a:lnTo>
                    <a:pt x="26099" y="17654"/>
                  </a:lnTo>
                  <a:lnTo>
                    <a:pt x="26135" y="17545"/>
                  </a:lnTo>
                  <a:lnTo>
                    <a:pt x="26281" y="17362"/>
                  </a:lnTo>
                  <a:lnTo>
                    <a:pt x="26281" y="17362"/>
                  </a:lnTo>
                  <a:lnTo>
                    <a:pt x="26537" y="17179"/>
                  </a:lnTo>
                  <a:lnTo>
                    <a:pt x="26866" y="17033"/>
                  </a:lnTo>
                  <a:lnTo>
                    <a:pt x="26866" y="17033"/>
                  </a:lnTo>
                  <a:lnTo>
                    <a:pt x="26903" y="16375"/>
                  </a:lnTo>
                  <a:lnTo>
                    <a:pt x="26903" y="16375"/>
                  </a:lnTo>
                  <a:lnTo>
                    <a:pt x="27122" y="16302"/>
                  </a:lnTo>
                  <a:lnTo>
                    <a:pt x="27305" y="16192"/>
                  </a:lnTo>
                  <a:lnTo>
                    <a:pt x="27378" y="16119"/>
                  </a:lnTo>
                  <a:lnTo>
                    <a:pt x="27414" y="16046"/>
                  </a:lnTo>
                  <a:lnTo>
                    <a:pt x="27414" y="15937"/>
                  </a:lnTo>
                  <a:lnTo>
                    <a:pt x="27341" y="15827"/>
                  </a:lnTo>
                  <a:lnTo>
                    <a:pt x="27341" y="15827"/>
                  </a:lnTo>
                  <a:lnTo>
                    <a:pt x="27268" y="15608"/>
                  </a:lnTo>
                  <a:lnTo>
                    <a:pt x="27232" y="15388"/>
                  </a:lnTo>
                  <a:lnTo>
                    <a:pt x="27232" y="15315"/>
                  </a:lnTo>
                  <a:lnTo>
                    <a:pt x="27268" y="15206"/>
                  </a:lnTo>
                  <a:lnTo>
                    <a:pt x="27341" y="15132"/>
                  </a:lnTo>
                  <a:lnTo>
                    <a:pt x="27451" y="15059"/>
                  </a:lnTo>
                  <a:lnTo>
                    <a:pt x="27451" y="15059"/>
                  </a:lnTo>
                  <a:lnTo>
                    <a:pt x="27487" y="14986"/>
                  </a:lnTo>
                  <a:lnTo>
                    <a:pt x="27487" y="14913"/>
                  </a:lnTo>
                  <a:lnTo>
                    <a:pt x="27487" y="14730"/>
                  </a:lnTo>
                  <a:lnTo>
                    <a:pt x="27487" y="14730"/>
                  </a:lnTo>
                  <a:lnTo>
                    <a:pt x="27451" y="14365"/>
                  </a:lnTo>
                  <a:lnTo>
                    <a:pt x="27341" y="14036"/>
                  </a:lnTo>
                  <a:lnTo>
                    <a:pt x="27268" y="13890"/>
                  </a:lnTo>
                  <a:lnTo>
                    <a:pt x="27159" y="13743"/>
                  </a:lnTo>
                  <a:lnTo>
                    <a:pt x="27049" y="13597"/>
                  </a:lnTo>
                  <a:lnTo>
                    <a:pt x="26903" y="13451"/>
                  </a:lnTo>
                  <a:lnTo>
                    <a:pt x="26903" y="13451"/>
                  </a:lnTo>
                  <a:lnTo>
                    <a:pt x="27085" y="13232"/>
                  </a:lnTo>
                  <a:lnTo>
                    <a:pt x="27159" y="13159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232" y="13122"/>
                  </a:lnTo>
                  <a:lnTo>
                    <a:pt x="27414" y="13159"/>
                  </a:lnTo>
                  <a:lnTo>
                    <a:pt x="27597" y="13232"/>
                  </a:lnTo>
                  <a:lnTo>
                    <a:pt x="27999" y="13415"/>
                  </a:lnTo>
                  <a:lnTo>
                    <a:pt x="27999" y="13415"/>
                  </a:lnTo>
                  <a:lnTo>
                    <a:pt x="28072" y="13195"/>
                  </a:lnTo>
                  <a:lnTo>
                    <a:pt x="28145" y="12976"/>
                  </a:lnTo>
                  <a:lnTo>
                    <a:pt x="28109" y="12757"/>
                  </a:lnTo>
                  <a:lnTo>
                    <a:pt x="28109" y="12610"/>
                  </a:lnTo>
                  <a:lnTo>
                    <a:pt x="28036" y="12501"/>
                  </a:lnTo>
                  <a:lnTo>
                    <a:pt x="28036" y="12501"/>
                  </a:lnTo>
                  <a:lnTo>
                    <a:pt x="27816" y="12172"/>
                  </a:lnTo>
                  <a:lnTo>
                    <a:pt x="27780" y="11989"/>
                  </a:lnTo>
                  <a:lnTo>
                    <a:pt x="27743" y="11806"/>
                  </a:lnTo>
                  <a:lnTo>
                    <a:pt x="27743" y="11623"/>
                  </a:lnTo>
                  <a:lnTo>
                    <a:pt x="27780" y="11441"/>
                  </a:lnTo>
                  <a:lnTo>
                    <a:pt x="27816" y="11221"/>
                  </a:lnTo>
                  <a:lnTo>
                    <a:pt x="27926" y="11039"/>
                  </a:lnTo>
                  <a:lnTo>
                    <a:pt x="27926" y="11039"/>
                  </a:lnTo>
                  <a:lnTo>
                    <a:pt x="27999" y="10892"/>
                  </a:lnTo>
                  <a:lnTo>
                    <a:pt x="28036" y="10710"/>
                  </a:lnTo>
                  <a:lnTo>
                    <a:pt x="28072" y="10381"/>
                  </a:lnTo>
                  <a:lnTo>
                    <a:pt x="28072" y="10381"/>
                  </a:lnTo>
                  <a:lnTo>
                    <a:pt x="28145" y="10088"/>
                  </a:lnTo>
                  <a:lnTo>
                    <a:pt x="28145" y="9942"/>
                  </a:lnTo>
                  <a:lnTo>
                    <a:pt x="28219" y="9832"/>
                  </a:lnTo>
                  <a:lnTo>
                    <a:pt x="28219" y="9832"/>
                  </a:lnTo>
                  <a:lnTo>
                    <a:pt x="28584" y="9101"/>
                  </a:lnTo>
                  <a:lnTo>
                    <a:pt x="28803" y="8772"/>
                  </a:lnTo>
                  <a:lnTo>
                    <a:pt x="29059" y="8443"/>
                  </a:lnTo>
                  <a:lnTo>
                    <a:pt x="29059" y="8443"/>
                  </a:lnTo>
                  <a:lnTo>
                    <a:pt x="29279" y="8151"/>
                  </a:lnTo>
                  <a:lnTo>
                    <a:pt x="29498" y="7859"/>
                  </a:lnTo>
                  <a:lnTo>
                    <a:pt x="29754" y="7566"/>
                  </a:lnTo>
                  <a:lnTo>
                    <a:pt x="29900" y="7420"/>
                  </a:lnTo>
                  <a:lnTo>
                    <a:pt x="30046" y="7310"/>
                  </a:lnTo>
                  <a:lnTo>
                    <a:pt x="30046" y="7310"/>
                  </a:lnTo>
                  <a:lnTo>
                    <a:pt x="30302" y="7128"/>
                  </a:lnTo>
                  <a:lnTo>
                    <a:pt x="30521" y="6945"/>
                  </a:lnTo>
                  <a:lnTo>
                    <a:pt x="30960" y="6506"/>
                  </a:lnTo>
                  <a:lnTo>
                    <a:pt x="30960" y="6506"/>
                  </a:lnTo>
                  <a:lnTo>
                    <a:pt x="30814" y="6214"/>
                  </a:lnTo>
                  <a:lnTo>
                    <a:pt x="30814" y="6214"/>
                  </a:lnTo>
                  <a:lnTo>
                    <a:pt x="30594" y="5921"/>
                  </a:lnTo>
                  <a:lnTo>
                    <a:pt x="30338" y="5739"/>
                  </a:lnTo>
                  <a:lnTo>
                    <a:pt x="30083" y="5629"/>
                  </a:lnTo>
                  <a:lnTo>
                    <a:pt x="29790" y="5592"/>
                  </a:lnTo>
                  <a:lnTo>
                    <a:pt x="29790" y="5592"/>
                  </a:lnTo>
                  <a:lnTo>
                    <a:pt x="29498" y="5629"/>
                  </a:lnTo>
                  <a:lnTo>
                    <a:pt x="29205" y="5739"/>
                  </a:lnTo>
                  <a:lnTo>
                    <a:pt x="29205" y="5739"/>
                  </a:lnTo>
                  <a:lnTo>
                    <a:pt x="28840" y="5921"/>
                  </a:lnTo>
                  <a:lnTo>
                    <a:pt x="28438" y="6104"/>
                  </a:lnTo>
                  <a:lnTo>
                    <a:pt x="28036" y="6287"/>
                  </a:lnTo>
                  <a:lnTo>
                    <a:pt x="27853" y="6397"/>
                  </a:lnTo>
                  <a:lnTo>
                    <a:pt x="27670" y="6543"/>
                  </a:lnTo>
                  <a:lnTo>
                    <a:pt x="27670" y="6543"/>
                  </a:lnTo>
                  <a:lnTo>
                    <a:pt x="27597" y="6579"/>
                  </a:lnTo>
                  <a:lnTo>
                    <a:pt x="27597" y="6579"/>
                  </a:lnTo>
                  <a:lnTo>
                    <a:pt x="27341" y="6579"/>
                  </a:lnTo>
                  <a:lnTo>
                    <a:pt x="27341" y="6579"/>
                  </a:lnTo>
                  <a:lnTo>
                    <a:pt x="27634" y="6287"/>
                  </a:lnTo>
                  <a:lnTo>
                    <a:pt x="27890" y="5995"/>
                  </a:lnTo>
                  <a:lnTo>
                    <a:pt x="27963" y="5812"/>
                  </a:lnTo>
                  <a:lnTo>
                    <a:pt x="28036" y="5666"/>
                  </a:lnTo>
                  <a:lnTo>
                    <a:pt x="28036" y="5483"/>
                  </a:lnTo>
                  <a:lnTo>
                    <a:pt x="28036" y="5264"/>
                  </a:lnTo>
                  <a:lnTo>
                    <a:pt x="28036" y="5264"/>
                  </a:lnTo>
                  <a:lnTo>
                    <a:pt x="27853" y="5190"/>
                  </a:lnTo>
                  <a:lnTo>
                    <a:pt x="27743" y="5154"/>
                  </a:lnTo>
                  <a:lnTo>
                    <a:pt x="27743" y="5154"/>
                  </a:lnTo>
                  <a:lnTo>
                    <a:pt x="27597" y="5190"/>
                  </a:lnTo>
                  <a:lnTo>
                    <a:pt x="27487" y="5264"/>
                  </a:lnTo>
                  <a:lnTo>
                    <a:pt x="27305" y="5446"/>
                  </a:lnTo>
                  <a:lnTo>
                    <a:pt x="27085" y="5629"/>
                  </a:lnTo>
                  <a:lnTo>
                    <a:pt x="26976" y="5702"/>
                  </a:lnTo>
                  <a:lnTo>
                    <a:pt x="26830" y="5702"/>
                  </a:lnTo>
                  <a:lnTo>
                    <a:pt x="26830" y="5702"/>
                  </a:lnTo>
                  <a:lnTo>
                    <a:pt x="26720" y="5008"/>
                  </a:lnTo>
                  <a:lnTo>
                    <a:pt x="26720" y="5008"/>
                  </a:lnTo>
                  <a:lnTo>
                    <a:pt x="26939" y="4861"/>
                  </a:lnTo>
                  <a:lnTo>
                    <a:pt x="27159" y="4788"/>
                  </a:lnTo>
                  <a:lnTo>
                    <a:pt x="27707" y="4679"/>
                  </a:lnTo>
                  <a:lnTo>
                    <a:pt x="27963" y="4606"/>
                  </a:lnTo>
                  <a:lnTo>
                    <a:pt x="28182" y="4496"/>
                  </a:lnTo>
                  <a:lnTo>
                    <a:pt x="28438" y="4313"/>
                  </a:lnTo>
                  <a:lnTo>
                    <a:pt x="28511" y="4204"/>
                  </a:lnTo>
                  <a:lnTo>
                    <a:pt x="28621" y="4057"/>
                  </a:lnTo>
                  <a:lnTo>
                    <a:pt x="28621" y="4057"/>
                  </a:lnTo>
                  <a:lnTo>
                    <a:pt x="27816" y="3436"/>
                  </a:lnTo>
                  <a:lnTo>
                    <a:pt x="27816" y="3436"/>
                  </a:lnTo>
                  <a:lnTo>
                    <a:pt x="27597" y="3326"/>
                  </a:lnTo>
                  <a:lnTo>
                    <a:pt x="27487" y="3253"/>
                  </a:lnTo>
                  <a:lnTo>
                    <a:pt x="27451" y="3180"/>
                  </a:lnTo>
                  <a:lnTo>
                    <a:pt x="27451" y="3180"/>
                  </a:lnTo>
                  <a:lnTo>
                    <a:pt x="27414" y="3070"/>
                  </a:lnTo>
                  <a:lnTo>
                    <a:pt x="27341" y="2961"/>
                  </a:lnTo>
                  <a:lnTo>
                    <a:pt x="27268" y="2888"/>
                  </a:lnTo>
                  <a:lnTo>
                    <a:pt x="27195" y="2851"/>
                  </a:lnTo>
                  <a:lnTo>
                    <a:pt x="26976" y="2815"/>
                  </a:lnTo>
                  <a:lnTo>
                    <a:pt x="26793" y="2741"/>
                  </a:lnTo>
                  <a:lnTo>
                    <a:pt x="26793" y="2741"/>
                  </a:lnTo>
                  <a:lnTo>
                    <a:pt x="26866" y="2522"/>
                  </a:lnTo>
                  <a:lnTo>
                    <a:pt x="26903" y="2449"/>
                  </a:lnTo>
                  <a:lnTo>
                    <a:pt x="26903" y="2376"/>
                  </a:lnTo>
                  <a:lnTo>
                    <a:pt x="26903" y="2376"/>
                  </a:lnTo>
                  <a:lnTo>
                    <a:pt x="26756" y="2157"/>
                  </a:lnTo>
                  <a:lnTo>
                    <a:pt x="26647" y="2084"/>
                  </a:lnTo>
                  <a:lnTo>
                    <a:pt x="26574" y="2047"/>
                  </a:lnTo>
                  <a:lnTo>
                    <a:pt x="26574" y="2047"/>
                  </a:lnTo>
                  <a:lnTo>
                    <a:pt x="25550" y="1718"/>
                  </a:lnTo>
                  <a:lnTo>
                    <a:pt x="24527" y="1426"/>
                  </a:lnTo>
                  <a:lnTo>
                    <a:pt x="24527" y="1426"/>
                  </a:lnTo>
                  <a:lnTo>
                    <a:pt x="24381" y="1426"/>
                  </a:lnTo>
                  <a:lnTo>
                    <a:pt x="24381" y="1426"/>
                  </a:lnTo>
                  <a:lnTo>
                    <a:pt x="24125" y="1462"/>
                  </a:lnTo>
                  <a:lnTo>
                    <a:pt x="23905" y="1535"/>
                  </a:lnTo>
                  <a:lnTo>
                    <a:pt x="23905" y="1535"/>
                  </a:lnTo>
                  <a:lnTo>
                    <a:pt x="23284" y="1864"/>
                  </a:lnTo>
                  <a:lnTo>
                    <a:pt x="22736" y="2193"/>
                  </a:lnTo>
                  <a:lnTo>
                    <a:pt x="22736" y="2193"/>
                  </a:lnTo>
                  <a:lnTo>
                    <a:pt x="22370" y="2084"/>
                  </a:lnTo>
                  <a:lnTo>
                    <a:pt x="22188" y="2047"/>
                  </a:lnTo>
                  <a:lnTo>
                    <a:pt x="22078" y="2010"/>
                  </a:lnTo>
                  <a:lnTo>
                    <a:pt x="22078" y="2010"/>
                  </a:lnTo>
                  <a:lnTo>
                    <a:pt x="21968" y="2010"/>
                  </a:lnTo>
                  <a:lnTo>
                    <a:pt x="21968" y="2010"/>
                  </a:lnTo>
                  <a:lnTo>
                    <a:pt x="21785" y="2084"/>
                  </a:lnTo>
                  <a:lnTo>
                    <a:pt x="21566" y="2193"/>
                  </a:lnTo>
                  <a:lnTo>
                    <a:pt x="21201" y="2412"/>
                  </a:lnTo>
                  <a:lnTo>
                    <a:pt x="21201" y="2412"/>
                  </a:lnTo>
                  <a:lnTo>
                    <a:pt x="21128" y="3070"/>
                  </a:lnTo>
                  <a:lnTo>
                    <a:pt x="21128" y="3070"/>
                  </a:lnTo>
                  <a:lnTo>
                    <a:pt x="20579" y="3107"/>
                  </a:lnTo>
                  <a:lnTo>
                    <a:pt x="20579" y="3107"/>
                  </a:lnTo>
                  <a:lnTo>
                    <a:pt x="20506" y="3326"/>
                  </a:lnTo>
                  <a:lnTo>
                    <a:pt x="20470" y="3546"/>
                  </a:lnTo>
                  <a:lnTo>
                    <a:pt x="20506" y="3765"/>
                  </a:lnTo>
                  <a:lnTo>
                    <a:pt x="20543" y="3948"/>
                  </a:lnTo>
                  <a:lnTo>
                    <a:pt x="20652" y="4386"/>
                  </a:lnTo>
                  <a:lnTo>
                    <a:pt x="20689" y="4606"/>
                  </a:lnTo>
                  <a:lnTo>
                    <a:pt x="20652" y="4825"/>
                  </a:lnTo>
                  <a:lnTo>
                    <a:pt x="20652" y="4825"/>
                  </a:lnTo>
                  <a:lnTo>
                    <a:pt x="20470" y="4642"/>
                  </a:lnTo>
                  <a:lnTo>
                    <a:pt x="20323" y="4423"/>
                  </a:lnTo>
                  <a:lnTo>
                    <a:pt x="20104" y="3911"/>
                  </a:lnTo>
                  <a:lnTo>
                    <a:pt x="19994" y="3655"/>
                  </a:lnTo>
                  <a:lnTo>
                    <a:pt x="19848" y="3436"/>
                  </a:lnTo>
                  <a:lnTo>
                    <a:pt x="19629" y="3253"/>
                  </a:lnTo>
                  <a:lnTo>
                    <a:pt x="19483" y="3180"/>
                  </a:lnTo>
                  <a:lnTo>
                    <a:pt x="19337" y="3144"/>
                  </a:lnTo>
                  <a:lnTo>
                    <a:pt x="19337" y="3144"/>
                  </a:lnTo>
                  <a:lnTo>
                    <a:pt x="19227" y="3875"/>
                  </a:lnTo>
                  <a:lnTo>
                    <a:pt x="19227" y="3875"/>
                  </a:lnTo>
                  <a:lnTo>
                    <a:pt x="19190" y="4057"/>
                  </a:lnTo>
                  <a:lnTo>
                    <a:pt x="19117" y="4204"/>
                  </a:lnTo>
                  <a:lnTo>
                    <a:pt x="19008" y="4313"/>
                  </a:lnTo>
                  <a:lnTo>
                    <a:pt x="18825" y="4350"/>
                  </a:lnTo>
                  <a:lnTo>
                    <a:pt x="18825" y="4350"/>
                  </a:lnTo>
                  <a:lnTo>
                    <a:pt x="18752" y="4350"/>
                  </a:lnTo>
                  <a:lnTo>
                    <a:pt x="18752" y="4350"/>
                  </a:lnTo>
                  <a:lnTo>
                    <a:pt x="18679" y="4057"/>
                  </a:lnTo>
                  <a:lnTo>
                    <a:pt x="18679" y="4057"/>
                  </a:lnTo>
                  <a:lnTo>
                    <a:pt x="18642" y="3838"/>
                  </a:lnTo>
                  <a:lnTo>
                    <a:pt x="18569" y="3655"/>
                  </a:lnTo>
                  <a:lnTo>
                    <a:pt x="18496" y="3472"/>
                  </a:lnTo>
                  <a:lnTo>
                    <a:pt x="18386" y="3363"/>
                  </a:lnTo>
                  <a:lnTo>
                    <a:pt x="18277" y="3253"/>
                  </a:lnTo>
                  <a:lnTo>
                    <a:pt x="18130" y="3180"/>
                  </a:lnTo>
                  <a:lnTo>
                    <a:pt x="17984" y="3144"/>
                  </a:lnTo>
                  <a:lnTo>
                    <a:pt x="17801" y="3107"/>
                  </a:lnTo>
                  <a:lnTo>
                    <a:pt x="17801" y="3107"/>
                  </a:lnTo>
                  <a:lnTo>
                    <a:pt x="17509" y="3144"/>
                  </a:lnTo>
                  <a:lnTo>
                    <a:pt x="17509" y="3144"/>
                  </a:lnTo>
                  <a:lnTo>
                    <a:pt x="16668" y="3326"/>
                  </a:lnTo>
                  <a:lnTo>
                    <a:pt x="15718" y="3546"/>
                  </a:lnTo>
                  <a:lnTo>
                    <a:pt x="15718" y="3546"/>
                  </a:lnTo>
                  <a:lnTo>
                    <a:pt x="15864" y="3290"/>
                  </a:lnTo>
                  <a:lnTo>
                    <a:pt x="15974" y="3107"/>
                  </a:lnTo>
                  <a:lnTo>
                    <a:pt x="15974" y="3107"/>
                  </a:lnTo>
                  <a:lnTo>
                    <a:pt x="16120" y="2778"/>
                  </a:lnTo>
                  <a:lnTo>
                    <a:pt x="16193" y="2595"/>
                  </a:lnTo>
                  <a:lnTo>
                    <a:pt x="16193" y="2412"/>
                  </a:lnTo>
                  <a:lnTo>
                    <a:pt x="16193" y="2412"/>
                  </a:lnTo>
                  <a:lnTo>
                    <a:pt x="16157" y="2266"/>
                  </a:lnTo>
                  <a:lnTo>
                    <a:pt x="16120" y="2084"/>
                  </a:lnTo>
                  <a:lnTo>
                    <a:pt x="15937" y="1791"/>
                  </a:lnTo>
                  <a:lnTo>
                    <a:pt x="15937" y="1791"/>
                  </a:lnTo>
                  <a:lnTo>
                    <a:pt x="15864" y="1681"/>
                  </a:lnTo>
                  <a:lnTo>
                    <a:pt x="15754" y="1572"/>
                  </a:lnTo>
                  <a:lnTo>
                    <a:pt x="15535" y="1389"/>
                  </a:lnTo>
                  <a:lnTo>
                    <a:pt x="15535" y="1389"/>
                  </a:lnTo>
                  <a:lnTo>
                    <a:pt x="15352" y="1279"/>
                  </a:lnTo>
                  <a:lnTo>
                    <a:pt x="15206" y="1170"/>
                  </a:lnTo>
                  <a:lnTo>
                    <a:pt x="15206" y="1170"/>
                  </a:lnTo>
                  <a:lnTo>
                    <a:pt x="14877" y="914"/>
                  </a:lnTo>
                  <a:lnTo>
                    <a:pt x="14548" y="695"/>
                  </a:lnTo>
                  <a:lnTo>
                    <a:pt x="14219" y="548"/>
                  </a:lnTo>
                  <a:lnTo>
                    <a:pt x="13890" y="402"/>
                  </a:lnTo>
                  <a:lnTo>
                    <a:pt x="13159" y="183"/>
                  </a:lnTo>
                  <a:lnTo>
                    <a:pt x="12428" y="0"/>
                  </a:lnTo>
                  <a:lnTo>
                    <a:pt x="12428" y="0"/>
                  </a:lnTo>
                  <a:lnTo>
                    <a:pt x="1228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6135125" y="4783300"/>
              <a:ext cx="518125" cy="460575"/>
            </a:xfrm>
            <a:custGeom>
              <a:avLst/>
              <a:gdLst/>
              <a:ahLst/>
              <a:cxnLst/>
              <a:rect l="l" t="t" r="r" b="b"/>
              <a:pathLst>
                <a:path w="20725" h="18423" extrusionOk="0">
                  <a:moveTo>
                    <a:pt x="15900" y="0"/>
                  </a:moveTo>
                  <a:lnTo>
                    <a:pt x="15534" y="1462"/>
                  </a:lnTo>
                  <a:lnTo>
                    <a:pt x="15279" y="2449"/>
                  </a:lnTo>
                  <a:lnTo>
                    <a:pt x="15169" y="2925"/>
                  </a:lnTo>
                  <a:lnTo>
                    <a:pt x="15023" y="3436"/>
                  </a:lnTo>
                  <a:lnTo>
                    <a:pt x="14950" y="3582"/>
                  </a:lnTo>
                  <a:lnTo>
                    <a:pt x="14840" y="3692"/>
                  </a:lnTo>
                  <a:lnTo>
                    <a:pt x="14730" y="3765"/>
                  </a:lnTo>
                  <a:lnTo>
                    <a:pt x="14584" y="3802"/>
                  </a:lnTo>
                  <a:lnTo>
                    <a:pt x="14511" y="3765"/>
                  </a:lnTo>
                  <a:lnTo>
                    <a:pt x="14401" y="3729"/>
                  </a:lnTo>
                  <a:lnTo>
                    <a:pt x="14328" y="3692"/>
                  </a:lnTo>
                  <a:lnTo>
                    <a:pt x="14255" y="3619"/>
                  </a:lnTo>
                  <a:lnTo>
                    <a:pt x="14145" y="3473"/>
                  </a:lnTo>
                  <a:lnTo>
                    <a:pt x="14036" y="3363"/>
                  </a:lnTo>
                  <a:lnTo>
                    <a:pt x="13780" y="3217"/>
                  </a:lnTo>
                  <a:lnTo>
                    <a:pt x="13268" y="2925"/>
                  </a:lnTo>
                  <a:lnTo>
                    <a:pt x="12976" y="2778"/>
                  </a:lnTo>
                  <a:lnTo>
                    <a:pt x="12756" y="2559"/>
                  </a:lnTo>
                  <a:lnTo>
                    <a:pt x="12574" y="2376"/>
                  </a:lnTo>
                  <a:lnTo>
                    <a:pt x="12391" y="2120"/>
                  </a:lnTo>
                  <a:lnTo>
                    <a:pt x="13159" y="622"/>
                  </a:lnTo>
                  <a:lnTo>
                    <a:pt x="12318" y="549"/>
                  </a:lnTo>
                  <a:lnTo>
                    <a:pt x="11916" y="512"/>
                  </a:lnTo>
                  <a:lnTo>
                    <a:pt x="11733" y="476"/>
                  </a:lnTo>
                  <a:lnTo>
                    <a:pt x="11587" y="402"/>
                  </a:lnTo>
                  <a:lnTo>
                    <a:pt x="11294" y="293"/>
                  </a:lnTo>
                  <a:lnTo>
                    <a:pt x="11148" y="256"/>
                  </a:lnTo>
                  <a:lnTo>
                    <a:pt x="11039" y="220"/>
                  </a:lnTo>
                  <a:lnTo>
                    <a:pt x="10856" y="256"/>
                  </a:lnTo>
                  <a:lnTo>
                    <a:pt x="10710" y="293"/>
                  </a:lnTo>
                  <a:lnTo>
                    <a:pt x="10600" y="439"/>
                  </a:lnTo>
                  <a:lnTo>
                    <a:pt x="10454" y="585"/>
                  </a:lnTo>
                  <a:lnTo>
                    <a:pt x="9869" y="256"/>
                  </a:lnTo>
                  <a:lnTo>
                    <a:pt x="9905" y="439"/>
                  </a:lnTo>
                  <a:lnTo>
                    <a:pt x="9905" y="622"/>
                  </a:lnTo>
                  <a:lnTo>
                    <a:pt x="9832" y="768"/>
                  </a:lnTo>
                  <a:lnTo>
                    <a:pt x="9723" y="914"/>
                  </a:lnTo>
                  <a:lnTo>
                    <a:pt x="9503" y="1170"/>
                  </a:lnTo>
                  <a:lnTo>
                    <a:pt x="9284" y="1426"/>
                  </a:lnTo>
                  <a:lnTo>
                    <a:pt x="8882" y="2047"/>
                  </a:lnTo>
                  <a:lnTo>
                    <a:pt x="8517" y="2047"/>
                  </a:lnTo>
                  <a:lnTo>
                    <a:pt x="8443" y="2011"/>
                  </a:lnTo>
                  <a:lnTo>
                    <a:pt x="8334" y="1938"/>
                  </a:lnTo>
                  <a:lnTo>
                    <a:pt x="8224" y="1865"/>
                  </a:lnTo>
                  <a:lnTo>
                    <a:pt x="8114" y="1755"/>
                  </a:lnTo>
                  <a:lnTo>
                    <a:pt x="8005" y="1682"/>
                  </a:lnTo>
                  <a:lnTo>
                    <a:pt x="7895" y="1645"/>
                  </a:lnTo>
                  <a:lnTo>
                    <a:pt x="7603" y="1645"/>
                  </a:lnTo>
                  <a:lnTo>
                    <a:pt x="7420" y="1718"/>
                  </a:lnTo>
                  <a:lnTo>
                    <a:pt x="7091" y="1865"/>
                  </a:lnTo>
                  <a:lnTo>
                    <a:pt x="6872" y="2084"/>
                  </a:lnTo>
                  <a:lnTo>
                    <a:pt x="6652" y="2303"/>
                  </a:lnTo>
                  <a:lnTo>
                    <a:pt x="6433" y="2559"/>
                  </a:lnTo>
                  <a:lnTo>
                    <a:pt x="6287" y="2742"/>
                  </a:lnTo>
                  <a:lnTo>
                    <a:pt x="6104" y="2925"/>
                  </a:lnTo>
                  <a:lnTo>
                    <a:pt x="5921" y="3071"/>
                  </a:lnTo>
                  <a:lnTo>
                    <a:pt x="5739" y="3144"/>
                  </a:lnTo>
                  <a:lnTo>
                    <a:pt x="5556" y="3180"/>
                  </a:lnTo>
                  <a:lnTo>
                    <a:pt x="5446" y="3253"/>
                  </a:lnTo>
                  <a:lnTo>
                    <a:pt x="5337" y="3327"/>
                  </a:lnTo>
                  <a:lnTo>
                    <a:pt x="5263" y="3400"/>
                  </a:lnTo>
                  <a:lnTo>
                    <a:pt x="5117" y="3582"/>
                  </a:lnTo>
                  <a:lnTo>
                    <a:pt x="5008" y="3838"/>
                  </a:lnTo>
                  <a:lnTo>
                    <a:pt x="4825" y="4240"/>
                  </a:lnTo>
                  <a:lnTo>
                    <a:pt x="4715" y="4423"/>
                  </a:lnTo>
                  <a:lnTo>
                    <a:pt x="4569" y="4569"/>
                  </a:lnTo>
                  <a:lnTo>
                    <a:pt x="4423" y="4716"/>
                  </a:lnTo>
                  <a:lnTo>
                    <a:pt x="4203" y="4825"/>
                  </a:lnTo>
                  <a:lnTo>
                    <a:pt x="3984" y="4935"/>
                  </a:lnTo>
                  <a:lnTo>
                    <a:pt x="3765" y="5008"/>
                  </a:lnTo>
                  <a:lnTo>
                    <a:pt x="3034" y="5154"/>
                  </a:lnTo>
                  <a:lnTo>
                    <a:pt x="2339" y="5337"/>
                  </a:lnTo>
                  <a:lnTo>
                    <a:pt x="1645" y="5629"/>
                  </a:lnTo>
                  <a:lnTo>
                    <a:pt x="987" y="5922"/>
                  </a:lnTo>
                  <a:lnTo>
                    <a:pt x="731" y="6141"/>
                  </a:lnTo>
                  <a:lnTo>
                    <a:pt x="512" y="6324"/>
                  </a:lnTo>
                  <a:lnTo>
                    <a:pt x="439" y="6470"/>
                  </a:lnTo>
                  <a:lnTo>
                    <a:pt x="366" y="6616"/>
                  </a:lnTo>
                  <a:lnTo>
                    <a:pt x="329" y="6762"/>
                  </a:lnTo>
                  <a:lnTo>
                    <a:pt x="292" y="6945"/>
                  </a:lnTo>
                  <a:lnTo>
                    <a:pt x="219" y="7274"/>
                  </a:lnTo>
                  <a:lnTo>
                    <a:pt x="146" y="7603"/>
                  </a:lnTo>
                  <a:lnTo>
                    <a:pt x="110" y="7786"/>
                  </a:lnTo>
                  <a:lnTo>
                    <a:pt x="110" y="7932"/>
                  </a:lnTo>
                  <a:lnTo>
                    <a:pt x="110" y="8115"/>
                  </a:lnTo>
                  <a:lnTo>
                    <a:pt x="183" y="8298"/>
                  </a:lnTo>
                  <a:lnTo>
                    <a:pt x="183" y="8371"/>
                  </a:lnTo>
                  <a:lnTo>
                    <a:pt x="146" y="8444"/>
                  </a:lnTo>
                  <a:lnTo>
                    <a:pt x="73" y="8553"/>
                  </a:lnTo>
                  <a:lnTo>
                    <a:pt x="37" y="8700"/>
                  </a:lnTo>
                  <a:lnTo>
                    <a:pt x="0" y="8846"/>
                  </a:lnTo>
                  <a:lnTo>
                    <a:pt x="0" y="8992"/>
                  </a:lnTo>
                  <a:lnTo>
                    <a:pt x="37" y="9284"/>
                  </a:lnTo>
                  <a:lnTo>
                    <a:pt x="73" y="9577"/>
                  </a:lnTo>
                  <a:lnTo>
                    <a:pt x="219" y="10637"/>
                  </a:lnTo>
                  <a:lnTo>
                    <a:pt x="402" y="11733"/>
                  </a:lnTo>
                  <a:lnTo>
                    <a:pt x="439" y="12172"/>
                  </a:lnTo>
                  <a:lnTo>
                    <a:pt x="402" y="12574"/>
                  </a:lnTo>
                  <a:lnTo>
                    <a:pt x="366" y="12793"/>
                  </a:lnTo>
                  <a:lnTo>
                    <a:pt x="292" y="12976"/>
                  </a:lnTo>
                  <a:lnTo>
                    <a:pt x="219" y="13195"/>
                  </a:lnTo>
                  <a:lnTo>
                    <a:pt x="73" y="13378"/>
                  </a:lnTo>
                  <a:lnTo>
                    <a:pt x="0" y="13561"/>
                  </a:lnTo>
                  <a:lnTo>
                    <a:pt x="0" y="13744"/>
                  </a:lnTo>
                  <a:lnTo>
                    <a:pt x="37" y="13927"/>
                  </a:lnTo>
                  <a:lnTo>
                    <a:pt x="146" y="14073"/>
                  </a:lnTo>
                  <a:lnTo>
                    <a:pt x="329" y="14255"/>
                  </a:lnTo>
                  <a:lnTo>
                    <a:pt x="548" y="14365"/>
                  </a:lnTo>
                  <a:lnTo>
                    <a:pt x="768" y="14438"/>
                  </a:lnTo>
                  <a:lnTo>
                    <a:pt x="1023" y="14475"/>
                  </a:lnTo>
                  <a:lnTo>
                    <a:pt x="1170" y="14475"/>
                  </a:lnTo>
                  <a:lnTo>
                    <a:pt x="1352" y="14438"/>
                  </a:lnTo>
                  <a:lnTo>
                    <a:pt x="1755" y="14219"/>
                  </a:lnTo>
                  <a:lnTo>
                    <a:pt x="2157" y="14036"/>
                  </a:lnTo>
                  <a:lnTo>
                    <a:pt x="2668" y="13817"/>
                  </a:lnTo>
                  <a:lnTo>
                    <a:pt x="2924" y="13744"/>
                  </a:lnTo>
                  <a:lnTo>
                    <a:pt x="3180" y="13707"/>
                  </a:lnTo>
                  <a:lnTo>
                    <a:pt x="3436" y="13744"/>
                  </a:lnTo>
                  <a:lnTo>
                    <a:pt x="3619" y="13780"/>
                  </a:lnTo>
                  <a:lnTo>
                    <a:pt x="3838" y="13817"/>
                  </a:lnTo>
                  <a:lnTo>
                    <a:pt x="4130" y="13780"/>
                  </a:lnTo>
                  <a:lnTo>
                    <a:pt x="4386" y="13671"/>
                  </a:lnTo>
                  <a:lnTo>
                    <a:pt x="4642" y="13524"/>
                  </a:lnTo>
                  <a:lnTo>
                    <a:pt x="4898" y="13378"/>
                  </a:lnTo>
                  <a:lnTo>
                    <a:pt x="5227" y="13159"/>
                  </a:lnTo>
                  <a:lnTo>
                    <a:pt x="5519" y="12976"/>
                  </a:lnTo>
                  <a:lnTo>
                    <a:pt x="5848" y="12867"/>
                  </a:lnTo>
                  <a:lnTo>
                    <a:pt x="6031" y="12830"/>
                  </a:lnTo>
                  <a:lnTo>
                    <a:pt x="6397" y="12830"/>
                  </a:lnTo>
                  <a:lnTo>
                    <a:pt x="6652" y="12793"/>
                  </a:lnTo>
                  <a:lnTo>
                    <a:pt x="6908" y="12720"/>
                  </a:lnTo>
                  <a:lnTo>
                    <a:pt x="7310" y="12611"/>
                  </a:lnTo>
                  <a:lnTo>
                    <a:pt x="7493" y="12574"/>
                  </a:lnTo>
                  <a:lnTo>
                    <a:pt x="7712" y="12538"/>
                  </a:lnTo>
                  <a:lnTo>
                    <a:pt x="8261" y="12538"/>
                  </a:lnTo>
                  <a:lnTo>
                    <a:pt x="8553" y="12574"/>
                  </a:lnTo>
                  <a:lnTo>
                    <a:pt x="8882" y="12684"/>
                  </a:lnTo>
                  <a:lnTo>
                    <a:pt x="9174" y="12793"/>
                  </a:lnTo>
                  <a:lnTo>
                    <a:pt x="9467" y="12940"/>
                  </a:lnTo>
                  <a:lnTo>
                    <a:pt x="9723" y="13086"/>
                  </a:lnTo>
                  <a:lnTo>
                    <a:pt x="9832" y="13195"/>
                  </a:lnTo>
                  <a:lnTo>
                    <a:pt x="9905" y="13305"/>
                  </a:lnTo>
                  <a:lnTo>
                    <a:pt x="9979" y="13415"/>
                  </a:lnTo>
                  <a:lnTo>
                    <a:pt x="10015" y="13598"/>
                  </a:lnTo>
                  <a:lnTo>
                    <a:pt x="10198" y="14182"/>
                  </a:lnTo>
                  <a:lnTo>
                    <a:pt x="10417" y="14767"/>
                  </a:lnTo>
                  <a:lnTo>
                    <a:pt x="11477" y="13963"/>
                  </a:lnTo>
                  <a:lnTo>
                    <a:pt x="11477" y="13963"/>
                  </a:lnTo>
                  <a:lnTo>
                    <a:pt x="11331" y="14548"/>
                  </a:lnTo>
                  <a:lnTo>
                    <a:pt x="11112" y="15096"/>
                  </a:lnTo>
                  <a:lnTo>
                    <a:pt x="11587" y="15060"/>
                  </a:lnTo>
                  <a:lnTo>
                    <a:pt x="11843" y="15462"/>
                  </a:lnTo>
                  <a:lnTo>
                    <a:pt x="11989" y="15754"/>
                  </a:lnTo>
                  <a:lnTo>
                    <a:pt x="12025" y="16083"/>
                  </a:lnTo>
                  <a:lnTo>
                    <a:pt x="12099" y="16558"/>
                  </a:lnTo>
                  <a:lnTo>
                    <a:pt x="12135" y="16851"/>
                  </a:lnTo>
                  <a:lnTo>
                    <a:pt x="12245" y="17143"/>
                  </a:lnTo>
                  <a:lnTo>
                    <a:pt x="12318" y="17253"/>
                  </a:lnTo>
                  <a:lnTo>
                    <a:pt x="12428" y="17362"/>
                  </a:lnTo>
                  <a:lnTo>
                    <a:pt x="12574" y="17472"/>
                  </a:lnTo>
                  <a:lnTo>
                    <a:pt x="12720" y="17545"/>
                  </a:lnTo>
                  <a:lnTo>
                    <a:pt x="13049" y="17691"/>
                  </a:lnTo>
                  <a:lnTo>
                    <a:pt x="13341" y="17874"/>
                  </a:lnTo>
                  <a:lnTo>
                    <a:pt x="13561" y="18020"/>
                  </a:lnTo>
                  <a:lnTo>
                    <a:pt x="13670" y="18057"/>
                  </a:lnTo>
                  <a:lnTo>
                    <a:pt x="13890" y="18057"/>
                  </a:lnTo>
                  <a:lnTo>
                    <a:pt x="13999" y="18020"/>
                  </a:lnTo>
                  <a:lnTo>
                    <a:pt x="14219" y="17874"/>
                  </a:lnTo>
                  <a:lnTo>
                    <a:pt x="14365" y="17838"/>
                  </a:lnTo>
                  <a:lnTo>
                    <a:pt x="14474" y="17801"/>
                  </a:lnTo>
                  <a:lnTo>
                    <a:pt x="15096" y="18422"/>
                  </a:lnTo>
                  <a:lnTo>
                    <a:pt x="15571" y="18093"/>
                  </a:lnTo>
                  <a:lnTo>
                    <a:pt x="16083" y="17764"/>
                  </a:lnTo>
                  <a:lnTo>
                    <a:pt x="16339" y="17655"/>
                  </a:lnTo>
                  <a:lnTo>
                    <a:pt x="16594" y="17582"/>
                  </a:lnTo>
                  <a:lnTo>
                    <a:pt x="16887" y="17509"/>
                  </a:lnTo>
                  <a:lnTo>
                    <a:pt x="17179" y="17472"/>
                  </a:lnTo>
                  <a:lnTo>
                    <a:pt x="17252" y="17472"/>
                  </a:lnTo>
                  <a:lnTo>
                    <a:pt x="17362" y="17033"/>
                  </a:lnTo>
                  <a:lnTo>
                    <a:pt x="17508" y="16595"/>
                  </a:lnTo>
                  <a:lnTo>
                    <a:pt x="17691" y="16193"/>
                  </a:lnTo>
                  <a:lnTo>
                    <a:pt x="17874" y="15791"/>
                  </a:lnTo>
                  <a:lnTo>
                    <a:pt x="18349" y="15023"/>
                  </a:lnTo>
                  <a:lnTo>
                    <a:pt x="18861" y="14255"/>
                  </a:lnTo>
                  <a:lnTo>
                    <a:pt x="19190" y="13780"/>
                  </a:lnTo>
                  <a:lnTo>
                    <a:pt x="19555" y="13342"/>
                  </a:lnTo>
                  <a:lnTo>
                    <a:pt x="19701" y="13086"/>
                  </a:lnTo>
                  <a:lnTo>
                    <a:pt x="19847" y="12867"/>
                  </a:lnTo>
                  <a:lnTo>
                    <a:pt x="19994" y="12574"/>
                  </a:lnTo>
                  <a:lnTo>
                    <a:pt x="20103" y="12282"/>
                  </a:lnTo>
                  <a:lnTo>
                    <a:pt x="20286" y="11733"/>
                  </a:lnTo>
                  <a:lnTo>
                    <a:pt x="20469" y="11149"/>
                  </a:lnTo>
                  <a:lnTo>
                    <a:pt x="20542" y="10856"/>
                  </a:lnTo>
                  <a:lnTo>
                    <a:pt x="20578" y="10564"/>
                  </a:lnTo>
                  <a:lnTo>
                    <a:pt x="20578" y="10271"/>
                  </a:lnTo>
                  <a:lnTo>
                    <a:pt x="20542" y="9942"/>
                  </a:lnTo>
                  <a:lnTo>
                    <a:pt x="20542" y="9760"/>
                  </a:lnTo>
                  <a:lnTo>
                    <a:pt x="20578" y="9613"/>
                  </a:lnTo>
                  <a:lnTo>
                    <a:pt x="20652" y="9358"/>
                  </a:lnTo>
                  <a:lnTo>
                    <a:pt x="20725" y="9138"/>
                  </a:lnTo>
                  <a:lnTo>
                    <a:pt x="20725" y="8956"/>
                  </a:lnTo>
                  <a:lnTo>
                    <a:pt x="20688" y="8736"/>
                  </a:lnTo>
                  <a:lnTo>
                    <a:pt x="20652" y="8553"/>
                  </a:lnTo>
                  <a:lnTo>
                    <a:pt x="20542" y="8371"/>
                  </a:lnTo>
                  <a:lnTo>
                    <a:pt x="20396" y="8188"/>
                  </a:lnTo>
                  <a:lnTo>
                    <a:pt x="20213" y="8005"/>
                  </a:lnTo>
                  <a:lnTo>
                    <a:pt x="20067" y="7859"/>
                  </a:lnTo>
                  <a:lnTo>
                    <a:pt x="19957" y="7640"/>
                  </a:lnTo>
                  <a:lnTo>
                    <a:pt x="19738" y="7201"/>
                  </a:lnTo>
                  <a:lnTo>
                    <a:pt x="19665" y="6982"/>
                  </a:lnTo>
                  <a:lnTo>
                    <a:pt x="19519" y="6799"/>
                  </a:lnTo>
                  <a:lnTo>
                    <a:pt x="19372" y="6616"/>
                  </a:lnTo>
                  <a:lnTo>
                    <a:pt x="19153" y="6470"/>
                  </a:lnTo>
                  <a:lnTo>
                    <a:pt x="19116" y="6433"/>
                  </a:lnTo>
                  <a:lnTo>
                    <a:pt x="19116" y="6360"/>
                  </a:lnTo>
                  <a:lnTo>
                    <a:pt x="19080" y="6214"/>
                  </a:lnTo>
                  <a:lnTo>
                    <a:pt x="18970" y="5812"/>
                  </a:lnTo>
                  <a:lnTo>
                    <a:pt x="18824" y="5483"/>
                  </a:lnTo>
                  <a:lnTo>
                    <a:pt x="18568" y="5227"/>
                  </a:lnTo>
                  <a:lnTo>
                    <a:pt x="18239" y="4971"/>
                  </a:lnTo>
                  <a:lnTo>
                    <a:pt x="18130" y="4898"/>
                  </a:lnTo>
                  <a:lnTo>
                    <a:pt x="17983" y="4789"/>
                  </a:lnTo>
                  <a:lnTo>
                    <a:pt x="17801" y="4533"/>
                  </a:lnTo>
                  <a:lnTo>
                    <a:pt x="17691" y="4277"/>
                  </a:lnTo>
                  <a:lnTo>
                    <a:pt x="17618" y="3948"/>
                  </a:lnTo>
                  <a:lnTo>
                    <a:pt x="17472" y="3107"/>
                  </a:lnTo>
                  <a:lnTo>
                    <a:pt x="17289" y="2230"/>
                  </a:lnTo>
                  <a:lnTo>
                    <a:pt x="17252" y="2120"/>
                  </a:lnTo>
                  <a:lnTo>
                    <a:pt x="17179" y="2011"/>
                  </a:lnTo>
                  <a:lnTo>
                    <a:pt x="16960" y="1865"/>
                  </a:lnTo>
                  <a:lnTo>
                    <a:pt x="16814" y="1718"/>
                  </a:lnTo>
                  <a:lnTo>
                    <a:pt x="16704" y="1572"/>
                  </a:lnTo>
                  <a:lnTo>
                    <a:pt x="16631" y="1389"/>
                  </a:lnTo>
                  <a:lnTo>
                    <a:pt x="16521" y="987"/>
                  </a:lnTo>
                  <a:lnTo>
                    <a:pt x="16412" y="585"/>
                  </a:lnTo>
                  <a:lnTo>
                    <a:pt x="16339" y="439"/>
                  </a:lnTo>
                  <a:lnTo>
                    <a:pt x="16229" y="293"/>
                  </a:lnTo>
                  <a:lnTo>
                    <a:pt x="1604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7"/>
            <p:cNvSpPr/>
            <p:nvPr/>
          </p:nvSpPr>
          <p:spPr>
            <a:xfrm>
              <a:off x="6135125" y="4783300"/>
              <a:ext cx="518125" cy="460575"/>
            </a:xfrm>
            <a:custGeom>
              <a:avLst/>
              <a:gdLst/>
              <a:ahLst/>
              <a:cxnLst/>
              <a:rect l="l" t="t" r="r" b="b"/>
              <a:pathLst>
                <a:path w="20725" h="18423" fill="none" extrusionOk="0">
                  <a:moveTo>
                    <a:pt x="16046" y="0"/>
                  </a:moveTo>
                  <a:lnTo>
                    <a:pt x="16046" y="0"/>
                  </a:lnTo>
                  <a:lnTo>
                    <a:pt x="15900" y="0"/>
                  </a:lnTo>
                  <a:lnTo>
                    <a:pt x="15900" y="0"/>
                  </a:lnTo>
                  <a:lnTo>
                    <a:pt x="15534" y="1462"/>
                  </a:lnTo>
                  <a:lnTo>
                    <a:pt x="15534" y="1462"/>
                  </a:lnTo>
                  <a:lnTo>
                    <a:pt x="15279" y="2449"/>
                  </a:lnTo>
                  <a:lnTo>
                    <a:pt x="15169" y="2925"/>
                  </a:lnTo>
                  <a:lnTo>
                    <a:pt x="15023" y="3436"/>
                  </a:lnTo>
                  <a:lnTo>
                    <a:pt x="15023" y="3436"/>
                  </a:lnTo>
                  <a:lnTo>
                    <a:pt x="14950" y="3582"/>
                  </a:lnTo>
                  <a:lnTo>
                    <a:pt x="14840" y="3692"/>
                  </a:lnTo>
                  <a:lnTo>
                    <a:pt x="14730" y="3765"/>
                  </a:lnTo>
                  <a:lnTo>
                    <a:pt x="14584" y="3802"/>
                  </a:lnTo>
                  <a:lnTo>
                    <a:pt x="14584" y="3802"/>
                  </a:lnTo>
                  <a:lnTo>
                    <a:pt x="14511" y="3765"/>
                  </a:lnTo>
                  <a:lnTo>
                    <a:pt x="14401" y="3729"/>
                  </a:lnTo>
                  <a:lnTo>
                    <a:pt x="14328" y="3692"/>
                  </a:lnTo>
                  <a:lnTo>
                    <a:pt x="14255" y="3619"/>
                  </a:lnTo>
                  <a:lnTo>
                    <a:pt x="14255" y="3619"/>
                  </a:lnTo>
                  <a:lnTo>
                    <a:pt x="14145" y="3473"/>
                  </a:lnTo>
                  <a:lnTo>
                    <a:pt x="14036" y="3363"/>
                  </a:lnTo>
                  <a:lnTo>
                    <a:pt x="13780" y="3217"/>
                  </a:lnTo>
                  <a:lnTo>
                    <a:pt x="13268" y="2925"/>
                  </a:lnTo>
                  <a:lnTo>
                    <a:pt x="13268" y="2925"/>
                  </a:lnTo>
                  <a:lnTo>
                    <a:pt x="12976" y="2778"/>
                  </a:lnTo>
                  <a:lnTo>
                    <a:pt x="12756" y="2559"/>
                  </a:lnTo>
                  <a:lnTo>
                    <a:pt x="12574" y="2376"/>
                  </a:lnTo>
                  <a:lnTo>
                    <a:pt x="12391" y="2120"/>
                  </a:lnTo>
                  <a:lnTo>
                    <a:pt x="12391" y="2120"/>
                  </a:lnTo>
                  <a:lnTo>
                    <a:pt x="13159" y="622"/>
                  </a:lnTo>
                  <a:lnTo>
                    <a:pt x="13159" y="622"/>
                  </a:lnTo>
                  <a:lnTo>
                    <a:pt x="12318" y="549"/>
                  </a:lnTo>
                  <a:lnTo>
                    <a:pt x="12318" y="549"/>
                  </a:lnTo>
                  <a:lnTo>
                    <a:pt x="11916" y="512"/>
                  </a:lnTo>
                  <a:lnTo>
                    <a:pt x="11733" y="476"/>
                  </a:lnTo>
                  <a:lnTo>
                    <a:pt x="11587" y="402"/>
                  </a:lnTo>
                  <a:lnTo>
                    <a:pt x="11587" y="402"/>
                  </a:lnTo>
                  <a:lnTo>
                    <a:pt x="11294" y="293"/>
                  </a:lnTo>
                  <a:lnTo>
                    <a:pt x="11148" y="256"/>
                  </a:lnTo>
                  <a:lnTo>
                    <a:pt x="11039" y="220"/>
                  </a:lnTo>
                  <a:lnTo>
                    <a:pt x="11039" y="220"/>
                  </a:lnTo>
                  <a:lnTo>
                    <a:pt x="10856" y="256"/>
                  </a:lnTo>
                  <a:lnTo>
                    <a:pt x="10710" y="293"/>
                  </a:lnTo>
                  <a:lnTo>
                    <a:pt x="10600" y="439"/>
                  </a:lnTo>
                  <a:lnTo>
                    <a:pt x="10454" y="585"/>
                  </a:lnTo>
                  <a:lnTo>
                    <a:pt x="10454" y="585"/>
                  </a:lnTo>
                  <a:lnTo>
                    <a:pt x="9869" y="256"/>
                  </a:lnTo>
                  <a:lnTo>
                    <a:pt x="9869" y="256"/>
                  </a:lnTo>
                  <a:lnTo>
                    <a:pt x="9905" y="439"/>
                  </a:lnTo>
                  <a:lnTo>
                    <a:pt x="9905" y="622"/>
                  </a:lnTo>
                  <a:lnTo>
                    <a:pt x="9832" y="768"/>
                  </a:lnTo>
                  <a:lnTo>
                    <a:pt x="9723" y="914"/>
                  </a:lnTo>
                  <a:lnTo>
                    <a:pt x="9723" y="914"/>
                  </a:lnTo>
                  <a:lnTo>
                    <a:pt x="9503" y="1170"/>
                  </a:lnTo>
                  <a:lnTo>
                    <a:pt x="9284" y="1426"/>
                  </a:lnTo>
                  <a:lnTo>
                    <a:pt x="8882" y="2047"/>
                  </a:lnTo>
                  <a:lnTo>
                    <a:pt x="8882" y="2047"/>
                  </a:lnTo>
                  <a:lnTo>
                    <a:pt x="8626" y="2047"/>
                  </a:lnTo>
                  <a:lnTo>
                    <a:pt x="8626" y="2047"/>
                  </a:lnTo>
                  <a:lnTo>
                    <a:pt x="8517" y="2047"/>
                  </a:lnTo>
                  <a:lnTo>
                    <a:pt x="8443" y="2011"/>
                  </a:lnTo>
                  <a:lnTo>
                    <a:pt x="8334" y="1938"/>
                  </a:lnTo>
                  <a:lnTo>
                    <a:pt x="8224" y="1865"/>
                  </a:lnTo>
                  <a:lnTo>
                    <a:pt x="8224" y="1865"/>
                  </a:lnTo>
                  <a:lnTo>
                    <a:pt x="8114" y="1755"/>
                  </a:lnTo>
                  <a:lnTo>
                    <a:pt x="8005" y="1682"/>
                  </a:lnTo>
                  <a:lnTo>
                    <a:pt x="7895" y="1645"/>
                  </a:lnTo>
                  <a:lnTo>
                    <a:pt x="7785" y="1645"/>
                  </a:lnTo>
                  <a:lnTo>
                    <a:pt x="7785" y="1645"/>
                  </a:lnTo>
                  <a:lnTo>
                    <a:pt x="7603" y="1645"/>
                  </a:lnTo>
                  <a:lnTo>
                    <a:pt x="7420" y="1718"/>
                  </a:lnTo>
                  <a:lnTo>
                    <a:pt x="7420" y="1718"/>
                  </a:lnTo>
                  <a:lnTo>
                    <a:pt x="7091" y="1865"/>
                  </a:lnTo>
                  <a:lnTo>
                    <a:pt x="6872" y="2084"/>
                  </a:lnTo>
                  <a:lnTo>
                    <a:pt x="6652" y="2303"/>
                  </a:lnTo>
                  <a:lnTo>
                    <a:pt x="6433" y="2559"/>
                  </a:lnTo>
                  <a:lnTo>
                    <a:pt x="6433" y="2559"/>
                  </a:lnTo>
                  <a:lnTo>
                    <a:pt x="6287" y="2742"/>
                  </a:lnTo>
                  <a:lnTo>
                    <a:pt x="6104" y="2925"/>
                  </a:lnTo>
                  <a:lnTo>
                    <a:pt x="5921" y="3071"/>
                  </a:lnTo>
                  <a:lnTo>
                    <a:pt x="5739" y="3144"/>
                  </a:lnTo>
                  <a:lnTo>
                    <a:pt x="5739" y="3144"/>
                  </a:lnTo>
                  <a:lnTo>
                    <a:pt x="5556" y="3180"/>
                  </a:lnTo>
                  <a:lnTo>
                    <a:pt x="5446" y="3253"/>
                  </a:lnTo>
                  <a:lnTo>
                    <a:pt x="5337" y="3327"/>
                  </a:lnTo>
                  <a:lnTo>
                    <a:pt x="5263" y="3400"/>
                  </a:lnTo>
                  <a:lnTo>
                    <a:pt x="5117" y="3582"/>
                  </a:lnTo>
                  <a:lnTo>
                    <a:pt x="5008" y="3838"/>
                  </a:lnTo>
                  <a:lnTo>
                    <a:pt x="5008" y="3838"/>
                  </a:lnTo>
                  <a:lnTo>
                    <a:pt x="4825" y="4240"/>
                  </a:lnTo>
                  <a:lnTo>
                    <a:pt x="4715" y="4423"/>
                  </a:lnTo>
                  <a:lnTo>
                    <a:pt x="4569" y="4569"/>
                  </a:lnTo>
                  <a:lnTo>
                    <a:pt x="4423" y="4716"/>
                  </a:lnTo>
                  <a:lnTo>
                    <a:pt x="4203" y="4825"/>
                  </a:lnTo>
                  <a:lnTo>
                    <a:pt x="3984" y="4935"/>
                  </a:lnTo>
                  <a:lnTo>
                    <a:pt x="3765" y="5008"/>
                  </a:lnTo>
                  <a:lnTo>
                    <a:pt x="3765" y="5008"/>
                  </a:lnTo>
                  <a:lnTo>
                    <a:pt x="3034" y="5154"/>
                  </a:lnTo>
                  <a:lnTo>
                    <a:pt x="2339" y="5337"/>
                  </a:lnTo>
                  <a:lnTo>
                    <a:pt x="1645" y="5629"/>
                  </a:lnTo>
                  <a:lnTo>
                    <a:pt x="987" y="5922"/>
                  </a:lnTo>
                  <a:lnTo>
                    <a:pt x="987" y="5922"/>
                  </a:lnTo>
                  <a:lnTo>
                    <a:pt x="731" y="6141"/>
                  </a:lnTo>
                  <a:lnTo>
                    <a:pt x="512" y="6324"/>
                  </a:lnTo>
                  <a:lnTo>
                    <a:pt x="439" y="6470"/>
                  </a:lnTo>
                  <a:lnTo>
                    <a:pt x="366" y="6616"/>
                  </a:lnTo>
                  <a:lnTo>
                    <a:pt x="329" y="6762"/>
                  </a:lnTo>
                  <a:lnTo>
                    <a:pt x="292" y="6945"/>
                  </a:lnTo>
                  <a:lnTo>
                    <a:pt x="292" y="6945"/>
                  </a:lnTo>
                  <a:lnTo>
                    <a:pt x="219" y="7274"/>
                  </a:lnTo>
                  <a:lnTo>
                    <a:pt x="146" y="7603"/>
                  </a:lnTo>
                  <a:lnTo>
                    <a:pt x="110" y="7786"/>
                  </a:lnTo>
                  <a:lnTo>
                    <a:pt x="110" y="7932"/>
                  </a:lnTo>
                  <a:lnTo>
                    <a:pt x="110" y="8115"/>
                  </a:lnTo>
                  <a:lnTo>
                    <a:pt x="183" y="8298"/>
                  </a:lnTo>
                  <a:lnTo>
                    <a:pt x="183" y="8298"/>
                  </a:lnTo>
                  <a:lnTo>
                    <a:pt x="183" y="8371"/>
                  </a:lnTo>
                  <a:lnTo>
                    <a:pt x="146" y="8444"/>
                  </a:lnTo>
                  <a:lnTo>
                    <a:pt x="146" y="8444"/>
                  </a:lnTo>
                  <a:lnTo>
                    <a:pt x="73" y="8553"/>
                  </a:lnTo>
                  <a:lnTo>
                    <a:pt x="37" y="8700"/>
                  </a:lnTo>
                  <a:lnTo>
                    <a:pt x="0" y="8846"/>
                  </a:lnTo>
                  <a:lnTo>
                    <a:pt x="0" y="8992"/>
                  </a:lnTo>
                  <a:lnTo>
                    <a:pt x="37" y="9284"/>
                  </a:lnTo>
                  <a:lnTo>
                    <a:pt x="73" y="9577"/>
                  </a:lnTo>
                  <a:lnTo>
                    <a:pt x="73" y="9577"/>
                  </a:lnTo>
                  <a:lnTo>
                    <a:pt x="219" y="10637"/>
                  </a:lnTo>
                  <a:lnTo>
                    <a:pt x="402" y="11733"/>
                  </a:lnTo>
                  <a:lnTo>
                    <a:pt x="402" y="11733"/>
                  </a:lnTo>
                  <a:lnTo>
                    <a:pt x="439" y="12172"/>
                  </a:lnTo>
                  <a:lnTo>
                    <a:pt x="402" y="12574"/>
                  </a:lnTo>
                  <a:lnTo>
                    <a:pt x="366" y="12793"/>
                  </a:lnTo>
                  <a:lnTo>
                    <a:pt x="292" y="12976"/>
                  </a:lnTo>
                  <a:lnTo>
                    <a:pt x="219" y="13195"/>
                  </a:lnTo>
                  <a:lnTo>
                    <a:pt x="73" y="13378"/>
                  </a:lnTo>
                  <a:lnTo>
                    <a:pt x="73" y="13378"/>
                  </a:lnTo>
                  <a:lnTo>
                    <a:pt x="0" y="13561"/>
                  </a:lnTo>
                  <a:lnTo>
                    <a:pt x="0" y="13744"/>
                  </a:lnTo>
                  <a:lnTo>
                    <a:pt x="37" y="13927"/>
                  </a:lnTo>
                  <a:lnTo>
                    <a:pt x="146" y="14073"/>
                  </a:lnTo>
                  <a:lnTo>
                    <a:pt x="146" y="14073"/>
                  </a:lnTo>
                  <a:lnTo>
                    <a:pt x="329" y="14255"/>
                  </a:lnTo>
                  <a:lnTo>
                    <a:pt x="548" y="14365"/>
                  </a:lnTo>
                  <a:lnTo>
                    <a:pt x="768" y="14438"/>
                  </a:lnTo>
                  <a:lnTo>
                    <a:pt x="1023" y="14475"/>
                  </a:lnTo>
                  <a:lnTo>
                    <a:pt x="1023" y="14475"/>
                  </a:lnTo>
                  <a:lnTo>
                    <a:pt x="1170" y="14475"/>
                  </a:lnTo>
                  <a:lnTo>
                    <a:pt x="1352" y="14438"/>
                  </a:lnTo>
                  <a:lnTo>
                    <a:pt x="1352" y="14438"/>
                  </a:lnTo>
                  <a:lnTo>
                    <a:pt x="1755" y="14219"/>
                  </a:lnTo>
                  <a:lnTo>
                    <a:pt x="2157" y="14036"/>
                  </a:lnTo>
                  <a:lnTo>
                    <a:pt x="2157" y="14036"/>
                  </a:lnTo>
                  <a:lnTo>
                    <a:pt x="2668" y="13817"/>
                  </a:lnTo>
                  <a:lnTo>
                    <a:pt x="2924" y="13744"/>
                  </a:lnTo>
                  <a:lnTo>
                    <a:pt x="3180" y="13707"/>
                  </a:lnTo>
                  <a:lnTo>
                    <a:pt x="3180" y="13707"/>
                  </a:lnTo>
                  <a:lnTo>
                    <a:pt x="3436" y="13744"/>
                  </a:lnTo>
                  <a:lnTo>
                    <a:pt x="3436" y="13744"/>
                  </a:lnTo>
                  <a:lnTo>
                    <a:pt x="3619" y="13780"/>
                  </a:lnTo>
                  <a:lnTo>
                    <a:pt x="3838" y="13817"/>
                  </a:lnTo>
                  <a:lnTo>
                    <a:pt x="3838" y="13817"/>
                  </a:lnTo>
                  <a:lnTo>
                    <a:pt x="4130" y="13780"/>
                  </a:lnTo>
                  <a:lnTo>
                    <a:pt x="4386" y="13671"/>
                  </a:lnTo>
                  <a:lnTo>
                    <a:pt x="4642" y="13524"/>
                  </a:lnTo>
                  <a:lnTo>
                    <a:pt x="4898" y="13378"/>
                  </a:lnTo>
                  <a:lnTo>
                    <a:pt x="4898" y="13378"/>
                  </a:lnTo>
                  <a:lnTo>
                    <a:pt x="5227" y="13159"/>
                  </a:lnTo>
                  <a:lnTo>
                    <a:pt x="5519" y="12976"/>
                  </a:lnTo>
                  <a:lnTo>
                    <a:pt x="5848" y="12867"/>
                  </a:lnTo>
                  <a:lnTo>
                    <a:pt x="6031" y="12830"/>
                  </a:lnTo>
                  <a:lnTo>
                    <a:pt x="6214" y="12830"/>
                  </a:lnTo>
                  <a:lnTo>
                    <a:pt x="6214" y="12830"/>
                  </a:lnTo>
                  <a:lnTo>
                    <a:pt x="6360" y="12830"/>
                  </a:lnTo>
                  <a:lnTo>
                    <a:pt x="6360" y="12830"/>
                  </a:lnTo>
                  <a:lnTo>
                    <a:pt x="6397" y="12830"/>
                  </a:lnTo>
                  <a:lnTo>
                    <a:pt x="6397" y="12830"/>
                  </a:lnTo>
                  <a:lnTo>
                    <a:pt x="6652" y="12793"/>
                  </a:lnTo>
                  <a:lnTo>
                    <a:pt x="6908" y="12720"/>
                  </a:lnTo>
                  <a:lnTo>
                    <a:pt x="6908" y="12720"/>
                  </a:lnTo>
                  <a:lnTo>
                    <a:pt x="7310" y="12611"/>
                  </a:lnTo>
                  <a:lnTo>
                    <a:pt x="7493" y="12574"/>
                  </a:lnTo>
                  <a:lnTo>
                    <a:pt x="7712" y="12538"/>
                  </a:lnTo>
                  <a:lnTo>
                    <a:pt x="7712" y="12538"/>
                  </a:lnTo>
                  <a:lnTo>
                    <a:pt x="7932" y="12538"/>
                  </a:lnTo>
                  <a:lnTo>
                    <a:pt x="7932" y="12538"/>
                  </a:lnTo>
                  <a:lnTo>
                    <a:pt x="8261" y="12538"/>
                  </a:lnTo>
                  <a:lnTo>
                    <a:pt x="8553" y="12574"/>
                  </a:lnTo>
                  <a:lnTo>
                    <a:pt x="8882" y="12684"/>
                  </a:lnTo>
                  <a:lnTo>
                    <a:pt x="9174" y="12793"/>
                  </a:lnTo>
                  <a:lnTo>
                    <a:pt x="9174" y="12793"/>
                  </a:lnTo>
                  <a:lnTo>
                    <a:pt x="9467" y="12940"/>
                  </a:lnTo>
                  <a:lnTo>
                    <a:pt x="9723" y="13086"/>
                  </a:lnTo>
                  <a:lnTo>
                    <a:pt x="9832" y="13195"/>
                  </a:lnTo>
                  <a:lnTo>
                    <a:pt x="9905" y="13305"/>
                  </a:lnTo>
                  <a:lnTo>
                    <a:pt x="9979" y="13415"/>
                  </a:lnTo>
                  <a:lnTo>
                    <a:pt x="10015" y="13598"/>
                  </a:lnTo>
                  <a:lnTo>
                    <a:pt x="10015" y="13598"/>
                  </a:lnTo>
                  <a:lnTo>
                    <a:pt x="10198" y="14182"/>
                  </a:lnTo>
                  <a:lnTo>
                    <a:pt x="10417" y="14767"/>
                  </a:lnTo>
                  <a:lnTo>
                    <a:pt x="10417" y="14767"/>
                  </a:lnTo>
                  <a:lnTo>
                    <a:pt x="11477" y="13963"/>
                  </a:lnTo>
                  <a:lnTo>
                    <a:pt x="11477" y="13963"/>
                  </a:lnTo>
                  <a:lnTo>
                    <a:pt x="11331" y="14548"/>
                  </a:lnTo>
                  <a:lnTo>
                    <a:pt x="11331" y="14548"/>
                  </a:lnTo>
                  <a:lnTo>
                    <a:pt x="11112" y="15096"/>
                  </a:lnTo>
                  <a:lnTo>
                    <a:pt x="11112" y="15096"/>
                  </a:lnTo>
                  <a:lnTo>
                    <a:pt x="11587" y="15060"/>
                  </a:lnTo>
                  <a:lnTo>
                    <a:pt x="11587" y="15060"/>
                  </a:lnTo>
                  <a:lnTo>
                    <a:pt x="11843" y="15462"/>
                  </a:lnTo>
                  <a:lnTo>
                    <a:pt x="11989" y="15754"/>
                  </a:lnTo>
                  <a:lnTo>
                    <a:pt x="12025" y="16083"/>
                  </a:lnTo>
                  <a:lnTo>
                    <a:pt x="12099" y="16558"/>
                  </a:lnTo>
                  <a:lnTo>
                    <a:pt x="12099" y="16558"/>
                  </a:lnTo>
                  <a:lnTo>
                    <a:pt x="12135" y="16851"/>
                  </a:lnTo>
                  <a:lnTo>
                    <a:pt x="12245" y="17143"/>
                  </a:lnTo>
                  <a:lnTo>
                    <a:pt x="12318" y="17253"/>
                  </a:lnTo>
                  <a:lnTo>
                    <a:pt x="12428" y="17362"/>
                  </a:lnTo>
                  <a:lnTo>
                    <a:pt x="12574" y="17472"/>
                  </a:lnTo>
                  <a:lnTo>
                    <a:pt x="12720" y="17545"/>
                  </a:lnTo>
                  <a:lnTo>
                    <a:pt x="12720" y="17545"/>
                  </a:lnTo>
                  <a:lnTo>
                    <a:pt x="13049" y="17691"/>
                  </a:lnTo>
                  <a:lnTo>
                    <a:pt x="13341" y="17874"/>
                  </a:lnTo>
                  <a:lnTo>
                    <a:pt x="13341" y="17874"/>
                  </a:lnTo>
                  <a:lnTo>
                    <a:pt x="13561" y="18020"/>
                  </a:lnTo>
                  <a:lnTo>
                    <a:pt x="13670" y="18057"/>
                  </a:lnTo>
                  <a:lnTo>
                    <a:pt x="13780" y="18057"/>
                  </a:lnTo>
                  <a:lnTo>
                    <a:pt x="13780" y="18057"/>
                  </a:lnTo>
                  <a:lnTo>
                    <a:pt x="13890" y="18057"/>
                  </a:lnTo>
                  <a:lnTo>
                    <a:pt x="13999" y="18020"/>
                  </a:lnTo>
                  <a:lnTo>
                    <a:pt x="14219" y="17874"/>
                  </a:lnTo>
                  <a:lnTo>
                    <a:pt x="14219" y="17874"/>
                  </a:lnTo>
                  <a:lnTo>
                    <a:pt x="14365" y="17838"/>
                  </a:lnTo>
                  <a:lnTo>
                    <a:pt x="14474" y="17801"/>
                  </a:lnTo>
                  <a:lnTo>
                    <a:pt x="14474" y="17801"/>
                  </a:lnTo>
                  <a:lnTo>
                    <a:pt x="15096" y="18422"/>
                  </a:lnTo>
                  <a:lnTo>
                    <a:pt x="15096" y="18422"/>
                  </a:lnTo>
                  <a:lnTo>
                    <a:pt x="15571" y="18093"/>
                  </a:lnTo>
                  <a:lnTo>
                    <a:pt x="16083" y="17764"/>
                  </a:lnTo>
                  <a:lnTo>
                    <a:pt x="16339" y="17655"/>
                  </a:lnTo>
                  <a:lnTo>
                    <a:pt x="16594" y="17582"/>
                  </a:lnTo>
                  <a:lnTo>
                    <a:pt x="16887" y="17509"/>
                  </a:lnTo>
                  <a:lnTo>
                    <a:pt x="17179" y="17472"/>
                  </a:lnTo>
                  <a:lnTo>
                    <a:pt x="17179" y="17472"/>
                  </a:lnTo>
                  <a:lnTo>
                    <a:pt x="17252" y="17472"/>
                  </a:lnTo>
                  <a:lnTo>
                    <a:pt x="17252" y="17472"/>
                  </a:lnTo>
                  <a:lnTo>
                    <a:pt x="17362" y="17033"/>
                  </a:lnTo>
                  <a:lnTo>
                    <a:pt x="17508" y="16595"/>
                  </a:lnTo>
                  <a:lnTo>
                    <a:pt x="17691" y="16193"/>
                  </a:lnTo>
                  <a:lnTo>
                    <a:pt x="17874" y="15791"/>
                  </a:lnTo>
                  <a:lnTo>
                    <a:pt x="18349" y="15023"/>
                  </a:lnTo>
                  <a:lnTo>
                    <a:pt x="18861" y="14255"/>
                  </a:lnTo>
                  <a:lnTo>
                    <a:pt x="18861" y="14255"/>
                  </a:lnTo>
                  <a:lnTo>
                    <a:pt x="19190" y="13780"/>
                  </a:lnTo>
                  <a:lnTo>
                    <a:pt x="19555" y="13342"/>
                  </a:lnTo>
                  <a:lnTo>
                    <a:pt x="19701" y="13086"/>
                  </a:lnTo>
                  <a:lnTo>
                    <a:pt x="19847" y="12867"/>
                  </a:lnTo>
                  <a:lnTo>
                    <a:pt x="19994" y="12574"/>
                  </a:lnTo>
                  <a:lnTo>
                    <a:pt x="20103" y="12282"/>
                  </a:lnTo>
                  <a:lnTo>
                    <a:pt x="20103" y="12282"/>
                  </a:lnTo>
                  <a:lnTo>
                    <a:pt x="20286" y="11733"/>
                  </a:lnTo>
                  <a:lnTo>
                    <a:pt x="20469" y="11149"/>
                  </a:lnTo>
                  <a:lnTo>
                    <a:pt x="20542" y="10856"/>
                  </a:lnTo>
                  <a:lnTo>
                    <a:pt x="20578" y="10564"/>
                  </a:lnTo>
                  <a:lnTo>
                    <a:pt x="20578" y="10271"/>
                  </a:lnTo>
                  <a:lnTo>
                    <a:pt x="20542" y="9942"/>
                  </a:lnTo>
                  <a:lnTo>
                    <a:pt x="20542" y="9942"/>
                  </a:lnTo>
                  <a:lnTo>
                    <a:pt x="20542" y="9760"/>
                  </a:lnTo>
                  <a:lnTo>
                    <a:pt x="20578" y="9613"/>
                  </a:lnTo>
                  <a:lnTo>
                    <a:pt x="20578" y="9613"/>
                  </a:lnTo>
                  <a:lnTo>
                    <a:pt x="20652" y="9358"/>
                  </a:lnTo>
                  <a:lnTo>
                    <a:pt x="20725" y="9138"/>
                  </a:lnTo>
                  <a:lnTo>
                    <a:pt x="20725" y="8956"/>
                  </a:lnTo>
                  <a:lnTo>
                    <a:pt x="20688" y="8736"/>
                  </a:lnTo>
                  <a:lnTo>
                    <a:pt x="20652" y="8553"/>
                  </a:lnTo>
                  <a:lnTo>
                    <a:pt x="20542" y="8371"/>
                  </a:lnTo>
                  <a:lnTo>
                    <a:pt x="20396" y="8188"/>
                  </a:lnTo>
                  <a:lnTo>
                    <a:pt x="20213" y="8005"/>
                  </a:lnTo>
                  <a:lnTo>
                    <a:pt x="20213" y="8005"/>
                  </a:lnTo>
                  <a:lnTo>
                    <a:pt x="20067" y="7859"/>
                  </a:lnTo>
                  <a:lnTo>
                    <a:pt x="19957" y="7640"/>
                  </a:lnTo>
                  <a:lnTo>
                    <a:pt x="19738" y="7201"/>
                  </a:lnTo>
                  <a:lnTo>
                    <a:pt x="19665" y="6982"/>
                  </a:lnTo>
                  <a:lnTo>
                    <a:pt x="19519" y="6799"/>
                  </a:lnTo>
                  <a:lnTo>
                    <a:pt x="19372" y="6616"/>
                  </a:lnTo>
                  <a:lnTo>
                    <a:pt x="19153" y="6470"/>
                  </a:lnTo>
                  <a:lnTo>
                    <a:pt x="19153" y="6470"/>
                  </a:lnTo>
                  <a:lnTo>
                    <a:pt x="19116" y="6433"/>
                  </a:lnTo>
                  <a:lnTo>
                    <a:pt x="19116" y="6360"/>
                  </a:lnTo>
                  <a:lnTo>
                    <a:pt x="19080" y="6214"/>
                  </a:lnTo>
                  <a:lnTo>
                    <a:pt x="19080" y="6214"/>
                  </a:lnTo>
                  <a:lnTo>
                    <a:pt x="18970" y="5812"/>
                  </a:lnTo>
                  <a:lnTo>
                    <a:pt x="18824" y="5483"/>
                  </a:lnTo>
                  <a:lnTo>
                    <a:pt x="18568" y="5227"/>
                  </a:lnTo>
                  <a:lnTo>
                    <a:pt x="18239" y="4971"/>
                  </a:lnTo>
                  <a:lnTo>
                    <a:pt x="18239" y="4971"/>
                  </a:lnTo>
                  <a:lnTo>
                    <a:pt x="18130" y="4898"/>
                  </a:lnTo>
                  <a:lnTo>
                    <a:pt x="17983" y="4789"/>
                  </a:lnTo>
                  <a:lnTo>
                    <a:pt x="17801" y="4533"/>
                  </a:lnTo>
                  <a:lnTo>
                    <a:pt x="17691" y="4277"/>
                  </a:lnTo>
                  <a:lnTo>
                    <a:pt x="17618" y="3948"/>
                  </a:lnTo>
                  <a:lnTo>
                    <a:pt x="17618" y="3948"/>
                  </a:lnTo>
                  <a:lnTo>
                    <a:pt x="17472" y="3107"/>
                  </a:lnTo>
                  <a:lnTo>
                    <a:pt x="17289" y="2230"/>
                  </a:lnTo>
                  <a:lnTo>
                    <a:pt x="17289" y="2230"/>
                  </a:lnTo>
                  <a:lnTo>
                    <a:pt x="17252" y="2120"/>
                  </a:lnTo>
                  <a:lnTo>
                    <a:pt x="17179" y="2011"/>
                  </a:lnTo>
                  <a:lnTo>
                    <a:pt x="17179" y="2011"/>
                  </a:lnTo>
                  <a:lnTo>
                    <a:pt x="16960" y="1865"/>
                  </a:lnTo>
                  <a:lnTo>
                    <a:pt x="16814" y="1718"/>
                  </a:lnTo>
                  <a:lnTo>
                    <a:pt x="16704" y="1572"/>
                  </a:lnTo>
                  <a:lnTo>
                    <a:pt x="16631" y="1389"/>
                  </a:lnTo>
                  <a:lnTo>
                    <a:pt x="16521" y="987"/>
                  </a:lnTo>
                  <a:lnTo>
                    <a:pt x="16412" y="585"/>
                  </a:lnTo>
                  <a:lnTo>
                    <a:pt x="16412" y="585"/>
                  </a:lnTo>
                  <a:lnTo>
                    <a:pt x="16339" y="439"/>
                  </a:lnTo>
                  <a:lnTo>
                    <a:pt x="16229" y="293"/>
                  </a:lnTo>
                  <a:lnTo>
                    <a:pt x="1604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7"/>
            <p:cNvSpPr/>
            <p:nvPr/>
          </p:nvSpPr>
          <p:spPr>
            <a:xfrm>
              <a:off x="3445850" y="3202450"/>
              <a:ext cx="233950" cy="221150"/>
            </a:xfrm>
            <a:custGeom>
              <a:avLst/>
              <a:gdLst/>
              <a:ahLst/>
              <a:cxnLst/>
              <a:rect l="l" t="t" r="r" b="b"/>
              <a:pathLst>
                <a:path w="9358" h="8846" extrusionOk="0">
                  <a:moveTo>
                    <a:pt x="2559" y="0"/>
                  </a:moveTo>
                  <a:lnTo>
                    <a:pt x="2157" y="73"/>
                  </a:lnTo>
                  <a:lnTo>
                    <a:pt x="2011" y="439"/>
                  </a:lnTo>
                  <a:lnTo>
                    <a:pt x="1937" y="622"/>
                  </a:lnTo>
                  <a:lnTo>
                    <a:pt x="1864" y="768"/>
                  </a:lnTo>
                  <a:lnTo>
                    <a:pt x="1316" y="1389"/>
                  </a:lnTo>
                  <a:lnTo>
                    <a:pt x="1024" y="1682"/>
                  </a:lnTo>
                  <a:lnTo>
                    <a:pt x="695" y="1937"/>
                  </a:lnTo>
                  <a:lnTo>
                    <a:pt x="475" y="2084"/>
                  </a:lnTo>
                  <a:lnTo>
                    <a:pt x="293" y="2266"/>
                  </a:lnTo>
                  <a:lnTo>
                    <a:pt x="146" y="2449"/>
                  </a:lnTo>
                  <a:lnTo>
                    <a:pt x="73" y="2632"/>
                  </a:lnTo>
                  <a:lnTo>
                    <a:pt x="0" y="2851"/>
                  </a:lnTo>
                  <a:lnTo>
                    <a:pt x="0" y="3071"/>
                  </a:lnTo>
                  <a:lnTo>
                    <a:pt x="0" y="3326"/>
                  </a:lnTo>
                  <a:lnTo>
                    <a:pt x="73" y="3582"/>
                  </a:lnTo>
                  <a:lnTo>
                    <a:pt x="146" y="3765"/>
                  </a:lnTo>
                  <a:lnTo>
                    <a:pt x="512" y="3838"/>
                  </a:lnTo>
                  <a:lnTo>
                    <a:pt x="804" y="3875"/>
                  </a:lnTo>
                  <a:lnTo>
                    <a:pt x="1060" y="3838"/>
                  </a:lnTo>
                  <a:lnTo>
                    <a:pt x="1316" y="3728"/>
                  </a:lnTo>
                  <a:lnTo>
                    <a:pt x="1572" y="3582"/>
                  </a:lnTo>
                  <a:lnTo>
                    <a:pt x="1828" y="3363"/>
                  </a:lnTo>
                  <a:lnTo>
                    <a:pt x="2047" y="3144"/>
                  </a:lnTo>
                  <a:lnTo>
                    <a:pt x="2193" y="3071"/>
                  </a:lnTo>
                  <a:lnTo>
                    <a:pt x="2376" y="3034"/>
                  </a:lnTo>
                  <a:lnTo>
                    <a:pt x="2486" y="3034"/>
                  </a:lnTo>
                  <a:lnTo>
                    <a:pt x="2595" y="3071"/>
                  </a:lnTo>
                  <a:lnTo>
                    <a:pt x="2303" y="3363"/>
                  </a:lnTo>
                  <a:lnTo>
                    <a:pt x="2193" y="3509"/>
                  </a:lnTo>
                  <a:lnTo>
                    <a:pt x="2120" y="3655"/>
                  </a:lnTo>
                  <a:lnTo>
                    <a:pt x="2120" y="3838"/>
                  </a:lnTo>
                  <a:lnTo>
                    <a:pt x="2157" y="3984"/>
                  </a:lnTo>
                  <a:lnTo>
                    <a:pt x="2266" y="4313"/>
                  </a:lnTo>
                  <a:lnTo>
                    <a:pt x="2011" y="4569"/>
                  </a:lnTo>
                  <a:lnTo>
                    <a:pt x="1828" y="4825"/>
                  </a:lnTo>
                  <a:lnTo>
                    <a:pt x="1791" y="4935"/>
                  </a:lnTo>
                  <a:lnTo>
                    <a:pt x="1791" y="5044"/>
                  </a:lnTo>
                  <a:lnTo>
                    <a:pt x="1828" y="5117"/>
                  </a:lnTo>
                  <a:lnTo>
                    <a:pt x="1901" y="5227"/>
                  </a:lnTo>
                  <a:lnTo>
                    <a:pt x="2011" y="5300"/>
                  </a:lnTo>
                  <a:lnTo>
                    <a:pt x="2193" y="5373"/>
                  </a:lnTo>
                  <a:lnTo>
                    <a:pt x="2632" y="5519"/>
                  </a:lnTo>
                  <a:lnTo>
                    <a:pt x="3107" y="5593"/>
                  </a:lnTo>
                  <a:lnTo>
                    <a:pt x="3363" y="5629"/>
                  </a:lnTo>
                  <a:lnTo>
                    <a:pt x="3546" y="5739"/>
                  </a:lnTo>
                  <a:lnTo>
                    <a:pt x="3692" y="5922"/>
                  </a:lnTo>
                  <a:lnTo>
                    <a:pt x="3838" y="6177"/>
                  </a:lnTo>
                  <a:lnTo>
                    <a:pt x="3363" y="6177"/>
                  </a:lnTo>
                  <a:lnTo>
                    <a:pt x="3253" y="6104"/>
                  </a:lnTo>
                  <a:lnTo>
                    <a:pt x="3144" y="6031"/>
                  </a:lnTo>
                  <a:lnTo>
                    <a:pt x="2997" y="5958"/>
                  </a:lnTo>
                  <a:lnTo>
                    <a:pt x="2705" y="5922"/>
                  </a:lnTo>
                  <a:lnTo>
                    <a:pt x="2120" y="5885"/>
                  </a:lnTo>
                  <a:lnTo>
                    <a:pt x="1864" y="5885"/>
                  </a:lnTo>
                  <a:lnTo>
                    <a:pt x="1718" y="5958"/>
                  </a:lnTo>
                  <a:lnTo>
                    <a:pt x="1572" y="6068"/>
                  </a:lnTo>
                  <a:lnTo>
                    <a:pt x="1499" y="6251"/>
                  </a:lnTo>
                  <a:lnTo>
                    <a:pt x="1462" y="6470"/>
                  </a:lnTo>
                  <a:lnTo>
                    <a:pt x="1462" y="6689"/>
                  </a:lnTo>
                  <a:lnTo>
                    <a:pt x="1499" y="6799"/>
                  </a:lnTo>
                  <a:lnTo>
                    <a:pt x="1535" y="6872"/>
                  </a:lnTo>
                  <a:lnTo>
                    <a:pt x="1609" y="6982"/>
                  </a:lnTo>
                  <a:lnTo>
                    <a:pt x="1718" y="7055"/>
                  </a:lnTo>
                  <a:lnTo>
                    <a:pt x="2340" y="7457"/>
                  </a:lnTo>
                  <a:lnTo>
                    <a:pt x="2340" y="7786"/>
                  </a:lnTo>
                  <a:lnTo>
                    <a:pt x="2340" y="8115"/>
                  </a:lnTo>
                  <a:lnTo>
                    <a:pt x="2376" y="8224"/>
                  </a:lnTo>
                  <a:lnTo>
                    <a:pt x="2413" y="8297"/>
                  </a:lnTo>
                  <a:lnTo>
                    <a:pt x="2486" y="8371"/>
                  </a:lnTo>
                  <a:lnTo>
                    <a:pt x="2595" y="8407"/>
                  </a:lnTo>
                  <a:lnTo>
                    <a:pt x="2961" y="8444"/>
                  </a:lnTo>
                  <a:lnTo>
                    <a:pt x="3290" y="8480"/>
                  </a:lnTo>
                  <a:lnTo>
                    <a:pt x="3655" y="8517"/>
                  </a:lnTo>
                  <a:lnTo>
                    <a:pt x="3838" y="8517"/>
                  </a:lnTo>
                  <a:lnTo>
                    <a:pt x="4021" y="8480"/>
                  </a:lnTo>
                  <a:lnTo>
                    <a:pt x="4204" y="8407"/>
                  </a:lnTo>
                  <a:lnTo>
                    <a:pt x="4386" y="8297"/>
                  </a:lnTo>
                  <a:lnTo>
                    <a:pt x="4460" y="8261"/>
                  </a:lnTo>
                  <a:lnTo>
                    <a:pt x="4642" y="8261"/>
                  </a:lnTo>
                  <a:lnTo>
                    <a:pt x="4789" y="8224"/>
                  </a:lnTo>
                  <a:lnTo>
                    <a:pt x="5483" y="8078"/>
                  </a:lnTo>
                  <a:lnTo>
                    <a:pt x="5848" y="8590"/>
                  </a:lnTo>
                  <a:lnTo>
                    <a:pt x="6251" y="8736"/>
                  </a:lnTo>
                  <a:lnTo>
                    <a:pt x="6433" y="8773"/>
                  </a:lnTo>
                  <a:lnTo>
                    <a:pt x="6653" y="8809"/>
                  </a:lnTo>
                  <a:lnTo>
                    <a:pt x="6945" y="8846"/>
                  </a:lnTo>
                  <a:lnTo>
                    <a:pt x="7164" y="8809"/>
                  </a:lnTo>
                  <a:lnTo>
                    <a:pt x="7274" y="8773"/>
                  </a:lnTo>
                  <a:lnTo>
                    <a:pt x="7311" y="8699"/>
                  </a:lnTo>
                  <a:lnTo>
                    <a:pt x="7420" y="8480"/>
                  </a:lnTo>
                  <a:lnTo>
                    <a:pt x="7493" y="8115"/>
                  </a:lnTo>
                  <a:lnTo>
                    <a:pt x="7530" y="8078"/>
                  </a:lnTo>
                  <a:lnTo>
                    <a:pt x="7603" y="8005"/>
                  </a:lnTo>
                  <a:lnTo>
                    <a:pt x="8115" y="8078"/>
                  </a:lnTo>
                  <a:lnTo>
                    <a:pt x="8188" y="7968"/>
                  </a:lnTo>
                  <a:lnTo>
                    <a:pt x="8224" y="7822"/>
                  </a:lnTo>
                  <a:lnTo>
                    <a:pt x="8261" y="7713"/>
                  </a:lnTo>
                  <a:lnTo>
                    <a:pt x="8261" y="7603"/>
                  </a:lnTo>
                  <a:lnTo>
                    <a:pt x="8224" y="7347"/>
                  </a:lnTo>
                  <a:lnTo>
                    <a:pt x="8078" y="7128"/>
                  </a:lnTo>
                  <a:lnTo>
                    <a:pt x="7822" y="6726"/>
                  </a:lnTo>
                  <a:lnTo>
                    <a:pt x="7749" y="6506"/>
                  </a:lnTo>
                  <a:lnTo>
                    <a:pt x="7676" y="6287"/>
                  </a:lnTo>
                  <a:lnTo>
                    <a:pt x="7640" y="6068"/>
                  </a:lnTo>
                  <a:lnTo>
                    <a:pt x="7640" y="5848"/>
                  </a:lnTo>
                  <a:lnTo>
                    <a:pt x="7713" y="5629"/>
                  </a:lnTo>
                  <a:lnTo>
                    <a:pt x="7859" y="5373"/>
                  </a:lnTo>
                  <a:lnTo>
                    <a:pt x="7895" y="5264"/>
                  </a:lnTo>
                  <a:lnTo>
                    <a:pt x="7895" y="5154"/>
                  </a:lnTo>
                  <a:lnTo>
                    <a:pt x="7895" y="5044"/>
                  </a:lnTo>
                  <a:lnTo>
                    <a:pt x="7932" y="4971"/>
                  </a:lnTo>
                  <a:lnTo>
                    <a:pt x="8042" y="4533"/>
                  </a:lnTo>
                  <a:lnTo>
                    <a:pt x="8224" y="4131"/>
                  </a:lnTo>
                  <a:lnTo>
                    <a:pt x="8334" y="3948"/>
                  </a:lnTo>
                  <a:lnTo>
                    <a:pt x="8480" y="3765"/>
                  </a:lnTo>
                  <a:lnTo>
                    <a:pt x="8626" y="3619"/>
                  </a:lnTo>
                  <a:lnTo>
                    <a:pt x="8846" y="3509"/>
                  </a:lnTo>
                  <a:lnTo>
                    <a:pt x="8992" y="3400"/>
                  </a:lnTo>
                  <a:lnTo>
                    <a:pt x="9102" y="3217"/>
                  </a:lnTo>
                  <a:lnTo>
                    <a:pt x="9357" y="2815"/>
                  </a:lnTo>
                  <a:lnTo>
                    <a:pt x="9138" y="2705"/>
                  </a:lnTo>
                  <a:lnTo>
                    <a:pt x="8955" y="2595"/>
                  </a:lnTo>
                  <a:lnTo>
                    <a:pt x="8773" y="2486"/>
                  </a:lnTo>
                  <a:lnTo>
                    <a:pt x="8626" y="2449"/>
                  </a:lnTo>
                  <a:lnTo>
                    <a:pt x="8517" y="2486"/>
                  </a:lnTo>
                  <a:lnTo>
                    <a:pt x="8407" y="2595"/>
                  </a:lnTo>
                  <a:lnTo>
                    <a:pt x="8297" y="2705"/>
                  </a:lnTo>
                  <a:lnTo>
                    <a:pt x="8188" y="2778"/>
                  </a:lnTo>
                  <a:lnTo>
                    <a:pt x="7932" y="2888"/>
                  </a:lnTo>
                  <a:lnTo>
                    <a:pt x="7384" y="3034"/>
                  </a:lnTo>
                  <a:lnTo>
                    <a:pt x="6835" y="4277"/>
                  </a:lnTo>
                  <a:lnTo>
                    <a:pt x="6616" y="3253"/>
                  </a:lnTo>
                  <a:lnTo>
                    <a:pt x="5848" y="3765"/>
                  </a:lnTo>
                  <a:lnTo>
                    <a:pt x="5848" y="3509"/>
                  </a:lnTo>
                  <a:lnTo>
                    <a:pt x="5848" y="3290"/>
                  </a:lnTo>
                  <a:lnTo>
                    <a:pt x="5775" y="3144"/>
                  </a:lnTo>
                  <a:lnTo>
                    <a:pt x="5702" y="2997"/>
                  </a:lnTo>
                  <a:lnTo>
                    <a:pt x="5593" y="2924"/>
                  </a:lnTo>
                  <a:lnTo>
                    <a:pt x="5446" y="2815"/>
                  </a:lnTo>
                  <a:lnTo>
                    <a:pt x="5154" y="2705"/>
                  </a:lnTo>
                  <a:lnTo>
                    <a:pt x="5044" y="2303"/>
                  </a:lnTo>
                  <a:lnTo>
                    <a:pt x="5008" y="2120"/>
                  </a:lnTo>
                  <a:lnTo>
                    <a:pt x="5008" y="1901"/>
                  </a:lnTo>
                  <a:lnTo>
                    <a:pt x="5008" y="1426"/>
                  </a:lnTo>
                  <a:lnTo>
                    <a:pt x="4971" y="1170"/>
                  </a:lnTo>
                  <a:lnTo>
                    <a:pt x="4898" y="987"/>
                  </a:lnTo>
                  <a:lnTo>
                    <a:pt x="4752" y="804"/>
                  </a:lnTo>
                  <a:lnTo>
                    <a:pt x="4606" y="658"/>
                  </a:lnTo>
                  <a:lnTo>
                    <a:pt x="4386" y="548"/>
                  </a:lnTo>
                  <a:lnTo>
                    <a:pt x="4094" y="475"/>
                  </a:lnTo>
                  <a:lnTo>
                    <a:pt x="4057" y="402"/>
                  </a:lnTo>
                  <a:lnTo>
                    <a:pt x="3802" y="220"/>
                  </a:lnTo>
                  <a:lnTo>
                    <a:pt x="3509" y="73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3592050" y="3417175"/>
              <a:ext cx="950" cy="25"/>
            </a:xfrm>
            <a:custGeom>
              <a:avLst/>
              <a:gdLst/>
              <a:ahLst/>
              <a:cxnLst/>
              <a:rect l="l" t="t" r="r" b="b"/>
              <a:pathLst>
                <a:path w="38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3445850" y="3202450"/>
              <a:ext cx="233950" cy="221150"/>
            </a:xfrm>
            <a:custGeom>
              <a:avLst/>
              <a:gdLst/>
              <a:ahLst/>
              <a:cxnLst/>
              <a:rect l="l" t="t" r="r" b="b"/>
              <a:pathLst>
                <a:path w="9358" h="8846" fill="none" extrusionOk="0">
                  <a:moveTo>
                    <a:pt x="2961" y="0"/>
                  </a:moveTo>
                  <a:lnTo>
                    <a:pt x="2961" y="0"/>
                  </a:lnTo>
                  <a:lnTo>
                    <a:pt x="2559" y="0"/>
                  </a:lnTo>
                  <a:lnTo>
                    <a:pt x="2157" y="73"/>
                  </a:lnTo>
                  <a:lnTo>
                    <a:pt x="2157" y="73"/>
                  </a:lnTo>
                  <a:lnTo>
                    <a:pt x="2011" y="439"/>
                  </a:lnTo>
                  <a:lnTo>
                    <a:pt x="1937" y="622"/>
                  </a:lnTo>
                  <a:lnTo>
                    <a:pt x="1864" y="768"/>
                  </a:lnTo>
                  <a:lnTo>
                    <a:pt x="1864" y="768"/>
                  </a:lnTo>
                  <a:lnTo>
                    <a:pt x="1316" y="1389"/>
                  </a:lnTo>
                  <a:lnTo>
                    <a:pt x="1024" y="1682"/>
                  </a:lnTo>
                  <a:lnTo>
                    <a:pt x="695" y="1937"/>
                  </a:lnTo>
                  <a:lnTo>
                    <a:pt x="695" y="1937"/>
                  </a:lnTo>
                  <a:lnTo>
                    <a:pt x="475" y="2084"/>
                  </a:lnTo>
                  <a:lnTo>
                    <a:pt x="293" y="2266"/>
                  </a:lnTo>
                  <a:lnTo>
                    <a:pt x="146" y="2449"/>
                  </a:lnTo>
                  <a:lnTo>
                    <a:pt x="73" y="2632"/>
                  </a:lnTo>
                  <a:lnTo>
                    <a:pt x="0" y="2851"/>
                  </a:lnTo>
                  <a:lnTo>
                    <a:pt x="0" y="3071"/>
                  </a:lnTo>
                  <a:lnTo>
                    <a:pt x="0" y="3326"/>
                  </a:lnTo>
                  <a:lnTo>
                    <a:pt x="73" y="3582"/>
                  </a:lnTo>
                  <a:lnTo>
                    <a:pt x="73" y="3582"/>
                  </a:lnTo>
                  <a:lnTo>
                    <a:pt x="146" y="3765"/>
                  </a:lnTo>
                  <a:lnTo>
                    <a:pt x="146" y="3765"/>
                  </a:lnTo>
                  <a:lnTo>
                    <a:pt x="512" y="3838"/>
                  </a:lnTo>
                  <a:lnTo>
                    <a:pt x="804" y="3875"/>
                  </a:lnTo>
                  <a:lnTo>
                    <a:pt x="804" y="3875"/>
                  </a:lnTo>
                  <a:lnTo>
                    <a:pt x="1060" y="3838"/>
                  </a:lnTo>
                  <a:lnTo>
                    <a:pt x="1316" y="3728"/>
                  </a:lnTo>
                  <a:lnTo>
                    <a:pt x="1572" y="3582"/>
                  </a:lnTo>
                  <a:lnTo>
                    <a:pt x="1828" y="3363"/>
                  </a:lnTo>
                  <a:lnTo>
                    <a:pt x="1828" y="3363"/>
                  </a:lnTo>
                  <a:lnTo>
                    <a:pt x="2047" y="3144"/>
                  </a:lnTo>
                  <a:lnTo>
                    <a:pt x="2193" y="3071"/>
                  </a:lnTo>
                  <a:lnTo>
                    <a:pt x="2376" y="3034"/>
                  </a:lnTo>
                  <a:lnTo>
                    <a:pt x="2376" y="3034"/>
                  </a:lnTo>
                  <a:lnTo>
                    <a:pt x="2486" y="3034"/>
                  </a:lnTo>
                  <a:lnTo>
                    <a:pt x="2595" y="3071"/>
                  </a:lnTo>
                  <a:lnTo>
                    <a:pt x="2595" y="3071"/>
                  </a:lnTo>
                  <a:lnTo>
                    <a:pt x="2303" y="3363"/>
                  </a:lnTo>
                  <a:lnTo>
                    <a:pt x="2193" y="3509"/>
                  </a:lnTo>
                  <a:lnTo>
                    <a:pt x="2120" y="3655"/>
                  </a:lnTo>
                  <a:lnTo>
                    <a:pt x="2120" y="3655"/>
                  </a:lnTo>
                  <a:lnTo>
                    <a:pt x="2120" y="3838"/>
                  </a:lnTo>
                  <a:lnTo>
                    <a:pt x="2157" y="3984"/>
                  </a:lnTo>
                  <a:lnTo>
                    <a:pt x="2266" y="4313"/>
                  </a:lnTo>
                  <a:lnTo>
                    <a:pt x="2266" y="4313"/>
                  </a:lnTo>
                  <a:lnTo>
                    <a:pt x="2011" y="4569"/>
                  </a:lnTo>
                  <a:lnTo>
                    <a:pt x="2011" y="4569"/>
                  </a:lnTo>
                  <a:lnTo>
                    <a:pt x="1828" y="4825"/>
                  </a:lnTo>
                  <a:lnTo>
                    <a:pt x="1791" y="4935"/>
                  </a:lnTo>
                  <a:lnTo>
                    <a:pt x="1791" y="5044"/>
                  </a:lnTo>
                  <a:lnTo>
                    <a:pt x="1828" y="5117"/>
                  </a:lnTo>
                  <a:lnTo>
                    <a:pt x="1901" y="5227"/>
                  </a:lnTo>
                  <a:lnTo>
                    <a:pt x="2011" y="5300"/>
                  </a:lnTo>
                  <a:lnTo>
                    <a:pt x="2193" y="5373"/>
                  </a:lnTo>
                  <a:lnTo>
                    <a:pt x="2193" y="5373"/>
                  </a:lnTo>
                  <a:lnTo>
                    <a:pt x="2632" y="5519"/>
                  </a:lnTo>
                  <a:lnTo>
                    <a:pt x="3107" y="5593"/>
                  </a:lnTo>
                  <a:lnTo>
                    <a:pt x="3107" y="5593"/>
                  </a:lnTo>
                  <a:lnTo>
                    <a:pt x="3363" y="5629"/>
                  </a:lnTo>
                  <a:lnTo>
                    <a:pt x="3546" y="5739"/>
                  </a:lnTo>
                  <a:lnTo>
                    <a:pt x="3692" y="5922"/>
                  </a:lnTo>
                  <a:lnTo>
                    <a:pt x="3838" y="6177"/>
                  </a:lnTo>
                  <a:lnTo>
                    <a:pt x="3838" y="6177"/>
                  </a:lnTo>
                  <a:lnTo>
                    <a:pt x="3729" y="6177"/>
                  </a:lnTo>
                  <a:lnTo>
                    <a:pt x="3729" y="6177"/>
                  </a:lnTo>
                  <a:lnTo>
                    <a:pt x="3619" y="6177"/>
                  </a:lnTo>
                  <a:lnTo>
                    <a:pt x="3619" y="6177"/>
                  </a:lnTo>
                  <a:lnTo>
                    <a:pt x="3473" y="6177"/>
                  </a:lnTo>
                  <a:lnTo>
                    <a:pt x="3473" y="6177"/>
                  </a:lnTo>
                  <a:lnTo>
                    <a:pt x="3363" y="6177"/>
                  </a:lnTo>
                  <a:lnTo>
                    <a:pt x="3253" y="6104"/>
                  </a:lnTo>
                  <a:lnTo>
                    <a:pt x="3253" y="6104"/>
                  </a:lnTo>
                  <a:lnTo>
                    <a:pt x="3144" y="6031"/>
                  </a:lnTo>
                  <a:lnTo>
                    <a:pt x="2997" y="5958"/>
                  </a:lnTo>
                  <a:lnTo>
                    <a:pt x="2705" y="5922"/>
                  </a:lnTo>
                  <a:lnTo>
                    <a:pt x="2120" y="5885"/>
                  </a:lnTo>
                  <a:lnTo>
                    <a:pt x="2120" y="5885"/>
                  </a:lnTo>
                  <a:lnTo>
                    <a:pt x="2047" y="5885"/>
                  </a:lnTo>
                  <a:lnTo>
                    <a:pt x="2047" y="5885"/>
                  </a:lnTo>
                  <a:lnTo>
                    <a:pt x="1864" y="5885"/>
                  </a:lnTo>
                  <a:lnTo>
                    <a:pt x="1718" y="5958"/>
                  </a:lnTo>
                  <a:lnTo>
                    <a:pt x="1572" y="6068"/>
                  </a:lnTo>
                  <a:lnTo>
                    <a:pt x="1499" y="6251"/>
                  </a:lnTo>
                  <a:lnTo>
                    <a:pt x="1499" y="6251"/>
                  </a:lnTo>
                  <a:lnTo>
                    <a:pt x="1462" y="6470"/>
                  </a:lnTo>
                  <a:lnTo>
                    <a:pt x="1462" y="6689"/>
                  </a:lnTo>
                  <a:lnTo>
                    <a:pt x="1499" y="6799"/>
                  </a:lnTo>
                  <a:lnTo>
                    <a:pt x="1535" y="6872"/>
                  </a:lnTo>
                  <a:lnTo>
                    <a:pt x="1609" y="6982"/>
                  </a:lnTo>
                  <a:lnTo>
                    <a:pt x="1718" y="7055"/>
                  </a:lnTo>
                  <a:lnTo>
                    <a:pt x="1718" y="7055"/>
                  </a:lnTo>
                  <a:lnTo>
                    <a:pt x="2340" y="7457"/>
                  </a:lnTo>
                  <a:lnTo>
                    <a:pt x="2340" y="7457"/>
                  </a:lnTo>
                  <a:lnTo>
                    <a:pt x="2340" y="7786"/>
                  </a:lnTo>
                  <a:lnTo>
                    <a:pt x="2340" y="7786"/>
                  </a:lnTo>
                  <a:lnTo>
                    <a:pt x="2340" y="8115"/>
                  </a:lnTo>
                  <a:lnTo>
                    <a:pt x="2376" y="8224"/>
                  </a:lnTo>
                  <a:lnTo>
                    <a:pt x="2413" y="8297"/>
                  </a:lnTo>
                  <a:lnTo>
                    <a:pt x="2486" y="8371"/>
                  </a:lnTo>
                  <a:lnTo>
                    <a:pt x="2595" y="8407"/>
                  </a:lnTo>
                  <a:lnTo>
                    <a:pt x="2961" y="8444"/>
                  </a:lnTo>
                  <a:lnTo>
                    <a:pt x="2961" y="8444"/>
                  </a:lnTo>
                  <a:lnTo>
                    <a:pt x="3290" y="8480"/>
                  </a:lnTo>
                  <a:lnTo>
                    <a:pt x="3655" y="8517"/>
                  </a:lnTo>
                  <a:lnTo>
                    <a:pt x="3655" y="8517"/>
                  </a:lnTo>
                  <a:lnTo>
                    <a:pt x="3838" y="8517"/>
                  </a:lnTo>
                  <a:lnTo>
                    <a:pt x="4021" y="8480"/>
                  </a:lnTo>
                  <a:lnTo>
                    <a:pt x="4204" y="8407"/>
                  </a:lnTo>
                  <a:lnTo>
                    <a:pt x="4386" y="8297"/>
                  </a:lnTo>
                  <a:lnTo>
                    <a:pt x="4386" y="8297"/>
                  </a:lnTo>
                  <a:lnTo>
                    <a:pt x="4460" y="8261"/>
                  </a:lnTo>
                  <a:lnTo>
                    <a:pt x="4569" y="8261"/>
                  </a:lnTo>
                  <a:lnTo>
                    <a:pt x="4569" y="8261"/>
                  </a:lnTo>
                  <a:lnTo>
                    <a:pt x="4606" y="8261"/>
                  </a:lnTo>
                  <a:lnTo>
                    <a:pt x="4606" y="8261"/>
                  </a:lnTo>
                  <a:lnTo>
                    <a:pt x="4642" y="8261"/>
                  </a:lnTo>
                  <a:lnTo>
                    <a:pt x="4642" y="8261"/>
                  </a:lnTo>
                  <a:lnTo>
                    <a:pt x="4789" y="8224"/>
                  </a:lnTo>
                  <a:lnTo>
                    <a:pt x="4789" y="8224"/>
                  </a:lnTo>
                  <a:lnTo>
                    <a:pt x="5483" y="8078"/>
                  </a:lnTo>
                  <a:lnTo>
                    <a:pt x="5483" y="8078"/>
                  </a:lnTo>
                  <a:lnTo>
                    <a:pt x="5848" y="8590"/>
                  </a:lnTo>
                  <a:lnTo>
                    <a:pt x="5848" y="8590"/>
                  </a:lnTo>
                  <a:lnTo>
                    <a:pt x="6251" y="8736"/>
                  </a:lnTo>
                  <a:lnTo>
                    <a:pt x="6433" y="8773"/>
                  </a:lnTo>
                  <a:lnTo>
                    <a:pt x="6653" y="8809"/>
                  </a:lnTo>
                  <a:lnTo>
                    <a:pt x="6653" y="8809"/>
                  </a:lnTo>
                  <a:lnTo>
                    <a:pt x="6945" y="8846"/>
                  </a:lnTo>
                  <a:lnTo>
                    <a:pt x="6945" y="8846"/>
                  </a:lnTo>
                  <a:lnTo>
                    <a:pt x="7164" y="8809"/>
                  </a:lnTo>
                  <a:lnTo>
                    <a:pt x="7274" y="8773"/>
                  </a:lnTo>
                  <a:lnTo>
                    <a:pt x="7311" y="8699"/>
                  </a:lnTo>
                  <a:lnTo>
                    <a:pt x="7420" y="8480"/>
                  </a:lnTo>
                  <a:lnTo>
                    <a:pt x="7493" y="8115"/>
                  </a:lnTo>
                  <a:lnTo>
                    <a:pt x="7493" y="8115"/>
                  </a:lnTo>
                  <a:lnTo>
                    <a:pt x="7530" y="8078"/>
                  </a:lnTo>
                  <a:lnTo>
                    <a:pt x="7603" y="8005"/>
                  </a:lnTo>
                  <a:lnTo>
                    <a:pt x="7603" y="8005"/>
                  </a:lnTo>
                  <a:lnTo>
                    <a:pt x="8115" y="8078"/>
                  </a:lnTo>
                  <a:lnTo>
                    <a:pt x="8115" y="8078"/>
                  </a:lnTo>
                  <a:lnTo>
                    <a:pt x="8188" y="7968"/>
                  </a:lnTo>
                  <a:lnTo>
                    <a:pt x="8224" y="7822"/>
                  </a:lnTo>
                  <a:lnTo>
                    <a:pt x="8261" y="7713"/>
                  </a:lnTo>
                  <a:lnTo>
                    <a:pt x="8261" y="7603"/>
                  </a:lnTo>
                  <a:lnTo>
                    <a:pt x="8224" y="7347"/>
                  </a:lnTo>
                  <a:lnTo>
                    <a:pt x="8078" y="7128"/>
                  </a:lnTo>
                  <a:lnTo>
                    <a:pt x="8078" y="7128"/>
                  </a:lnTo>
                  <a:lnTo>
                    <a:pt x="7822" y="6726"/>
                  </a:lnTo>
                  <a:lnTo>
                    <a:pt x="7749" y="6506"/>
                  </a:lnTo>
                  <a:lnTo>
                    <a:pt x="7676" y="6287"/>
                  </a:lnTo>
                  <a:lnTo>
                    <a:pt x="7640" y="6068"/>
                  </a:lnTo>
                  <a:lnTo>
                    <a:pt x="7640" y="5848"/>
                  </a:lnTo>
                  <a:lnTo>
                    <a:pt x="7713" y="5629"/>
                  </a:lnTo>
                  <a:lnTo>
                    <a:pt x="7859" y="5373"/>
                  </a:lnTo>
                  <a:lnTo>
                    <a:pt x="7859" y="5373"/>
                  </a:lnTo>
                  <a:lnTo>
                    <a:pt x="7895" y="5264"/>
                  </a:lnTo>
                  <a:lnTo>
                    <a:pt x="7895" y="5154"/>
                  </a:lnTo>
                  <a:lnTo>
                    <a:pt x="7895" y="5044"/>
                  </a:lnTo>
                  <a:lnTo>
                    <a:pt x="7932" y="4971"/>
                  </a:lnTo>
                  <a:lnTo>
                    <a:pt x="7932" y="4971"/>
                  </a:lnTo>
                  <a:lnTo>
                    <a:pt x="8042" y="4533"/>
                  </a:lnTo>
                  <a:lnTo>
                    <a:pt x="8224" y="4131"/>
                  </a:lnTo>
                  <a:lnTo>
                    <a:pt x="8334" y="3948"/>
                  </a:lnTo>
                  <a:lnTo>
                    <a:pt x="8480" y="3765"/>
                  </a:lnTo>
                  <a:lnTo>
                    <a:pt x="8626" y="3619"/>
                  </a:lnTo>
                  <a:lnTo>
                    <a:pt x="8846" y="3509"/>
                  </a:lnTo>
                  <a:lnTo>
                    <a:pt x="8846" y="3509"/>
                  </a:lnTo>
                  <a:lnTo>
                    <a:pt x="8992" y="3400"/>
                  </a:lnTo>
                  <a:lnTo>
                    <a:pt x="9102" y="3217"/>
                  </a:lnTo>
                  <a:lnTo>
                    <a:pt x="9357" y="2815"/>
                  </a:lnTo>
                  <a:lnTo>
                    <a:pt x="9357" y="2815"/>
                  </a:lnTo>
                  <a:lnTo>
                    <a:pt x="9138" y="2705"/>
                  </a:lnTo>
                  <a:lnTo>
                    <a:pt x="8955" y="2595"/>
                  </a:lnTo>
                  <a:lnTo>
                    <a:pt x="8773" y="2486"/>
                  </a:lnTo>
                  <a:lnTo>
                    <a:pt x="8626" y="2449"/>
                  </a:lnTo>
                  <a:lnTo>
                    <a:pt x="8626" y="2449"/>
                  </a:lnTo>
                  <a:lnTo>
                    <a:pt x="8517" y="2486"/>
                  </a:lnTo>
                  <a:lnTo>
                    <a:pt x="8407" y="2595"/>
                  </a:lnTo>
                  <a:lnTo>
                    <a:pt x="8407" y="2595"/>
                  </a:lnTo>
                  <a:lnTo>
                    <a:pt x="8297" y="2705"/>
                  </a:lnTo>
                  <a:lnTo>
                    <a:pt x="8188" y="2778"/>
                  </a:lnTo>
                  <a:lnTo>
                    <a:pt x="7932" y="2888"/>
                  </a:lnTo>
                  <a:lnTo>
                    <a:pt x="7384" y="3034"/>
                  </a:lnTo>
                  <a:lnTo>
                    <a:pt x="7384" y="3034"/>
                  </a:lnTo>
                  <a:lnTo>
                    <a:pt x="6835" y="4277"/>
                  </a:lnTo>
                  <a:lnTo>
                    <a:pt x="6835" y="4277"/>
                  </a:lnTo>
                  <a:lnTo>
                    <a:pt x="6616" y="3253"/>
                  </a:lnTo>
                  <a:lnTo>
                    <a:pt x="6616" y="3253"/>
                  </a:lnTo>
                  <a:lnTo>
                    <a:pt x="5848" y="3765"/>
                  </a:lnTo>
                  <a:lnTo>
                    <a:pt x="5848" y="3765"/>
                  </a:lnTo>
                  <a:lnTo>
                    <a:pt x="5848" y="3509"/>
                  </a:lnTo>
                  <a:lnTo>
                    <a:pt x="5848" y="3290"/>
                  </a:lnTo>
                  <a:lnTo>
                    <a:pt x="5775" y="3144"/>
                  </a:lnTo>
                  <a:lnTo>
                    <a:pt x="5702" y="2997"/>
                  </a:lnTo>
                  <a:lnTo>
                    <a:pt x="5593" y="2924"/>
                  </a:lnTo>
                  <a:lnTo>
                    <a:pt x="5446" y="2815"/>
                  </a:lnTo>
                  <a:lnTo>
                    <a:pt x="5154" y="2705"/>
                  </a:lnTo>
                  <a:lnTo>
                    <a:pt x="5154" y="2705"/>
                  </a:lnTo>
                  <a:lnTo>
                    <a:pt x="5044" y="2303"/>
                  </a:lnTo>
                  <a:lnTo>
                    <a:pt x="5008" y="2120"/>
                  </a:lnTo>
                  <a:lnTo>
                    <a:pt x="5008" y="1901"/>
                  </a:lnTo>
                  <a:lnTo>
                    <a:pt x="5008" y="1901"/>
                  </a:lnTo>
                  <a:lnTo>
                    <a:pt x="5008" y="1426"/>
                  </a:lnTo>
                  <a:lnTo>
                    <a:pt x="4971" y="1170"/>
                  </a:lnTo>
                  <a:lnTo>
                    <a:pt x="4898" y="987"/>
                  </a:lnTo>
                  <a:lnTo>
                    <a:pt x="4752" y="804"/>
                  </a:lnTo>
                  <a:lnTo>
                    <a:pt x="4606" y="658"/>
                  </a:lnTo>
                  <a:lnTo>
                    <a:pt x="4386" y="548"/>
                  </a:lnTo>
                  <a:lnTo>
                    <a:pt x="4094" y="475"/>
                  </a:lnTo>
                  <a:lnTo>
                    <a:pt x="4094" y="475"/>
                  </a:lnTo>
                  <a:lnTo>
                    <a:pt x="4057" y="402"/>
                  </a:lnTo>
                  <a:lnTo>
                    <a:pt x="4057" y="402"/>
                  </a:lnTo>
                  <a:lnTo>
                    <a:pt x="3802" y="220"/>
                  </a:lnTo>
                  <a:lnTo>
                    <a:pt x="3509" y="73"/>
                  </a:lnTo>
                  <a:lnTo>
                    <a:pt x="3217" y="0"/>
                  </a:lnTo>
                  <a:lnTo>
                    <a:pt x="296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7"/>
            <p:cNvSpPr/>
            <p:nvPr/>
          </p:nvSpPr>
          <p:spPr>
            <a:xfrm>
              <a:off x="6390050" y="4638000"/>
              <a:ext cx="251325" cy="137100"/>
            </a:xfrm>
            <a:custGeom>
              <a:avLst/>
              <a:gdLst/>
              <a:ahLst/>
              <a:cxnLst/>
              <a:rect l="l" t="t" r="r" b="b"/>
              <a:pathLst>
                <a:path w="10053" h="5484" extrusionOk="0">
                  <a:moveTo>
                    <a:pt x="915" y="1"/>
                  </a:moveTo>
                  <a:lnTo>
                    <a:pt x="695" y="37"/>
                  </a:lnTo>
                  <a:lnTo>
                    <a:pt x="476" y="110"/>
                  </a:lnTo>
                  <a:lnTo>
                    <a:pt x="220" y="257"/>
                  </a:lnTo>
                  <a:lnTo>
                    <a:pt x="1" y="403"/>
                  </a:lnTo>
                  <a:lnTo>
                    <a:pt x="878" y="1243"/>
                  </a:lnTo>
                  <a:lnTo>
                    <a:pt x="805" y="1353"/>
                  </a:lnTo>
                  <a:lnTo>
                    <a:pt x="768" y="1463"/>
                  </a:lnTo>
                  <a:lnTo>
                    <a:pt x="768" y="1536"/>
                  </a:lnTo>
                  <a:lnTo>
                    <a:pt x="768" y="1646"/>
                  </a:lnTo>
                  <a:lnTo>
                    <a:pt x="915" y="1828"/>
                  </a:lnTo>
                  <a:lnTo>
                    <a:pt x="1097" y="1974"/>
                  </a:lnTo>
                  <a:lnTo>
                    <a:pt x="1646" y="1974"/>
                  </a:lnTo>
                  <a:lnTo>
                    <a:pt x="1755" y="2011"/>
                  </a:lnTo>
                  <a:lnTo>
                    <a:pt x="2523" y="2267"/>
                  </a:lnTo>
                  <a:lnTo>
                    <a:pt x="3291" y="2596"/>
                  </a:lnTo>
                  <a:lnTo>
                    <a:pt x="3473" y="2706"/>
                  </a:lnTo>
                  <a:lnTo>
                    <a:pt x="3619" y="2815"/>
                  </a:lnTo>
                  <a:lnTo>
                    <a:pt x="3693" y="2998"/>
                  </a:lnTo>
                  <a:lnTo>
                    <a:pt x="3766" y="3144"/>
                  </a:lnTo>
                  <a:lnTo>
                    <a:pt x="3802" y="3327"/>
                  </a:lnTo>
                  <a:lnTo>
                    <a:pt x="3802" y="3546"/>
                  </a:lnTo>
                  <a:lnTo>
                    <a:pt x="3766" y="3729"/>
                  </a:lnTo>
                  <a:lnTo>
                    <a:pt x="3656" y="3912"/>
                  </a:lnTo>
                  <a:lnTo>
                    <a:pt x="3619" y="4094"/>
                  </a:lnTo>
                  <a:lnTo>
                    <a:pt x="3583" y="4314"/>
                  </a:lnTo>
                  <a:lnTo>
                    <a:pt x="4314" y="4314"/>
                  </a:lnTo>
                  <a:lnTo>
                    <a:pt x="4460" y="4350"/>
                  </a:lnTo>
                  <a:lnTo>
                    <a:pt x="4679" y="4423"/>
                  </a:lnTo>
                  <a:lnTo>
                    <a:pt x="4862" y="4570"/>
                  </a:lnTo>
                  <a:lnTo>
                    <a:pt x="5045" y="4679"/>
                  </a:lnTo>
                  <a:lnTo>
                    <a:pt x="5228" y="4789"/>
                  </a:lnTo>
                  <a:lnTo>
                    <a:pt x="5520" y="4862"/>
                  </a:lnTo>
                  <a:lnTo>
                    <a:pt x="5813" y="4899"/>
                  </a:lnTo>
                  <a:lnTo>
                    <a:pt x="6105" y="4862"/>
                  </a:lnTo>
                  <a:lnTo>
                    <a:pt x="6215" y="4789"/>
                  </a:lnTo>
                  <a:lnTo>
                    <a:pt x="6324" y="4679"/>
                  </a:lnTo>
                  <a:lnTo>
                    <a:pt x="6544" y="4350"/>
                  </a:lnTo>
                  <a:lnTo>
                    <a:pt x="6653" y="4241"/>
                  </a:lnTo>
                  <a:lnTo>
                    <a:pt x="6799" y="4131"/>
                  </a:lnTo>
                  <a:lnTo>
                    <a:pt x="6946" y="4058"/>
                  </a:lnTo>
                  <a:lnTo>
                    <a:pt x="7092" y="4021"/>
                  </a:lnTo>
                  <a:lnTo>
                    <a:pt x="7275" y="4058"/>
                  </a:lnTo>
                  <a:lnTo>
                    <a:pt x="7457" y="4131"/>
                  </a:lnTo>
                  <a:lnTo>
                    <a:pt x="7786" y="4350"/>
                  </a:lnTo>
                  <a:lnTo>
                    <a:pt x="7933" y="4497"/>
                  </a:lnTo>
                  <a:lnTo>
                    <a:pt x="8079" y="4679"/>
                  </a:lnTo>
                  <a:lnTo>
                    <a:pt x="8225" y="4862"/>
                  </a:lnTo>
                  <a:lnTo>
                    <a:pt x="8371" y="5045"/>
                  </a:lnTo>
                  <a:lnTo>
                    <a:pt x="8554" y="5191"/>
                  </a:lnTo>
                  <a:lnTo>
                    <a:pt x="8737" y="5301"/>
                  </a:lnTo>
                  <a:lnTo>
                    <a:pt x="8919" y="5374"/>
                  </a:lnTo>
                  <a:lnTo>
                    <a:pt x="9139" y="5447"/>
                  </a:lnTo>
                  <a:lnTo>
                    <a:pt x="9358" y="5483"/>
                  </a:lnTo>
                  <a:lnTo>
                    <a:pt x="9577" y="5483"/>
                  </a:lnTo>
                  <a:lnTo>
                    <a:pt x="10053" y="5447"/>
                  </a:lnTo>
                  <a:lnTo>
                    <a:pt x="9979" y="5191"/>
                  </a:lnTo>
                  <a:lnTo>
                    <a:pt x="9979" y="5081"/>
                  </a:lnTo>
                  <a:lnTo>
                    <a:pt x="9906" y="5008"/>
                  </a:lnTo>
                  <a:lnTo>
                    <a:pt x="9760" y="4935"/>
                  </a:lnTo>
                  <a:lnTo>
                    <a:pt x="9614" y="4862"/>
                  </a:lnTo>
                  <a:lnTo>
                    <a:pt x="9358" y="4643"/>
                  </a:lnTo>
                  <a:lnTo>
                    <a:pt x="9139" y="4387"/>
                  </a:lnTo>
                  <a:lnTo>
                    <a:pt x="8883" y="4131"/>
                  </a:lnTo>
                  <a:lnTo>
                    <a:pt x="8700" y="3912"/>
                  </a:lnTo>
                  <a:lnTo>
                    <a:pt x="8664" y="3802"/>
                  </a:lnTo>
                  <a:lnTo>
                    <a:pt x="8627" y="3692"/>
                  </a:lnTo>
                  <a:lnTo>
                    <a:pt x="8627" y="3583"/>
                  </a:lnTo>
                  <a:lnTo>
                    <a:pt x="8627" y="3473"/>
                  </a:lnTo>
                  <a:lnTo>
                    <a:pt x="8773" y="3290"/>
                  </a:lnTo>
                  <a:lnTo>
                    <a:pt x="7421" y="2048"/>
                  </a:lnTo>
                  <a:lnTo>
                    <a:pt x="7311" y="2011"/>
                  </a:lnTo>
                  <a:lnTo>
                    <a:pt x="7238" y="1974"/>
                  </a:lnTo>
                  <a:lnTo>
                    <a:pt x="5703" y="1390"/>
                  </a:lnTo>
                  <a:lnTo>
                    <a:pt x="4935" y="1134"/>
                  </a:lnTo>
                  <a:lnTo>
                    <a:pt x="4204" y="805"/>
                  </a:lnTo>
                  <a:lnTo>
                    <a:pt x="3912" y="695"/>
                  </a:lnTo>
                  <a:lnTo>
                    <a:pt x="3656" y="659"/>
                  </a:lnTo>
                  <a:lnTo>
                    <a:pt x="3437" y="695"/>
                  </a:lnTo>
                  <a:lnTo>
                    <a:pt x="3254" y="768"/>
                  </a:lnTo>
                  <a:lnTo>
                    <a:pt x="3035" y="914"/>
                  </a:lnTo>
                  <a:lnTo>
                    <a:pt x="2852" y="1061"/>
                  </a:lnTo>
                  <a:lnTo>
                    <a:pt x="2742" y="1170"/>
                  </a:lnTo>
                  <a:lnTo>
                    <a:pt x="2450" y="1353"/>
                  </a:lnTo>
                  <a:lnTo>
                    <a:pt x="2304" y="1390"/>
                  </a:lnTo>
                  <a:lnTo>
                    <a:pt x="2194" y="1426"/>
                  </a:lnTo>
                  <a:lnTo>
                    <a:pt x="2084" y="1390"/>
                  </a:lnTo>
                  <a:lnTo>
                    <a:pt x="1975" y="1280"/>
                  </a:lnTo>
                  <a:lnTo>
                    <a:pt x="1902" y="1097"/>
                  </a:lnTo>
                  <a:lnTo>
                    <a:pt x="1828" y="805"/>
                  </a:lnTo>
                  <a:lnTo>
                    <a:pt x="1792" y="586"/>
                  </a:lnTo>
                  <a:lnTo>
                    <a:pt x="1682" y="403"/>
                  </a:lnTo>
                  <a:lnTo>
                    <a:pt x="1536" y="257"/>
                  </a:lnTo>
                  <a:lnTo>
                    <a:pt x="1353" y="110"/>
                  </a:lnTo>
                  <a:lnTo>
                    <a:pt x="1134" y="37"/>
                  </a:lnTo>
                  <a:lnTo>
                    <a:pt x="915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7"/>
            <p:cNvSpPr/>
            <p:nvPr/>
          </p:nvSpPr>
          <p:spPr>
            <a:xfrm>
              <a:off x="6390050" y="4638000"/>
              <a:ext cx="251325" cy="137100"/>
            </a:xfrm>
            <a:custGeom>
              <a:avLst/>
              <a:gdLst/>
              <a:ahLst/>
              <a:cxnLst/>
              <a:rect l="l" t="t" r="r" b="b"/>
              <a:pathLst>
                <a:path w="10053" h="5484" fill="none" extrusionOk="0">
                  <a:moveTo>
                    <a:pt x="915" y="1"/>
                  </a:moveTo>
                  <a:lnTo>
                    <a:pt x="915" y="1"/>
                  </a:lnTo>
                  <a:lnTo>
                    <a:pt x="695" y="37"/>
                  </a:lnTo>
                  <a:lnTo>
                    <a:pt x="476" y="110"/>
                  </a:lnTo>
                  <a:lnTo>
                    <a:pt x="220" y="257"/>
                  </a:lnTo>
                  <a:lnTo>
                    <a:pt x="1" y="403"/>
                  </a:lnTo>
                  <a:lnTo>
                    <a:pt x="1" y="403"/>
                  </a:lnTo>
                  <a:lnTo>
                    <a:pt x="878" y="1243"/>
                  </a:lnTo>
                  <a:lnTo>
                    <a:pt x="878" y="1243"/>
                  </a:lnTo>
                  <a:lnTo>
                    <a:pt x="805" y="1353"/>
                  </a:lnTo>
                  <a:lnTo>
                    <a:pt x="768" y="1463"/>
                  </a:lnTo>
                  <a:lnTo>
                    <a:pt x="768" y="1536"/>
                  </a:lnTo>
                  <a:lnTo>
                    <a:pt x="768" y="1646"/>
                  </a:lnTo>
                  <a:lnTo>
                    <a:pt x="915" y="1828"/>
                  </a:lnTo>
                  <a:lnTo>
                    <a:pt x="1097" y="1974"/>
                  </a:lnTo>
                  <a:lnTo>
                    <a:pt x="1097" y="1974"/>
                  </a:lnTo>
                  <a:lnTo>
                    <a:pt x="1499" y="1974"/>
                  </a:lnTo>
                  <a:lnTo>
                    <a:pt x="1499" y="1974"/>
                  </a:lnTo>
                  <a:lnTo>
                    <a:pt x="1646" y="1974"/>
                  </a:lnTo>
                  <a:lnTo>
                    <a:pt x="1755" y="2011"/>
                  </a:lnTo>
                  <a:lnTo>
                    <a:pt x="1755" y="2011"/>
                  </a:lnTo>
                  <a:lnTo>
                    <a:pt x="2523" y="2267"/>
                  </a:lnTo>
                  <a:lnTo>
                    <a:pt x="3291" y="2596"/>
                  </a:lnTo>
                  <a:lnTo>
                    <a:pt x="3291" y="2596"/>
                  </a:lnTo>
                  <a:lnTo>
                    <a:pt x="3473" y="2706"/>
                  </a:lnTo>
                  <a:lnTo>
                    <a:pt x="3619" y="2815"/>
                  </a:lnTo>
                  <a:lnTo>
                    <a:pt x="3693" y="2998"/>
                  </a:lnTo>
                  <a:lnTo>
                    <a:pt x="3766" y="3144"/>
                  </a:lnTo>
                  <a:lnTo>
                    <a:pt x="3802" y="3327"/>
                  </a:lnTo>
                  <a:lnTo>
                    <a:pt x="3802" y="3546"/>
                  </a:lnTo>
                  <a:lnTo>
                    <a:pt x="3766" y="3729"/>
                  </a:lnTo>
                  <a:lnTo>
                    <a:pt x="3656" y="3912"/>
                  </a:lnTo>
                  <a:lnTo>
                    <a:pt x="3656" y="3912"/>
                  </a:lnTo>
                  <a:lnTo>
                    <a:pt x="3619" y="4094"/>
                  </a:lnTo>
                  <a:lnTo>
                    <a:pt x="3583" y="4314"/>
                  </a:lnTo>
                  <a:lnTo>
                    <a:pt x="3583" y="4314"/>
                  </a:lnTo>
                  <a:lnTo>
                    <a:pt x="4168" y="4314"/>
                  </a:lnTo>
                  <a:lnTo>
                    <a:pt x="4168" y="4314"/>
                  </a:lnTo>
                  <a:lnTo>
                    <a:pt x="4314" y="4314"/>
                  </a:lnTo>
                  <a:lnTo>
                    <a:pt x="4460" y="4350"/>
                  </a:lnTo>
                  <a:lnTo>
                    <a:pt x="4460" y="4350"/>
                  </a:lnTo>
                  <a:lnTo>
                    <a:pt x="4679" y="4423"/>
                  </a:lnTo>
                  <a:lnTo>
                    <a:pt x="4862" y="4570"/>
                  </a:lnTo>
                  <a:lnTo>
                    <a:pt x="5045" y="4679"/>
                  </a:lnTo>
                  <a:lnTo>
                    <a:pt x="5228" y="4789"/>
                  </a:lnTo>
                  <a:lnTo>
                    <a:pt x="5228" y="4789"/>
                  </a:lnTo>
                  <a:lnTo>
                    <a:pt x="5520" y="4862"/>
                  </a:lnTo>
                  <a:lnTo>
                    <a:pt x="5813" y="4899"/>
                  </a:lnTo>
                  <a:lnTo>
                    <a:pt x="5813" y="4899"/>
                  </a:lnTo>
                  <a:lnTo>
                    <a:pt x="6105" y="4862"/>
                  </a:lnTo>
                  <a:lnTo>
                    <a:pt x="6105" y="4862"/>
                  </a:lnTo>
                  <a:lnTo>
                    <a:pt x="6215" y="4789"/>
                  </a:lnTo>
                  <a:lnTo>
                    <a:pt x="6324" y="4679"/>
                  </a:lnTo>
                  <a:lnTo>
                    <a:pt x="6544" y="4350"/>
                  </a:lnTo>
                  <a:lnTo>
                    <a:pt x="6544" y="4350"/>
                  </a:lnTo>
                  <a:lnTo>
                    <a:pt x="6653" y="4241"/>
                  </a:lnTo>
                  <a:lnTo>
                    <a:pt x="6799" y="4131"/>
                  </a:lnTo>
                  <a:lnTo>
                    <a:pt x="6946" y="4058"/>
                  </a:lnTo>
                  <a:lnTo>
                    <a:pt x="7092" y="4021"/>
                  </a:lnTo>
                  <a:lnTo>
                    <a:pt x="7092" y="4021"/>
                  </a:lnTo>
                  <a:lnTo>
                    <a:pt x="7275" y="4058"/>
                  </a:lnTo>
                  <a:lnTo>
                    <a:pt x="7457" y="4131"/>
                  </a:lnTo>
                  <a:lnTo>
                    <a:pt x="7457" y="4131"/>
                  </a:lnTo>
                  <a:lnTo>
                    <a:pt x="7786" y="4350"/>
                  </a:lnTo>
                  <a:lnTo>
                    <a:pt x="7933" y="4497"/>
                  </a:lnTo>
                  <a:lnTo>
                    <a:pt x="8079" y="4679"/>
                  </a:lnTo>
                  <a:lnTo>
                    <a:pt x="8079" y="4679"/>
                  </a:lnTo>
                  <a:lnTo>
                    <a:pt x="8225" y="4862"/>
                  </a:lnTo>
                  <a:lnTo>
                    <a:pt x="8371" y="5045"/>
                  </a:lnTo>
                  <a:lnTo>
                    <a:pt x="8554" y="5191"/>
                  </a:lnTo>
                  <a:lnTo>
                    <a:pt x="8737" y="5301"/>
                  </a:lnTo>
                  <a:lnTo>
                    <a:pt x="8919" y="5374"/>
                  </a:lnTo>
                  <a:lnTo>
                    <a:pt x="9139" y="5447"/>
                  </a:lnTo>
                  <a:lnTo>
                    <a:pt x="9358" y="5483"/>
                  </a:lnTo>
                  <a:lnTo>
                    <a:pt x="9577" y="5483"/>
                  </a:lnTo>
                  <a:lnTo>
                    <a:pt x="9577" y="5483"/>
                  </a:lnTo>
                  <a:lnTo>
                    <a:pt x="10053" y="5447"/>
                  </a:lnTo>
                  <a:lnTo>
                    <a:pt x="10053" y="5447"/>
                  </a:lnTo>
                  <a:lnTo>
                    <a:pt x="9979" y="5191"/>
                  </a:lnTo>
                  <a:lnTo>
                    <a:pt x="9979" y="5081"/>
                  </a:lnTo>
                  <a:lnTo>
                    <a:pt x="9906" y="5008"/>
                  </a:lnTo>
                  <a:lnTo>
                    <a:pt x="9906" y="5008"/>
                  </a:lnTo>
                  <a:lnTo>
                    <a:pt x="9760" y="4935"/>
                  </a:lnTo>
                  <a:lnTo>
                    <a:pt x="9614" y="4862"/>
                  </a:lnTo>
                  <a:lnTo>
                    <a:pt x="9358" y="4643"/>
                  </a:lnTo>
                  <a:lnTo>
                    <a:pt x="9139" y="4387"/>
                  </a:lnTo>
                  <a:lnTo>
                    <a:pt x="8883" y="4131"/>
                  </a:lnTo>
                  <a:lnTo>
                    <a:pt x="8883" y="4131"/>
                  </a:lnTo>
                  <a:lnTo>
                    <a:pt x="8700" y="3912"/>
                  </a:lnTo>
                  <a:lnTo>
                    <a:pt x="8664" y="3802"/>
                  </a:lnTo>
                  <a:lnTo>
                    <a:pt x="8627" y="3692"/>
                  </a:lnTo>
                  <a:lnTo>
                    <a:pt x="8627" y="3583"/>
                  </a:lnTo>
                  <a:lnTo>
                    <a:pt x="8627" y="3473"/>
                  </a:lnTo>
                  <a:lnTo>
                    <a:pt x="8773" y="3290"/>
                  </a:lnTo>
                  <a:lnTo>
                    <a:pt x="8773" y="3290"/>
                  </a:lnTo>
                  <a:lnTo>
                    <a:pt x="7421" y="2048"/>
                  </a:lnTo>
                  <a:lnTo>
                    <a:pt x="7421" y="2048"/>
                  </a:lnTo>
                  <a:lnTo>
                    <a:pt x="7311" y="2011"/>
                  </a:lnTo>
                  <a:lnTo>
                    <a:pt x="7238" y="1974"/>
                  </a:lnTo>
                  <a:lnTo>
                    <a:pt x="7238" y="1974"/>
                  </a:lnTo>
                  <a:lnTo>
                    <a:pt x="5703" y="1390"/>
                  </a:lnTo>
                  <a:lnTo>
                    <a:pt x="4935" y="1134"/>
                  </a:lnTo>
                  <a:lnTo>
                    <a:pt x="4204" y="805"/>
                  </a:lnTo>
                  <a:lnTo>
                    <a:pt x="4204" y="805"/>
                  </a:lnTo>
                  <a:lnTo>
                    <a:pt x="3912" y="695"/>
                  </a:lnTo>
                  <a:lnTo>
                    <a:pt x="3656" y="659"/>
                  </a:lnTo>
                  <a:lnTo>
                    <a:pt x="3656" y="659"/>
                  </a:lnTo>
                  <a:lnTo>
                    <a:pt x="3437" y="695"/>
                  </a:lnTo>
                  <a:lnTo>
                    <a:pt x="3254" y="768"/>
                  </a:lnTo>
                  <a:lnTo>
                    <a:pt x="3035" y="914"/>
                  </a:lnTo>
                  <a:lnTo>
                    <a:pt x="2852" y="1061"/>
                  </a:lnTo>
                  <a:lnTo>
                    <a:pt x="2852" y="1061"/>
                  </a:lnTo>
                  <a:lnTo>
                    <a:pt x="2742" y="1170"/>
                  </a:lnTo>
                  <a:lnTo>
                    <a:pt x="2742" y="1170"/>
                  </a:lnTo>
                  <a:lnTo>
                    <a:pt x="2450" y="1353"/>
                  </a:lnTo>
                  <a:lnTo>
                    <a:pt x="2304" y="1390"/>
                  </a:lnTo>
                  <a:lnTo>
                    <a:pt x="2194" y="1426"/>
                  </a:lnTo>
                  <a:lnTo>
                    <a:pt x="2194" y="1426"/>
                  </a:lnTo>
                  <a:lnTo>
                    <a:pt x="2084" y="1390"/>
                  </a:lnTo>
                  <a:lnTo>
                    <a:pt x="1975" y="1280"/>
                  </a:lnTo>
                  <a:lnTo>
                    <a:pt x="1902" y="1097"/>
                  </a:lnTo>
                  <a:lnTo>
                    <a:pt x="1828" y="805"/>
                  </a:lnTo>
                  <a:lnTo>
                    <a:pt x="1828" y="805"/>
                  </a:lnTo>
                  <a:lnTo>
                    <a:pt x="1792" y="586"/>
                  </a:lnTo>
                  <a:lnTo>
                    <a:pt x="1682" y="403"/>
                  </a:lnTo>
                  <a:lnTo>
                    <a:pt x="1536" y="257"/>
                  </a:lnTo>
                  <a:lnTo>
                    <a:pt x="1353" y="110"/>
                  </a:lnTo>
                  <a:lnTo>
                    <a:pt x="1353" y="110"/>
                  </a:lnTo>
                  <a:lnTo>
                    <a:pt x="1134" y="37"/>
                  </a:lnTo>
                  <a:lnTo>
                    <a:pt x="91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6326100" y="3896000"/>
              <a:ext cx="147150" cy="279650"/>
            </a:xfrm>
            <a:custGeom>
              <a:avLst/>
              <a:gdLst/>
              <a:ahLst/>
              <a:cxnLst/>
              <a:rect l="l" t="t" r="r" b="b"/>
              <a:pathLst>
                <a:path w="5886" h="11186" extrusionOk="0">
                  <a:moveTo>
                    <a:pt x="3546" y="1"/>
                  </a:moveTo>
                  <a:lnTo>
                    <a:pt x="3582" y="366"/>
                  </a:lnTo>
                  <a:lnTo>
                    <a:pt x="3582" y="513"/>
                  </a:lnTo>
                  <a:lnTo>
                    <a:pt x="3619" y="659"/>
                  </a:lnTo>
                  <a:lnTo>
                    <a:pt x="3729" y="1024"/>
                  </a:lnTo>
                  <a:lnTo>
                    <a:pt x="3765" y="1207"/>
                  </a:lnTo>
                  <a:lnTo>
                    <a:pt x="3765" y="1390"/>
                  </a:lnTo>
                  <a:lnTo>
                    <a:pt x="3729" y="1573"/>
                  </a:lnTo>
                  <a:lnTo>
                    <a:pt x="3655" y="1719"/>
                  </a:lnTo>
                  <a:lnTo>
                    <a:pt x="3582" y="1902"/>
                  </a:lnTo>
                  <a:lnTo>
                    <a:pt x="3436" y="2084"/>
                  </a:lnTo>
                  <a:lnTo>
                    <a:pt x="3363" y="2194"/>
                  </a:lnTo>
                  <a:lnTo>
                    <a:pt x="3326" y="2304"/>
                  </a:lnTo>
                  <a:lnTo>
                    <a:pt x="3217" y="2596"/>
                  </a:lnTo>
                  <a:lnTo>
                    <a:pt x="3838" y="3400"/>
                  </a:lnTo>
                  <a:lnTo>
                    <a:pt x="3838" y="4095"/>
                  </a:lnTo>
                  <a:lnTo>
                    <a:pt x="3875" y="4460"/>
                  </a:lnTo>
                  <a:lnTo>
                    <a:pt x="3948" y="4753"/>
                  </a:lnTo>
                  <a:lnTo>
                    <a:pt x="3984" y="5045"/>
                  </a:lnTo>
                  <a:lnTo>
                    <a:pt x="4021" y="5264"/>
                  </a:lnTo>
                  <a:lnTo>
                    <a:pt x="3984" y="5520"/>
                  </a:lnTo>
                  <a:lnTo>
                    <a:pt x="3911" y="5739"/>
                  </a:lnTo>
                  <a:lnTo>
                    <a:pt x="3765" y="6178"/>
                  </a:lnTo>
                  <a:lnTo>
                    <a:pt x="3546" y="6617"/>
                  </a:lnTo>
                  <a:lnTo>
                    <a:pt x="3473" y="6726"/>
                  </a:lnTo>
                  <a:lnTo>
                    <a:pt x="3363" y="6763"/>
                  </a:lnTo>
                  <a:lnTo>
                    <a:pt x="3071" y="6763"/>
                  </a:lnTo>
                  <a:lnTo>
                    <a:pt x="2961" y="6799"/>
                  </a:lnTo>
                  <a:lnTo>
                    <a:pt x="2888" y="6873"/>
                  </a:lnTo>
                  <a:lnTo>
                    <a:pt x="2815" y="6946"/>
                  </a:lnTo>
                  <a:lnTo>
                    <a:pt x="2705" y="7128"/>
                  </a:lnTo>
                  <a:lnTo>
                    <a:pt x="2669" y="7384"/>
                  </a:lnTo>
                  <a:lnTo>
                    <a:pt x="2595" y="7604"/>
                  </a:lnTo>
                  <a:lnTo>
                    <a:pt x="2449" y="7786"/>
                  </a:lnTo>
                  <a:lnTo>
                    <a:pt x="2266" y="7859"/>
                  </a:lnTo>
                  <a:lnTo>
                    <a:pt x="2047" y="7933"/>
                  </a:lnTo>
                  <a:lnTo>
                    <a:pt x="1645" y="7933"/>
                  </a:lnTo>
                  <a:lnTo>
                    <a:pt x="1426" y="7969"/>
                  </a:lnTo>
                  <a:lnTo>
                    <a:pt x="1316" y="8079"/>
                  </a:lnTo>
                  <a:lnTo>
                    <a:pt x="951" y="8444"/>
                  </a:lnTo>
                  <a:lnTo>
                    <a:pt x="658" y="8810"/>
                  </a:lnTo>
                  <a:lnTo>
                    <a:pt x="329" y="9212"/>
                  </a:lnTo>
                  <a:lnTo>
                    <a:pt x="73" y="9614"/>
                  </a:lnTo>
                  <a:lnTo>
                    <a:pt x="0" y="9760"/>
                  </a:lnTo>
                  <a:lnTo>
                    <a:pt x="0" y="9906"/>
                  </a:lnTo>
                  <a:lnTo>
                    <a:pt x="0" y="10016"/>
                  </a:lnTo>
                  <a:lnTo>
                    <a:pt x="73" y="10162"/>
                  </a:lnTo>
                  <a:lnTo>
                    <a:pt x="220" y="10418"/>
                  </a:lnTo>
                  <a:lnTo>
                    <a:pt x="256" y="10528"/>
                  </a:lnTo>
                  <a:lnTo>
                    <a:pt x="329" y="10674"/>
                  </a:lnTo>
                  <a:lnTo>
                    <a:pt x="329" y="10747"/>
                  </a:lnTo>
                  <a:lnTo>
                    <a:pt x="366" y="10893"/>
                  </a:lnTo>
                  <a:lnTo>
                    <a:pt x="439" y="11039"/>
                  </a:lnTo>
                  <a:lnTo>
                    <a:pt x="512" y="11149"/>
                  </a:lnTo>
                  <a:lnTo>
                    <a:pt x="658" y="11186"/>
                  </a:lnTo>
                  <a:lnTo>
                    <a:pt x="768" y="11149"/>
                  </a:lnTo>
                  <a:lnTo>
                    <a:pt x="878" y="11076"/>
                  </a:lnTo>
                  <a:lnTo>
                    <a:pt x="987" y="10930"/>
                  </a:lnTo>
                  <a:lnTo>
                    <a:pt x="1097" y="10784"/>
                  </a:lnTo>
                  <a:lnTo>
                    <a:pt x="1133" y="10637"/>
                  </a:lnTo>
                  <a:lnTo>
                    <a:pt x="1170" y="10455"/>
                  </a:lnTo>
                  <a:lnTo>
                    <a:pt x="1206" y="10235"/>
                  </a:lnTo>
                  <a:lnTo>
                    <a:pt x="1243" y="9906"/>
                  </a:lnTo>
                  <a:lnTo>
                    <a:pt x="1864" y="9650"/>
                  </a:lnTo>
                  <a:lnTo>
                    <a:pt x="2011" y="9541"/>
                  </a:lnTo>
                  <a:lnTo>
                    <a:pt x="2193" y="9431"/>
                  </a:lnTo>
                  <a:lnTo>
                    <a:pt x="2376" y="9321"/>
                  </a:lnTo>
                  <a:lnTo>
                    <a:pt x="2449" y="9285"/>
                  </a:lnTo>
                  <a:lnTo>
                    <a:pt x="2705" y="9285"/>
                  </a:lnTo>
                  <a:lnTo>
                    <a:pt x="2851" y="9358"/>
                  </a:lnTo>
                  <a:lnTo>
                    <a:pt x="2924" y="9358"/>
                  </a:lnTo>
                  <a:lnTo>
                    <a:pt x="3034" y="9285"/>
                  </a:lnTo>
                  <a:lnTo>
                    <a:pt x="3217" y="9102"/>
                  </a:lnTo>
                  <a:lnTo>
                    <a:pt x="3509" y="8810"/>
                  </a:lnTo>
                  <a:lnTo>
                    <a:pt x="3655" y="8700"/>
                  </a:lnTo>
                  <a:lnTo>
                    <a:pt x="3838" y="8590"/>
                  </a:lnTo>
                  <a:lnTo>
                    <a:pt x="4094" y="8444"/>
                  </a:lnTo>
                  <a:lnTo>
                    <a:pt x="4350" y="8371"/>
                  </a:lnTo>
                  <a:lnTo>
                    <a:pt x="4935" y="8152"/>
                  </a:lnTo>
                  <a:lnTo>
                    <a:pt x="5117" y="8079"/>
                  </a:lnTo>
                  <a:lnTo>
                    <a:pt x="5227" y="7933"/>
                  </a:lnTo>
                  <a:lnTo>
                    <a:pt x="5264" y="7750"/>
                  </a:lnTo>
                  <a:lnTo>
                    <a:pt x="5227" y="7567"/>
                  </a:lnTo>
                  <a:lnTo>
                    <a:pt x="5081" y="7019"/>
                  </a:lnTo>
                  <a:lnTo>
                    <a:pt x="5008" y="6726"/>
                  </a:lnTo>
                  <a:lnTo>
                    <a:pt x="4971" y="6470"/>
                  </a:lnTo>
                  <a:lnTo>
                    <a:pt x="4971" y="6215"/>
                  </a:lnTo>
                  <a:lnTo>
                    <a:pt x="5008" y="5922"/>
                  </a:lnTo>
                  <a:lnTo>
                    <a:pt x="5081" y="5666"/>
                  </a:lnTo>
                  <a:lnTo>
                    <a:pt x="5154" y="5374"/>
                  </a:lnTo>
                  <a:lnTo>
                    <a:pt x="5191" y="5301"/>
                  </a:lnTo>
                  <a:lnTo>
                    <a:pt x="5191" y="5191"/>
                  </a:lnTo>
                  <a:lnTo>
                    <a:pt x="5117" y="4972"/>
                  </a:lnTo>
                  <a:lnTo>
                    <a:pt x="4898" y="4387"/>
                  </a:lnTo>
                  <a:lnTo>
                    <a:pt x="4752" y="4131"/>
                  </a:lnTo>
                  <a:lnTo>
                    <a:pt x="4606" y="3839"/>
                  </a:lnTo>
                  <a:lnTo>
                    <a:pt x="4423" y="3546"/>
                  </a:lnTo>
                  <a:lnTo>
                    <a:pt x="4240" y="3217"/>
                  </a:lnTo>
                  <a:lnTo>
                    <a:pt x="4057" y="2852"/>
                  </a:lnTo>
                  <a:lnTo>
                    <a:pt x="4021" y="2669"/>
                  </a:lnTo>
                  <a:lnTo>
                    <a:pt x="3984" y="2450"/>
                  </a:lnTo>
                  <a:lnTo>
                    <a:pt x="4277" y="2450"/>
                  </a:lnTo>
                  <a:lnTo>
                    <a:pt x="4386" y="2486"/>
                  </a:lnTo>
                  <a:lnTo>
                    <a:pt x="4533" y="2523"/>
                  </a:lnTo>
                  <a:lnTo>
                    <a:pt x="4752" y="2596"/>
                  </a:lnTo>
                  <a:lnTo>
                    <a:pt x="4898" y="2633"/>
                  </a:lnTo>
                  <a:lnTo>
                    <a:pt x="5008" y="2596"/>
                  </a:lnTo>
                  <a:lnTo>
                    <a:pt x="5081" y="2523"/>
                  </a:lnTo>
                  <a:lnTo>
                    <a:pt x="5264" y="2267"/>
                  </a:lnTo>
                  <a:lnTo>
                    <a:pt x="5373" y="2157"/>
                  </a:lnTo>
                  <a:lnTo>
                    <a:pt x="5483" y="2084"/>
                  </a:lnTo>
                  <a:lnTo>
                    <a:pt x="5629" y="1975"/>
                  </a:lnTo>
                  <a:lnTo>
                    <a:pt x="5739" y="1865"/>
                  </a:lnTo>
                  <a:lnTo>
                    <a:pt x="5812" y="1755"/>
                  </a:lnTo>
                  <a:lnTo>
                    <a:pt x="5885" y="1609"/>
                  </a:lnTo>
                  <a:lnTo>
                    <a:pt x="5885" y="1463"/>
                  </a:lnTo>
                  <a:lnTo>
                    <a:pt x="5885" y="1317"/>
                  </a:lnTo>
                  <a:lnTo>
                    <a:pt x="5812" y="1024"/>
                  </a:lnTo>
                  <a:lnTo>
                    <a:pt x="5556" y="951"/>
                  </a:lnTo>
                  <a:lnTo>
                    <a:pt x="5520" y="951"/>
                  </a:lnTo>
                  <a:lnTo>
                    <a:pt x="5264" y="988"/>
                  </a:lnTo>
                  <a:lnTo>
                    <a:pt x="5008" y="951"/>
                  </a:lnTo>
                  <a:lnTo>
                    <a:pt x="4752" y="878"/>
                  </a:lnTo>
                  <a:lnTo>
                    <a:pt x="4533" y="732"/>
                  </a:lnTo>
                  <a:lnTo>
                    <a:pt x="4313" y="513"/>
                  </a:lnTo>
                  <a:lnTo>
                    <a:pt x="4167" y="403"/>
                  </a:lnTo>
                  <a:lnTo>
                    <a:pt x="4021" y="257"/>
                  </a:lnTo>
                  <a:lnTo>
                    <a:pt x="354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7"/>
            <p:cNvSpPr/>
            <p:nvPr/>
          </p:nvSpPr>
          <p:spPr>
            <a:xfrm>
              <a:off x="6326100" y="3896000"/>
              <a:ext cx="147150" cy="279650"/>
            </a:xfrm>
            <a:custGeom>
              <a:avLst/>
              <a:gdLst/>
              <a:ahLst/>
              <a:cxnLst/>
              <a:rect l="l" t="t" r="r" b="b"/>
              <a:pathLst>
                <a:path w="5886" h="11186" fill="none" extrusionOk="0">
                  <a:moveTo>
                    <a:pt x="3546" y="1"/>
                  </a:moveTo>
                  <a:lnTo>
                    <a:pt x="3546" y="1"/>
                  </a:lnTo>
                  <a:lnTo>
                    <a:pt x="3582" y="366"/>
                  </a:lnTo>
                  <a:lnTo>
                    <a:pt x="3582" y="513"/>
                  </a:lnTo>
                  <a:lnTo>
                    <a:pt x="3619" y="659"/>
                  </a:lnTo>
                  <a:lnTo>
                    <a:pt x="3619" y="659"/>
                  </a:lnTo>
                  <a:lnTo>
                    <a:pt x="3729" y="1024"/>
                  </a:lnTo>
                  <a:lnTo>
                    <a:pt x="3765" y="1207"/>
                  </a:lnTo>
                  <a:lnTo>
                    <a:pt x="3765" y="1390"/>
                  </a:lnTo>
                  <a:lnTo>
                    <a:pt x="3729" y="1573"/>
                  </a:lnTo>
                  <a:lnTo>
                    <a:pt x="3655" y="1719"/>
                  </a:lnTo>
                  <a:lnTo>
                    <a:pt x="3582" y="1902"/>
                  </a:lnTo>
                  <a:lnTo>
                    <a:pt x="3436" y="2084"/>
                  </a:lnTo>
                  <a:lnTo>
                    <a:pt x="3436" y="2084"/>
                  </a:lnTo>
                  <a:lnTo>
                    <a:pt x="3363" y="2194"/>
                  </a:lnTo>
                  <a:lnTo>
                    <a:pt x="3326" y="2304"/>
                  </a:lnTo>
                  <a:lnTo>
                    <a:pt x="3217" y="2596"/>
                  </a:lnTo>
                  <a:lnTo>
                    <a:pt x="3217" y="2596"/>
                  </a:lnTo>
                  <a:lnTo>
                    <a:pt x="3838" y="3400"/>
                  </a:lnTo>
                  <a:lnTo>
                    <a:pt x="3838" y="3400"/>
                  </a:lnTo>
                  <a:lnTo>
                    <a:pt x="3838" y="4095"/>
                  </a:lnTo>
                  <a:lnTo>
                    <a:pt x="3875" y="4460"/>
                  </a:lnTo>
                  <a:lnTo>
                    <a:pt x="3948" y="4753"/>
                  </a:lnTo>
                  <a:lnTo>
                    <a:pt x="3948" y="4753"/>
                  </a:lnTo>
                  <a:lnTo>
                    <a:pt x="3984" y="5045"/>
                  </a:lnTo>
                  <a:lnTo>
                    <a:pt x="4021" y="5264"/>
                  </a:lnTo>
                  <a:lnTo>
                    <a:pt x="3984" y="5520"/>
                  </a:lnTo>
                  <a:lnTo>
                    <a:pt x="3911" y="5739"/>
                  </a:lnTo>
                  <a:lnTo>
                    <a:pt x="3765" y="6178"/>
                  </a:lnTo>
                  <a:lnTo>
                    <a:pt x="3546" y="6617"/>
                  </a:lnTo>
                  <a:lnTo>
                    <a:pt x="3546" y="6617"/>
                  </a:lnTo>
                  <a:lnTo>
                    <a:pt x="3473" y="6726"/>
                  </a:lnTo>
                  <a:lnTo>
                    <a:pt x="3363" y="6763"/>
                  </a:lnTo>
                  <a:lnTo>
                    <a:pt x="3363" y="6763"/>
                  </a:lnTo>
                  <a:lnTo>
                    <a:pt x="3326" y="6763"/>
                  </a:lnTo>
                  <a:lnTo>
                    <a:pt x="3326" y="6763"/>
                  </a:lnTo>
                  <a:lnTo>
                    <a:pt x="3217" y="6763"/>
                  </a:lnTo>
                  <a:lnTo>
                    <a:pt x="3217" y="6763"/>
                  </a:lnTo>
                  <a:lnTo>
                    <a:pt x="3071" y="6763"/>
                  </a:lnTo>
                  <a:lnTo>
                    <a:pt x="2961" y="6799"/>
                  </a:lnTo>
                  <a:lnTo>
                    <a:pt x="2888" y="6873"/>
                  </a:lnTo>
                  <a:lnTo>
                    <a:pt x="2815" y="6946"/>
                  </a:lnTo>
                  <a:lnTo>
                    <a:pt x="2705" y="7128"/>
                  </a:lnTo>
                  <a:lnTo>
                    <a:pt x="2669" y="7384"/>
                  </a:lnTo>
                  <a:lnTo>
                    <a:pt x="2669" y="7384"/>
                  </a:lnTo>
                  <a:lnTo>
                    <a:pt x="2595" y="7604"/>
                  </a:lnTo>
                  <a:lnTo>
                    <a:pt x="2449" y="7786"/>
                  </a:lnTo>
                  <a:lnTo>
                    <a:pt x="2266" y="7859"/>
                  </a:lnTo>
                  <a:lnTo>
                    <a:pt x="2047" y="7933"/>
                  </a:lnTo>
                  <a:lnTo>
                    <a:pt x="2047" y="7933"/>
                  </a:lnTo>
                  <a:lnTo>
                    <a:pt x="1645" y="7933"/>
                  </a:lnTo>
                  <a:lnTo>
                    <a:pt x="1426" y="7969"/>
                  </a:lnTo>
                  <a:lnTo>
                    <a:pt x="1316" y="8079"/>
                  </a:lnTo>
                  <a:lnTo>
                    <a:pt x="1316" y="8079"/>
                  </a:lnTo>
                  <a:lnTo>
                    <a:pt x="951" y="8444"/>
                  </a:lnTo>
                  <a:lnTo>
                    <a:pt x="658" y="8810"/>
                  </a:lnTo>
                  <a:lnTo>
                    <a:pt x="329" y="9212"/>
                  </a:lnTo>
                  <a:lnTo>
                    <a:pt x="73" y="9614"/>
                  </a:lnTo>
                  <a:lnTo>
                    <a:pt x="73" y="9614"/>
                  </a:lnTo>
                  <a:lnTo>
                    <a:pt x="0" y="9760"/>
                  </a:lnTo>
                  <a:lnTo>
                    <a:pt x="0" y="9906"/>
                  </a:lnTo>
                  <a:lnTo>
                    <a:pt x="0" y="10016"/>
                  </a:lnTo>
                  <a:lnTo>
                    <a:pt x="73" y="10162"/>
                  </a:lnTo>
                  <a:lnTo>
                    <a:pt x="220" y="10418"/>
                  </a:lnTo>
                  <a:lnTo>
                    <a:pt x="256" y="10528"/>
                  </a:lnTo>
                  <a:lnTo>
                    <a:pt x="329" y="10674"/>
                  </a:lnTo>
                  <a:lnTo>
                    <a:pt x="329" y="10674"/>
                  </a:lnTo>
                  <a:lnTo>
                    <a:pt x="329" y="10747"/>
                  </a:lnTo>
                  <a:lnTo>
                    <a:pt x="329" y="10747"/>
                  </a:lnTo>
                  <a:lnTo>
                    <a:pt x="366" y="10893"/>
                  </a:lnTo>
                  <a:lnTo>
                    <a:pt x="439" y="11039"/>
                  </a:lnTo>
                  <a:lnTo>
                    <a:pt x="512" y="11149"/>
                  </a:lnTo>
                  <a:lnTo>
                    <a:pt x="658" y="11186"/>
                  </a:lnTo>
                  <a:lnTo>
                    <a:pt x="658" y="11186"/>
                  </a:lnTo>
                  <a:lnTo>
                    <a:pt x="768" y="11149"/>
                  </a:lnTo>
                  <a:lnTo>
                    <a:pt x="768" y="11149"/>
                  </a:lnTo>
                  <a:lnTo>
                    <a:pt x="878" y="11076"/>
                  </a:lnTo>
                  <a:lnTo>
                    <a:pt x="987" y="10930"/>
                  </a:lnTo>
                  <a:lnTo>
                    <a:pt x="1097" y="10784"/>
                  </a:lnTo>
                  <a:lnTo>
                    <a:pt x="1133" y="10637"/>
                  </a:lnTo>
                  <a:lnTo>
                    <a:pt x="1133" y="10637"/>
                  </a:lnTo>
                  <a:lnTo>
                    <a:pt x="1170" y="10455"/>
                  </a:lnTo>
                  <a:lnTo>
                    <a:pt x="1206" y="10235"/>
                  </a:lnTo>
                  <a:lnTo>
                    <a:pt x="1243" y="9906"/>
                  </a:lnTo>
                  <a:lnTo>
                    <a:pt x="1243" y="9906"/>
                  </a:lnTo>
                  <a:lnTo>
                    <a:pt x="1864" y="9650"/>
                  </a:lnTo>
                  <a:lnTo>
                    <a:pt x="1864" y="9650"/>
                  </a:lnTo>
                  <a:lnTo>
                    <a:pt x="2011" y="9541"/>
                  </a:lnTo>
                  <a:lnTo>
                    <a:pt x="2193" y="9431"/>
                  </a:lnTo>
                  <a:lnTo>
                    <a:pt x="2376" y="9321"/>
                  </a:lnTo>
                  <a:lnTo>
                    <a:pt x="2449" y="9285"/>
                  </a:lnTo>
                  <a:lnTo>
                    <a:pt x="2559" y="9285"/>
                  </a:lnTo>
                  <a:lnTo>
                    <a:pt x="2559" y="9285"/>
                  </a:lnTo>
                  <a:lnTo>
                    <a:pt x="2705" y="9285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851" y="9358"/>
                  </a:lnTo>
                  <a:lnTo>
                    <a:pt x="2924" y="9358"/>
                  </a:lnTo>
                  <a:lnTo>
                    <a:pt x="3034" y="9285"/>
                  </a:lnTo>
                  <a:lnTo>
                    <a:pt x="3217" y="9102"/>
                  </a:lnTo>
                  <a:lnTo>
                    <a:pt x="3217" y="9102"/>
                  </a:lnTo>
                  <a:lnTo>
                    <a:pt x="3509" y="8810"/>
                  </a:lnTo>
                  <a:lnTo>
                    <a:pt x="3655" y="8700"/>
                  </a:lnTo>
                  <a:lnTo>
                    <a:pt x="3838" y="8590"/>
                  </a:lnTo>
                  <a:lnTo>
                    <a:pt x="3838" y="8590"/>
                  </a:lnTo>
                  <a:lnTo>
                    <a:pt x="4094" y="8444"/>
                  </a:lnTo>
                  <a:lnTo>
                    <a:pt x="4350" y="8371"/>
                  </a:lnTo>
                  <a:lnTo>
                    <a:pt x="4935" y="8152"/>
                  </a:lnTo>
                  <a:lnTo>
                    <a:pt x="4935" y="8152"/>
                  </a:lnTo>
                  <a:lnTo>
                    <a:pt x="5117" y="8079"/>
                  </a:lnTo>
                  <a:lnTo>
                    <a:pt x="5227" y="7933"/>
                  </a:lnTo>
                  <a:lnTo>
                    <a:pt x="5264" y="7750"/>
                  </a:lnTo>
                  <a:lnTo>
                    <a:pt x="5227" y="7567"/>
                  </a:lnTo>
                  <a:lnTo>
                    <a:pt x="5227" y="7567"/>
                  </a:lnTo>
                  <a:lnTo>
                    <a:pt x="5081" y="7019"/>
                  </a:lnTo>
                  <a:lnTo>
                    <a:pt x="5008" y="6726"/>
                  </a:lnTo>
                  <a:lnTo>
                    <a:pt x="4971" y="6470"/>
                  </a:lnTo>
                  <a:lnTo>
                    <a:pt x="4971" y="6215"/>
                  </a:lnTo>
                  <a:lnTo>
                    <a:pt x="5008" y="5922"/>
                  </a:lnTo>
                  <a:lnTo>
                    <a:pt x="5081" y="5666"/>
                  </a:lnTo>
                  <a:lnTo>
                    <a:pt x="5154" y="5374"/>
                  </a:lnTo>
                  <a:lnTo>
                    <a:pt x="5154" y="5374"/>
                  </a:lnTo>
                  <a:lnTo>
                    <a:pt x="5191" y="5301"/>
                  </a:lnTo>
                  <a:lnTo>
                    <a:pt x="5191" y="5191"/>
                  </a:lnTo>
                  <a:lnTo>
                    <a:pt x="5117" y="4972"/>
                  </a:lnTo>
                  <a:lnTo>
                    <a:pt x="5117" y="4972"/>
                  </a:lnTo>
                  <a:lnTo>
                    <a:pt x="4898" y="4387"/>
                  </a:lnTo>
                  <a:lnTo>
                    <a:pt x="4752" y="4131"/>
                  </a:lnTo>
                  <a:lnTo>
                    <a:pt x="4606" y="3839"/>
                  </a:lnTo>
                  <a:lnTo>
                    <a:pt x="4606" y="3839"/>
                  </a:lnTo>
                  <a:lnTo>
                    <a:pt x="4423" y="3546"/>
                  </a:lnTo>
                  <a:lnTo>
                    <a:pt x="4240" y="3217"/>
                  </a:lnTo>
                  <a:lnTo>
                    <a:pt x="4057" y="2852"/>
                  </a:lnTo>
                  <a:lnTo>
                    <a:pt x="4021" y="2669"/>
                  </a:lnTo>
                  <a:lnTo>
                    <a:pt x="3984" y="2450"/>
                  </a:lnTo>
                  <a:lnTo>
                    <a:pt x="3984" y="2450"/>
                  </a:lnTo>
                  <a:lnTo>
                    <a:pt x="4277" y="2450"/>
                  </a:lnTo>
                  <a:lnTo>
                    <a:pt x="4386" y="2486"/>
                  </a:lnTo>
                  <a:lnTo>
                    <a:pt x="4533" y="2523"/>
                  </a:lnTo>
                  <a:lnTo>
                    <a:pt x="4533" y="2523"/>
                  </a:lnTo>
                  <a:lnTo>
                    <a:pt x="4752" y="2596"/>
                  </a:lnTo>
                  <a:lnTo>
                    <a:pt x="4898" y="2633"/>
                  </a:lnTo>
                  <a:lnTo>
                    <a:pt x="4898" y="2633"/>
                  </a:lnTo>
                  <a:lnTo>
                    <a:pt x="5008" y="2596"/>
                  </a:lnTo>
                  <a:lnTo>
                    <a:pt x="5081" y="2523"/>
                  </a:lnTo>
                  <a:lnTo>
                    <a:pt x="5264" y="2267"/>
                  </a:lnTo>
                  <a:lnTo>
                    <a:pt x="5264" y="2267"/>
                  </a:lnTo>
                  <a:lnTo>
                    <a:pt x="5373" y="2157"/>
                  </a:lnTo>
                  <a:lnTo>
                    <a:pt x="5483" y="2084"/>
                  </a:lnTo>
                  <a:lnTo>
                    <a:pt x="5483" y="2084"/>
                  </a:lnTo>
                  <a:lnTo>
                    <a:pt x="5629" y="1975"/>
                  </a:lnTo>
                  <a:lnTo>
                    <a:pt x="5739" y="1865"/>
                  </a:lnTo>
                  <a:lnTo>
                    <a:pt x="5812" y="1755"/>
                  </a:lnTo>
                  <a:lnTo>
                    <a:pt x="5885" y="1609"/>
                  </a:lnTo>
                  <a:lnTo>
                    <a:pt x="5885" y="1463"/>
                  </a:lnTo>
                  <a:lnTo>
                    <a:pt x="5885" y="1317"/>
                  </a:lnTo>
                  <a:lnTo>
                    <a:pt x="5812" y="1024"/>
                  </a:lnTo>
                  <a:lnTo>
                    <a:pt x="5812" y="1024"/>
                  </a:lnTo>
                  <a:lnTo>
                    <a:pt x="5556" y="951"/>
                  </a:lnTo>
                  <a:lnTo>
                    <a:pt x="5556" y="951"/>
                  </a:lnTo>
                  <a:lnTo>
                    <a:pt x="5520" y="951"/>
                  </a:lnTo>
                  <a:lnTo>
                    <a:pt x="5520" y="951"/>
                  </a:lnTo>
                  <a:lnTo>
                    <a:pt x="5264" y="988"/>
                  </a:lnTo>
                  <a:lnTo>
                    <a:pt x="5264" y="988"/>
                  </a:lnTo>
                  <a:lnTo>
                    <a:pt x="5008" y="951"/>
                  </a:lnTo>
                  <a:lnTo>
                    <a:pt x="4752" y="878"/>
                  </a:lnTo>
                  <a:lnTo>
                    <a:pt x="4533" y="732"/>
                  </a:lnTo>
                  <a:lnTo>
                    <a:pt x="4313" y="513"/>
                  </a:lnTo>
                  <a:lnTo>
                    <a:pt x="4313" y="513"/>
                  </a:lnTo>
                  <a:lnTo>
                    <a:pt x="4167" y="403"/>
                  </a:lnTo>
                  <a:lnTo>
                    <a:pt x="4021" y="257"/>
                  </a:lnTo>
                  <a:lnTo>
                    <a:pt x="354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7"/>
            <p:cNvSpPr/>
            <p:nvPr/>
          </p:nvSpPr>
          <p:spPr>
            <a:xfrm>
              <a:off x="6104950" y="4540225"/>
              <a:ext cx="125225" cy="147150"/>
            </a:xfrm>
            <a:custGeom>
              <a:avLst/>
              <a:gdLst/>
              <a:ahLst/>
              <a:cxnLst/>
              <a:rect l="l" t="t" r="r" b="b"/>
              <a:pathLst>
                <a:path w="5009" h="5886" extrusionOk="0">
                  <a:moveTo>
                    <a:pt x="4022" y="1"/>
                  </a:moveTo>
                  <a:lnTo>
                    <a:pt x="3875" y="74"/>
                  </a:lnTo>
                  <a:lnTo>
                    <a:pt x="3802" y="183"/>
                  </a:lnTo>
                  <a:lnTo>
                    <a:pt x="3619" y="439"/>
                  </a:lnTo>
                  <a:lnTo>
                    <a:pt x="3400" y="659"/>
                  </a:lnTo>
                  <a:lnTo>
                    <a:pt x="2888" y="1061"/>
                  </a:lnTo>
                  <a:lnTo>
                    <a:pt x="2669" y="1243"/>
                  </a:lnTo>
                  <a:lnTo>
                    <a:pt x="2413" y="1463"/>
                  </a:lnTo>
                  <a:lnTo>
                    <a:pt x="2194" y="1682"/>
                  </a:lnTo>
                  <a:lnTo>
                    <a:pt x="2048" y="1974"/>
                  </a:lnTo>
                  <a:lnTo>
                    <a:pt x="1975" y="2011"/>
                  </a:lnTo>
                  <a:lnTo>
                    <a:pt x="1865" y="2084"/>
                  </a:lnTo>
                  <a:lnTo>
                    <a:pt x="1536" y="2340"/>
                  </a:lnTo>
                  <a:lnTo>
                    <a:pt x="1170" y="2596"/>
                  </a:lnTo>
                  <a:lnTo>
                    <a:pt x="1024" y="2742"/>
                  </a:lnTo>
                  <a:lnTo>
                    <a:pt x="915" y="2815"/>
                  </a:lnTo>
                  <a:lnTo>
                    <a:pt x="805" y="2852"/>
                  </a:lnTo>
                  <a:lnTo>
                    <a:pt x="659" y="2815"/>
                  </a:lnTo>
                  <a:lnTo>
                    <a:pt x="439" y="2779"/>
                  </a:lnTo>
                  <a:lnTo>
                    <a:pt x="257" y="2815"/>
                  </a:lnTo>
                  <a:lnTo>
                    <a:pt x="111" y="2925"/>
                  </a:lnTo>
                  <a:lnTo>
                    <a:pt x="37" y="3108"/>
                  </a:lnTo>
                  <a:lnTo>
                    <a:pt x="1" y="3327"/>
                  </a:lnTo>
                  <a:lnTo>
                    <a:pt x="1" y="3729"/>
                  </a:lnTo>
                  <a:lnTo>
                    <a:pt x="37" y="3912"/>
                  </a:lnTo>
                  <a:lnTo>
                    <a:pt x="111" y="4094"/>
                  </a:lnTo>
                  <a:lnTo>
                    <a:pt x="293" y="4533"/>
                  </a:lnTo>
                  <a:lnTo>
                    <a:pt x="476" y="4935"/>
                  </a:lnTo>
                  <a:lnTo>
                    <a:pt x="622" y="5154"/>
                  </a:lnTo>
                  <a:lnTo>
                    <a:pt x="768" y="5301"/>
                  </a:lnTo>
                  <a:lnTo>
                    <a:pt x="988" y="5447"/>
                  </a:lnTo>
                  <a:lnTo>
                    <a:pt x="1244" y="5520"/>
                  </a:lnTo>
                  <a:lnTo>
                    <a:pt x="1573" y="5557"/>
                  </a:lnTo>
                  <a:lnTo>
                    <a:pt x="1902" y="5593"/>
                  </a:lnTo>
                  <a:lnTo>
                    <a:pt x="2267" y="5630"/>
                  </a:lnTo>
                  <a:lnTo>
                    <a:pt x="2450" y="5666"/>
                  </a:lnTo>
                  <a:lnTo>
                    <a:pt x="2596" y="5739"/>
                  </a:lnTo>
                  <a:lnTo>
                    <a:pt x="2706" y="5812"/>
                  </a:lnTo>
                  <a:lnTo>
                    <a:pt x="2852" y="5849"/>
                  </a:lnTo>
                  <a:lnTo>
                    <a:pt x="3108" y="5885"/>
                  </a:lnTo>
                  <a:lnTo>
                    <a:pt x="3364" y="5885"/>
                  </a:lnTo>
                  <a:lnTo>
                    <a:pt x="3619" y="5849"/>
                  </a:lnTo>
                  <a:lnTo>
                    <a:pt x="3839" y="5081"/>
                  </a:lnTo>
                  <a:lnTo>
                    <a:pt x="3948" y="4752"/>
                  </a:lnTo>
                  <a:lnTo>
                    <a:pt x="4095" y="4387"/>
                  </a:lnTo>
                  <a:lnTo>
                    <a:pt x="4241" y="4058"/>
                  </a:lnTo>
                  <a:lnTo>
                    <a:pt x="4424" y="3729"/>
                  </a:lnTo>
                  <a:lnTo>
                    <a:pt x="4643" y="3437"/>
                  </a:lnTo>
                  <a:lnTo>
                    <a:pt x="4935" y="3181"/>
                  </a:lnTo>
                  <a:lnTo>
                    <a:pt x="4679" y="2632"/>
                  </a:lnTo>
                  <a:lnTo>
                    <a:pt x="4570" y="2413"/>
                  </a:lnTo>
                  <a:lnTo>
                    <a:pt x="4497" y="2157"/>
                  </a:lnTo>
                  <a:lnTo>
                    <a:pt x="4460" y="1974"/>
                  </a:lnTo>
                  <a:lnTo>
                    <a:pt x="4460" y="1865"/>
                  </a:lnTo>
                  <a:lnTo>
                    <a:pt x="4497" y="1719"/>
                  </a:lnTo>
                  <a:lnTo>
                    <a:pt x="4570" y="1609"/>
                  </a:lnTo>
                  <a:lnTo>
                    <a:pt x="4753" y="1390"/>
                  </a:lnTo>
                  <a:lnTo>
                    <a:pt x="4935" y="1170"/>
                  </a:lnTo>
                  <a:lnTo>
                    <a:pt x="5008" y="1097"/>
                  </a:lnTo>
                  <a:lnTo>
                    <a:pt x="5008" y="988"/>
                  </a:lnTo>
                  <a:lnTo>
                    <a:pt x="5008" y="841"/>
                  </a:lnTo>
                  <a:lnTo>
                    <a:pt x="5008" y="805"/>
                  </a:lnTo>
                  <a:lnTo>
                    <a:pt x="4972" y="732"/>
                  </a:lnTo>
                  <a:lnTo>
                    <a:pt x="402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7"/>
            <p:cNvSpPr/>
            <p:nvPr/>
          </p:nvSpPr>
          <p:spPr>
            <a:xfrm>
              <a:off x="6104950" y="4540225"/>
              <a:ext cx="125225" cy="147150"/>
            </a:xfrm>
            <a:custGeom>
              <a:avLst/>
              <a:gdLst/>
              <a:ahLst/>
              <a:cxnLst/>
              <a:rect l="l" t="t" r="r" b="b"/>
              <a:pathLst>
                <a:path w="5009" h="5886" fill="none" extrusionOk="0">
                  <a:moveTo>
                    <a:pt x="4022" y="1"/>
                  </a:moveTo>
                  <a:lnTo>
                    <a:pt x="4022" y="1"/>
                  </a:lnTo>
                  <a:lnTo>
                    <a:pt x="3875" y="74"/>
                  </a:lnTo>
                  <a:lnTo>
                    <a:pt x="3802" y="183"/>
                  </a:lnTo>
                  <a:lnTo>
                    <a:pt x="3802" y="183"/>
                  </a:lnTo>
                  <a:lnTo>
                    <a:pt x="3619" y="439"/>
                  </a:lnTo>
                  <a:lnTo>
                    <a:pt x="3400" y="659"/>
                  </a:lnTo>
                  <a:lnTo>
                    <a:pt x="2888" y="1061"/>
                  </a:lnTo>
                  <a:lnTo>
                    <a:pt x="2669" y="1243"/>
                  </a:lnTo>
                  <a:lnTo>
                    <a:pt x="2413" y="1463"/>
                  </a:lnTo>
                  <a:lnTo>
                    <a:pt x="2194" y="1682"/>
                  </a:lnTo>
                  <a:lnTo>
                    <a:pt x="2048" y="1974"/>
                  </a:lnTo>
                  <a:lnTo>
                    <a:pt x="2048" y="1974"/>
                  </a:lnTo>
                  <a:lnTo>
                    <a:pt x="1975" y="2011"/>
                  </a:lnTo>
                  <a:lnTo>
                    <a:pt x="1865" y="2084"/>
                  </a:lnTo>
                  <a:lnTo>
                    <a:pt x="1865" y="2084"/>
                  </a:lnTo>
                  <a:lnTo>
                    <a:pt x="1536" y="2340"/>
                  </a:lnTo>
                  <a:lnTo>
                    <a:pt x="1170" y="2596"/>
                  </a:lnTo>
                  <a:lnTo>
                    <a:pt x="1170" y="2596"/>
                  </a:lnTo>
                  <a:lnTo>
                    <a:pt x="1024" y="2742"/>
                  </a:lnTo>
                  <a:lnTo>
                    <a:pt x="915" y="2815"/>
                  </a:lnTo>
                  <a:lnTo>
                    <a:pt x="805" y="2852"/>
                  </a:lnTo>
                  <a:lnTo>
                    <a:pt x="805" y="2852"/>
                  </a:lnTo>
                  <a:lnTo>
                    <a:pt x="659" y="2815"/>
                  </a:lnTo>
                  <a:lnTo>
                    <a:pt x="659" y="2815"/>
                  </a:lnTo>
                  <a:lnTo>
                    <a:pt x="439" y="2779"/>
                  </a:lnTo>
                  <a:lnTo>
                    <a:pt x="439" y="2779"/>
                  </a:lnTo>
                  <a:lnTo>
                    <a:pt x="257" y="2815"/>
                  </a:lnTo>
                  <a:lnTo>
                    <a:pt x="111" y="2925"/>
                  </a:lnTo>
                  <a:lnTo>
                    <a:pt x="37" y="3108"/>
                  </a:lnTo>
                  <a:lnTo>
                    <a:pt x="1" y="3327"/>
                  </a:lnTo>
                  <a:lnTo>
                    <a:pt x="1" y="3327"/>
                  </a:lnTo>
                  <a:lnTo>
                    <a:pt x="1" y="3729"/>
                  </a:lnTo>
                  <a:lnTo>
                    <a:pt x="37" y="3912"/>
                  </a:lnTo>
                  <a:lnTo>
                    <a:pt x="111" y="4094"/>
                  </a:lnTo>
                  <a:lnTo>
                    <a:pt x="111" y="4094"/>
                  </a:lnTo>
                  <a:lnTo>
                    <a:pt x="293" y="4533"/>
                  </a:lnTo>
                  <a:lnTo>
                    <a:pt x="476" y="4935"/>
                  </a:lnTo>
                  <a:lnTo>
                    <a:pt x="622" y="5154"/>
                  </a:lnTo>
                  <a:lnTo>
                    <a:pt x="768" y="5301"/>
                  </a:lnTo>
                  <a:lnTo>
                    <a:pt x="988" y="5447"/>
                  </a:lnTo>
                  <a:lnTo>
                    <a:pt x="1244" y="5520"/>
                  </a:lnTo>
                  <a:lnTo>
                    <a:pt x="1244" y="5520"/>
                  </a:lnTo>
                  <a:lnTo>
                    <a:pt x="1573" y="5557"/>
                  </a:lnTo>
                  <a:lnTo>
                    <a:pt x="1902" y="5593"/>
                  </a:lnTo>
                  <a:lnTo>
                    <a:pt x="1902" y="5593"/>
                  </a:lnTo>
                  <a:lnTo>
                    <a:pt x="2267" y="5630"/>
                  </a:lnTo>
                  <a:lnTo>
                    <a:pt x="2450" y="5666"/>
                  </a:lnTo>
                  <a:lnTo>
                    <a:pt x="2596" y="5739"/>
                  </a:lnTo>
                  <a:lnTo>
                    <a:pt x="2596" y="5739"/>
                  </a:lnTo>
                  <a:lnTo>
                    <a:pt x="2706" y="5812"/>
                  </a:lnTo>
                  <a:lnTo>
                    <a:pt x="2852" y="5849"/>
                  </a:lnTo>
                  <a:lnTo>
                    <a:pt x="3108" y="5885"/>
                  </a:lnTo>
                  <a:lnTo>
                    <a:pt x="3108" y="5885"/>
                  </a:lnTo>
                  <a:lnTo>
                    <a:pt x="3364" y="5885"/>
                  </a:lnTo>
                  <a:lnTo>
                    <a:pt x="3619" y="5849"/>
                  </a:lnTo>
                  <a:lnTo>
                    <a:pt x="3619" y="5849"/>
                  </a:lnTo>
                  <a:lnTo>
                    <a:pt x="3839" y="5081"/>
                  </a:lnTo>
                  <a:lnTo>
                    <a:pt x="3948" y="4752"/>
                  </a:lnTo>
                  <a:lnTo>
                    <a:pt x="4095" y="4387"/>
                  </a:lnTo>
                  <a:lnTo>
                    <a:pt x="4241" y="4058"/>
                  </a:lnTo>
                  <a:lnTo>
                    <a:pt x="4424" y="3729"/>
                  </a:lnTo>
                  <a:lnTo>
                    <a:pt x="4643" y="3437"/>
                  </a:lnTo>
                  <a:lnTo>
                    <a:pt x="4935" y="3181"/>
                  </a:lnTo>
                  <a:lnTo>
                    <a:pt x="4935" y="3181"/>
                  </a:lnTo>
                  <a:lnTo>
                    <a:pt x="4679" y="2632"/>
                  </a:lnTo>
                  <a:lnTo>
                    <a:pt x="4570" y="2413"/>
                  </a:lnTo>
                  <a:lnTo>
                    <a:pt x="4497" y="2157"/>
                  </a:lnTo>
                  <a:lnTo>
                    <a:pt x="4497" y="2157"/>
                  </a:lnTo>
                  <a:lnTo>
                    <a:pt x="4460" y="1974"/>
                  </a:lnTo>
                  <a:lnTo>
                    <a:pt x="4460" y="1865"/>
                  </a:lnTo>
                  <a:lnTo>
                    <a:pt x="4497" y="1719"/>
                  </a:lnTo>
                  <a:lnTo>
                    <a:pt x="4570" y="1609"/>
                  </a:lnTo>
                  <a:lnTo>
                    <a:pt x="4753" y="1390"/>
                  </a:lnTo>
                  <a:lnTo>
                    <a:pt x="4935" y="1170"/>
                  </a:lnTo>
                  <a:lnTo>
                    <a:pt x="4935" y="1170"/>
                  </a:lnTo>
                  <a:lnTo>
                    <a:pt x="5008" y="1097"/>
                  </a:lnTo>
                  <a:lnTo>
                    <a:pt x="5008" y="988"/>
                  </a:lnTo>
                  <a:lnTo>
                    <a:pt x="5008" y="988"/>
                  </a:lnTo>
                  <a:lnTo>
                    <a:pt x="5008" y="841"/>
                  </a:lnTo>
                  <a:lnTo>
                    <a:pt x="5008" y="805"/>
                  </a:lnTo>
                  <a:lnTo>
                    <a:pt x="4972" y="732"/>
                  </a:lnTo>
                  <a:lnTo>
                    <a:pt x="4972" y="732"/>
                  </a:lnTo>
                  <a:lnTo>
                    <a:pt x="402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7"/>
            <p:cNvSpPr/>
            <p:nvPr/>
          </p:nvSpPr>
          <p:spPr>
            <a:xfrm>
              <a:off x="4762600" y="3175950"/>
              <a:ext cx="136175" cy="142575"/>
            </a:xfrm>
            <a:custGeom>
              <a:avLst/>
              <a:gdLst/>
              <a:ahLst/>
              <a:cxnLst/>
              <a:rect l="l" t="t" r="r" b="b"/>
              <a:pathLst>
                <a:path w="5447" h="5703" extrusionOk="0">
                  <a:moveTo>
                    <a:pt x="1609" y="3144"/>
                  </a:moveTo>
                  <a:lnTo>
                    <a:pt x="1719" y="3290"/>
                  </a:lnTo>
                  <a:lnTo>
                    <a:pt x="1536" y="3363"/>
                  </a:lnTo>
                  <a:lnTo>
                    <a:pt x="1499" y="3326"/>
                  </a:lnTo>
                  <a:lnTo>
                    <a:pt x="1463" y="3253"/>
                  </a:lnTo>
                  <a:lnTo>
                    <a:pt x="1609" y="3144"/>
                  </a:lnTo>
                  <a:close/>
                  <a:moveTo>
                    <a:pt x="2888" y="0"/>
                  </a:moveTo>
                  <a:lnTo>
                    <a:pt x="2633" y="183"/>
                  </a:lnTo>
                  <a:lnTo>
                    <a:pt x="2559" y="256"/>
                  </a:lnTo>
                  <a:lnTo>
                    <a:pt x="2486" y="366"/>
                  </a:lnTo>
                  <a:lnTo>
                    <a:pt x="2377" y="548"/>
                  </a:lnTo>
                  <a:lnTo>
                    <a:pt x="2230" y="695"/>
                  </a:lnTo>
                  <a:lnTo>
                    <a:pt x="2048" y="768"/>
                  </a:lnTo>
                  <a:lnTo>
                    <a:pt x="1828" y="841"/>
                  </a:lnTo>
                  <a:lnTo>
                    <a:pt x="1499" y="1024"/>
                  </a:lnTo>
                  <a:lnTo>
                    <a:pt x="1317" y="1060"/>
                  </a:lnTo>
                  <a:lnTo>
                    <a:pt x="1134" y="1097"/>
                  </a:lnTo>
                  <a:lnTo>
                    <a:pt x="549" y="1097"/>
                  </a:lnTo>
                  <a:lnTo>
                    <a:pt x="403" y="1133"/>
                  </a:lnTo>
                  <a:lnTo>
                    <a:pt x="293" y="1170"/>
                  </a:lnTo>
                  <a:lnTo>
                    <a:pt x="184" y="1280"/>
                  </a:lnTo>
                  <a:lnTo>
                    <a:pt x="74" y="1353"/>
                  </a:lnTo>
                  <a:lnTo>
                    <a:pt x="37" y="1462"/>
                  </a:lnTo>
                  <a:lnTo>
                    <a:pt x="1" y="1572"/>
                  </a:lnTo>
                  <a:lnTo>
                    <a:pt x="1" y="1718"/>
                  </a:lnTo>
                  <a:lnTo>
                    <a:pt x="37" y="1828"/>
                  </a:lnTo>
                  <a:lnTo>
                    <a:pt x="147" y="2084"/>
                  </a:lnTo>
                  <a:lnTo>
                    <a:pt x="220" y="2303"/>
                  </a:lnTo>
                  <a:lnTo>
                    <a:pt x="220" y="2559"/>
                  </a:lnTo>
                  <a:lnTo>
                    <a:pt x="220" y="2815"/>
                  </a:lnTo>
                  <a:lnTo>
                    <a:pt x="220" y="2924"/>
                  </a:lnTo>
                  <a:lnTo>
                    <a:pt x="293" y="2997"/>
                  </a:lnTo>
                  <a:lnTo>
                    <a:pt x="366" y="3071"/>
                  </a:lnTo>
                  <a:lnTo>
                    <a:pt x="439" y="3144"/>
                  </a:lnTo>
                  <a:lnTo>
                    <a:pt x="695" y="3180"/>
                  </a:lnTo>
                  <a:lnTo>
                    <a:pt x="878" y="3290"/>
                  </a:lnTo>
                  <a:lnTo>
                    <a:pt x="1024" y="3400"/>
                  </a:lnTo>
                  <a:lnTo>
                    <a:pt x="1097" y="3546"/>
                  </a:lnTo>
                  <a:lnTo>
                    <a:pt x="1207" y="3728"/>
                  </a:lnTo>
                  <a:lnTo>
                    <a:pt x="1244" y="3911"/>
                  </a:lnTo>
                  <a:lnTo>
                    <a:pt x="1390" y="4277"/>
                  </a:lnTo>
                  <a:lnTo>
                    <a:pt x="1573" y="4715"/>
                  </a:lnTo>
                  <a:lnTo>
                    <a:pt x="1792" y="5081"/>
                  </a:lnTo>
                  <a:lnTo>
                    <a:pt x="1938" y="5264"/>
                  </a:lnTo>
                  <a:lnTo>
                    <a:pt x="2121" y="5410"/>
                  </a:lnTo>
                  <a:lnTo>
                    <a:pt x="2340" y="5556"/>
                  </a:lnTo>
                  <a:lnTo>
                    <a:pt x="2559" y="5702"/>
                  </a:lnTo>
                  <a:lnTo>
                    <a:pt x="3290" y="2888"/>
                  </a:lnTo>
                  <a:lnTo>
                    <a:pt x="3437" y="3034"/>
                  </a:lnTo>
                  <a:lnTo>
                    <a:pt x="3583" y="3217"/>
                  </a:lnTo>
                  <a:lnTo>
                    <a:pt x="3656" y="3363"/>
                  </a:lnTo>
                  <a:lnTo>
                    <a:pt x="3729" y="3546"/>
                  </a:lnTo>
                  <a:lnTo>
                    <a:pt x="3802" y="3911"/>
                  </a:lnTo>
                  <a:lnTo>
                    <a:pt x="3839" y="4240"/>
                  </a:lnTo>
                  <a:lnTo>
                    <a:pt x="4497" y="4533"/>
                  </a:lnTo>
                  <a:lnTo>
                    <a:pt x="4826" y="4204"/>
                  </a:lnTo>
                  <a:lnTo>
                    <a:pt x="4899" y="4094"/>
                  </a:lnTo>
                  <a:lnTo>
                    <a:pt x="4935" y="4021"/>
                  </a:lnTo>
                  <a:lnTo>
                    <a:pt x="4935" y="3911"/>
                  </a:lnTo>
                  <a:lnTo>
                    <a:pt x="4862" y="3765"/>
                  </a:lnTo>
                  <a:lnTo>
                    <a:pt x="4606" y="3436"/>
                  </a:lnTo>
                  <a:lnTo>
                    <a:pt x="4350" y="3107"/>
                  </a:lnTo>
                  <a:lnTo>
                    <a:pt x="4058" y="2742"/>
                  </a:lnTo>
                  <a:lnTo>
                    <a:pt x="3693" y="2340"/>
                  </a:lnTo>
                  <a:lnTo>
                    <a:pt x="3473" y="2157"/>
                  </a:lnTo>
                  <a:lnTo>
                    <a:pt x="3254" y="2011"/>
                  </a:lnTo>
                  <a:lnTo>
                    <a:pt x="3108" y="1937"/>
                  </a:lnTo>
                  <a:lnTo>
                    <a:pt x="2998" y="1828"/>
                  </a:lnTo>
                  <a:lnTo>
                    <a:pt x="2925" y="1755"/>
                  </a:lnTo>
                  <a:lnTo>
                    <a:pt x="2852" y="1645"/>
                  </a:lnTo>
                  <a:lnTo>
                    <a:pt x="2742" y="1426"/>
                  </a:lnTo>
                  <a:lnTo>
                    <a:pt x="2706" y="1133"/>
                  </a:lnTo>
                  <a:lnTo>
                    <a:pt x="2852" y="1316"/>
                  </a:lnTo>
                  <a:lnTo>
                    <a:pt x="2998" y="1426"/>
                  </a:lnTo>
                  <a:lnTo>
                    <a:pt x="3181" y="1535"/>
                  </a:lnTo>
                  <a:lnTo>
                    <a:pt x="3364" y="1608"/>
                  </a:lnTo>
                  <a:lnTo>
                    <a:pt x="3766" y="1718"/>
                  </a:lnTo>
                  <a:lnTo>
                    <a:pt x="4131" y="1864"/>
                  </a:lnTo>
                  <a:lnTo>
                    <a:pt x="4241" y="1901"/>
                  </a:lnTo>
                  <a:lnTo>
                    <a:pt x="4350" y="1901"/>
                  </a:lnTo>
                  <a:lnTo>
                    <a:pt x="4460" y="1864"/>
                  </a:lnTo>
                  <a:lnTo>
                    <a:pt x="4679" y="1791"/>
                  </a:lnTo>
                  <a:lnTo>
                    <a:pt x="4899" y="1682"/>
                  </a:lnTo>
                  <a:lnTo>
                    <a:pt x="5081" y="1499"/>
                  </a:lnTo>
                  <a:lnTo>
                    <a:pt x="5228" y="1316"/>
                  </a:lnTo>
                  <a:lnTo>
                    <a:pt x="5337" y="1097"/>
                  </a:lnTo>
                  <a:lnTo>
                    <a:pt x="5410" y="841"/>
                  </a:lnTo>
                  <a:lnTo>
                    <a:pt x="5447" y="585"/>
                  </a:lnTo>
                  <a:lnTo>
                    <a:pt x="5447" y="329"/>
                  </a:lnTo>
                  <a:lnTo>
                    <a:pt x="4168" y="37"/>
                  </a:lnTo>
                  <a:lnTo>
                    <a:pt x="3948" y="0"/>
                  </a:lnTo>
                  <a:lnTo>
                    <a:pt x="3912" y="37"/>
                  </a:lnTo>
                  <a:lnTo>
                    <a:pt x="3802" y="110"/>
                  </a:lnTo>
                  <a:lnTo>
                    <a:pt x="3693" y="183"/>
                  </a:lnTo>
                  <a:lnTo>
                    <a:pt x="3619" y="220"/>
                  </a:lnTo>
                  <a:lnTo>
                    <a:pt x="3510" y="220"/>
                  </a:lnTo>
                  <a:lnTo>
                    <a:pt x="3364" y="183"/>
                  </a:lnTo>
                  <a:lnTo>
                    <a:pt x="3181" y="146"/>
                  </a:lnTo>
                  <a:lnTo>
                    <a:pt x="288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7"/>
            <p:cNvSpPr/>
            <p:nvPr/>
          </p:nvSpPr>
          <p:spPr>
            <a:xfrm>
              <a:off x="4799150" y="3254525"/>
              <a:ext cx="6425" cy="5500"/>
            </a:xfrm>
            <a:custGeom>
              <a:avLst/>
              <a:gdLst/>
              <a:ahLst/>
              <a:cxnLst/>
              <a:rect l="l" t="t" r="r" b="b"/>
              <a:pathLst>
                <a:path w="257" h="220" fill="none" extrusionOk="0">
                  <a:moveTo>
                    <a:pt x="74" y="220"/>
                  </a:moveTo>
                  <a:lnTo>
                    <a:pt x="74" y="220"/>
                  </a:lnTo>
                  <a:lnTo>
                    <a:pt x="37" y="183"/>
                  </a:lnTo>
                  <a:lnTo>
                    <a:pt x="1" y="110"/>
                  </a:lnTo>
                  <a:lnTo>
                    <a:pt x="1" y="110"/>
                  </a:lnTo>
                  <a:lnTo>
                    <a:pt x="147" y="1"/>
                  </a:lnTo>
                  <a:lnTo>
                    <a:pt x="147" y="1"/>
                  </a:lnTo>
                  <a:lnTo>
                    <a:pt x="257" y="147"/>
                  </a:lnTo>
                  <a:lnTo>
                    <a:pt x="257" y="147"/>
                  </a:lnTo>
                  <a:lnTo>
                    <a:pt x="74" y="220"/>
                  </a:lnTo>
                  <a:lnTo>
                    <a:pt x="74" y="220"/>
                  </a:lnTo>
                  <a:lnTo>
                    <a:pt x="74" y="22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4762600" y="3175950"/>
              <a:ext cx="136175" cy="142575"/>
            </a:xfrm>
            <a:custGeom>
              <a:avLst/>
              <a:gdLst/>
              <a:ahLst/>
              <a:cxnLst/>
              <a:rect l="l" t="t" r="r" b="b"/>
              <a:pathLst>
                <a:path w="5447" h="5703" fill="none" extrusionOk="0">
                  <a:moveTo>
                    <a:pt x="2888" y="0"/>
                  </a:moveTo>
                  <a:lnTo>
                    <a:pt x="2888" y="0"/>
                  </a:lnTo>
                  <a:lnTo>
                    <a:pt x="2633" y="183"/>
                  </a:lnTo>
                  <a:lnTo>
                    <a:pt x="2559" y="256"/>
                  </a:lnTo>
                  <a:lnTo>
                    <a:pt x="2486" y="366"/>
                  </a:lnTo>
                  <a:lnTo>
                    <a:pt x="2486" y="366"/>
                  </a:lnTo>
                  <a:lnTo>
                    <a:pt x="2377" y="548"/>
                  </a:lnTo>
                  <a:lnTo>
                    <a:pt x="2230" y="695"/>
                  </a:lnTo>
                  <a:lnTo>
                    <a:pt x="2048" y="768"/>
                  </a:lnTo>
                  <a:lnTo>
                    <a:pt x="1828" y="841"/>
                  </a:lnTo>
                  <a:lnTo>
                    <a:pt x="1828" y="841"/>
                  </a:lnTo>
                  <a:lnTo>
                    <a:pt x="1499" y="1024"/>
                  </a:lnTo>
                  <a:lnTo>
                    <a:pt x="1317" y="1060"/>
                  </a:lnTo>
                  <a:lnTo>
                    <a:pt x="1134" y="1097"/>
                  </a:lnTo>
                  <a:lnTo>
                    <a:pt x="1134" y="1097"/>
                  </a:lnTo>
                  <a:lnTo>
                    <a:pt x="1024" y="1097"/>
                  </a:lnTo>
                  <a:lnTo>
                    <a:pt x="1024" y="1097"/>
                  </a:lnTo>
                  <a:lnTo>
                    <a:pt x="768" y="1097"/>
                  </a:lnTo>
                  <a:lnTo>
                    <a:pt x="768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403" y="1133"/>
                  </a:lnTo>
                  <a:lnTo>
                    <a:pt x="293" y="1170"/>
                  </a:lnTo>
                  <a:lnTo>
                    <a:pt x="184" y="1280"/>
                  </a:lnTo>
                  <a:lnTo>
                    <a:pt x="74" y="1353"/>
                  </a:lnTo>
                  <a:lnTo>
                    <a:pt x="37" y="1462"/>
                  </a:lnTo>
                  <a:lnTo>
                    <a:pt x="1" y="1572"/>
                  </a:lnTo>
                  <a:lnTo>
                    <a:pt x="1" y="1718"/>
                  </a:lnTo>
                  <a:lnTo>
                    <a:pt x="37" y="1828"/>
                  </a:lnTo>
                  <a:lnTo>
                    <a:pt x="37" y="1828"/>
                  </a:lnTo>
                  <a:lnTo>
                    <a:pt x="147" y="2084"/>
                  </a:lnTo>
                  <a:lnTo>
                    <a:pt x="220" y="2303"/>
                  </a:lnTo>
                  <a:lnTo>
                    <a:pt x="220" y="2559"/>
                  </a:lnTo>
                  <a:lnTo>
                    <a:pt x="220" y="2815"/>
                  </a:lnTo>
                  <a:lnTo>
                    <a:pt x="220" y="2815"/>
                  </a:lnTo>
                  <a:lnTo>
                    <a:pt x="220" y="2924"/>
                  </a:lnTo>
                  <a:lnTo>
                    <a:pt x="293" y="2997"/>
                  </a:lnTo>
                  <a:lnTo>
                    <a:pt x="366" y="3071"/>
                  </a:lnTo>
                  <a:lnTo>
                    <a:pt x="439" y="3144"/>
                  </a:lnTo>
                  <a:lnTo>
                    <a:pt x="439" y="3144"/>
                  </a:lnTo>
                  <a:lnTo>
                    <a:pt x="695" y="3180"/>
                  </a:lnTo>
                  <a:lnTo>
                    <a:pt x="878" y="3290"/>
                  </a:lnTo>
                  <a:lnTo>
                    <a:pt x="1024" y="3400"/>
                  </a:lnTo>
                  <a:lnTo>
                    <a:pt x="1097" y="3546"/>
                  </a:lnTo>
                  <a:lnTo>
                    <a:pt x="1207" y="3728"/>
                  </a:lnTo>
                  <a:lnTo>
                    <a:pt x="1244" y="3911"/>
                  </a:lnTo>
                  <a:lnTo>
                    <a:pt x="1390" y="4277"/>
                  </a:lnTo>
                  <a:lnTo>
                    <a:pt x="1390" y="4277"/>
                  </a:lnTo>
                  <a:lnTo>
                    <a:pt x="1573" y="4715"/>
                  </a:lnTo>
                  <a:lnTo>
                    <a:pt x="1792" y="5081"/>
                  </a:lnTo>
                  <a:lnTo>
                    <a:pt x="1938" y="5264"/>
                  </a:lnTo>
                  <a:lnTo>
                    <a:pt x="2121" y="5410"/>
                  </a:lnTo>
                  <a:lnTo>
                    <a:pt x="2340" y="5556"/>
                  </a:lnTo>
                  <a:lnTo>
                    <a:pt x="2559" y="5702"/>
                  </a:lnTo>
                  <a:lnTo>
                    <a:pt x="2559" y="5702"/>
                  </a:lnTo>
                  <a:lnTo>
                    <a:pt x="3290" y="2888"/>
                  </a:lnTo>
                  <a:lnTo>
                    <a:pt x="3290" y="2888"/>
                  </a:lnTo>
                  <a:lnTo>
                    <a:pt x="3437" y="3034"/>
                  </a:lnTo>
                  <a:lnTo>
                    <a:pt x="3583" y="3217"/>
                  </a:lnTo>
                  <a:lnTo>
                    <a:pt x="3656" y="3363"/>
                  </a:lnTo>
                  <a:lnTo>
                    <a:pt x="3729" y="3546"/>
                  </a:lnTo>
                  <a:lnTo>
                    <a:pt x="3802" y="3911"/>
                  </a:lnTo>
                  <a:lnTo>
                    <a:pt x="3839" y="4240"/>
                  </a:lnTo>
                  <a:lnTo>
                    <a:pt x="3839" y="4240"/>
                  </a:lnTo>
                  <a:lnTo>
                    <a:pt x="4497" y="4533"/>
                  </a:lnTo>
                  <a:lnTo>
                    <a:pt x="4497" y="4533"/>
                  </a:lnTo>
                  <a:lnTo>
                    <a:pt x="4826" y="4204"/>
                  </a:lnTo>
                  <a:lnTo>
                    <a:pt x="4899" y="4094"/>
                  </a:lnTo>
                  <a:lnTo>
                    <a:pt x="4935" y="4021"/>
                  </a:lnTo>
                  <a:lnTo>
                    <a:pt x="4935" y="3911"/>
                  </a:lnTo>
                  <a:lnTo>
                    <a:pt x="4862" y="3765"/>
                  </a:lnTo>
                  <a:lnTo>
                    <a:pt x="4606" y="3436"/>
                  </a:lnTo>
                  <a:lnTo>
                    <a:pt x="4606" y="3436"/>
                  </a:lnTo>
                  <a:lnTo>
                    <a:pt x="4350" y="3107"/>
                  </a:lnTo>
                  <a:lnTo>
                    <a:pt x="4058" y="2742"/>
                  </a:lnTo>
                  <a:lnTo>
                    <a:pt x="4058" y="2742"/>
                  </a:lnTo>
                  <a:lnTo>
                    <a:pt x="3693" y="2340"/>
                  </a:lnTo>
                  <a:lnTo>
                    <a:pt x="3473" y="2157"/>
                  </a:lnTo>
                  <a:lnTo>
                    <a:pt x="3254" y="2011"/>
                  </a:lnTo>
                  <a:lnTo>
                    <a:pt x="3254" y="2011"/>
                  </a:lnTo>
                  <a:lnTo>
                    <a:pt x="3108" y="1937"/>
                  </a:lnTo>
                  <a:lnTo>
                    <a:pt x="2998" y="1828"/>
                  </a:lnTo>
                  <a:lnTo>
                    <a:pt x="2925" y="1755"/>
                  </a:lnTo>
                  <a:lnTo>
                    <a:pt x="2852" y="1645"/>
                  </a:lnTo>
                  <a:lnTo>
                    <a:pt x="2742" y="1426"/>
                  </a:lnTo>
                  <a:lnTo>
                    <a:pt x="2706" y="1133"/>
                  </a:lnTo>
                  <a:lnTo>
                    <a:pt x="2706" y="1133"/>
                  </a:lnTo>
                  <a:lnTo>
                    <a:pt x="2852" y="1316"/>
                  </a:lnTo>
                  <a:lnTo>
                    <a:pt x="2998" y="1426"/>
                  </a:lnTo>
                  <a:lnTo>
                    <a:pt x="3181" y="1535"/>
                  </a:lnTo>
                  <a:lnTo>
                    <a:pt x="3364" y="1608"/>
                  </a:lnTo>
                  <a:lnTo>
                    <a:pt x="3766" y="1718"/>
                  </a:lnTo>
                  <a:lnTo>
                    <a:pt x="4131" y="1864"/>
                  </a:lnTo>
                  <a:lnTo>
                    <a:pt x="4131" y="1864"/>
                  </a:lnTo>
                  <a:lnTo>
                    <a:pt x="4241" y="1901"/>
                  </a:lnTo>
                  <a:lnTo>
                    <a:pt x="4350" y="1901"/>
                  </a:lnTo>
                  <a:lnTo>
                    <a:pt x="4350" y="1901"/>
                  </a:lnTo>
                  <a:lnTo>
                    <a:pt x="4460" y="1864"/>
                  </a:lnTo>
                  <a:lnTo>
                    <a:pt x="4460" y="1864"/>
                  </a:lnTo>
                  <a:lnTo>
                    <a:pt x="4679" y="1791"/>
                  </a:lnTo>
                  <a:lnTo>
                    <a:pt x="4899" y="1682"/>
                  </a:lnTo>
                  <a:lnTo>
                    <a:pt x="5081" y="1499"/>
                  </a:lnTo>
                  <a:lnTo>
                    <a:pt x="5228" y="1316"/>
                  </a:lnTo>
                  <a:lnTo>
                    <a:pt x="5337" y="1097"/>
                  </a:lnTo>
                  <a:lnTo>
                    <a:pt x="5410" y="841"/>
                  </a:lnTo>
                  <a:lnTo>
                    <a:pt x="5447" y="585"/>
                  </a:lnTo>
                  <a:lnTo>
                    <a:pt x="5447" y="329"/>
                  </a:lnTo>
                  <a:lnTo>
                    <a:pt x="5447" y="329"/>
                  </a:lnTo>
                  <a:lnTo>
                    <a:pt x="4168" y="37"/>
                  </a:lnTo>
                  <a:lnTo>
                    <a:pt x="4168" y="37"/>
                  </a:lnTo>
                  <a:lnTo>
                    <a:pt x="3948" y="0"/>
                  </a:lnTo>
                  <a:lnTo>
                    <a:pt x="3948" y="0"/>
                  </a:lnTo>
                  <a:lnTo>
                    <a:pt x="3912" y="37"/>
                  </a:lnTo>
                  <a:lnTo>
                    <a:pt x="3912" y="37"/>
                  </a:lnTo>
                  <a:lnTo>
                    <a:pt x="3802" y="110"/>
                  </a:lnTo>
                  <a:lnTo>
                    <a:pt x="3693" y="183"/>
                  </a:lnTo>
                  <a:lnTo>
                    <a:pt x="3619" y="220"/>
                  </a:lnTo>
                  <a:lnTo>
                    <a:pt x="3510" y="220"/>
                  </a:lnTo>
                  <a:lnTo>
                    <a:pt x="3510" y="220"/>
                  </a:lnTo>
                  <a:lnTo>
                    <a:pt x="3364" y="183"/>
                  </a:lnTo>
                  <a:lnTo>
                    <a:pt x="3181" y="146"/>
                  </a:lnTo>
                  <a:lnTo>
                    <a:pt x="288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5924950" y="4557600"/>
              <a:ext cx="254975" cy="194650"/>
            </a:xfrm>
            <a:custGeom>
              <a:avLst/>
              <a:gdLst/>
              <a:ahLst/>
              <a:cxnLst/>
              <a:rect l="l" t="t" r="r" b="b"/>
              <a:pathLst>
                <a:path w="10199" h="7786" extrusionOk="0">
                  <a:moveTo>
                    <a:pt x="73" y="0"/>
                  </a:moveTo>
                  <a:lnTo>
                    <a:pt x="37" y="183"/>
                  </a:lnTo>
                  <a:lnTo>
                    <a:pt x="0" y="329"/>
                  </a:lnTo>
                  <a:lnTo>
                    <a:pt x="37" y="439"/>
                  </a:lnTo>
                  <a:lnTo>
                    <a:pt x="110" y="548"/>
                  </a:lnTo>
                  <a:lnTo>
                    <a:pt x="293" y="731"/>
                  </a:lnTo>
                  <a:lnTo>
                    <a:pt x="475" y="877"/>
                  </a:lnTo>
                  <a:lnTo>
                    <a:pt x="841" y="1170"/>
                  </a:lnTo>
                  <a:lnTo>
                    <a:pt x="1133" y="1462"/>
                  </a:lnTo>
                  <a:lnTo>
                    <a:pt x="1426" y="1791"/>
                  </a:lnTo>
                  <a:lnTo>
                    <a:pt x="1682" y="2157"/>
                  </a:lnTo>
                  <a:lnTo>
                    <a:pt x="2120" y="2851"/>
                  </a:lnTo>
                  <a:lnTo>
                    <a:pt x="2559" y="3619"/>
                  </a:lnTo>
                  <a:lnTo>
                    <a:pt x="2815" y="4094"/>
                  </a:lnTo>
                  <a:lnTo>
                    <a:pt x="3107" y="4533"/>
                  </a:lnTo>
                  <a:lnTo>
                    <a:pt x="3400" y="4935"/>
                  </a:lnTo>
                  <a:lnTo>
                    <a:pt x="3765" y="5337"/>
                  </a:lnTo>
                  <a:lnTo>
                    <a:pt x="4094" y="5629"/>
                  </a:lnTo>
                  <a:lnTo>
                    <a:pt x="4423" y="5922"/>
                  </a:lnTo>
                  <a:lnTo>
                    <a:pt x="4606" y="5995"/>
                  </a:lnTo>
                  <a:lnTo>
                    <a:pt x="4825" y="6104"/>
                  </a:lnTo>
                  <a:lnTo>
                    <a:pt x="5044" y="6141"/>
                  </a:lnTo>
                  <a:lnTo>
                    <a:pt x="5264" y="6177"/>
                  </a:lnTo>
                  <a:lnTo>
                    <a:pt x="5410" y="6141"/>
                  </a:lnTo>
                  <a:lnTo>
                    <a:pt x="5446" y="6397"/>
                  </a:lnTo>
                  <a:lnTo>
                    <a:pt x="5483" y="6616"/>
                  </a:lnTo>
                  <a:lnTo>
                    <a:pt x="5593" y="6762"/>
                  </a:lnTo>
                  <a:lnTo>
                    <a:pt x="5702" y="6908"/>
                  </a:lnTo>
                  <a:lnTo>
                    <a:pt x="5848" y="7018"/>
                  </a:lnTo>
                  <a:lnTo>
                    <a:pt x="6031" y="7091"/>
                  </a:lnTo>
                  <a:lnTo>
                    <a:pt x="6433" y="7237"/>
                  </a:lnTo>
                  <a:lnTo>
                    <a:pt x="6653" y="7237"/>
                  </a:lnTo>
                  <a:lnTo>
                    <a:pt x="6908" y="7274"/>
                  </a:lnTo>
                  <a:lnTo>
                    <a:pt x="7566" y="7384"/>
                  </a:lnTo>
                  <a:lnTo>
                    <a:pt x="8407" y="7566"/>
                  </a:lnTo>
                  <a:lnTo>
                    <a:pt x="8955" y="7639"/>
                  </a:lnTo>
                  <a:lnTo>
                    <a:pt x="9540" y="7749"/>
                  </a:lnTo>
                  <a:lnTo>
                    <a:pt x="9759" y="7786"/>
                  </a:lnTo>
                  <a:lnTo>
                    <a:pt x="9906" y="7749"/>
                  </a:lnTo>
                  <a:lnTo>
                    <a:pt x="10015" y="7713"/>
                  </a:lnTo>
                  <a:lnTo>
                    <a:pt x="10125" y="7603"/>
                  </a:lnTo>
                  <a:lnTo>
                    <a:pt x="10198" y="7420"/>
                  </a:lnTo>
                  <a:lnTo>
                    <a:pt x="9796" y="7237"/>
                  </a:lnTo>
                  <a:lnTo>
                    <a:pt x="9613" y="7164"/>
                  </a:lnTo>
                  <a:lnTo>
                    <a:pt x="9467" y="7018"/>
                  </a:lnTo>
                  <a:lnTo>
                    <a:pt x="9357" y="6908"/>
                  </a:lnTo>
                  <a:lnTo>
                    <a:pt x="9211" y="6799"/>
                  </a:lnTo>
                  <a:lnTo>
                    <a:pt x="8955" y="6653"/>
                  </a:lnTo>
                  <a:lnTo>
                    <a:pt x="8663" y="6579"/>
                  </a:lnTo>
                  <a:lnTo>
                    <a:pt x="8370" y="6543"/>
                  </a:lnTo>
                  <a:lnTo>
                    <a:pt x="8042" y="6579"/>
                  </a:lnTo>
                  <a:lnTo>
                    <a:pt x="7749" y="6616"/>
                  </a:lnTo>
                  <a:lnTo>
                    <a:pt x="7311" y="6616"/>
                  </a:lnTo>
                  <a:lnTo>
                    <a:pt x="7128" y="6579"/>
                  </a:lnTo>
                  <a:lnTo>
                    <a:pt x="6982" y="6506"/>
                  </a:lnTo>
                  <a:lnTo>
                    <a:pt x="6799" y="6397"/>
                  </a:lnTo>
                  <a:lnTo>
                    <a:pt x="6689" y="6360"/>
                  </a:lnTo>
                  <a:lnTo>
                    <a:pt x="6579" y="6324"/>
                  </a:lnTo>
                  <a:lnTo>
                    <a:pt x="6324" y="6287"/>
                  </a:lnTo>
                  <a:lnTo>
                    <a:pt x="6068" y="6250"/>
                  </a:lnTo>
                  <a:lnTo>
                    <a:pt x="5885" y="6177"/>
                  </a:lnTo>
                  <a:lnTo>
                    <a:pt x="5739" y="6104"/>
                  </a:lnTo>
                  <a:lnTo>
                    <a:pt x="5629" y="5995"/>
                  </a:lnTo>
                  <a:lnTo>
                    <a:pt x="5593" y="5848"/>
                  </a:lnTo>
                  <a:lnTo>
                    <a:pt x="5556" y="5629"/>
                  </a:lnTo>
                  <a:lnTo>
                    <a:pt x="5593" y="5410"/>
                  </a:lnTo>
                  <a:lnTo>
                    <a:pt x="5666" y="5117"/>
                  </a:lnTo>
                  <a:lnTo>
                    <a:pt x="5739" y="4935"/>
                  </a:lnTo>
                  <a:lnTo>
                    <a:pt x="5812" y="4788"/>
                  </a:lnTo>
                  <a:lnTo>
                    <a:pt x="5885" y="4642"/>
                  </a:lnTo>
                  <a:lnTo>
                    <a:pt x="5885" y="4496"/>
                  </a:lnTo>
                  <a:lnTo>
                    <a:pt x="5885" y="4350"/>
                  </a:lnTo>
                  <a:lnTo>
                    <a:pt x="5848" y="4240"/>
                  </a:lnTo>
                  <a:lnTo>
                    <a:pt x="5775" y="4167"/>
                  </a:lnTo>
                  <a:lnTo>
                    <a:pt x="5666" y="4094"/>
                  </a:lnTo>
                  <a:lnTo>
                    <a:pt x="5519" y="4057"/>
                  </a:lnTo>
                  <a:lnTo>
                    <a:pt x="5373" y="4021"/>
                  </a:lnTo>
                  <a:lnTo>
                    <a:pt x="5154" y="3984"/>
                  </a:lnTo>
                  <a:lnTo>
                    <a:pt x="5044" y="3948"/>
                  </a:lnTo>
                  <a:lnTo>
                    <a:pt x="4935" y="3911"/>
                  </a:lnTo>
                  <a:lnTo>
                    <a:pt x="4825" y="3765"/>
                  </a:lnTo>
                  <a:lnTo>
                    <a:pt x="4679" y="3582"/>
                  </a:lnTo>
                  <a:lnTo>
                    <a:pt x="4423" y="3180"/>
                  </a:lnTo>
                  <a:lnTo>
                    <a:pt x="4204" y="2705"/>
                  </a:lnTo>
                  <a:lnTo>
                    <a:pt x="4057" y="2230"/>
                  </a:lnTo>
                  <a:lnTo>
                    <a:pt x="3875" y="2230"/>
                  </a:lnTo>
                  <a:lnTo>
                    <a:pt x="3692" y="2193"/>
                  </a:lnTo>
                  <a:lnTo>
                    <a:pt x="3619" y="2193"/>
                  </a:lnTo>
                  <a:lnTo>
                    <a:pt x="3546" y="2120"/>
                  </a:lnTo>
                  <a:lnTo>
                    <a:pt x="3509" y="2047"/>
                  </a:lnTo>
                  <a:lnTo>
                    <a:pt x="3473" y="1901"/>
                  </a:lnTo>
                  <a:lnTo>
                    <a:pt x="3253" y="1718"/>
                  </a:lnTo>
                  <a:lnTo>
                    <a:pt x="2961" y="1682"/>
                  </a:lnTo>
                  <a:lnTo>
                    <a:pt x="2815" y="1645"/>
                  </a:lnTo>
                  <a:lnTo>
                    <a:pt x="2705" y="1608"/>
                  </a:lnTo>
                  <a:lnTo>
                    <a:pt x="2120" y="1133"/>
                  </a:lnTo>
                  <a:lnTo>
                    <a:pt x="1828" y="877"/>
                  </a:lnTo>
                  <a:lnTo>
                    <a:pt x="1572" y="585"/>
                  </a:lnTo>
                  <a:lnTo>
                    <a:pt x="1426" y="439"/>
                  </a:lnTo>
                  <a:lnTo>
                    <a:pt x="1243" y="329"/>
                  </a:lnTo>
                  <a:lnTo>
                    <a:pt x="1060" y="219"/>
                  </a:lnTo>
                  <a:lnTo>
                    <a:pt x="877" y="146"/>
                  </a:lnTo>
                  <a:lnTo>
                    <a:pt x="475" y="73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6026375" y="4613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5924950" y="4557600"/>
              <a:ext cx="254975" cy="194650"/>
            </a:xfrm>
            <a:custGeom>
              <a:avLst/>
              <a:gdLst/>
              <a:ahLst/>
              <a:cxnLst/>
              <a:rect l="l" t="t" r="r" b="b"/>
              <a:pathLst>
                <a:path w="10199" h="7786" fill="none" extrusionOk="0">
                  <a:moveTo>
                    <a:pt x="73" y="0"/>
                  </a:moveTo>
                  <a:lnTo>
                    <a:pt x="73" y="0"/>
                  </a:lnTo>
                  <a:lnTo>
                    <a:pt x="37" y="183"/>
                  </a:lnTo>
                  <a:lnTo>
                    <a:pt x="0" y="329"/>
                  </a:lnTo>
                  <a:lnTo>
                    <a:pt x="37" y="439"/>
                  </a:lnTo>
                  <a:lnTo>
                    <a:pt x="110" y="548"/>
                  </a:lnTo>
                  <a:lnTo>
                    <a:pt x="293" y="731"/>
                  </a:lnTo>
                  <a:lnTo>
                    <a:pt x="475" y="877"/>
                  </a:lnTo>
                  <a:lnTo>
                    <a:pt x="475" y="877"/>
                  </a:lnTo>
                  <a:lnTo>
                    <a:pt x="841" y="1170"/>
                  </a:lnTo>
                  <a:lnTo>
                    <a:pt x="1133" y="1462"/>
                  </a:lnTo>
                  <a:lnTo>
                    <a:pt x="1426" y="1791"/>
                  </a:lnTo>
                  <a:lnTo>
                    <a:pt x="1682" y="2157"/>
                  </a:lnTo>
                  <a:lnTo>
                    <a:pt x="2120" y="2851"/>
                  </a:lnTo>
                  <a:lnTo>
                    <a:pt x="2559" y="3619"/>
                  </a:lnTo>
                  <a:lnTo>
                    <a:pt x="2559" y="3619"/>
                  </a:lnTo>
                  <a:lnTo>
                    <a:pt x="2815" y="4094"/>
                  </a:lnTo>
                  <a:lnTo>
                    <a:pt x="3107" y="4533"/>
                  </a:lnTo>
                  <a:lnTo>
                    <a:pt x="3400" y="4935"/>
                  </a:lnTo>
                  <a:lnTo>
                    <a:pt x="3765" y="5337"/>
                  </a:lnTo>
                  <a:lnTo>
                    <a:pt x="3765" y="5337"/>
                  </a:lnTo>
                  <a:lnTo>
                    <a:pt x="4094" y="5629"/>
                  </a:lnTo>
                  <a:lnTo>
                    <a:pt x="4423" y="5922"/>
                  </a:lnTo>
                  <a:lnTo>
                    <a:pt x="4606" y="5995"/>
                  </a:lnTo>
                  <a:lnTo>
                    <a:pt x="4825" y="6104"/>
                  </a:lnTo>
                  <a:lnTo>
                    <a:pt x="5044" y="6141"/>
                  </a:lnTo>
                  <a:lnTo>
                    <a:pt x="5264" y="6177"/>
                  </a:lnTo>
                  <a:lnTo>
                    <a:pt x="5264" y="6177"/>
                  </a:lnTo>
                  <a:lnTo>
                    <a:pt x="5410" y="6141"/>
                  </a:lnTo>
                  <a:lnTo>
                    <a:pt x="5410" y="6141"/>
                  </a:lnTo>
                  <a:lnTo>
                    <a:pt x="5446" y="6397"/>
                  </a:lnTo>
                  <a:lnTo>
                    <a:pt x="5483" y="6616"/>
                  </a:lnTo>
                  <a:lnTo>
                    <a:pt x="5593" y="6762"/>
                  </a:lnTo>
                  <a:lnTo>
                    <a:pt x="5702" y="6908"/>
                  </a:lnTo>
                  <a:lnTo>
                    <a:pt x="5848" y="7018"/>
                  </a:lnTo>
                  <a:lnTo>
                    <a:pt x="6031" y="7091"/>
                  </a:lnTo>
                  <a:lnTo>
                    <a:pt x="6433" y="7237"/>
                  </a:lnTo>
                  <a:lnTo>
                    <a:pt x="6433" y="7237"/>
                  </a:lnTo>
                  <a:lnTo>
                    <a:pt x="6653" y="7237"/>
                  </a:lnTo>
                  <a:lnTo>
                    <a:pt x="6908" y="7274"/>
                  </a:lnTo>
                  <a:lnTo>
                    <a:pt x="6908" y="7274"/>
                  </a:lnTo>
                  <a:lnTo>
                    <a:pt x="7566" y="7384"/>
                  </a:lnTo>
                  <a:lnTo>
                    <a:pt x="7566" y="7384"/>
                  </a:lnTo>
                  <a:lnTo>
                    <a:pt x="8407" y="7566"/>
                  </a:lnTo>
                  <a:lnTo>
                    <a:pt x="8407" y="7566"/>
                  </a:lnTo>
                  <a:lnTo>
                    <a:pt x="8955" y="7639"/>
                  </a:lnTo>
                  <a:lnTo>
                    <a:pt x="9540" y="7749"/>
                  </a:lnTo>
                  <a:lnTo>
                    <a:pt x="9540" y="7749"/>
                  </a:lnTo>
                  <a:lnTo>
                    <a:pt x="9759" y="7786"/>
                  </a:lnTo>
                  <a:lnTo>
                    <a:pt x="9759" y="7786"/>
                  </a:lnTo>
                  <a:lnTo>
                    <a:pt x="9906" y="7749"/>
                  </a:lnTo>
                  <a:lnTo>
                    <a:pt x="10015" y="7713"/>
                  </a:lnTo>
                  <a:lnTo>
                    <a:pt x="10125" y="7603"/>
                  </a:lnTo>
                  <a:lnTo>
                    <a:pt x="10198" y="7420"/>
                  </a:lnTo>
                  <a:lnTo>
                    <a:pt x="10198" y="7420"/>
                  </a:lnTo>
                  <a:lnTo>
                    <a:pt x="9796" y="7237"/>
                  </a:lnTo>
                  <a:lnTo>
                    <a:pt x="9613" y="7164"/>
                  </a:lnTo>
                  <a:lnTo>
                    <a:pt x="9467" y="7018"/>
                  </a:lnTo>
                  <a:lnTo>
                    <a:pt x="9467" y="7018"/>
                  </a:lnTo>
                  <a:lnTo>
                    <a:pt x="9357" y="6908"/>
                  </a:lnTo>
                  <a:lnTo>
                    <a:pt x="9211" y="6799"/>
                  </a:lnTo>
                  <a:lnTo>
                    <a:pt x="8955" y="6653"/>
                  </a:lnTo>
                  <a:lnTo>
                    <a:pt x="8663" y="6579"/>
                  </a:lnTo>
                  <a:lnTo>
                    <a:pt x="8370" y="6543"/>
                  </a:lnTo>
                  <a:lnTo>
                    <a:pt x="8370" y="6543"/>
                  </a:lnTo>
                  <a:lnTo>
                    <a:pt x="8042" y="6579"/>
                  </a:lnTo>
                  <a:lnTo>
                    <a:pt x="8042" y="6579"/>
                  </a:lnTo>
                  <a:lnTo>
                    <a:pt x="7749" y="6616"/>
                  </a:lnTo>
                  <a:lnTo>
                    <a:pt x="7493" y="6616"/>
                  </a:lnTo>
                  <a:lnTo>
                    <a:pt x="7493" y="6616"/>
                  </a:lnTo>
                  <a:lnTo>
                    <a:pt x="7311" y="6616"/>
                  </a:lnTo>
                  <a:lnTo>
                    <a:pt x="7128" y="6579"/>
                  </a:lnTo>
                  <a:lnTo>
                    <a:pt x="6982" y="6506"/>
                  </a:lnTo>
                  <a:lnTo>
                    <a:pt x="6799" y="6397"/>
                  </a:lnTo>
                  <a:lnTo>
                    <a:pt x="6799" y="6397"/>
                  </a:lnTo>
                  <a:lnTo>
                    <a:pt x="6689" y="6360"/>
                  </a:lnTo>
                  <a:lnTo>
                    <a:pt x="6579" y="6324"/>
                  </a:lnTo>
                  <a:lnTo>
                    <a:pt x="6324" y="6287"/>
                  </a:lnTo>
                  <a:lnTo>
                    <a:pt x="6324" y="6287"/>
                  </a:lnTo>
                  <a:lnTo>
                    <a:pt x="6068" y="6250"/>
                  </a:lnTo>
                  <a:lnTo>
                    <a:pt x="5885" y="6177"/>
                  </a:lnTo>
                  <a:lnTo>
                    <a:pt x="5739" y="6104"/>
                  </a:lnTo>
                  <a:lnTo>
                    <a:pt x="5629" y="5995"/>
                  </a:lnTo>
                  <a:lnTo>
                    <a:pt x="5593" y="5848"/>
                  </a:lnTo>
                  <a:lnTo>
                    <a:pt x="5556" y="5629"/>
                  </a:lnTo>
                  <a:lnTo>
                    <a:pt x="5593" y="5410"/>
                  </a:lnTo>
                  <a:lnTo>
                    <a:pt x="5666" y="5117"/>
                  </a:lnTo>
                  <a:lnTo>
                    <a:pt x="5666" y="5117"/>
                  </a:lnTo>
                  <a:lnTo>
                    <a:pt x="5739" y="4935"/>
                  </a:lnTo>
                  <a:lnTo>
                    <a:pt x="5812" y="4788"/>
                  </a:lnTo>
                  <a:lnTo>
                    <a:pt x="5812" y="4788"/>
                  </a:lnTo>
                  <a:lnTo>
                    <a:pt x="5885" y="4642"/>
                  </a:lnTo>
                  <a:lnTo>
                    <a:pt x="5885" y="4496"/>
                  </a:lnTo>
                  <a:lnTo>
                    <a:pt x="5885" y="4350"/>
                  </a:lnTo>
                  <a:lnTo>
                    <a:pt x="5848" y="4240"/>
                  </a:lnTo>
                  <a:lnTo>
                    <a:pt x="5775" y="4167"/>
                  </a:lnTo>
                  <a:lnTo>
                    <a:pt x="5666" y="4094"/>
                  </a:lnTo>
                  <a:lnTo>
                    <a:pt x="5519" y="4057"/>
                  </a:lnTo>
                  <a:lnTo>
                    <a:pt x="5373" y="4021"/>
                  </a:lnTo>
                  <a:lnTo>
                    <a:pt x="5373" y="4021"/>
                  </a:lnTo>
                  <a:lnTo>
                    <a:pt x="5154" y="3984"/>
                  </a:lnTo>
                  <a:lnTo>
                    <a:pt x="5044" y="3948"/>
                  </a:lnTo>
                  <a:lnTo>
                    <a:pt x="4935" y="3911"/>
                  </a:lnTo>
                  <a:lnTo>
                    <a:pt x="4935" y="3911"/>
                  </a:lnTo>
                  <a:lnTo>
                    <a:pt x="4825" y="3765"/>
                  </a:lnTo>
                  <a:lnTo>
                    <a:pt x="4679" y="3582"/>
                  </a:lnTo>
                  <a:lnTo>
                    <a:pt x="4423" y="3180"/>
                  </a:lnTo>
                  <a:lnTo>
                    <a:pt x="4204" y="2705"/>
                  </a:lnTo>
                  <a:lnTo>
                    <a:pt x="4057" y="2230"/>
                  </a:lnTo>
                  <a:lnTo>
                    <a:pt x="4057" y="2230"/>
                  </a:lnTo>
                  <a:lnTo>
                    <a:pt x="3875" y="2230"/>
                  </a:lnTo>
                  <a:lnTo>
                    <a:pt x="3692" y="2193"/>
                  </a:lnTo>
                  <a:lnTo>
                    <a:pt x="3619" y="2193"/>
                  </a:lnTo>
                  <a:lnTo>
                    <a:pt x="3546" y="2120"/>
                  </a:lnTo>
                  <a:lnTo>
                    <a:pt x="3509" y="2047"/>
                  </a:lnTo>
                  <a:lnTo>
                    <a:pt x="3473" y="1901"/>
                  </a:lnTo>
                  <a:lnTo>
                    <a:pt x="3473" y="1901"/>
                  </a:lnTo>
                  <a:lnTo>
                    <a:pt x="3473" y="1901"/>
                  </a:lnTo>
                  <a:lnTo>
                    <a:pt x="3253" y="1718"/>
                  </a:lnTo>
                  <a:lnTo>
                    <a:pt x="3253" y="1718"/>
                  </a:lnTo>
                  <a:lnTo>
                    <a:pt x="3253" y="1718"/>
                  </a:lnTo>
                  <a:lnTo>
                    <a:pt x="2961" y="1682"/>
                  </a:lnTo>
                  <a:lnTo>
                    <a:pt x="2815" y="1645"/>
                  </a:lnTo>
                  <a:lnTo>
                    <a:pt x="2705" y="1608"/>
                  </a:lnTo>
                  <a:lnTo>
                    <a:pt x="2705" y="1608"/>
                  </a:lnTo>
                  <a:lnTo>
                    <a:pt x="2120" y="1133"/>
                  </a:lnTo>
                  <a:lnTo>
                    <a:pt x="1828" y="877"/>
                  </a:lnTo>
                  <a:lnTo>
                    <a:pt x="1572" y="585"/>
                  </a:lnTo>
                  <a:lnTo>
                    <a:pt x="1572" y="585"/>
                  </a:lnTo>
                  <a:lnTo>
                    <a:pt x="1426" y="439"/>
                  </a:lnTo>
                  <a:lnTo>
                    <a:pt x="1243" y="329"/>
                  </a:lnTo>
                  <a:lnTo>
                    <a:pt x="1060" y="219"/>
                  </a:lnTo>
                  <a:lnTo>
                    <a:pt x="877" y="146"/>
                  </a:lnTo>
                  <a:lnTo>
                    <a:pt x="475" y="73"/>
                  </a:lnTo>
                  <a:lnTo>
                    <a:pt x="7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5230475" y="4795175"/>
              <a:ext cx="101450" cy="176375"/>
            </a:xfrm>
            <a:custGeom>
              <a:avLst/>
              <a:gdLst/>
              <a:ahLst/>
              <a:cxnLst/>
              <a:rect l="l" t="t" r="r" b="b"/>
              <a:pathLst>
                <a:path w="4058" h="7055" extrusionOk="0">
                  <a:moveTo>
                    <a:pt x="3399" y="1"/>
                  </a:moveTo>
                  <a:lnTo>
                    <a:pt x="3326" y="37"/>
                  </a:lnTo>
                  <a:lnTo>
                    <a:pt x="3253" y="147"/>
                  </a:lnTo>
                  <a:lnTo>
                    <a:pt x="3180" y="293"/>
                  </a:lnTo>
                  <a:lnTo>
                    <a:pt x="3070" y="439"/>
                  </a:lnTo>
                  <a:lnTo>
                    <a:pt x="2888" y="622"/>
                  </a:lnTo>
                  <a:lnTo>
                    <a:pt x="2742" y="841"/>
                  </a:lnTo>
                  <a:lnTo>
                    <a:pt x="2632" y="1024"/>
                  </a:lnTo>
                  <a:lnTo>
                    <a:pt x="2486" y="1207"/>
                  </a:lnTo>
                  <a:lnTo>
                    <a:pt x="2376" y="1316"/>
                  </a:lnTo>
                  <a:lnTo>
                    <a:pt x="2193" y="1463"/>
                  </a:lnTo>
                  <a:lnTo>
                    <a:pt x="1864" y="1645"/>
                  </a:lnTo>
                  <a:lnTo>
                    <a:pt x="1499" y="1792"/>
                  </a:lnTo>
                  <a:lnTo>
                    <a:pt x="1206" y="1901"/>
                  </a:lnTo>
                  <a:lnTo>
                    <a:pt x="987" y="2047"/>
                  </a:lnTo>
                  <a:lnTo>
                    <a:pt x="804" y="2194"/>
                  </a:lnTo>
                  <a:lnTo>
                    <a:pt x="658" y="2376"/>
                  </a:lnTo>
                  <a:lnTo>
                    <a:pt x="585" y="2559"/>
                  </a:lnTo>
                  <a:lnTo>
                    <a:pt x="548" y="2778"/>
                  </a:lnTo>
                  <a:lnTo>
                    <a:pt x="548" y="3034"/>
                  </a:lnTo>
                  <a:lnTo>
                    <a:pt x="622" y="3327"/>
                  </a:lnTo>
                  <a:lnTo>
                    <a:pt x="658" y="3619"/>
                  </a:lnTo>
                  <a:lnTo>
                    <a:pt x="622" y="3912"/>
                  </a:lnTo>
                  <a:lnTo>
                    <a:pt x="548" y="4167"/>
                  </a:lnTo>
                  <a:lnTo>
                    <a:pt x="366" y="4423"/>
                  </a:lnTo>
                  <a:lnTo>
                    <a:pt x="256" y="4606"/>
                  </a:lnTo>
                  <a:lnTo>
                    <a:pt x="146" y="4825"/>
                  </a:lnTo>
                  <a:lnTo>
                    <a:pt x="73" y="5008"/>
                  </a:lnTo>
                  <a:lnTo>
                    <a:pt x="37" y="5227"/>
                  </a:lnTo>
                  <a:lnTo>
                    <a:pt x="0" y="5447"/>
                  </a:lnTo>
                  <a:lnTo>
                    <a:pt x="37" y="5666"/>
                  </a:lnTo>
                  <a:lnTo>
                    <a:pt x="73" y="5885"/>
                  </a:lnTo>
                  <a:lnTo>
                    <a:pt x="146" y="6105"/>
                  </a:lnTo>
                  <a:lnTo>
                    <a:pt x="293" y="6507"/>
                  </a:lnTo>
                  <a:lnTo>
                    <a:pt x="366" y="6689"/>
                  </a:lnTo>
                  <a:lnTo>
                    <a:pt x="475" y="6836"/>
                  </a:lnTo>
                  <a:lnTo>
                    <a:pt x="622" y="6945"/>
                  </a:lnTo>
                  <a:lnTo>
                    <a:pt x="731" y="7018"/>
                  </a:lnTo>
                  <a:lnTo>
                    <a:pt x="877" y="7055"/>
                  </a:lnTo>
                  <a:lnTo>
                    <a:pt x="1243" y="7055"/>
                  </a:lnTo>
                  <a:lnTo>
                    <a:pt x="1389" y="7018"/>
                  </a:lnTo>
                  <a:lnTo>
                    <a:pt x="1572" y="6945"/>
                  </a:lnTo>
                  <a:lnTo>
                    <a:pt x="1755" y="6836"/>
                  </a:lnTo>
                  <a:lnTo>
                    <a:pt x="1901" y="6726"/>
                  </a:lnTo>
                  <a:lnTo>
                    <a:pt x="2047" y="6580"/>
                  </a:lnTo>
                  <a:lnTo>
                    <a:pt x="2157" y="6434"/>
                  </a:lnTo>
                  <a:lnTo>
                    <a:pt x="2230" y="6287"/>
                  </a:lnTo>
                  <a:lnTo>
                    <a:pt x="2486" y="5703"/>
                  </a:lnTo>
                  <a:lnTo>
                    <a:pt x="2705" y="5118"/>
                  </a:lnTo>
                  <a:lnTo>
                    <a:pt x="3107" y="3948"/>
                  </a:lnTo>
                  <a:lnTo>
                    <a:pt x="3546" y="2778"/>
                  </a:lnTo>
                  <a:lnTo>
                    <a:pt x="3765" y="2194"/>
                  </a:lnTo>
                  <a:lnTo>
                    <a:pt x="3984" y="1609"/>
                  </a:lnTo>
                  <a:lnTo>
                    <a:pt x="4021" y="1426"/>
                  </a:lnTo>
                  <a:lnTo>
                    <a:pt x="4057" y="1207"/>
                  </a:lnTo>
                  <a:lnTo>
                    <a:pt x="3984" y="878"/>
                  </a:lnTo>
                  <a:lnTo>
                    <a:pt x="3875" y="512"/>
                  </a:lnTo>
                  <a:lnTo>
                    <a:pt x="3765" y="220"/>
                  </a:lnTo>
                  <a:lnTo>
                    <a:pt x="3655" y="110"/>
                  </a:lnTo>
                  <a:lnTo>
                    <a:pt x="3582" y="37"/>
                  </a:lnTo>
                  <a:lnTo>
                    <a:pt x="347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7"/>
            <p:cNvSpPr/>
            <p:nvPr/>
          </p:nvSpPr>
          <p:spPr>
            <a:xfrm>
              <a:off x="5230475" y="4795175"/>
              <a:ext cx="101450" cy="176375"/>
            </a:xfrm>
            <a:custGeom>
              <a:avLst/>
              <a:gdLst/>
              <a:ahLst/>
              <a:cxnLst/>
              <a:rect l="l" t="t" r="r" b="b"/>
              <a:pathLst>
                <a:path w="4058" h="7055" fill="none" extrusionOk="0">
                  <a:moveTo>
                    <a:pt x="3473" y="1"/>
                  </a:moveTo>
                  <a:lnTo>
                    <a:pt x="3473" y="1"/>
                  </a:lnTo>
                  <a:lnTo>
                    <a:pt x="3399" y="1"/>
                  </a:lnTo>
                  <a:lnTo>
                    <a:pt x="3326" y="37"/>
                  </a:lnTo>
                  <a:lnTo>
                    <a:pt x="3253" y="147"/>
                  </a:lnTo>
                  <a:lnTo>
                    <a:pt x="3180" y="293"/>
                  </a:lnTo>
                  <a:lnTo>
                    <a:pt x="3070" y="439"/>
                  </a:lnTo>
                  <a:lnTo>
                    <a:pt x="3070" y="439"/>
                  </a:lnTo>
                  <a:lnTo>
                    <a:pt x="2888" y="622"/>
                  </a:lnTo>
                  <a:lnTo>
                    <a:pt x="2742" y="841"/>
                  </a:lnTo>
                  <a:lnTo>
                    <a:pt x="2742" y="841"/>
                  </a:lnTo>
                  <a:lnTo>
                    <a:pt x="2632" y="1024"/>
                  </a:lnTo>
                  <a:lnTo>
                    <a:pt x="2486" y="1207"/>
                  </a:lnTo>
                  <a:lnTo>
                    <a:pt x="2376" y="1316"/>
                  </a:lnTo>
                  <a:lnTo>
                    <a:pt x="2193" y="1463"/>
                  </a:lnTo>
                  <a:lnTo>
                    <a:pt x="1864" y="1645"/>
                  </a:lnTo>
                  <a:lnTo>
                    <a:pt x="1499" y="1792"/>
                  </a:lnTo>
                  <a:lnTo>
                    <a:pt x="1499" y="1792"/>
                  </a:lnTo>
                  <a:lnTo>
                    <a:pt x="1206" y="1901"/>
                  </a:lnTo>
                  <a:lnTo>
                    <a:pt x="987" y="2047"/>
                  </a:lnTo>
                  <a:lnTo>
                    <a:pt x="804" y="2194"/>
                  </a:lnTo>
                  <a:lnTo>
                    <a:pt x="658" y="2376"/>
                  </a:lnTo>
                  <a:lnTo>
                    <a:pt x="585" y="2559"/>
                  </a:lnTo>
                  <a:lnTo>
                    <a:pt x="548" y="2778"/>
                  </a:lnTo>
                  <a:lnTo>
                    <a:pt x="548" y="3034"/>
                  </a:lnTo>
                  <a:lnTo>
                    <a:pt x="622" y="3327"/>
                  </a:lnTo>
                  <a:lnTo>
                    <a:pt x="622" y="3327"/>
                  </a:lnTo>
                  <a:lnTo>
                    <a:pt x="658" y="3619"/>
                  </a:lnTo>
                  <a:lnTo>
                    <a:pt x="622" y="3912"/>
                  </a:lnTo>
                  <a:lnTo>
                    <a:pt x="548" y="4167"/>
                  </a:lnTo>
                  <a:lnTo>
                    <a:pt x="366" y="4423"/>
                  </a:lnTo>
                  <a:lnTo>
                    <a:pt x="366" y="4423"/>
                  </a:lnTo>
                  <a:lnTo>
                    <a:pt x="256" y="4606"/>
                  </a:lnTo>
                  <a:lnTo>
                    <a:pt x="146" y="4825"/>
                  </a:lnTo>
                  <a:lnTo>
                    <a:pt x="73" y="5008"/>
                  </a:lnTo>
                  <a:lnTo>
                    <a:pt x="37" y="5227"/>
                  </a:lnTo>
                  <a:lnTo>
                    <a:pt x="0" y="5447"/>
                  </a:lnTo>
                  <a:lnTo>
                    <a:pt x="37" y="5666"/>
                  </a:lnTo>
                  <a:lnTo>
                    <a:pt x="73" y="5885"/>
                  </a:lnTo>
                  <a:lnTo>
                    <a:pt x="146" y="6105"/>
                  </a:lnTo>
                  <a:lnTo>
                    <a:pt x="146" y="6105"/>
                  </a:lnTo>
                  <a:lnTo>
                    <a:pt x="293" y="6507"/>
                  </a:lnTo>
                  <a:lnTo>
                    <a:pt x="366" y="6689"/>
                  </a:lnTo>
                  <a:lnTo>
                    <a:pt x="475" y="6836"/>
                  </a:lnTo>
                  <a:lnTo>
                    <a:pt x="475" y="6836"/>
                  </a:lnTo>
                  <a:lnTo>
                    <a:pt x="622" y="6945"/>
                  </a:lnTo>
                  <a:lnTo>
                    <a:pt x="731" y="7018"/>
                  </a:lnTo>
                  <a:lnTo>
                    <a:pt x="877" y="7055"/>
                  </a:lnTo>
                  <a:lnTo>
                    <a:pt x="1060" y="7055"/>
                  </a:lnTo>
                  <a:lnTo>
                    <a:pt x="1060" y="7055"/>
                  </a:lnTo>
                  <a:lnTo>
                    <a:pt x="1243" y="7055"/>
                  </a:lnTo>
                  <a:lnTo>
                    <a:pt x="1389" y="7018"/>
                  </a:lnTo>
                  <a:lnTo>
                    <a:pt x="1572" y="6945"/>
                  </a:lnTo>
                  <a:lnTo>
                    <a:pt x="1755" y="6836"/>
                  </a:lnTo>
                  <a:lnTo>
                    <a:pt x="1901" y="6726"/>
                  </a:lnTo>
                  <a:lnTo>
                    <a:pt x="2047" y="6580"/>
                  </a:lnTo>
                  <a:lnTo>
                    <a:pt x="2157" y="6434"/>
                  </a:lnTo>
                  <a:lnTo>
                    <a:pt x="2230" y="6287"/>
                  </a:lnTo>
                  <a:lnTo>
                    <a:pt x="2230" y="6287"/>
                  </a:lnTo>
                  <a:lnTo>
                    <a:pt x="2486" y="5703"/>
                  </a:lnTo>
                  <a:lnTo>
                    <a:pt x="2705" y="5118"/>
                  </a:lnTo>
                  <a:lnTo>
                    <a:pt x="3107" y="3948"/>
                  </a:lnTo>
                  <a:lnTo>
                    <a:pt x="3546" y="2778"/>
                  </a:lnTo>
                  <a:lnTo>
                    <a:pt x="3765" y="2194"/>
                  </a:lnTo>
                  <a:lnTo>
                    <a:pt x="3984" y="1609"/>
                  </a:lnTo>
                  <a:lnTo>
                    <a:pt x="3984" y="1609"/>
                  </a:lnTo>
                  <a:lnTo>
                    <a:pt x="4021" y="1426"/>
                  </a:lnTo>
                  <a:lnTo>
                    <a:pt x="4057" y="1207"/>
                  </a:lnTo>
                  <a:lnTo>
                    <a:pt x="4057" y="1207"/>
                  </a:lnTo>
                  <a:lnTo>
                    <a:pt x="3984" y="878"/>
                  </a:lnTo>
                  <a:lnTo>
                    <a:pt x="3875" y="512"/>
                  </a:lnTo>
                  <a:lnTo>
                    <a:pt x="3875" y="512"/>
                  </a:lnTo>
                  <a:lnTo>
                    <a:pt x="3765" y="220"/>
                  </a:lnTo>
                  <a:lnTo>
                    <a:pt x="3655" y="110"/>
                  </a:lnTo>
                  <a:lnTo>
                    <a:pt x="3582" y="37"/>
                  </a:lnTo>
                  <a:lnTo>
                    <a:pt x="3582" y="37"/>
                  </a:lnTo>
                  <a:lnTo>
                    <a:pt x="347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7"/>
            <p:cNvSpPr/>
            <p:nvPr/>
          </p:nvSpPr>
          <p:spPr>
            <a:xfrm>
              <a:off x="3560075" y="3101000"/>
              <a:ext cx="152625" cy="126150"/>
            </a:xfrm>
            <a:custGeom>
              <a:avLst/>
              <a:gdLst/>
              <a:ahLst/>
              <a:cxnLst/>
              <a:rect l="l" t="t" r="r" b="b"/>
              <a:pathLst>
                <a:path w="6105" h="5046" extrusionOk="0">
                  <a:moveTo>
                    <a:pt x="2888" y="1"/>
                  </a:moveTo>
                  <a:lnTo>
                    <a:pt x="2595" y="38"/>
                  </a:lnTo>
                  <a:lnTo>
                    <a:pt x="2486" y="74"/>
                  </a:lnTo>
                  <a:lnTo>
                    <a:pt x="2339" y="147"/>
                  </a:lnTo>
                  <a:lnTo>
                    <a:pt x="1937" y="403"/>
                  </a:lnTo>
                  <a:lnTo>
                    <a:pt x="1535" y="586"/>
                  </a:lnTo>
                  <a:lnTo>
                    <a:pt x="1097" y="769"/>
                  </a:lnTo>
                  <a:lnTo>
                    <a:pt x="658" y="915"/>
                  </a:lnTo>
                  <a:lnTo>
                    <a:pt x="439" y="988"/>
                  </a:lnTo>
                  <a:lnTo>
                    <a:pt x="220" y="1134"/>
                  </a:lnTo>
                  <a:lnTo>
                    <a:pt x="110" y="1244"/>
                  </a:lnTo>
                  <a:lnTo>
                    <a:pt x="37" y="1353"/>
                  </a:lnTo>
                  <a:lnTo>
                    <a:pt x="0" y="1500"/>
                  </a:lnTo>
                  <a:lnTo>
                    <a:pt x="0" y="1682"/>
                  </a:lnTo>
                  <a:lnTo>
                    <a:pt x="1170" y="2231"/>
                  </a:lnTo>
                  <a:lnTo>
                    <a:pt x="1097" y="2267"/>
                  </a:lnTo>
                  <a:lnTo>
                    <a:pt x="1060" y="2340"/>
                  </a:lnTo>
                  <a:lnTo>
                    <a:pt x="914" y="2413"/>
                  </a:lnTo>
                  <a:lnTo>
                    <a:pt x="841" y="2486"/>
                  </a:lnTo>
                  <a:lnTo>
                    <a:pt x="804" y="2560"/>
                  </a:lnTo>
                  <a:lnTo>
                    <a:pt x="804" y="2633"/>
                  </a:lnTo>
                  <a:lnTo>
                    <a:pt x="841" y="2779"/>
                  </a:lnTo>
                  <a:lnTo>
                    <a:pt x="1206" y="2706"/>
                  </a:lnTo>
                  <a:lnTo>
                    <a:pt x="1353" y="2669"/>
                  </a:lnTo>
                  <a:lnTo>
                    <a:pt x="1426" y="2596"/>
                  </a:lnTo>
                  <a:lnTo>
                    <a:pt x="1462" y="2523"/>
                  </a:lnTo>
                  <a:lnTo>
                    <a:pt x="1499" y="2413"/>
                  </a:lnTo>
                  <a:lnTo>
                    <a:pt x="1535" y="2048"/>
                  </a:lnTo>
                  <a:lnTo>
                    <a:pt x="1535" y="1938"/>
                  </a:lnTo>
                  <a:lnTo>
                    <a:pt x="1608" y="1865"/>
                  </a:lnTo>
                  <a:lnTo>
                    <a:pt x="1718" y="1646"/>
                  </a:lnTo>
                  <a:lnTo>
                    <a:pt x="1901" y="1755"/>
                  </a:lnTo>
                  <a:lnTo>
                    <a:pt x="2047" y="1865"/>
                  </a:lnTo>
                  <a:lnTo>
                    <a:pt x="2157" y="2011"/>
                  </a:lnTo>
                  <a:lnTo>
                    <a:pt x="2193" y="2158"/>
                  </a:lnTo>
                  <a:lnTo>
                    <a:pt x="2120" y="2340"/>
                  </a:lnTo>
                  <a:lnTo>
                    <a:pt x="2011" y="2486"/>
                  </a:lnTo>
                  <a:lnTo>
                    <a:pt x="1097" y="3473"/>
                  </a:lnTo>
                  <a:lnTo>
                    <a:pt x="1170" y="3620"/>
                  </a:lnTo>
                  <a:lnTo>
                    <a:pt x="1243" y="3766"/>
                  </a:lnTo>
                  <a:lnTo>
                    <a:pt x="1353" y="3875"/>
                  </a:lnTo>
                  <a:lnTo>
                    <a:pt x="1462" y="3985"/>
                  </a:lnTo>
                  <a:lnTo>
                    <a:pt x="1755" y="4095"/>
                  </a:lnTo>
                  <a:lnTo>
                    <a:pt x="2047" y="4168"/>
                  </a:lnTo>
                  <a:lnTo>
                    <a:pt x="1755" y="4862"/>
                  </a:lnTo>
                  <a:lnTo>
                    <a:pt x="1974" y="4935"/>
                  </a:lnTo>
                  <a:lnTo>
                    <a:pt x="2193" y="5009"/>
                  </a:lnTo>
                  <a:lnTo>
                    <a:pt x="2595" y="5045"/>
                  </a:lnTo>
                  <a:lnTo>
                    <a:pt x="2815" y="5009"/>
                  </a:lnTo>
                  <a:lnTo>
                    <a:pt x="3034" y="4972"/>
                  </a:lnTo>
                  <a:lnTo>
                    <a:pt x="3473" y="4862"/>
                  </a:lnTo>
                  <a:lnTo>
                    <a:pt x="3728" y="4826"/>
                  </a:lnTo>
                  <a:lnTo>
                    <a:pt x="3984" y="4789"/>
                  </a:lnTo>
                  <a:lnTo>
                    <a:pt x="4167" y="4826"/>
                  </a:lnTo>
                  <a:lnTo>
                    <a:pt x="4386" y="4899"/>
                  </a:lnTo>
                  <a:lnTo>
                    <a:pt x="4606" y="4935"/>
                  </a:lnTo>
                  <a:lnTo>
                    <a:pt x="4825" y="4972"/>
                  </a:lnTo>
                  <a:lnTo>
                    <a:pt x="4971" y="4972"/>
                  </a:lnTo>
                  <a:lnTo>
                    <a:pt x="5117" y="4935"/>
                  </a:lnTo>
                  <a:lnTo>
                    <a:pt x="5227" y="4862"/>
                  </a:lnTo>
                  <a:lnTo>
                    <a:pt x="5373" y="4753"/>
                  </a:lnTo>
                  <a:lnTo>
                    <a:pt x="5666" y="4533"/>
                  </a:lnTo>
                  <a:lnTo>
                    <a:pt x="5885" y="4278"/>
                  </a:lnTo>
                  <a:lnTo>
                    <a:pt x="5995" y="4131"/>
                  </a:lnTo>
                  <a:lnTo>
                    <a:pt x="6068" y="3985"/>
                  </a:lnTo>
                  <a:lnTo>
                    <a:pt x="6104" y="3802"/>
                  </a:lnTo>
                  <a:lnTo>
                    <a:pt x="6104" y="3583"/>
                  </a:lnTo>
                  <a:lnTo>
                    <a:pt x="5483" y="3437"/>
                  </a:lnTo>
                  <a:lnTo>
                    <a:pt x="5373" y="3291"/>
                  </a:lnTo>
                  <a:lnTo>
                    <a:pt x="5373" y="3108"/>
                  </a:lnTo>
                  <a:lnTo>
                    <a:pt x="5373" y="2962"/>
                  </a:lnTo>
                  <a:lnTo>
                    <a:pt x="5410" y="2779"/>
                  </a:lnTo>
                  <a:lnTo>
                    <a:pt x="5446" y="2596"/>
                  </a:lnTo>
                  <a:lnTo>
                    <a:pt x="5446" y="2413"/>
                  </a:lnTo>
                  <a:lnTo>
                    <a:pt x="5410" y="2267"/>
                  </a:lnTo>
                  <a:lnTo>
                    <a:pt x="5300" y="2121"/>
                  </a:lnTo>
                  <a:lnTo>
                    <a:pt x="5117" y="2158"/>
                  </a:lnTo>
                  <a:lnTo>
                    <a:pt x="4971" y="2304"/>
                  </a:lnTo>
                  <a:lnTo>
                    <a:pt x="4862" y="2413"/>
                  </a:lnTo>
                  <a:lnTo>
                    <a:pt x="4752" y="2560"/>
                  </a:lnTo>
                  <a:lnTo>
                    <a:pt x="4679" y="2742"/>
                  </a:lnTo>
                  <a:lnTo>
                    <a:pt x="4569" y="3071"/>
                  </a:lnTo>
                  <a:lnTo>
                    <a:pt x="4459" y="3437"/>
                  </a:lnTo>
                  <a:lnTo>
                    <a:pt x="4386" y="3510"/>
                  </a:lnTo>
                  <a:lnTo>
                    <a:pt x="4350" y="3583"/>
                  </a:lnTo>
                  <a:lnTo>
                    <a:pt x="4167" y="3766"/>
                  </a:lnTo>
                  <a:lnTo>
                    <a:pt x="4021" y="3583"/>
                  </a:lnTo>
                  <a:lnTo>
                    <a:pt x="3875" y="3437"/>
                  </a:lnTo>
                  <a:lnTo>
                    <a:pt x="3802" y="3291"/>
                  </a:lnTo>
                  <a:lnTo>
                    <a:pt x="3802" y="3108"/>
                  </a:lnTo>
                  <a:lnTo>
                    <a:pt x="3765" y="2925"/>
                  </a:lnTo>
                  <a:lnTo>
                    <a:pt x="3728" y="2742"/>
                  </a:lnTo>
                  <a:lnTo>
                    <a:pt x="3582" y="2450"/>
                  </a:lnTo>
                  <a:lnTo>
                    <a:pt x="3399" y="2158"/>
                  </a:lnTo>
                  <a:lnTo>
                    <a:pt x="3144" y="1902"/>
                  </a:lnTo>
                  <a:lnTo>
                    <a:pt x="2888" y="1609"/>
                  </a:lnTo>
                  <a:lnTo>
                    <a:pt x="3326" y="1061"/>
                  </a:lnTo>
                  <a:lnTo>
                    <a:pt x="3728" y="586"/>
                  </a:lnTo>
                  <a:lnTo>
                    <a:pt x="3838" y="403"/>
                  </a:lnTo>
                  <a:lnTo>
                    <a:pt x="3875" y="257"/>
                  </a:lnTo>
                  <a:lnTo>
                    <a:pt x="3802" y="147"/>
                  </a:lnTo>
                  <a:lnTo>
                    <a:pt x="3765" y="111"/>
                  </a:lnTo>
                  <a:lnTo>
                    <a:pt x="3692" y="111"/>
                  </a:lnTo>
                  <a:lnTo>
                    <a:pt x="3290" y="38"/>
                  </a:lnTo>
                  <a:lnTo>
                    <a:pt x="288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3560075" y="3101000"/>
              <a:ext cx="152625" cy="126150"/>
            </a:xfrm>
            <a:custGeom>
              <a:avLst/>
              <a:gdLst/>
              <a:ahLst/>
              <a:cxnLst/>
              <a:rect l="l" t="t" r="r" b="b"/>
              <a:pathLst>
                <a:path w="6105" h="5046" fill="none" extrusionOk="0">
                  <a:moveTo>
                    <a:pt x="2888" y="1"/>
                  </a:moveTo>
                  <a:lnTo>
                    <a:pt x="2888" y="1"/>
                  </a:lnTo>
                  <a:lnTo>
                    <a:pt x="2595" y="38"/>
                  </a:lnTo>
                  <a:lnTo>
                    <a:pt x="2486" y="74"/>
                  </a:lnTo>
                  <a:lnTo>
                    <a:pt x="2339" y="147"/>
                  </a:lnTo>
                  <a:lnTo>
                    <a:pt x="2339" y="147"/>
                  </a:lnTo>
                  <a:lnTo>
                    <a:pt x="1937" y="403"/>
                  </a:lnTo>
                  <a:lnTo>
                    <a:pt x="1535" y="586"/>
                  </a:lnTo>
                  <a:lnTo>
                    <a:pt x="1097" y="769"/>
                  </a:lnTo>
                  <a:lnTo>
                    <a:pt x="658" y="915"/>
                  </a:lnTo>
                  <a:lnTo>
                    <a:pt x="658" y="915"/>
                  </a:lnTo>
                  <a:lnTo>
                    <a:pt x="439" y="988"/>
                  </a:lnTo>
                  <a:lnTo>
                    <a:pt x="220" y="1134"/>
                  </a:lnTo>
                  <a:lnTo>
                    <a:pt x="110" y="1244"/>
                  </a:lnTo>
                  <a:lnTo>
                    <a:pt x="37" y="1353"/>
                  </a:lnTo>
                  <a:lnTo>
                    <a:pt x="0" y="1500"/>
                  </a:lnTo>
                  <a:lnTo>
                    <a:pt x="0" y="1682"/>
                  </a:lnTo>
                  <a:lnTo>
                    <a:pt x="0" y="1682"/>
                  </a:lnTo>
                  <a:lnTo>
                    <a:pt x="1170" y="2231"/>
                  </a:lnTo>
                  <a:lnTo>
                    <a:pt x="1170" y="2231"/>
                  </a:lnTo>
                  <a:lnTo>
                    <a:pt x="1097" y="2267"/>
                  </a:lnTo>
                  <a:lnTo>
                    <a:pt x="1060" y="2340"/>
                  </a:lnTo>
                  <a:lnTo>
                    <a:pt x="914" y="2413"/>
                  </a:lnTo>
                  <a:lnTo>
                    <a:pt x="841" y="2486"/>
                  </a:lnTo>
                  <a:lnTo>
                    <a:pt x="804" y="2560"/>
                  </a:lnTo>
                  <a:lnTo>
                    <a:pt x="804" y="2633"/>
                  </a:lnTo>
                  <a:lnTo>
                    <a:pt x="841" y="2779"/>
                  </a:lnTo>
                  <a:lnTo>
                    <a:pt x="841" y="2779"/>
                  </a:lnTo>
                  <a:lnTo>
                    <a:pt x="1206" y="2706"/>
                  </a:lnTo>
                  <a:lnTo>
                    <a:pt x="1353" y="2669"/>
                  </a:lnTo>
                  <a:lnTo>
                    <a:pt x="1426" y="2596"/>
                  </a:lnTo>
                  <a:lnTo>
                    <a:pt x="1462" y="2523"/>
                  </a:lnTo>
                  <a:lnTo>
                    <a:pt x="1499" y="2413"/>
                  </a:lnTo>
                  <a:lnTo>
                    <a:pt x="1535" y="2048"/>
                  </a:lnTo>
                  <a:lnTo>
                    <a:pt x="1535" y="2048"/>
                  </a:lnTo>
                  <a:lnTo>
                    <a:pt x="1535" y="1938"/>
                  </a:lnTo>
                  <a:lnTo>
                    <a:pt x="1608" y="1865"/>
                  </a:lnTo>
                  <a:lnTo>
                    <a:pt x="1718" y="1646"/>
                  </a:lnTo>
                  <a:lnTo>
                    <a:pt x="1718" y="1646"/>
                  </a:lnTo>
                  <a:lnTo>
                    <a:pt x="1901" y="1755"/>
                  </a:lnTo>
                  <a:lnTo>
                    <a:pt x="2047" y="1865"/>
                  </a:lnTo>
                  <a:lnTo>
                    <a:pt x="2047" y="1865"/>
                  </a:lnTo>
                  <a:lnTo>
                    <a:pt x="2157" y="2011"/>
                  </a:lnTo>
                  <a:lnTo>
                    <a:pt x="2193" y="2158"/>
                  </a:lnTo>
                  <a:lnTo>
                    <a:pt x="2120" y="2340"/>
                  </a:lnTo>
                  <a:lnTo>
                    <a:pt x="2011" y="2486"/>
                  </a:lnTo>
                  <a:lnTo>
                    <a:pt x="2011" y="2486"/>
                  </a:lnTo>
                  <a:lnTo>
                    <a:pt x="1097" y="3473"/>
                  </a:lnTo>
                  <a:lnTo>
                    <a:pt x="1097" y="3473"/>
                  </a:lnTo>
                  <a:lnTo>
                    <a:pt x="1170" y="3620"/>
                  </a:lnTo>
                  <a:lnTo>
                    <a:pt x="1243" y="3766"/>
                  </a:lnTo>
                  <a:lnTo>
                    <a:pt x="1353" y="3875"/>
                  </a:lnTo>
                  <a:lnTo>
                    <a:pt x="1462" y="3985"/>
                  </a:lnTo>
                  <a:lnTo>
                    <a:pt x="1755" y="4095"/>
                  </a:lnTo>
                  <a:lnTo>
                    <a:pt x="2047" y="4168"/>
                  </a:lnTo>
                  <a:lnTo>
                    <a:pt x="2047" y="4168"/>
                  </a:lnTo>
                  <a:lnTo>
                    <a:pt x="1755" y="4862"/>
                  </a:lnTo>
                  <a:lnTo>
                    <a:pt x="1755" y="4862"/>
                  </a:lnTo>
                  <a:lnTo>
                    <a:pt x="1974" y="4935"/>
                  </a:lnTo>
                  <a:lnTo>
                    <a:pt x="2193" y="5009"/>
                  </a:lnTo>
                  <a:lnTo>
                    <a:pt x="2595" y="5045"/>
                  </a:lnTo>
                  <a:lnTo>
                    <a:pt x="2595" y="5045"/>
                  </a:lnTo>
                  <a:lnTo>
                    <a:pt x="2815" y="5009"/>
                  </a:lnTo>
                  <a:lnTo>
                    <a:pt x="3034" y="4972"/>
                  </a:lnTo>
                  <a:lnTo>
                    <a:pt x="3473" y="4862"/>
                  </a:lnTo>
                  <a:lnTo>
                    <a:pt x="3473" y="4862"/>
                  </a:lnTo>
                  <a:lnTo>
                    <a:pt x="3728" y="4826"/>
                  </a:lnTo>
                  <a:lnTo>
                    <a:pt x="3984" y="4789"/>
                  </a:lnTo>
                  <a:lnTo>
                    <a:pt x="3984" y="4789"/>
                  </a:lnTo>
                  <a:lnTo>
                    <a:pt x="4167" y="4826"/>
                  </a:lnTo>
                  <a:lnTo>
                    <a:pt x="4386" y="4899"/>
                  </a:lnTo>
                  <a:lnTo>
                    <a:pt x="4386" y="4899"/>
                  </a:lnTo>
                  <a:lnTo>
                    <a:pt x="4606" y="4935"/>
                  </a:lnTo>
                  <a:lnTo>
                    <a:pt x="4825" y="4972"/>
                  </a:lnTo>
                  <a:lnTo>
                    <a:pt x="4825" y="4972"/>
                  </a:lnTo>
                  <a:lnTo>
                    <a:pt x="4971" y="4972"/>
                  </a:lnTo>
                  <a:lnTo>
                    <a:pt x="5117" y="4935"/>
                  </a:lnTo>
                  <a:lnTo>
                    <a:pt x="5227" y="4862"/>
                  </a:lnTo>
                  <a:lnTo>
                    <a:pt x="5373" y="4753"/>
                  </a:lnTo>
                  <a:lnTo>
                    <a:pt x="5373" y="4753"/>
                  </a:lnTo>
                  <a:lnTo>
                    <a:pt x="5666" y="4533"/>
                  </a:lnTo>
                  <a:lnTo>
                    <a:pt x="5885" y="4278"/>
                  </a:lnTo>
                  <a:lnTo>
                    <a:pt x="5995" y="4131"/>
                  </a:lnTo>
                  <a:lnTo>
                    <a:pt x="6068" y="3985"/>
                  </a:lnTo>
                  <a:lnTo>
                    <a:pt x="6104" y="3802"/>
                  </a:lnTo>
                  <a:lnTo>
                    <a:pt x="6104" y="3583"/>
                  </a:lnTo>
                  <a:lnTo>
                    <a:pt x="6104" y="3583"/>
                  </a:lnTo>
                  <a:lnTo>
                    <a:pt x="5483" y="3437"/>
                  </a:lnTo>
                  <a:lnTo>
                    <a:pt x="5483" y="3437"/>
                  </a:lnTo>
                  <a:lnTo>
                    <a:pt x="5373" y="3291"/>
                  </a:lnTo>
                  <a:lnTo>
                    <a:pt x="5373" y="3108"/>
                  </a:lnTo>
                  <a:lnTo>
                    <a:pt x="5373" y="2962"/>
                  </a:lnTo>
                  <a:lnTo>
                    <a:pt x="5410" y="2779"/>
                  </a:lnTo>
                  <a:lnTo>
                    <a:pt x="5446" y="2596"/>
                  </a:lnTo>
                  <a:lnTo>
                    <a:pt x="5446" y="2413"/>
                  </a:lnTo>
                  <a:lnTo>
                    <a:pt x="5410" y="2267"/>
                  </a:lnTo>
                  <a:lnTo>
                    <a:pt x="5300" y="2121"/>
                  </a:lnTo>
                  <a:lnTo>
                    <a:pt x="5300" y="2121"/>
                  </a:lnTo>
                  <a:lnTo>
                    <a:pt x="5117" y="2158"/>
                  </a:lnTo>
                  <a:lnTo>
                    <a:pt x="5117" y="2158"/>
                  </a:lnTo>
                  <a:lnTo>
                    <a:pt x="4971" y="2304"/>
                  </a:lnTo>
                  <a:lnTo>
                    <a:pt x="4862" y="2413"/>
                  </a:lnTo>
                  <a:lnTo>
                    <a:pt x="4752" y="2560"/>
                  </a:lnTo>
                  <a:lnTo>
                    <a:pt x="4679" y="2742"/>
                  </a:lnTo>
                  <a:lnTo>
                    <a:pt x="4569" y="3071"/>
                  </a:lnTo>
                  <a:lnTo>
                    <a:pt x="4459" y="3437"/>
                  </a:lnTo>
                  <a:lnTo>
                    <a:pt x="4459" y="3437"/>
                  </a:lnTo>
                  <a:lnTo>
                    <a:pt x="4386" y="3510"/>
                  </a:lnTo>
                  <a:lnTo>
                    <a:pt x="4350" y="3583"/>
                  </a:lnTo>
                  <a:lnTo>
                    <a:pt x="4167" y="3766"/>
                  </a:lnTo>
                  <a:lnTo>
                    <a:pt x="4167" y="3766"/>
                  </a:lnTo>
                  <a:lnTo>
                    <a:pt x="4021" y="3583"/>
                  </a:lnTo>
                  <a:lnTo>
                    <a:pt x="3875" y="3437"/>
                  </a:lnTo>
                  <a:lnTo>
                    <a:pt x="3875" y="3437"/>
                  </a:lnTo>
                  <a:lnTo>
                    <a:pt x="3802" y="3291"/>
                  </a:lnTo>
                  <a:lnTo>
                    <a:pt x="3802" y="3108"/>
                  </a:lnTo>
                  <a:lnTo>
                    <a:pt x="3802" y="3108"/>
                  </a:lnTo>
                  <a:lnTo>
                    <a:pt x="3765" y="2925"/>
                  </a:lnTo>
                  <a:lnTo>
                    <a:pt x="3728" y="2742"/>
                  </a:lnTo>
                  <a:lnTo>
                    <a:pt x="3582" y="2450"/>
                  </a:lnTo>
                  <a:lnTo>
                    <a:pt x="3399" y="2158"/>
                  </a:lnTo>
                  <a:lnTo>
                    <a:pt x="3144" y="1902"/>
                  </a:lnTo>
                  <a:lnTo>
                    <a:pt x="3144" y="1902"/>
                  </a:lnTo>
                  <a:lnTo>
                    <a:pt x="2888" y="1609"/>
                  </a:lnTo>
                  <a:lnTo>
                    <a:pt x="2888" y="1609"/>
                  </a:lnTo>
                  <a:lnTo>
                    <a:pt x="3326" y="1061"/>
                  </a:lnTo>
                  <a:lnTo>
                    <a:pt x="3728" y="586"/>
                  </a:lnTo>
                  <a:lnTo>
                    <a:pt x="3728" y="586"/>
                  </a:lnTo>
                  <a:lnTo>
                    <a:pt x="3838" y="403"/>
                  </a:lnTo>
                  <a:lnTo>
                    <a:pt x="3875" y="257"/>
                  </a:lnTo>
                  <a:lnTo>
                    <a:pt x="3802" y="147"/>
                  </a:lnTo>
                  <a:lnTo>
                    <a:pt x="3765" y="111"/>
                  </a:lnTo>
                  <a:lnTo>
                    <a:pt x="3692" y="111"/>
                  </a:lnTo>
                  <a:lnTo>
                    <a:pt x="3692" y="111"/>
                  </a:lnTo>
                  <a:lnTo>
                    <a:pt x="3290" y="38"/>
                  </a:lnTo>
                  <a:lnTo>
                    <a:pt x="288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5181125" y="3247225"/>
              <a:ext cx="115150" cy="218425"/>
            </a:xfrm>
            <a:custGeom>
              <a:avLst/>
              <a:gdLst/>
              <a:ahLst/>
              <a:cxnLst/>
              <a:rect l="l" t="t" r="r" b="b"/>
              <a:pathLst>
                <a:path w="4606" h="8737" extrusionOk="0">
                  <a:moveTo>
                    <a:pt x="3838" y="0"/>
                  </a:moveTo>
                  <a:lnTo>
                    <a:pt x="3692" y="73"/>
                  </a:lnTo>
                  <a:lnTo>
                    <a:pt x="3546" y="146"/>
                  </a:lnTo>
                  <a:lnTo>
                    <a:pt x="3436" y="293"/>
                  </a:lnTo>
                  <a:lnTo>
                    <a:pt x="3363" y="439"/>
                  </a:lnTo>
                  <a:lnTo>
                    <a:pt x="3253" y="585"/>
                  </a:lnTo>
                  <a:lnTo>
                    <a:pt x="3107" y="804"/>
                  </a:lnTo>
                  <a:lnTo>
                    <a:pt x="2888" y="987"/>
                  </a:lnTo>
                  <a:lnTo>
                    <a:pt x="2669" y="1133"/>
                  </a:lnTo>
                  <a:lnTo>
                    <a:pt x="2376" y="1206"/>
                  </a:lnTo>
                  <a:lnTo>
                    <a:pt x="2157" y="1243"/>
                  </a:lnTo>
                  <a:lnTo>
                    <a:pt x="1938" y="1353"/>
                  </a:lnTo>
                  <a:lnTo>
                    <a:pt x="1755" y="1462"/>
                  </a:lnTo>
                  <a:lnTo>
                    <a:pt x="1609" y="1609"/>
                  </a:lnTo>
                  <a:lnTo>
                    <a:pt x="1316" y="1937"/>
                  </a:lnTo>
                  <a:lnTo>
                    <a:pt x="1097" y="2303"/>
                  </a:lnTo>
                  <a:lnTo>
                    <a:pt x="805" y="2778"/>
                  </a:lnTo>
                  <a:lnTo>
                    <a:pt x="585" y="3290"/>
                  </a:lnTo>
                  <a:lnTo>
                    <a:pt x="512" y="3546"/>
                  </a:lnTo>
                  <a:lnTo>
                    <a:pt x="476" y="3802"/>
                  </a:lnTo>
                  <a:lnTo>
                    <a:pt x="439" y="4057"/>
                  </a:lnTo>
                  <a:lnTo>
                    <a:pt x="476" y="4350"/>
                  </a:lnTo>
                  <a:lnTo>
                    <a:pt x="439" y="4423"/>
                  </a:lnTo>
                  <a:lnTo>
                    <a:pt x="439" y="4533"/>
                  </a:lnTo>
                  <a:lnTo>
                    <a:pt x="366" y="4679"/>
                  </a:lnTo>
                  <a:lnTo>
                    <a:pt x="329" y="5154"/>
                  </a:lnTo>
                  <a:lnTo>
                    <a:pt x="293" y="5666"/>
                  </a:lnTo>
                  <a:lnTo>
                    <a:pt x="183" y="6214"/>
                  </a:lnTo>
                  <a:lnTo>
                    <a:pt x="0" y="7566"/>
                  </a:lnTo>
                  <a:lnTo>
                    <a:pt x="329" y="7822"/>
                  </a:lnTo>
                  <a:lnTo>
                    <a:pt x="731" y="8042"/>
                  </a:lnTo>
                  <a:lnTo>
                    <a:pt x="1572" y="8517"/>
                  </a:lnTo>
                  <a:lnTo>
                    <a:pt x="1755" y="8590"/>
                  </a:lnTo>
                  <a:lnTo>
                    <a:pt x="1974" y="8626"/>
                  </a:lnTo>
                  <a:lnTo>
                    <a:pt x="2413" y="8700"/>
                  </a:lnTo>
                  <a:lnTo>
                    <a:pt x="2486" y="8736"/>
                  </a:lnTo>
                  <a:lnTo>
                    <a:pt x="2632" y="8700"/>
                  </a:lnTo>
                  <a:lnTo>
                    <a:pt x="2705" y="8590"/>
                  </a:lnTo>
                  <a:lnTo>
                    <a:pt x="2778" y="8480"/>
                  </a:lnTo>
                  <a:lnTo>
                    <a:pt x="2778" y="8297"/>
                  </a:lnTo>
                  <a:lnTo>
                    <a:pt x="2632" y="8115"/>
                  </a:lnTo>
                  <a:lnTo>
                    <a:pt x="2449" y="7968"/>
                  </a:lnTo>
                  <a:lnTo>
                    <a:pt x="2230" y="7822"/>
                  </a:lnTo>
                  <a:lnTo>
                    <a:pt x="2084" y="7676"/>
                  </a:lnTo>
                  <a:lnTo>
                    <a:pt x="1901" y="7493"/>
                  </a:lnTo>
                  <a:lnTo>
                    <a:pt x="1791" y="7311"/>
                  </a:lnTo>
                  <a:lnTo>
                    <a:pt x="1718" y="7091"/>
                  </a:lnTo>
                  <a:lnTo>
                    <a:pt x="1645" y="6872"/>
                  </a:lnTo>
                  <a:lnTo>
                    <a:pt x="1609" y="6653"/>
                  </a:lnTo>
                  <a:lnTo>
                    <a:pt x="1609" y="6397"/>
                  </a:lnTo>
                  <a:lnTo>
                    <a:pt x="1682" y="5775"/>
                  </a:lnTo>
                  <a:lnTo>
                    <a:pt x="1791" y="5117"/>
                  </a:lnTo>
                  <a:lnTo>
                    <a:pt x="2011" y="3875"/>
                  </a:lnTo>
                  <a:lnTo>
                    <a:pt x="2047" y="3765"/>
                  </a:lnTo>
                  <a:lnTo>
                    <a:pt x="2120" y="3692"/>
                  </a:lnTo>
                  <a:lnTo>
                    <a:pt x="2449" y="3217"/>
                  </a:lnTo>
                  <a:lnTo>
                    <a:pt x="2778" y="2705"/>
                  </a:lnTo>
                  <a:lnTo>
                    <a:pt x="3034" y="2340"/>
                  </a:lnTo>
                  <a:lnTo>
                    <a:pt x="3327" y="2011"/>
                  </a:lnTo>
                  <a:lnTo>
                    <a:pt x="3656" y="1718"/>
                  </a:lnTo>
                  <a:lnTo>
                    <a:pt x="4021" y="1462"/>
                  </a:lnTo>
                  <a:lnTo>
                    <a:pt x="4204" y="1316"/>
                  </a:lnTo>
                  <a:lnTo>
                    <a:pt x="4387" y="1170"/>
                  </a:lnTo>
                  <a:lnTo>
                    <a:pt x="4496" y="1024"/>
                  </a:lnTo>
                  <a:lnTo>
                    <a:pt x="4569" y="914"/>
                  </a:lnTo>
                  <a:lnTo>
                    <a:pt x="4606" y="768"/>
                  </a:lnTo>
                  <a:lnTo>
                    <a:pt x="4606" y="622"/>
                  </a:lnTo>
                  <a:lnTo>
                    <a:pt x="4569" y="475"/>
                  </a:lnTo>
                  <a:lnTo>
                    <a:pt x="4533" y="329"/>
                  </a:lnTo>
                  <a:lnTo>
                    <a:pt x="4460" y="220"/>
                  </a:lnTo>
                  <a:lnTo>
                    <a:pt x="4350" y="110"/>
                  </a:lnTo>
                  <a:lnTo>
                    <a:pt x="416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7"/>
            <p:cNvSpPr/>
            <p:nvPr/>
          </p:nvSpPr>
          <p:spPr>
            <a:xfrm>
              <a:off x="5181125" y="3247225"/>
              <a:ext cx="115150" cy="218425"/>
            </a:xfrm>
            <a:custGeom>
              <a:avLst/>
              <a:gdLst/>
              <a:ahLst/>
              <a:cxnLst/>
              <a:rect l="l" t="t" r="r" b="b"/>
              <a:pathLst>
                <a:path w="4606" h="8737" fill="none" extrusionOk="0">
                  <a:moveTo>
                    <a:pt x="3984" y="0"/>
                  </a:moveTo>
                  <a:lnTo>
                    <a:pt x="3984" y="0"/>
                  </a:lnTo>
                  <a:lnTo>
                    <a:pt x="3838" y="0"/>
                  </a:lnTo>
                  <a:lnTo>
                    <a:pt x="3692" y="73"/>
                  </a:lnTo>
                  <a:lnTo>
                    <a:pt x="3546" y="146"/>
                  </a:lnTo>
                  <a:lnTo>
                    <a:pt x="3436" y="293"/>
                  </a:lnTo>
                  <a:lnTo>
                    <a:pt x="3436" y="293"/>
                  </a:lnTo>
                  <a:lnTo>
                    <a:pt x="3363" y="439"/>
                  </a:lnTo>
                  <a:lnTo>
                    <a:pt x="3253" y="585"/>
                  </a:lnTo>
                  <a:lnTo>
                    <a:pt x="3253" y="585"/>
                  </a:lnTo>
                  <a:lnTo>
                    <a:pt x="3107" y="804"/>
                  </a:lnTo>
                  <a:lnTo>
                    <a:pt x="2888" y="987"/>
                  </a:lnTo>
                  <a:lnTo>
                    <a:pt x="2669" y="1133"/>
                  </a:lnTo>
                  <a:lnTo>
                    <a:pt x="2376" y="1206"/>
                  </a:lnTo>
                  <a:lnTo>
                    <a:pt x="2376" y="1206"/>
                  </a:lnTo>
                  <a:lnTo>
                    <a:pt x="2157" y="1243"/>
                  </a:lnTo>
                  <a:lnTo>
                    <a:pt x="1938" y="1353"/>
                  </a:lnTo>
                  <a:lnTo>
                    <a:pt x="1755" y="1462"/>
                  </a:lnTo>
                  <a:lnTo>
                    <a:pt x="1609" y="1609"/>
                  </a:lnTo>
                  <a:lnTo>
                    <a:pt x="1316" y="1937"/>
                  </a:lnTo>
                  <a:lnTo>
                    <a:pt x="1097" y="2303"/>
                  </a:lnTo>
                  <a:lnTo>
                    <a:pt x="1097" y="2303"/>
                  </a:lnTo>
                  <a:lnTo>
                    <a:pt x="805" y="2778"/>
                  </a:lnTo>
                  <a:lnTo>
                    <a:pt x="585" y="3290"/>
                  </a:lnTo>
                  <a:lnTo>
                    <a:pt x="512" y="3546"/>
                  </a:lnTo>
                  <a:lnTo>
                    <a:pt x="476" y="3802"/>
                  </a:lnTo>
                  <a:lnTo>
                    <a:pt x="439" y="4057"/>
                  </a:lnTo>
                  <a:lnTo>
                    <a:pt x="476" y="4350"/>
                  </a:lnTo>
                  <a:lnTo>
                    <a:pt x="476" y="4350"/>
                  </a:lnTo>
                  <a:lnTo>
                    <a:pt x="439" y="4423"/>
                  </a:lnTo>
                  <a:lnTo>
                    <a:pt x="439" y="4533"/>
                  </a:lnTo>
                  <a:lnTo>
                    <a:pt x="366" y="4679"/>
                  </a:lnTo>
                  <a:lnTo>
                    <a:pt x="366" y="4679"/>
                  </a:lnTo>
                  <a:lnTo>
                    <a:pt x="329" y="5154"/>
                  </a:lnTo>
                  <a:lnTo>
                    <a:pt x="329" y="5154"/>
                  </a:lnTo>
                  <a:lnTo>
                    <a:pt x="293" y="5666"/>
                  </a:lnTo>
                  <a:lnTo>
                    <a:pt x="293" y="5666"/>
                  </a:lnTo>
                  <a:lnTo>
                    <a:pt x="183" y="6214"/>
                  </a:lnTo>
                  <a:lnTo>
                    <a:pt x="183" y="6214"/>
                  </a:lnTo>
                  <a:lnTo>
                    <a:pt x="0" y="7566"/>
                  </a:lnTo>
                  <a:lnTo>
                    <a:pt x="0" y="7566"/>
                  </a:lnTo>
                  <a:lnTo>
                    <a:pt x="329" y="7822"/>
                  </a:lnTo>
                  <a:lnTo>
                    <a:pt x="731" y="8042"/>
                  </a:lnTo>
                  <a:lnTo>
                    <a:pt x="1572" y="8517"/>
                  </a:lnTo>
                  <a:lnTo>
                    <a:pt x="1572" y="8517"/>
                  </a:lnTo>
                  <a:lnTo>
                    <a:pt x="1755" y="8590"/>
                  </a:lnTo>
                  <a:lnTo>
                    <a:pt x="1974" y="8626"/>
                  </a:lnTo>
                  <a:lnTo>
                    <a:pt x="2413" y="8700"/>
                  </a:lnTo>
                  <a:lnTo>
                    <a:pt x="2413" y="8700"/>
                  </a:lnTo>
                  <a:lnTo>
                    <a:pt x="2486" y="8736"/>
                  </a:lnTo>
                  <a:lnTo>
                    <a:pt x="2486" y="8736"/>
                  </a:lnTo>
                  <a:lnTo>
                    <a:pt x="2632" y="8700"/>
                  </a:lnTo>
                  <a:lnTo>
                    <a:pt x="2705" y="8590"/>
                  </a:lnTo>
                  <a:lnTo>
                    <a:pt x="2778" y="8480"/>
                  </a:lnTo>
                  <a:lnTo>
                    <a:pt x="2778" y="8297"/>
                  </a:lnTo>
                  <a:lnTo>
                    <a:pt x="2778" y="8297"/>
                  </a:lnTo>
                  <a:lnTo>
                    <a:pt x="2632" y="8115"/>
                  </a:lnTo>
                  <a:lnTo>
                    <a:pt x="2449" y="7968"/>
                  </a:lnTo>
                  <a:lnTo>
                    <a:pt x="2449" y="7968"/>
                  </a:lnTo>
                  <a:lnTo>
                    <a:pt x="2230" y="7822"/>
                  </a:lnTo>
                  <a:lnTo>
                    <a:pt x="2084" y="7676"/>
                  </a:lnTo>
                  <a:lnTo>
                    <a:pt x="1901" y="7493"/>
                  </a:lnTo>
                  <a:lnTo>
                    <a:pt x="1791" y="7311"/>
                  </a:lnTo>
                  <a:lnTo>
                    <a:pt x="1718" y="7091"/>
                  </a:lnTo>
                  <a:lnTo>
                    <a:pt x="1645" y="6872"/>
                  </a:lnTo>
                  <a:lnTo>
                    <a:pt x="1609" y="6653"/>
                  </a:lnTo>
                  <a:lnTo>
                    <a:pt x="1609" y="6397"/>
                  </a:lnTo>
                  <a:lnTo>
                    <a:pt x="1609" y="6397"/>
                  </a:lnTo>
                  <a:lnTo>
                    <a:pt x="1682" y="5775"/>
                  </a:lnTo>
                  <a:lnTo>
                    <a:pt x="1791" y="5117"/>
                  </a:lnTo>
                  <a:lnTo>
                    <a:pt x="2011" y="3875"/>
                  </a:lnTo>
                  <a:lnTo>
                    <a:pt x="2011" y="3875"/>
                  </a:lnTo>
                  <a:lnTo>
                    <a:pt x="2047" y="3765"/>
                  </a:lnTo>
                  <a:lnTo>
                    <a:pt x="2120" y="3692"/>
                  </a:lnTo>
                  <a:lnTo>
                    <a:pt x="2120" y="3692"/>
                  </a:lnTo>
                  <a:lnTo>
                    <a:pt x="2449" y="3217"/>
                  </a:lnTo>
                  <a:lnTo>
                    <a:pt x="2778" y="2705"/>
                  </a:lnTo>
                  <a:lnTo>
                    <a:pt x="2778" y="2705"/>
                  </a:lnTo>
                  <a:lnTo>
                    <a:pt x="3034" y="2340"/>
                  </a:lnTo>
                  <a:lnTo>
                    <a:pt x="3327" y="2011"/>
                  </a:lnTo>
                  <a:lnTo>
                    <a:pt x="3656" y="1718"/>
                  </a:lnTo>
                  <a:lnTo>
                    <a:pt x="4021" y="1462"/>
                  </a:lnTo>
                  <a:lnTo>
                    <a:pt x="4021" y="1462"/>
                  </a:lnTo>
                  <a:lnTo>
                    <a:pt x="4204" y="1316"/>
                  </a:lnTo>
                  <a:lnTo>
                    <a:pt x="4387" y="1170"/>
                  </a:lnTo>
                  <a:lnTo>
                    <a:pt x="4387" y="1170"/>
                  </a:lnTo>
                  <a:lnTo>
                    <a:pt x="4496" y="1024"/>
                  </a:lnTo>
                  <a:lnTo>
                    <a:pt x="4569" y="914"/>
                  </a:lnTo>
                  <a:lnTo>
                    <a:pt x="4606" y="768"/>
                  </a:lnTo>
                  <a:lnTo>
                    <a:pt x="4606" y="622"/>
                  </a:lnTo>
                  <a:lnTo>
                    <a:pt x="4569" y="475"/>
                  </a:lnTo>
                  <a:lnTo>
                    <a:pt x="4533" y="329"/>
                  </a:lnTo>
                  <a:lnTo>
                    <a:pt x="4460" y="220"/>
                  </a:lnTo>
                  <a:lnTo>
                    <a:pt x="4350" y="110"/>
                  </a:lnTo>
                  <a:lnTo>
                    <a:pt x="4350" y="110"/>
                  </a:lnTo>
                  <a:lnTo>
                    <a:pt x="4167" y="0"/>
                  </a:lnTo>
                  <a:lnTo>
                    <a:pt x="398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7"/>
            <p:cNvSpPr/>
            <p:nvPr/>
          </p:nvSpPr>
          <p:spPr>
            <a:xfrm>
              <a:off x="4608175" y="3762600"/>
              <a:ext cx="89575" cy="156275"/>
            </a:xfrm>
            <a:custGeom>
              <a:avLst/>
              <a:gdLst/>
              <a:ahLst/>
              <a:cxnLst/>
              <a:rect l="l" t="t" r="r" b="b"/>
              <a:pathLst>
                <a:path w="3583" h="6251" extrusionOk="0">
                  <a:moveTo>
                    <a:pt x="951" y="0"/>
                  </a:moveTo>
                  <a:lnTo>
                    <a:pt x="622" y="147"/>
                  </a:lnTo>
                  <a:lnTo>
                    <a:pt x="476" y="220"/>
                  </a:lnTo>
                  <a:lnTo>
                    <a:pt x="366" y="366"/>
                  </a:lnTo>
                  <a:lnTo>
                    <a:pt x="147" y="658"/>
                  </a:lnTo>
                  <a:lnTo>
                    <a:pt x="37" y="951"/>
                  </a:lnTo>
                  <a:lnTo>
                    <a:pt x="1" y="1316"/>
                  </a:lnTo>
                  <a:lnTo>
                    <a:pt x="1" y="1645"/>
                  </a:lnTo>
                  <a:lnTo>
                    <a:pt x="110" y="1974"/>
                  </a:lnTo>
                  <a:lnTo>
                    <a:pt x="257" y="2267"/>
                  </a:lnTo>
                  <a:lnTo>
                    <a:pt x="476" y="2559"/>
                  </a:lnTo>
                  <a:lnTo>
                    <a:pt x="732" y="2778"/>
                  </a:lnTo>
                  <a:lnTo>
                    <a:pt x="951" y="2924"/>
                  </a:lnTo>
                  <a:lnTo>
                    <a:pt x="1097" y="3107"/>
                  </a:lnTo>
                  <a:lnTo>
                    <a:pt x="1207" y="3290"/>
                  </a:lnTo>
                  <a:lnTo>
                    <a:pt x="1207" y="3546"/>
                  </a:lnTo>
                  <a:lnTo>
                    <a:pt x="549" y="4971"/>
                  </a:lnTo>
                  <a:lnTo>
                    <a:pt x="914" y="5300"/>
                  </a:lnTo>
                  <a:lnTo>
                    <a:pt x="330" y="6251"/>
                  </a:lnTo>
                  <a:lnTo>
                    <a:pt x="330" y="6251"/>
                  </a:lnTo>
                  <a:lnTo>
                    <a:pt x="1097" y="6068"/>
                  </a:lnTo>
                  <a:lnTo>
                    <a:pt x="1792" y="5885"/>
                  </a:lnTo>
                  <a:lnTo>
                    <a:pt x="2523" y="5739"/>
                  </a:lnTo>
                  <a:lnTo>
                    <a:pt x="2888" y="5702"/>
                  </a:lnTo>
                  <a:lnTo>
                    <a:pt x="3254" y="5666"/>
                  </a:lnTo>
                  <a:lnTo>
                    <a:pt x="3546" y="5702"/>
                  </a:lnTo>
                  <a:lnTo>
                    <a:pt x="3546" y="5702"/>
                  </a:lnTo>
                  <a:lnTo>
                    <a:pt x="3510" y="5410"/>
                  </a:lnTo>
                  <a:lnTo>
                    <a:pt x="3510" y="5154"/>
                  </a:lnTo>
                  <a:lnTo>
                    <a:pt x="3546" y="4752"/>
                  </a:lnTo>
                  <a:lnTo>
                    <a:pt x="3583" y="4569"/>
                  </a:lnTo>
                  <a:lnTo>
                    <a:pt x="3546" y="4386"/>
                  </a:lnTo>
                  <a:lnTo>
                    <a:pt x="3473" y="4240"/>
                  </a:lnTo>
                  <a:lnTo>
                    <a:pt x="3400" y="4094"/>
                  </a:lnTo>
                  <a:lnTo>
                    <a:pt x="3217" y="3948"/>
                  </a:lnTo>
                  <a:lnTo>
                    <a:pt x="2998" y="3838"/>
                  </a:lnTo>
                  <a:lnTo>
                    <a:pt x="2961" y="3838"/>
                  </a:lnTo>
                  <a:lnTo>
                    <a:pt x="2961" y="3765"/>
                  </a:lnTo>
                  <a:lnTo>
                    <a:pt x="2888" y="3692"/>
                  </a:lnTo>
                  <a:lnTo>
                    <a:pt x="1609" y="1755"/>
                  </a:lnTo>
                  <a:lnTo>
                    <a:pt x="1828" y="695"/>
                  </a:lnTo>
                  <a:lnTo>
                    <a:pt x="1572" y="731"/>
                  </a:lnTo>
                  <a:lnTo>
                    <a:pt x="1463" y="731"/>
                  </a:lnTo>
                  <a:lnTo>
                    <a:pt x="1353" y="658"/>
                  </a:lnTo>
                  <a:lnTo>
                    <a:pt x="1280" y="549"/>
                  </a:lnTo>
                  <a:lnTo>
                    <a:pt x="1243" y="439"/>
                  </a:lnTo>
                  <a:lnTo>
                    <a:pt x="1134" y="220"/>
                  </a:lnTo>
                  <a:lnTo>
                    <a:pt x="1061" y="110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4696825" y="3905150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4608175" y="3762600"/>
              <a:ext cx="89575" cy="156275"/>
            </a:xfrm>
            <a:custGeom>
              <a:avLst/>
              <a:gdLst/>
              <a:ahLst/>
              <a:cxnLst/>
              <a:rect l="l" t="t" r="r" b="b"/>
              <a:pathLst>
                <a:path w="3583" h="6251" fill="none" extrusionOk="0">
                  <a:moveTo>
                    <a:pt x="951" y="0"/>
                  </a:moveTo>
                  <a:lnTo>
                    <a:pt x="951" y="0"/>
                  </a:lnTo>
                  <a:lnTo>
                    <a:pt x="622" y="147"/>
                  </a:lnTo>
                  <a:lnTo>
                    <a:pt x="476" y="220"/>
                  </a:lnTo>
                  <a:lnTo>
                    <a:pt x="366" y="366"/>
                  </a:lnTo>
                  <a:lnTo>
                    <a:pt x="366" y="366"/>
                  </a:lnTo>
                  <a:lnTo>
                    <a:pt x="147" y="658"/>
                  </a:lnTo>
                  <a:lnTo>
                    <a:pt x="37" y="951"/>
                  </a:lnTo>
                  <a:lnTo>
                    <a:pt x="1" y="1316"/>
                  </a:lnTo>
                  <a:lnTo>
                    <a:pt x="1" y="1645"/>
                  </a:lnTo>
                  <a:lnTo>
                    <a:pt x="110" y="1974"/>
                  </a:lnTo>
                  <a:lnTo>
                    <a:pt x="257" y="2267"/>
                  </a:lnTo>
                  <a:lnTo>
                    <a:pt x="476" y="2559"/>
                  </a:lnTo>
                  <a:lnTo>
                    <a:pt x="732" y="2778"/>
                  </a:lnTo>
                  <a:lnTo>
                    <a:pt x="732" y="2778"/>
                  </a:lnTo>
                  <a:lnTo>
                    <a:pt x="951" y="2924"/>
                  </a:lnTo>
                  <a:lnTo>
                    <a:pt x="1097" y="3107"/>
                  </a:lnTo>
                  <a:lnTo>
                    <a:pt x="1207" y="3290"/>
                  </a:lnTo>
                  <a:lnTo>
                    <a:pt x="1207" y="3546"/>
                  </a:lnTo>
                  <a:lnTo>
                    <a:pt x="1207" y="3546"/>
                  </a:lnTo>
                  <a:lnTo>
                    <a:pt x="549" y="4971"/>
                  </a:lnTo>
                  <a:lnTo>
                    <a:pt x="549" y="4971"/>
                  </a:lnTo>
                  <a:lnTo>
                    <a:pt x="914" y="5300"/>
                  </a:lnTo>
                  <a:lnTo>
                    <a:pt x="914" y="5300"/>
                  </a:lnTo>
                  <a:lnTo>
                    <a:pt x="330" y="6251"/>
                  </a:lnTo>
                  <a:lnTo>
                    <a:pt x="330" y="6251"/>
                  </a:lnTo>
                  <a:lnTo>
                    <a:pt x="1097" y="6068"/>
                  </a:lnTo>
                  <a:lnTo>
                    <a:pt x="1792" y="5885"/>
                  </a:lnTo>
                  <a:lnTo>
                    <a:pt x="2523" y="5739"/>
                  </a:lnTo>
                  <a:lnTo>
                    <a:pt x="2888" y="5702"/>
                  </a:lnTo>
                  <a:lnTo>
                    <a:pt x="3254" y="5666"/>
                  </a:lnTo>
                  <a:lnTo>
                    <a:pt x="3254" y="5666"/>
                  </a:lnTo>
                  <a:lnTo>
                    <a:pt x="3546" y="5702"/>
                  </a:lnTo>
                  <a:lnTo>
                    <a:pt x="3546" y="5702"/>
                  </a:lnTo>
                  <a:lnTo>
                    <a:pt x="3510" y="5410"/>
                  </a:lnTo>
                  <a:lnTo>
                    <a:pt x="3510" y="5154"/>
                  </a:lnTo>
                  <a:lnTo>
                    <a:pt x="3510" y="5154"/>
                  </a:lnTo>
                  <a:lnTo>
                    <a:pt x="3546" y="4752"/>
                  </a:lnTo>
                  <a:lnTo>
                    <a:pt x="3583" y="4569"/>
                  </a:lnTo>
                  <a:lnTo>
                    <a:pt x="3546" y="4386"/>
                  </a:lnTo>
                  <a:lnTo>
                    <a:pt x="3473" y="4240"/>
                  </a:lnTo>
                  <a:lnTo>
                    <a:pt x="3400" y="4094"/>
                  </a:lnTo>
                  <a:lnTo>
                    <a:pt x="3217" y="3948"/>
                  </a:lnTo>
                  <a:lnTo>
                    <a:pt x="2998" y="3838"/>
                  </a:lnTo>
                  <a:lnTo>
                    <a:pt x="2998" y="3838"/>
                  </a:lnTo>
                  <a:lnTo>
                    <a:pt x="2961" y="3838"/>
                  </a:lnTo>
                  <a:lnTo>
                    <a:pt x="2961" y="3765"/>
                  </a:lnTo>
                  <a:lnTo>
                    <a:pt x="2888" y="3692"/>
                  </a:lnTo>
                  <a:lnTo>
                    <a:pt x="2888" y="3692"/>
                  </a:lnTo>
                  <a:lnTo>
                    <a:pt x="1609" y="1755"/>
                  </a:lnTo>
                  <a:lnTo>
                    <a:pt x="1609" y="1755"/>
                  </a:lnTo>
                  <a:lnTo>
                    <a:pt x="1828" y="695"/>
                  </a:lnTo>
                  <a:lnTo>
                    <a:pt x="1828" y="695"/>
                  </a:lnTo>
                  <a:lnTo>
                    <a:pt x="1572" y="731"/>
                  </a:lnTo>
                  <a:lnTo>
                    <a:pt x="1572" y="731"/>
                  </a:lnTo>
                  <a:lnTo>
                    <a:pt x="1463" y="731"/>
                  </a:lnTo>
                  <a:lnTo>
                    <a:pt x="1353" y="658"/>
                  </a:lnTo>
                  <a:lnTo>
                    <a:pt x="1280" y="549"/>
                  </a:lnTo>
                  <a:lnTo>
                    <a:pt x="1243" y="439"/>
                  </a:lnTo>
                  <a:lnTo>
                    <a:pt x="1134" y="220"/>
                  </a:lnTo>
                  <a:lnTo>
                    <a:pt x="1061" y="110"/>
                  </a:lnTo>
                  <a:lnTo>
                    <a:pt x="95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6721775" y="5308725"/>
              <a:ext cx="130675" cy="127050"/>
            </a:xfrm>
            <a:custGeom>
              <a:avLst/>
              <a:gdLst/>
              <a:ahLst/>
              <a:cxnLst/>
              <a:rect l="l" t="t" r="r" b="b"/>
              <a:pathLst>
                <a:path w="5227" h="5082" extrusionOk="0">
                  <a:moveTo>
                    <a:pt x="4423" y="1"/>
                  </a:moveTo>
                  <a:lnTo>
                    <a:pt x="3290" y="1353"/>
                  </a:lnTo>
                  <a:lnTo>
                    <a:pt x="2997" y="1682"/>
                  </a:lnTo>
                  <a:lnTo>
                    <a:pt x="2851" y="1828"/>
                  </a:lnTo>
                  <a:lnTo>
                    <a:pt x="2705" y="1938"/>
                  </a:lnTo>
                  <a:lnTo>
                    <a:pt x="2120" y="2303"/>
                  </a:lnTo>
                  <a:lnTo>
                    <a:pt x="1535" y="2632"/>
                  </a:lnTo>
                  <a:lnTo>
                    <a:pt x="1097" y="2925"/>
                  </a:lnTo>
                  <a:lnTo>
                    <a:pt x="731" y="3254"/>
                  </a:lnTo>
                  <a:lnTo>
                    <a:pt x="402" y="3619"/>
                  </a:lnTo>
                  <a:lnTo>
                    <a:pt x="110" y="4021"/>
                  </a:lnTo>
                  <a:lnTo>
                    <a:pt x="37" y="4167"/>
                  </a:lnTo>
                  <a:lnTo>
                    <a:pt x="37" y="4314"/>
                  </a:lnTo>
                  <a:lnTo>
                    <a:pt x="0" y="4423"/>
                  </a:lnTo>
                  <a:lnTo>
                    <a:pt x="37" y="4533"/>
                  </a:lnTo>
                  <a:lnTo>
                    <a:pt x="219" y="4752"/>
                  </a:lnTo>
                  <a:lnTo>
                    <a:pt x="439" y="4935"/>
                  </a:lnTo>
                  <a:lnTo>
                    <a:pt x="695" y="5045"/>
                  </a:lnTo>
                  <a:lnTo>
                    <a:pt x="950" y="5081"/>
                  </a:lnTo>
                  <a:lnTo>
                    <a:pt x="1133" y="5045"/>
                  </a:lnTo>
                  <a:lnTo>
                    <a:pt x="1279" y="5008"/>
                  </a:lnTo>
                  <a:lnTo>
                    <a:pt x="1462" y="4935"/>
                  </a:lnTo>
                  <a:lnTo>
                    <a:pt x="1608" y="4825"/>
                  </a:lnTo>
                  <a:lnTo>
                    <a:pt x="1901" y="4533"/>
                  </a:lnTo>
                  <a:lnTo>
                    <a:pt x="2157" y="4204"/>
                  </a:lnTo>
                  <a:lnTo>
                    <a:pt x="2668" y="3546"/>
                  </a:lnTo>
                  <a:lnTo>
                    <a:pt x="2851" y="3290"/>
                  </a:lnTo>
                  <a:lnTo>
                    <a:pt x="3034" y="3107"/>
                  </a:lnTo>
                  <a:lnTo>
                    <a:pt x="3143" y="2998"/>
                  </a:lnTo>
                  <a:lnTo>
                    <a:pt x="3290" y="2925"/>
                  </a:lnTo>
                  <a:lnTo>
                    <a:pt x="3399" y="2888"/>
                  </a:lnTo>
                  <a:lnTo>
                    <a:pt x="3728" y="2888"/>
                  </a:lnTo>
                  <a:lnTo>
                    <a:pt x="3875" y="2559"/>
                  </a:lnTo>
                  <a:lnTo>
                    <a:pt x="4057" y="2303"/>
                  </a:lnTo>
                  <a:lnTo>
                    <a:pt x="4277" y="2011"/>
                  </a:lnTo>
                  <a:lnTo>
                    <a:pt x="4496" y="1792"/>
                  </a:lnTo>
                  <a:lnTo>
                    <a:pt x="4715" y="1536"/>
                  </a:lnTo>
                  <a:lnTo>
                    <a:pt x="4934" y="1243"/>
                  </a:lnTo>
                  <a:lnTo>
                    <a:pt x="5117" y="951"/>
                  </a:lnTo>
                  <a:lnTo>
                    <a:pt x="5227" y="585"/>
                  </a:lnTo>
                  <a:lnTo>
                    <a:pt x="442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7"/>
            <p:cNvSpPr/>
            <p:nvPr/>
          </p:nvSpPr>
          <p:spPr>
            <a:xfrm>
              <a:off x="6721775" y="5308725"/>
              <a:ext cx="130675" cy="127050"/>
            </a:xfrm>
            <a:custGeom>
              <a:avLst/>
              <a:gdLst/>
              <a:ahLst/>
              <a:cxnLst/>
              <a:rect l="l" t="t" r="r" b="b"/>
              <a:pathLst>
                <a:path w="5227" h="5082" fill="none" extrusionOk="0">
                  <a:moveTo>
                    <a:pt x="4423" y="1"/>
                  </a:moveTo>
                  <a:lnTo>
                    <a:pt x="4423" y="1"/>
                  </a:lnTo>
                  <a:lnTo>
                    <a:pt x="3290" y="1353"/>
                  </a:lnTo>
                  <a:lnTo>
                    <a:pt x="3290" y="1353"/>
                  </a:lnTo>
                  <a:lnTo>
                    <a:pt x="2997" y="1682"/>
                  </a:lnTo>
                  <a:lnTo>
                    <a:pt x="2851" y="1828"/>
                  </a:lnTo>
                  <a:lnTo>
                    <a:pt x="2705" y="1938"/>
                  </a:lnTo>
                  <a:lnTo>
                    <a:pt x="2705" y="1938"/>
                  </a:lnTo>
                  <a:lnTo>
                    <a:pt x="2120" y="2303"/>
                  </a:lnTo>
                  <a:lnTo>
                    <a:pt x="1535" y="2632"/>
                  </a:lnTo>
                  <a:lnTo>
                    <a:pt x="1535" y="2632"/>
                  </a:lnTo>
                  <a:lnTo>
                    <a:pt x="1097" y="2925"/>
                  </a:lnTo>
                  <a:lnTo>
                    <a:pt x="731" y="3254"/>
                  </a:lnTo>
                  <a:lnTo>
                    <a:pt x="402" y="3619"/>
                  </a:lnTo>
                  <a:lnTo>
                    <a:pt x="110" y="4021"/>
                  </a:lnTo>
                  <a:lnTo>
                    <a:pt x="110" y="4021"/>
                  </a:lnTo>
                  <a:lnTo>
                    <a:pt x="37" y="4167"/>
                  </a:lnTo>
                  <a:lnTo>
                    <a:pt x="37" y="4314"/>
                  </a:lnTo>
                  <a:lnTo>
                    <a:pt x="0" y="4423"/>
                  </a:lnTo>
                  <a:lnTo>
                    <a:pt x="37" y="4533"/>
                  </a:lnTo>
                  <a:lnTo>
                    <a:pt x="37" y="4533"/>
                  </a:lnTo>
                  <a:lnTo>
                    <a:pt x="219" y="4752"/>
                  </a:lnTo>
                  <a:lnTo>
                    <a:pt x="439" y="4935"/>
                  </a:lnTo>
                  <a:lnTo>
                    <a:pt x="695" y="5045"/>
                  </a:lnTo>
                  <a:lnTo>
                    <a:pt x="950" y="5081"/>
                  </a:lnTo>
                  <a:lnTo>
                    <a:pt x="950" y="5081"/>
                  </a:lnTo>
                  <a:lnTo>
                    <a:pt x="1133" y="5045"/>
                  </a:lnTo>
                  <a:lnTo>
                    <a:pt x="1279" y="5008"/>
                  </a:lnTo>
                  <a:lnTo>
                    <a:pt x="1462" y="4935"/>
                  </a:lnTo>
                  <a:lnTo>
                    <a:pt x="1608" y="4825"/>
                  </a:lnTo>
                  <a:lnTo>
                    <a:pt x="1608" y="4825"/>
                  </a:lnTo>
                  <a:lnTo>
                    <a:pt x="1901" y="4533"/>
                  </a:lnTo>
                  <a:lnTo>
                    <a:pt x="2157" y="4204"/>
                  </a:lnTo>
                  <a:lnTo>
                    <a:pt x="2668" y="3546"/>
                  </a:lnTo>
                  <a:lnTo>
                    <a:pt x="2668" y="3546"/>
                  </a:lnTo>
                  <a:lnTo>
                    <a:pt x="2851" y="3290"/>
                  </a:lnTo>
                  <a:lnTo>
                    <a:pt x="3034" y="3107"/>
                  </a:lnTo>
                  <a:lnTo>
                    <a:pt x="3143" y="2998"/>
                  </a:lnTo>
                  <a:lnTo>
                    <a:pt x="3290" y="2925"/>
                  </a:lnTo>
                  <a:lnTo>
                    <a:pt x="3399" y="2888"/>
                  </a:lnTo>
                  <a:lnTo>
                    <a:pt x="3546" y="2888"/>
                  </a:lnTo>
                  <a:lnTo>
                    <a:pt x="3546" y="2888"/>
                  </a:lnTo>
                  <a:lnTo>
                    <a:pt x="3728" y="2888"/>
                  </a:lnTo>
                  <a:lnTo>
                    <a:pt x="3728" y="2888"/>
                  </a:lnTo>
                  <a:lnTo>
                    <a:pt x="3875" y="2559"/>
                  </a:lnTo>
                  <a:lnTo>
                    <a:pt x="4057" y="2303"/>
                  </a:lnTo>
                  <a:lnTo>
                    <a:pt x="4277" y="2011"/>
                  </a:lnTo>
                  <a:lnTo>
                    <a:pt x="4496" y="1792"/>
                  </a:lnTo>
                  <a:lnTo>
                    <a:pt x="4715" y="1536"/>
                  </a:lnTo>
                  <a:lnTo>
                    <a:pt x="4934" y="1243"/>
                  </a:lnTo>
                  <a:lnTo>
                    <a:pt x="5117" y="951"/>
                  </a:lnTo>
                  <a:lnTo>
                    <a:pt x="5227" y="585"/>
                  </a:lnTo>
                  <a:lnTo>
                    <a:pt x="5227" y="585"/>
                  </a:lnTo>
                  <a:lnTo>
                    <a:pt x="442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7"/>
            <p:cNvSpPr/>
            <p:nvPr/>
          </p:nvSpPr>
          <p:spPr>
            <a:xfrm>
              <a:off x="4420850" y="3590800"/>
              <a:ext cx="108775" cy="66725"/>
            </a:xfrm>
            <a:custGeom>
              <a:avLst/>
              <a:gdLst/>
              <a:ahLst/>
              <a:cxnLst/>
              <a:rect l="l" t="t" r="r" b="b"/>
              <a:pathLst>
                <a:path w="4351" h="2669" extrusionOk="0">
                  <a:moveTo>
                    <a:pt x="805" y="1"/>
                  </a:moveTo>
                  <a:lnTo>
                    <a:pt x="622" y="37"/>
                  </a:lnTo>
                  <a:lnTo>
                    <a:pt x="403" y="147"/>
                  </a:lnTo>
                  <a:lnTo>
                    <a:pt x="293" y="220"/>
                  </a:lnTo>
                  <a:lnTo>
                    <a:pt x="256" y="293"/>
                  </a:lnTo>
                  <a:lnTo>
                    <a:pt x="220" y="403"/>
                  </a:lnTo>
                  <a:lnTo>
                    <a:pt x="183" y="512"/>
                  </a:lnTo>
                  <a:lnTo>
                    <a:pt x="220" y="805"/>
                  </a:lnTo>
                  <a:lnTo>
                    <a:pt x="768" y="1024"/>
                  </a:lnTo>
                  <a:lnTo>
                    <a:pt x="1" y="1353"/>
                  </a:lnTo>
                  <a:lnTo>
                    <a:pt x="256" y="1426"/>
                  </a:lnTo>
                  <a:lnTo>
                    <a:pt x="439" y="1499"/>
                  </a:lnTo>
                  <a:lnTo>
                    <a:pt x="549" y="1609"/>
                  </a:lnTo>
                  <a:lnTo>
                    <a:pt x="622" y="1719"/>
                  </a:lnTo>
                  <a:lnTo>
                    <a:pt x="659" y="1828"/>
                  </a:lnTo>
                  <a:lnTo>
                    <a:pt x="659" y="1938"/>
                  </a:lnTo>
                  <a:lnTo>
                    <a:pt x="622" y="2084"/>
                  </a:lnTo>
                  <a:lnTo>
                    <a:pt x="549" y="2230"/>
                  </a:lnTo>
                  <a:lnTo>
                    <a:pt x="1463" y="2559"/>
                  </a:lnTo>
                  <a:lnTo>
                    <a:pt x="1792" y="2632"/>
                  </a:lnTo>
                  <a:lnTo>
                    <a:pt x="2157" y="2669"/>
                  </a:lnTo>
                  <a:lnTo>
                    <a:pt x="2450" y="2632"/>
                  </a:lnTo>
                  <a:lnTo>
                    <a:pt x="2742" y="2559"/>
                  </a:lnTo>
                  <a:lnTo>
                    <a:pt x="3510" y="2121"/>
                  </a:lnTo>
                  <a:lnTo>
                    <a:pt x="4277" y="1682"/>
                  </a:lnTo>
                  <a:lnTo>
                    <a:pt x="4350" y="1353"/>
                  </a:lnTo>
                  <a:lnTo>
                    <a:pt x="4350" y="1024"/>
                  </a:lnTo>
                  <a:lnTo>
                    <a:pt x="4350" y="841"/>
                  </a:lnTo>
                  <a:lnTo>
                    <a:pt x="4277" y="659"/>
                  </a:lnTo>
                  <a:lnTo>
                    <a:pt x="4204" y="476"/>
                  </a:lnTo>
                  <a:lnTo>
                    <a:pt x="4094" y="330"/>
                  </a:lnTo>
                  <a:lnTo>
                    <a:pt x="3948" y="220"/>
                  </a:lnTo>
                  <a:lnTo>
                    <a:pt x="3802" y="110"/>
                  </a:lnTo>
                  <a:lnTo>
                    <a:pt x="3656" y="37"/>
                  </a:lnTo>
                  <a:lnTo>
                    <a:pt x="3436" y="37"/>
                  </a:lnTo>
                  <a:lnTo>
                    <a:pt x="2084" y="330"/>
                  </a:lnTo>
                  <a:lnTo>
                    <a:pt x="1755" y="403"/>
                  </a:lnTo>
                  <a:lnTo>
                    <a:pt x="1426" y="549"/>
                  </a:lnTo>
                  <a:lnTo>
                    <a:pt x="1207" y="183"/>
                  </a:lnTo>
                  <a:lnTo>
                    <a:pt x="1024" y="74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7"/>
            <p:cNvSpPr/>
            <p:nvPr/>
          </p:nvSpPr>
          <p:spPr>
            <a:xfrm>
              <a:off x="4420850" y="3590800"/>
              <a:ext cx="108775" cy="66725"/>
            </a:xfrm>
            <a:custGeom>
              <a:avLst/>
              <a:gdLst/>
              <a:ahLst/>
              <a:cxnLst/>
              <a:rect l="l" t="t" r="r" b="b"/>
              <a:pathLst>
                <a:path w="4351" h="2669" fill="none" extrusionOk="0">
                  <a:moveTo>
                    <a:pt x="805" y="1"/>
                  </a:moveTo>
                  <a:lnTo>
                    <a:pt x="805" y="1"/>
                  </a:lnTo>
                  <a:lnTo>
                    <a:pt x="622" y="37"/>
                  </a:lnTo>
                  <a:lnTo>
                    <a:pt x="622" y="37"/>
                  </a:lnTo>
                  <a:lnTo>
                    <a:pt x="403" y="147"/>
                  </a:lnTo>
                  <a:lnTo>
                    <a:pt x="293" y="220"/>
                  </a:lnTo>
                  <a:lnTo>
                    <a:pt x="256" y="293"/>
                  </a:lnTo>
                  <a:lnTo>
                    <a:pt x="220" y="403"/>
                  </a:lnTo>
                  <a:lnTo>
                    <a:pt x="183" y="512"/>
                  </a:lnTo>
                  <a:lnTo>
                    <a:pt x="220" y="805"/>
                  </a:lnTo>
                  <a:lnTo>
                    <a:pt x="220" y="805"/>
                  </a:lnTo>
                  <a:lnTo>
                    <a:pt x="768" y="1024"/>
                  </a:lnTo>
                  <a:lnTo>
                    <a:pt x="768" y="1024"/>
                  </a:lnTo>
                  <a:lnTo>
                    <a:pt x="1" y="1353"/>
                  </a:lnTo>
                  <a:lnTo>
                    <a:pt x="1" y="1353"/>
                  </a:lnTo>
                  <a:lnTo>
                    <a:pt x="256" y="1426"/>
                  </a:lnTo>
                  <a:lnTo>
                    <a:pt x="439" y="1499"/>
                  </a:lnTo>
                  <a:lnTo>
                    <a:pt x="549" y="1609"/>
                  </a:lnTo>
                  <a:lnTo>
                    <a:pt x="622" y="1719"/>
                  </a:lnTo>
                  <a:lnTo>
                    <a:pt x="659" y="1828"/>
                  </a:lnTo>
                  <a:lnTo>
                    <a:pt x="659" y="1938"/>
                  </a:lnTo>
                  <a:lnTo>
                    <a:pt x="622" y="2084"/>
                  </a:lnTo>
                  <a:lnTo>
                    <a:pt x="549" y="2230"/>
                  </a:lnTo>
                  <a:lnTo>
                    <a:pt x="549" y="2230"/>
                  </a:lnTo>
                  <a:lnTo>
                    <a:pt x="1463" y="2559"/>
                  </a:lnTo>
                  <a:lnTo>
                    <a:pt x="1463" y="2559"/>
                  </a:lnTo>
                  <a:lnTo>
                    <a:pt x="1792" y="2632"/>
                  </a:lnTo>
                  <a:lnTo>
                    <a:pt x="2157" y="2669"/>
                  </a:lnTo>
                  <a:lnTo>
                    <a:pt x="2157" y="2669"/>
                  </a:lnTo>
                  <a:lnTo>
                    <a:pt x="2450" y="2632"/>
                  </a:lnTo>
                  <a:lnTo>
                    <a:pt x="2742" y="2559"/>
                  </a:lnTo>
                  <a:lnTo>
                    <a:pt x="2742" y="2559"/>
                  </a:lnTo>
                  <a:lnTo>
                    <a:pt x="3510" y="2121"/>
                  </a:lnTo>
                  <a:lnTo>
                    <a:pt x="4277" y="1682"/>
                  </a:lnTo>
                  <a:lnTo>
                    <a:pt x="4277" y="1682"/>
                  </a:lnTo>
                  <a:lnTo>
                    <a:pt x="4350" y="1353"/>
                  </a:lnTo>
                  <a:lnTo>
                    <a:pt x="4350" y="1024"/>
                  </a:lnTo>
                  <a:lnTo>
                    <a:pt x="4350" y="1024"/>
                  </a:lnTo>
                  <a:lnTo>
                    <a:pt x="4350" y="841"/>
                  </a:lnTo>
                  <a:lnTo>
                    <a:pt x="4277" y="659"/>
                  </a:lnTo>
                  <a:lnTo>
                    <a:pt x="4204" y="476"/>
                  </a:lnTo>
                  <a:lnTo>
                    <a:pt x="4094" y="330"/>
                  </a:lnTo>
                  <a:lnTo>
                    <a:pt x="3948" y="220"/>
                  </a:lnTo>
                  <a:lnTo>
                    <a:pt x="3802" y="110"/>
                  </a:lnTo>
                  <a:lnTo>
                    <a:pt x="3656" y="37"/>
                  </a:lnTo>
                  <a:lnTo>
                    <a:pt x="3510" y="37"/>
                  </a:lnTo>
                  <a:lnTo>
                    <a:pt x="3510" y="37"/>
                  </a:lnTo>
                  <a:lnTo>
                    <a:pt x="3436" y="37"/>
                  </a:lnTo>
                  <a:lnTo>
                    <a:pt x="3436" y="37"/>
                  </a:lnTo>
                  <a:lnTo>
                    <a:pt x="2084" y="330"/>
                  </a:lnTo>
                  <a:lnTo>
                    <a:pt x="2084" y="330"/>
                  </a:lnTo>
                  <a:lnTo>
                    <a:pt x="1755" y="403"/>
                  </a:lnTo>
                  <a:lnTo>
                    <a:pt x="1426" y="549"/>
                  </a:lnTo>
                  <a:lnTo>
                    <a:pt x="1426" y="549"/>
                  </a:lnTo>
                  <a:lnTo>
                    <a:pt x="1207" y="183"/>
                  </a:lnTo>
                  <a:lnTo>
                    <a:pt x="1024" y="74"/>
                  </a:lnTo>
                  <a:lnTo>
                    <a:pt x="951" y="1"/>
                  </a:lnTo>
                  <a:lnTo>
                    <a:pt x="80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7"/>
            <p:cNvSpPr/>
            <p:nvPr/>
          </p:nvSpPr>
          <p:spPr>
            <a:xfrm>
              <a:off x="5411400" y="3027000"/>
              <a:ext cx="102375" cy="90475"/>
            </a:xfrm>
            <a:custGeom>
              <a:avLst/>
              <a:gdLst/>
              <a:ahLst/>
              <a:cxnLst/>
              <a:rect l="l" t="t" r="r" b="b"/>
              <a:pathLst>
                <a:path w="4095" h="3619" extrusionOk="0">
                  <a:moveTo>
                    <a:pt x="512" y="0"/>
                  </a:moveTo>
                  <a:lnTo>
                    <a:pt x="402" y="37"/>
                  </a:lnTo>
                  <a:lnTo>
                    <a:pt x="293" y="73"/>
                  </a:lnTo>
                  <a:lnTo>
                    <a:pt x="183" y="183"/>
                  </a:lnTo>
                  <a:lnTo>
                    <a:pt x="110" y="329"/>
                  </a:lnTo>
                  <a:lnTo>
                    <a:pt x="73" y="512"/>
                  </a:lnTo>
                  <a:lnTo>
                    <a:pt x="37" y="695"/>
                  </a:lnTo>
                  <a:lnTo>
                    <a:pt x="0" y="1060"/>
                  </a:lnTo>
                  <a:lnTo>
                    <a:pt x="0" y="1207"/>
                  </a:lnTo>
                  <a:lnTo>
                    <a:pt x="37" y="1353"/>
                  </a:lnTo>
                  <a:lnTo>
                    <a:pt x="147" y="1645"/>
                  </a:lnTo>
                  <a:lnTo>
                    <a:pt x="256" y="1901"/>
                  </a:lnTo>
                  <a:lnTo>
                    <a:pt x="329" y="2157"/>
                  </a:lnTo>
                  <a:lnTo>
                    <a:pt x="402" y="2413"/>
                  </a:lnTo>
                  <a:lnTo>
                    <a:pt x="512" y="2632"/>
                  </a:lnTo>
                  <a:lnTo>
                    <a:pt x="658" y="2778"/>
                  </a:lnTo>
                  <a:lnTo>
                    <a:pt x="878" y="2888"/>
                  </a:lnTo>
                  <a:lnTo>
                    <a:pt x="1389" y="2595"/>
                  </a:lnTo>
                  <a:lnTo>
                    <a:pt x="1535" y="2815"/>
                  </a:lnTo>
                  <a:lnTo>
                    <a:pt x="1718" y="2998"/>
                  </a:lnTo>
                  <a:lnTo>
                    <a:pt x="1938" y="3180"/>
                  </a:lnTo>
                  <a:lnTo>
                    <a:pt x="2193" y="3327"/>
                  </a:lnTo>
                  <a:lnTo>
                    <a:pt x="2449" y="3436"/>
                  </a:lnTo>
                  <a:lnTo>
                    <a:pt x="2705" y="3546"/>
                  </a:lnTo>
                  <a:lnTo>
                    <a:pt x="2998" y="3582"/>
                  </a:lnTo>
                  <a:lnTo>
                    <a:pt x="3290" y="3619"/>
                  </a:lnTo>
                  <a:lnTo>
                    <a:pt x="3582" y="3582"/>
                  </a:lnTo>
                  <a:lnTo>
                    <a:pt x="3838" y="3509"/>
                  </a:lnTo>
                  <a:lnTo>
                    <a:pt x="4021" y="3436"/>
                  </a:lnTo>
                  <a:lnTo>
                    <a:pt x="4094" y="3290"/>
                  </a:lnTo>
                  <a:lnTo>
                    <a:pt x="4094" y="3144"/>
                  </a:lnTo>
                  <a:lnTo>
                    <a:pt x="4021" y="2961"/>
                  </a:lnTo>
                  <a:lnTo>
                    <a:pt x="3802" y="2559"/>
                  </a:lnTo>
                  <a:lnTo>
                    <a:pt x="3582" y="2120"/>
                  </a:lnTo>
                  <a:lnTo>
                    <a:pt x="3436" y="1828"/>
                  </a:lnTo>
                  <a:lnTo>
                    <a:pt x="3253" y="1645"/>
                  </a:lnTo>
                  <a:lnTo>
                    <a:pt x="3144" y="1572"/>
                  </a:lnTo>
                  <a:lnTo>
                    <a:pt x="3034" y="1499"/>
                  </a:lnTo>
                  <a:lnTo>
                    <a:pt x="2888" y="1499"/>
                  </a:lnTo>
                  <a:lnTo>
                    <a:pt x="2705" y="1462"/>
                  </a:lnTo>
                  <a:lnTo>
                    <a:pt x="2559" y="1462"/>
                  </a:lnTo>
                  <a:lnTo>
                    <a:pt x="2230" y="1426"/>
                  </a:lnTo>
                  <a:lnTo>
                    <a:pt x="2120" y="1389"/>
                  </a:lnTo>
                  <a:lnTo>
                    <a:pt x="1974" y="1316"/>
                  </a:lnTo>
                  <a:lnTo>
                    <a:pt x="1864" y="1243"/>
                  </a:lnTo>
                  <a:lnTo>
                    <a:pt x="1791" y="1133"/>
                  </a:lnTo>
                  <a:lnTo>
                    <a:pt x="1682" y="1024"/>
                  </a:lnTo>
                  <a:lnTo>
                    <a:pt x="1645" y="878"/>
                  </a:lnTo>
                  <a:lnTo>
                    <a:pt x="1572" y="731"/>
                  </a:lnTo>
                  <a:lnTo>
                    <a:pt x="1462" y="622"/>
                  </a:lnTo>
                  <a:lnTo>
                    <a:pt x="1280" y="402"/>
                  </a:lnTo>
                  <a:lnTo>
                    <a:pt x="804" y="110"/>
                  </a:lnTo>
                  <a:lnTo>
                    <a:pt x="658" y="37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5411400" y="3027000"/>
              <a:ext cx="102375" cy="90475"/>
            </a:xfrm>
            <a:custGeom>
              <a:avLst/>
              <a:gdLst/>
              <a:ahLst/>
              <a:cxnLst/>
              <a:rect l="l" t="t" r="r" b="b"/>
              <a:pathLst>
                <a:path w="4095" h="3619" fill="none" extrusionOk="0">
                  <a:moveTo>
                    <a:pt x="512" y="0"/>
                  </a:moveTo>
                  <a:lnTo>
                    <a:pt x="512" y="0"/>
                  </a:lnTo>
                  <a:lnTo>
                    <a:pt x="402" y="37"/>
                  </a:lnTo>
                  <a:lnTo>
                    <a:pt x="293" y="73"/>
                  </a:lnTo>
                  <a:lnTo>
                    <a:pt x="183" y="183"/>
                  </a:lnTo>
                  <a:lnTo>
                    <a:pt x="110" y="329"/>
                  </a:lnTo>
                  <a:lnTo>
                    <a:pt x="110" y="329"/>
                  </a:lnTo>
                  <a:lnTo>
                    <a:pt x="73" y="512"/>
                  </a:lnTo>
                  <a:lnTo>
                    <a:pt x="37" y="695"/>
                  </a:lnTo>
                  <a:lnTo>
                    <a:pt x="0" y="1060"/>
                  </a:lnTo>
                  <a:lnTo>
                    <a:pt x="0" y="1060"/>
                  </a:lnTo>
                  <a:lnTo>
                    <a:pt x="0" y="1207"/>
                  </a:lnTo>
                  <a:lnTo>
                    <a:pt x="37" y="1353"/>
                  </a:lnTo>
                  <a:lnTo>
                    <a:pt x="147" y="1645"/>
                  </a:lnTo>
                  <a:lnTo>
                    <a:pt x="256" y="1901"/>
                  </a:lnTo>
                  <a:lnTo>
                    <a:pt x="329" y="2157"/>
                  </a:lnTo>
                  <a:lnTo>
                    <a:pt x="329" y="2157"/>
                  </a:lnTo>
                  <a:lnTo>
                    <a:pt x="402" y="2413"/>
                  </a:lnTo>
                  <a:lnTo>
                    <a:pt x="512" y="2632"/>
                  </a:lnTo>
                  <a:lnTo>
                    <a:pt x="658" y="2778"/>
                  </a:lnTo>
                  <a:lnTo>
                    <a:pt x="878" y="2888"/>
                  </a:lnTo>
                  <a:lnTo>
                    <a:pt x="878" y="2888"/>
                  </a:lnTo>
                  <a:lnTo>
                    <a:pt x="1389" y="2595"/>
                  </a:lnTo>
                  <a:lnTo>
                    <a:pt x="1389" y="2595"/>
                  </a:lnTo>
                  <a:lnTo>
                    <a:pt x="1535" y="2815"/>
                  </a:lnTo>
                  <a:lnTo>
                    <a:pt x="1718" y="2998"/>
                  </a:lnTo>
                  <a:lnTo>
                    <a:pt x="1938" y="3180"/>
                  </a:lnTo>
                  <a:lnTo>
                    <a:pt x="2193" y="3327"/>
                  </a:lnTo>
                  <a:lnTo>
                    <a:pt x="2449" y="3436"/>
                  </a:lnTo>
                  <a:lnTo>
                    <a:pt x="2705" y="3546"/>
                  </a:lnTo>
                  <a:lnTo>
                    <a:pt x="2998" y="3582"/>
                  </a:lnTo>
                  <a:lnTo>
                    <a:pt x="3290" y="3619"/>
                  </a:lnTo>
                  <a:lnTo>
                    <a:pt x="3290" y="3619"/>
                  </a:lnTo>
                  <a:lnTo>
                    <a:pt x="3582" y="3582"/>
                  </a:lnTo>
                  <a:lnTo>
                    <a:pt x="3838" y="3509"/>
                  </a:lnTo>
                  <a:lnTo>
                    <a:pt x="3838" y="3509"/>
                  </a:lnTo>
                  <a:lnTo>
                    <a:pt x="4021" y="3436"/>
                  </a:lnTo>
                  <a:lnTo>
                    <a:pt x="4094" y="3290"/>
                  </a:lnTo>
                  <a:lnTo>
                    <a:pt x="4094" y="3144"/>
                  </a:lnTo>
                  <a:lnTo>
                    <a:pt x="4021" y="2961"/>
                  </a:lnTo>
                  <a:lnTo>
                    <a:pt x="4021" y="2961"/>
                  </a:lnTo>
                  <a:lnTo>
                    <a:pt x="3802" y="2559"/>
                  </a:lnTo>
                  <a:lnTo>
                    <a:pt x="3582" y="2120"/>
                  </a:lnTo>
                  <a:lnTo>
                    <a:pt x="3582" y="2120"/>
                  </a:lnTo>
                  <a:lnTo>
                    <a:pt x="3436" y="1828"/>
                  </a:lnTo>
                  <a:lnTo>
                    <a:pt x="3253" y="1645"/>
                  </a:lnTo>
                  <a:lnTo>
                    <a:pt x="3144" y="1572"/>
                  </a:lnTo>
                  <a:lnTo>
                    <a:pt x="3034" y="1499"/>
                  </a:lnTo>
                  <a:lnTo>
                    <a:pt x="2888" y="1499"/>
                  </a:lnTo>
                  <a:lnTo>
                    <a:pt x="2705" y="1462"/>
                  </a:lnTo>
                  <a:lnTo>
                    <a:pt x="2705" y="1462"/>
                  </a:lnTo>
                  <a:lnTo>
                    <a:pt x="2632" y="1462"/>
                  </a:lnTo>
                  <a:lnTo>
                    <a:pt x="2632" y="1462"/>
                  </a:lnTo>
                  <a:lnTo>
                    <a:pt x="2559" y="1462"/>
                  </a:lnTo>
                  <a:lnTo>
                    <a:pt x="2559" y="1462"/>
                  </a:lnTo>
                  <a:lnTo>
                    <a:pt x="2230" y="1426"/>
                  </a:lnTo>
                  <a:lnTo>
                    <a:pt x="2120" y="1389"/>
                  </a:lnTo>
                  <a:lnTo>
                    <a:pt x="1974" y="1316"/>
                  </a:lnTo>
                  <a:lnTo>
                    <a:pt x="1864" y="1243"/>
                  </a:lnTo>
                  <a:lnTo>
                    <a:pt x="1791" y="1133"/>
                  </a:lnTo>
                  <a:lnTo>
                    <a:pt x="1682" y="1024"/>
                  </a:lnTo>
                  <a:lnTo>
                    <a:pt x="1645" y="878"/>
                  </a:lnTo>
                  <a:lnTo>
                    <a:pt x="1645" y="878"/>
                  </a:lnTo>
                  <a:lnTo>
                    <a:pt x="1572" y="731"/>
                  </a:lnTo>
                  <a:lnTo>
                    <a:pt x="1462" y="622"/>
                  </a:lnTo>
                  <a:lnTo>
                    <a:pt x="1280" y="402"/>
                  </a:lnTo>
                  <a:lnTo>
                    <a:pt x="804" y="110"/>
                  </a:lnTo>
                  <a:lnTo>
                    <a:pt x="804" y="110"/>
                  </a:lnTo>
                  <a:lnTo>
                    <a:pt x="658" y="37"/>
                  </a:lnTo>
                  <a:lnTo>
                    <a:pt x="51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6855175" y="5185375"/>
              <a:ext cx="70375" cy="145300"/>
            </a:xfrm>
            <a:custGeom>
              <a:avLst/>
              <a:gdLst/>
              <a:ahLst/>
              <a:cxnLst/>
              <a:rect l="l" t="t" r="r" b="b"/>
              <a:pathLst>
                <a:path w="2815" h="5812" extrusionOk="0">
                  <a:moveTo>
                    <a:pt x="841" y="0"/>
                  </a:moveTo>
                  <a:lnTo>
                    <a:pt x="768" y="256"/>
                  </a:lnTo>
                  <a:lnTo>
                    <a:pt x="732" y="512"/>
                  </a:lnTo>
                  <a:lnTo>
                    <a:pt x="732" y="731"/>
                  </a:lnTo>
                  <a:lnTo>
                    <a:pt x="732" y="987"/>
                  </a:lnTo>
                  <a:lnTo>
                    <a:pt x="805" y="1462"/>
                  </a:lnTo>
                  <a:lnTo>
                    <a:pt x="914" y="1901"/>
                  </a:lnTo>
                  <a:lnTo>
                    <a:pt x="951" y="2157"/>
                  </a:lnTo>
                  <a:lnTo>
                    <a:pt x="951" y="2376"/>
                  </a:lnTo>
                  <a:lnTo>
                    <a:pt x="914" y="2595"/>
                  </a:lnTo>
                  <a:lnTo>
                    <a:pt x="878" y="2778"/>
                  </a:lnTo>
                  <a:lnTo>
                    <a:pt x="805" y="2961"/>
                  </a:lnTo>
                  <a:lnTo>
                    <a:pt x="695" y="3143"/>
                  </a:lnTo>
                  <a:lnTo>
                    <a:pt x="403" y="3509"/>
                  </a:lnTo>
                  <a:lnTo>
                    <a:pt x="220" y="3692"/>
                  </a:lnTo>
                  <a:lnTo>
                    <a:pt x="1" y="3838"/>
                  </a:lnTo>
                  <a:lnTo>
                    <a:pt x="110" y="4094"/>
                  </a:lnTo>
                  <a:lnTo>
                    <a:pt x="147" y="4167"/>
                  </a:lnTo>
                  <a:lnTo>
                    <a:pt x="183" y="4240"/>
                  </a:lnTo>
                  <a:lnTo>
                    <a:pt x="330" y="4350"/>
                  </a:lnTo>
                  <a:lnTo>
                    <a:pt x="403" y="4459"/>
                  </a:lnTo>
                  <a:lnTo>
                    <a:pt x="476" y="4606"/>
                  </a:lnTo>
                  <a:lnTo>
                    <a:pt x="476" y="4715"/>
                  </a:lnTo>
                  <a:lnTo>
                    <a:pt x="476" y="4861"/>
                  </a:lnTo>
                  <a:lnTo>
                    <a:pt x="403" y="4971"/>
                  </a:lnTo>
                  <a:lnTo>
                    <a:pt x="330" y="5117"/>
                  </a:lnTo>
                  <a:lnTo>
                    <a:pt x="256" y="5263"/>
                  </a:lnTo>
                  <a:lnTo>
                    <a:pt x="183" y="5337"/>
                  </a:lnTo>
                  <a:lnTo>
                    <a:pt x="147" y="5483"/>
                  </a:lnTo>
                  <a:lnTo>
                    <a:pt x="74" y="5812"/>
                  </a:lnTo>
                  <a:lnTo>
                    <a:pt x="403" y="5775"/>
                  </a:lnTo>
                  <a:lnTo>
                    <a:pt x="549" y="5739"/>
                  </a:lnTo>
                  <a:lnTo>
                    <a:pt x="658" y="5666"/>
                  </a:lnTo>
                  <a:lnTo>
                    <a:pt x="1024" y="5410"/>
                  </a:lnTo>
                  <a:lnTo>
                    <a:pt x="1170" y="5227"/>
                  </a:lnTo>
                  <a:lnTo>
                    <a:pt x="1316" y="5044"/>
                  </a:lnTo>
                  <a:lnTo>
                    <a:pt x="1572" y="4642"/>
                  </a:lnTo>
                  <a:lnTo>
                    <a:pt x="1865" y="4240"/>
                  </a:lnTo>
                  <a:lnTo>
                    <a:pt x="2194" y="3838"/>
                  </a:lnTo>
                  <a:lnTo>
                    <a:pt x="2596" y="3509"/>
                  </a:lnTo>
                  <a:lnTo>
                    <a:pt x="2742" y="3326"/>
                  </a:lnTo>
                  <a:lnTo>
                    <a:pt x="2815" y="3143"/>
                  </a:lnTo>
                  <a:lnTo>
                    <a:pt x="2815" y="2924"/>
                  </a:lnTo>
                  <a:lnTo>
                    <a:pt x="2705" y="2705"/>
                  </a:lnTo>
                  <a:lnTo>
                    <a:pt x="2047" y="2778"/>
                  </a:lnTo>
                  <a:lnTo>
                    <a:pt x="1901" y="2449"/>
                  </a:lnTo>
                  <a:lnTo>
                    <a:pt x="1828" y="2266"/>
                  </a:lnTo>
                  <a:lnTo>
                    <a:pt x="1755" y="2120"/>
                  </a:lnTo>
                  <a:lnTo>
                    <a:pt x="1536" y="1864"/>
                  </a:lnTo>
                  <a:lnTo>
                    <a:pt x="1426" y="1572"/>
                  </a:lnTo>
                  <a:lnTo>
                    <a:pt x="1353" y="1279"/>
                  </a:lnTo>
                  <a:lnTo>
                    <a:pt x="1390" y="914"/>
                  </a:lnTo>
                  <a:lnTo>
                    <a:pt x="1390" y="768"/>
                  </a:lnTo>
                  <a:lnTo>
                    <a:pt x="1353" y="658"/>
                  </a:lnTo>
                  <a:lnTo>
                    <a:pt x="1316" y="512"/>
                  </a:lnTo>
                  <a:lnTo>
                    <a:pt x="1243" y="402"/>
                  </a:lnTo>
                  <a:lnTo>
                    <a:pt x="1061" y="183"/>
                  </a:lnTo>
                  <a:lnTo>
                    <a:pt x="84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6855175" y="5185375"/>
              <a:ext cx="70375" cy="145300"/>
            </a:xfrm>
            <a:custGeom>
              <a:avLst/>
              <a:gdLst/>
              <a:ahLst/>
              <a:cxnLst/>
              <a:rect l="l" t="t" r="r" b="b"/>
              <a:pathLst>
                <a:path w="2815" h="5812" fill="none" extrusionOk="0">
                  <a:moveTo>
                    <a:pt x="841" y="0"/>
                  </a:moveTo>
                  <a:lnTo>
                    <a:pt x="841" y="0"/>
                  </a:lnTo>
                  <a:lnTo>
                    <a:pt x="768" y="256"/>
                  </a:lnTo>
                  <a:lnTo>
                    <a:pt x="732" y="512"/>
                  </a:lnTo>
                  <a:lnTo>
                    <a:pt x="732" y="731"/>
                  </a:lnTo>
                  <a:lnTo>
                    <a:pt x="732" y="987"/>
                  </a:lnTo>
                  <a:lnTo>
                    <a:pt x="805" y="1462"/>
                  </a:lnTo>
                  <a:lnTo>
                    <a:pt x="914" y="1901"/>
                  </a:lnTo>
                  <a:lnTo>
                    <a:pt x="914" y="1901"/>
                  </a:lnTo>
                  <a:lnTo>
                    <a:pt x="951" y="2157"/>
                  </a:lnTo>
                  <a:lnTo>
                    <a:pt x="951" y="2376"/>
                  </a:lnTo>
                  <a:lnTo>
                    <a:pt x="914" y="2595"/>
                  </a:lnTo>
                  <a:lnTo>
                    <a:pt x="878" y="2778"/>
                  </a:lnTo>
                  <a:lnTo>
                    <a:pt x="805" y="2961"/>
                  </a:lnTo>
                  <a:lnTo>
                    <a:pt x="695" y="3143"/>
                  </a:lnTo>
                  <a:lnTo>
                    <a:pt x="403" y="3509"/>
                  </a:lnTo>
                  <a:lnTo>
                    <a:pt x="403" y="3509"/>
                  </a:lnTo>
                  <a:lnTo>
                    <a:pt x="220" y="3692"/>
                  </a:lnTo>
                  <a:lnTo>
                    <a:pt x="1" y="3838"/>
                  </a:lnTo>
                  <a:lnTo>
                    <a:pt x="1" y="3838"/>
                  </a:lnTo>
                  <a:lnTo>
                    <a:pt x="110" y="4094"/>
                  </a:lnTo>
                  <a:lnTo>
                    <a:pt x="147" y="4167"/>
                  </a:lnTo>
                  <a:lnTo>
                    <a:pt x="183" y="4240"/>
                  </a:lnTo>
                  <a:lnTo>
                    <a:pt x="183" y="4240"/>
                  </a:lnTo>
                  <a:lnTo>
                    <a:pt x="330" y="4350"/>
                  </a:lnTo>
                  <a:lnTo>
                    <a:pt x="403" y="4459"/>
                  </a:lnTo>
                  <a:lnTo>
                    <a:pt x="476" y="4606"/>
                  </a:lnTo>
                  <a:lnTo>
                    <a:pt x="476" y="4715"/>
                  </a:lnTo>
                  <a:lnTo>
                    <a:pt x="476" y="4861"/>
                  </a:lnTo>
                  <a:lnTo>
                    <a:pt x="403" y="4971"/>
                  </a:lnTo>
                  <a:lnTo>
                    <a:pt x="330" y="5117"/>
                  </a:lnTo>
                  <a:lnTo>
                    <a:pt x="256" y="5263"/>
                  </a:lnTo>
                  <a:lnTo>
                    <a:pt x="256" y="5263"/>
                  </a:lnTo>
                  <a:lnTo>
                    <a:pt x="183" y="5337"/>
                  </a:lnTo>
                  <a:lnTo>
                    <a:pt x="147" y="5483"/>
                  </a:lnTo>
                  <a:lnTo>
                    <a:pt x="74" y="5812"/>
                  </a:lnTo>
                  <a:lnTo>
                    <a:pt x="74" y="5812"/>
                  </a:lnTo>
                  <a:lnTo>
                    <a:pt x="403" y="5775"/>
                  </a:lnTo>
                  <a:lnTo>
                    <a:pt x="549" y="5739"/>
                  </a:lnTo>
                  <a:lnTo>
                    <a:pt x="658" y="5666"/>
                  </a:lnTo>
                  <a:lnTo>
                    <a:pt x="658" y="5666"/>
                  </a:lnTo>
                  <a:lnTo>
                    <a:pt x="1024" y="5410"/>
                  </a:lnTo>
                  <a:lnTo>
                    <a:pt x="1170" y="5227"/>
                  </a:lnTo>
                  <a:lnTo>
                    <a:pt x="1316" y="5044"/>
                  </a:lnTo>
                  <a:lnTo>
                    <a:pt x="1316" y="5044"/>
                  </a:lnTo>
                  <a:lnTo>
                    <a:pt x="1572" y="4642"/>
                  </a:lnTo>
                  <a:lnTo>
                    <a:pt x="1865" y="4240"/>
                  </a:lnTo>
                  <a:lnTo>
                    <a:pt x="2194" y="3838"/>
                  </a:lnTo>
                  <a:lnTo>
                    <a:pt x="2596" y="3509"/>
                  </a:lnTo>
                  <a:lnTo>
                    <a:pt x="2596" y="3509"/>
                  </a:lnTo>
                  <a:lnTo>
                    <a:pt x="2742" y="3326"/>
                  </a:lnTo>
                  <a:lnTo>
                    <a:pt x="2815" y="3143"/>
                  </a:lnTo>
                  <a:lnTo>
                    <a:pt x="2815" y="2924"/>
                  </a:lnTo>
                  <a:lnTo>
                    <a:pt x="2705" y="2705"/>
                  </a:lnTo>
                  <a:lnTo>
                    <a:pt x="2705" y="2705"/>
                  </a:lnTo>
                  <a:lnTo>
                    <a:pt x="2047" y="2778"/>
                  </a:lnTo>
                  <a:lnTo>
                    <a:pt x="2047" y="2778"/>
                  </a:lnTo>
                  <a:lnTo>
                    <a:pt x="1901" y="2449"/>
                  </a:lnTo>
                  <a:lnTo>
                    <a:pt x="1828" y="2266"/>
                  </a:lnTo>
                  <a:lnTo>
                    <a:pt x="1755" y="2120"/>
                  </a:lnTo>
                  <a:lnTo>
                    <a:pt x="1755" y="2120"/>
                  </a:lnTo>
                  <a:lnTo>
                    <a:pt x="1536" y="1864"/>
                  </a:lnTo>
                  <a:lnTo>
                    <a:pt x="1426" y="1572"/>
                  </a:lnTo>
                  <a:lnTo>
                    <a:pt x="1353" y="1279"/>
                  </a:lnTo>
                  <a:lnTo>
                    <a:pt x="1390" y="914"/>
                  </a:lnTo>
                  <a:lnTo>
                    <a:pt x="1390" y="914"/>
                  </a:lnTo>
                  <a:lnTo>
                    <a:pt x="1390" y="768"/>
                  </a:lnTo>
                  <a:lnTo>
                    <a:pt x="1353" y="658"/>
                  </a:lnTo>
                  <a:lnTo>
                    <a:pt x="1316" y="512"/>
                  </a:lnTo>
                  <a:lnTo>
                    <a:pt x="1243" y="402"/>
                  </a:lnTo>
                  <a:lnTo>
                    <a:pt x="1061" y="183"/>
                  </a:lnTo>
                  <a:lnTo>
                    <a:pt x="84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7"/>
            <p:cNvSpPr/>
            <p:nvPr/>
          </p:nvSpPr>
          <p:spPr>
            <a:xfrm>
              <a:off x="5917625" y="3077250"/>
              <a:ext cx="88675" cy="60350"/>
            </a:xfrm>
            <a:custGeom>
              <a:avLst/>
              <a:gdLst/>
              <a:ahLst/>
              <a:cxnLst/>
              <a:rect l="l" t="t" r="r" b="b"/>
              <a:pathLst>
                <a:path w="3547" h="2414" extrusionOk="0">
                  <a:moveTo>
                    <a:pt x="1463" y="1"/>
                  </a:moveTo>
                  <a:lnTo>
                    <a:pt x="1024" y="366"/>
                  </a:lnTo>
                  <a:lnTo>
                    <a:pt x="403" y="110"/>
                  </a:lnTo>
                  <a:lnTo>
                    <a:pt x="184" y="366"/>
                  </a:lnTo>
                  <a:lnTo>
                    <a:pt x="110" y="439"/>
                  </a:lnTo>
                  <a:lnTo>
                    <a:pt x="37" y="549"/>
                  </a:lnTo>
                  <a:lnTo>
                    <a:pt x="1" y="805"/>
                  </a:lnTo>
                  <a:lnTo>
                    <a:pt x="37" y="1243"/>
                  </a:lnTo>
                  <a:lnTo>
                    <a:pt x="184" y="1317"/>
                  </a:lnTo>
                  <a:lnTo>
                    <a:pt x="220" y="1353"/>
                  </a:lnTo>
                  <a:lnTo>
                    <a:pt x="257" y="1390"/>
                  </a:lnTo>
                  <a:lnTo>
                    <a:pt x="439" y="1682"/>
                  </a:lnTo>
                  <a:lnTo>
                    <a:pt x="659" y="1901"/>
                  </a:lnTo>
                  <a:lnTo>
                    <a:pt x="915" y="2121"/>
                  </a:lnTo>
                  <a:lnTo>
                    <a:pt x="1207" y="2267"/>
                  </a:lnTo>
                  <a:lnTo>
                    <a:pt x="1463" y="2377"/>
                  </a:lnTo>
                  <a:lnTo>
                    <a:pt x="1682" y="2413"/>
                  </a:lnTo>
                  <a:lnTo>
                    <a:pt x="1828" y="2413"/>
                  </a:lnTo>
                  <a:lnTo>
                    <a:pt x="1975" y="2340"/>
                  </a:lnTo>
                  <a:lnTo>
                    <a:pt x="2157" y="2230"/>
                  </a:lnTo>
                  <a:lnTo>
                    <a:pt x="2304" y="2084"/>
                  </a:lnTo>
                  <a:lnTo>
                    <a:pt x="2596" y="1792"/>
                  </a:lnTo>
                  <a:lnTo>
                    <a:pt x="2779" y="1682"/>
                  </a:lnTo>
                  <a:lnTo>
                    <a:pt x="2925" y="1572"/>
                  </a:lnTo>
                  <a:lnTo>
                    <a:pt x="3108" y="1463"/>
                  </a:lnTo>
                  <a:lnTo>
                    <a:pt x="3254" y="1390"/>
                  </a:lnTo>
                  <a:lnTo>
                    <a:pt x="3364" y="1243"/>
                  </a:lnTo>
                  <a:lnTo>
                    <a:pt x="3473" y="1134"/>
                  </a:lnTo>
                  <a:lnTo>
                    <a:pt x="3510" y="988"/>
                  </a:lnTo>
                  <a:lnTo>
                    <a:pt x="3546" y="841"/>
                  </a:lnTo>
                  <a:lnTo>
                    <a:pt x="3546" y="659"/>
                  </a:lnTo>
                  <a:lnTo>
                    <a:pt x="3510" y="476"/>
                  </a:lnTo>
                  <a:lnTo>
                    <a:pt x="3473" y="366"/>
                  </a:lnTo>
                  <a:lnTo>
                    <a:pt x="3400" y="257"/>
                  </a:lnTo>
                  <a:lnTo>
                    <a:pt x="3327" y="183"/>
                  </a:lnTo>
                  <a:lnTo>
                    <a:pt x="3254" y="147"/>
                  </a:lnTo>
                  <a:lnTo>
                    <a:pt x="2998" y="37"/>
                  </a:lnTo>
                  <a:lnTo>
                    <a:pt x="2523" y="37"/>
                  </a:lnTo>
                  <a:lnTo>
                    <a:pt x="146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7"/>
            <p:cNvSpPr/>
            <p:nvPr/>
          </p:nvSpPr>
          <p:spPr>
            <a:xfrm>
              <a:off x="5917625" y="31074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5917625" y="3077250"/>
              <a:ext cx="88675" cy="60350"/>
            </a:xfrm>
            <a:custGeom>
              <a:avLst/>
              <a:gdLst/>
              <a:ahLst/>
              <a:cxnLst/>
              <a:rect l="l" t="t" r="r" b="b"/>
              <a:pathLst>
                <a:path w="3547" h="2414" fill="none" extrusionOk="0">
                  <a:moveTo>
                    <a:pt x="1463" y="1"/>
                  </a:moveTo>
                  <a:lnTo>
                    <a:pt x="1463" y="1"/>
                  </a:lnTo>
                  <a:lnTo>
                    <a:pt x="1024" y="366"/>
                  </a:lnTo>
                  <a:lnTo>
                    <a:pt x="1024" y="366"/>
                  </a:lnTo>
                  <a:lnTo>
                    <a:pt x="403" y="110"/>
                  </a:lnTo>
                  <a:lnTo>
                    <a:pt x="403" y="110"/>
                  </a:lnTo>
                  <a:lnTo>
                    <a:pt x="184" y="366"/>
                  </a:lnTo>
                  <a:lnTo>
                    <a:pt x="110" y="439"/>
                  </a:lnTo>
                  <a:lnTo>
                    <a:pt x="37" y="549"/>
                  </a:lnTo>
                  <a:lnTo>
                    <a:pt x="1" y="805"/>
                  </a:lnTo>
                  <a:lnTo>
                    <a:pt x="37" y="1243"/>
                  </a:lnTo>
                  <a:lnTo>
                    <a:pt x="37" y="1243"/>
                  </a:lnTo>
                  <a:lnTo>
                    <a:pt x="184" y="1317"/>
                  </a:lnTo>
                  <a:lnTo>
                    <a:pt x="220" y="1353"/>
                  </a:lnTo>
                  <a:lnTo>
                    <a:pt x="257" y="1390"/>
                  </a:lnTo>
                  <a:lnTo>
                    <a:pt x="257" y="1390"/>
                  </a:lnTo>
                  <a:lnTo>
                    <a:pt x="439" y="1682"/>
                  </a:lnTo>
                  <a:lnTo>
                    <a:pt x="659" y="1901"/>
                  </a:lnTo>
                  <a:lnTo>
                    <a:pt x="915" y="2121"/>
                  </a:lnTo>
                  <a:lnTo>
                    <a:pt x="1207" y="2267"/>
                  </a:lnTo>
                  <a:lnTo>
                    <a:pt x="1207" y="2267"/>
                  </a:lnTo>
                  <a:lnTo>
                    <a:pt x="1463" y="2377"/>
                  </a:lnTo>
                  <a:lnTo>
                    <a:pt x="1682" y="2413"/>
                  </a:lnTo>
                  <a:lnTo>
                    <a:pt x="1682" y="2413"/>
                  </a:lnTo>
                  <a:lnTo>
                    <a:pt x="1828" y="2413"/>
                  </a:lnTo>
                  <a:lnTo>
                    <a:pt x="1975" y="2340"/>
                  </a:lnTo>
                  <a:lnTo>
                    <a:pt x="2157" y="2230"/>
                  </a:lnTo>
                  <a:lnTo>
                    <a:pt x="2304" y="2084"/>
                  </a:lnTo>
                  <a:lnTo>
                    <a:pt x="2304" y="2084"/>
                  </a:lnTo>
                  <a:lnTo>
                    <a:pt x="2596" y="1792"/>
                  </a:lnTo>
                  <a:lnTo>
                    <a:pt x="2779" y="1682"/>
                  </a:lnTo>
                  <a:lnTo>
                    <a:pt x="2925" y="1572"/>
                  </a:lnTo>
                  <a:lnTo>
                    <a:pt x="2925" y="1572"/>
                  </a:lnTo>
                  <a:lnTo>
                    <a:pt x="3108" y="1463"/>
                  </a:lnTo>
                  <a:lnTo>
                    <a:pt x="3254" y="1390"/>
                  </a:lnTo>
                  <a:lnTo>
                    <a:pt x="3364" y="1243"/>
                  </a:lnTo>
                  <a:lnTo>
                    <a:pt x="3473" y="1134"/>
                  </a:lnTo>
                  <a:lnTo>
                    <a:pt x="3510" y="988"/>
                  </a:lnTo>
                  <a:lnTo>
                    <a:pt x="3546" y="841"/>
                  </a:lnTo>
                  <a:lnTo>
                    <a:pt x="3546" y="659"/>
                  </a:lnTo>
                  <a:lnTo>
                    <a:pt x="3510" y="476"/>
                  </a:lnTo>
                  <a:lnTo>
                    <a:pt x="3510" y="476"/>
                  </a:lnTo>
                  <a:lnTo>
                    <a:pt x="3473" y="366"/>
                  </a:lnTo>
                  <a:lnTo>
                    <a:pt x="3400" y="257"/>
                  </a:lnTo>
                  <a:lnTo>
                    <a:pt x="3327" y="183"/>
                  </a:lnTo>
                  <a:lnTo>
                    <a:pt x="3254" y="147"/>
                  </a:lnTo>
                  <a:lnTo>
                    <a:pt x="2998" y="37"/>
                  </a:lnTo>
                  <a:lnTo>
                    <a:pt x="2633" y="37"/>
                  </a:lnTo>
                  <a:lnTo>
                    <a:pt x="2633" y="37"/>
                  </a:lnTo>
                  <a:lnTo>
                    <a:pt x="2596" y="37"/>
                  </a:lnTo>
                  <a:lnTo>
                    <a:pt x="2596" y="37"/>
                  </a:lnTo>
                  <a:lnTo>
                    <a:pt x="2523" y="37"/>
                  </a:lnTo>
                  <a:lnTo>
                    <a:pt x="2523" y="37"/>
                  </a:lnTo>
                  <a:lnTo>
                    <a:pt x="146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6230150" y="4617000"/>
              <a:ext cx="81350" cy="91400"/>
            </a:xfrm>
            <a:custGeom>
              <a:avLst/>
              <a:gdLst/>
              <a:ahLst/>
              <a:cxnLst/>
              <a:rect l="l" t="t" r="r" b="b"/>
              <a:pathLst>
                <a:path w="3254" h="3656" extrusionOk="0">
                  <a:moveTo>
                    <a:pt x="3217" y="0"/>
                  </a:moveTo>
                  <a:lnTo>
                    <a:pt x="2705" y="73"/>
                  </a:lnTo>
                  <a:lnTo>
                    <a:pt x="2230" y="146"/>
                  </a:lnTo>
                  <a:lnTo>
                    <a:pt x="2193" y="146"/>
                  </a:lnTo>
                  <a:lnTo>
                    <a:pt x="1901" y="110"/>
                  </a:lnTo>
                  <a:lnTo>
                    <a:pt x="1572" y="73"/>
                  </a:lnTo>
                  <a:lnTo>
                    <a:pt x="1499" y="73"/>
                  </a:lnTo>
                  <a:lnTo>
                    <a:pt x="1243" y="110"/>
                  </a:lnTo>
                  <a:lnTo>
                    <a:pt x="1024" y="183"/>
                  </a:lnTo>
                  <a:lnTo>
                    <a:pt x="805" y="256"/>
                  </a:lnTo>
                  <a:lnTo>
                    <a:pt x="731" y="329"/>
                  </a:lnTo>
                  <a:lnTo>
                    <a:pt x="695" y="402"/>
                  </a:lnTo>
                  <a:lnTo>
                    <a:pt x="512" y="841"/>
                  </a:lnTo>
                  <a:lnTo>
                    <a:pt x="329" y="1316"/>
                  </a:lnTo>
                  <a:lnTo>
                    <a:pt x="37" y="2266"/>
                  </a:lnTo>
                  <a:lnTo>
                    <a:pt x="0" y="2339"/>
                  </a:lnTo>
                  <a:lnTo>
                    <a:pt x="37" y="2412"/>
                  </a:lnTo>
                  <a:lnTo>
                    <a:pt x="476" y="3655"/>
                  </a:lnTo>
                  <a:lnTo>
                    <a:pt x="695" y="3619"/>
                  </a:lnTo>
                  <a:lnTo>
                    <a:pt x="768" y="3582"/>
                  </a:lnTo>
                  <a:lnTo>
                    <a:pt x="805" y="3546"/>
                  </a:lnTo>
                  <a:lnTo>
                    <a:pt x="878" y="3399"/>
                  </a:lnTo>
                  <a:lnTo>
                    <a:pt x="914" y="3253"/>
                  </a:lnTo>
                  <a:lnTo>
                    <a:pt x="914" y="2924"/>
                  </a:lnTo>
                  <a:lnTo>
                    <a:pt x="951" y="2778"/>
                  </a:lnTo>
                  <a:lnTo>
                    <a:pt x="1060" y="2705"/>
                  </a:lnTo>
                  <a:lnTo>
                    <a:pt x="1462" y="3143"/>
                  </a:lnTo>
                  <a:lnTo>
                    <a:pt x="1865" y="3546"/>
                  </a:lnTo>
                  <a:lnTo>
                    <a:pt x="1974" y="3582"/>
                  </a:lnTo>
                  <a:lnTo>
                    <a:pt x="2047" y="3619"/>
                  </a:lnTo>
                  <a:lnTo>
                    <a:pt x="2157" y="3582"/>
                  </a:lnTo>
                  <a:lnTo>
                    <a:pt x="2230" y="3509"/>
                  </a:lnTo>
                  <a:lnTo>
                    <a:pt x="2303" y="3436"/>
                  </a:lnTo>
                  <a:lnTo>
                    <a:pt x="2340" y="3326"/>
                  </a:lnTo>
                  <a:lnTo>
                    <a:pt x="2303" y="3180"/>
                  </a:lnTo>
                  <a:lnTo>
                    <a:pt x="2303" y="3070"/>
                  </a:lnTo>
                  <a:lnTo>
                    <a:pt x="2230" y="2961"/>
                  </a:lnTo>
                  <a:lnTo>
                    <a:pt x="2193" y="2851"/>
                  </a:lnTo>
                  <a:lnTo>
                    <a:pt x="2011" y="2595"/>
                  </a:lnTo>
                  <a:lnTo>
                    <a:pt x="1901" y="2339"/>
                  </a:lnTo>
                  <a:lnTo>
                    <a:pt x="1791" y="2047"/>
                  </a:lnTo>
                  <a:lnTo>
                    <a:pt x="1755" y="1754"/>
                  </a:lnTo>
                  <a:lnTo>
                    <a:pt x="1865" y="1681"/>
                  </a:lnTo>
                  <a:lnTo>
                    <a:pt x="1974" y="1645"/>
                  </a:lnTo>
                  <a:lnTo>
                    <a:pt x="2193" y="1535"/>
                  </a:lnTo>
                  <a:lnTo>
                    <a:pt x="2303" y="1499"/>
                  </a:lnTo>
                  <a:lnTo>
                    <a:pt x="2376" y="1389"/>
                  </a:lnTo>
                  <a:lnTo>
                    <a:pt x="2376" y="1243"/>
                  </a:lnTo>
                  <a:lnTo>
                    <a:pt x="2340" y="1023"/>
                  </a:lnTo>
                  <a:lnTo>
                    <a:pt x="987" y="1243"/>
                  </a:lnTo>
                  <a:lnTo>
                    <a:pt x="914" y="1023"/>
                  </a:lnTo>
                  <a:lnTo>
                    <a:pt x="878" y="914"/>
                  </a:lnTo>
                  <a:lnTo>
                    <a:pt x="878" y="804"/>
                  </a:lnTo>
                  <a:lnTo>
                    <a:pt x="951" y="658"/>
                  </a:lnTo>
                  <a:lnTo>
                    <a:pt x="1024" y="585"/>
                  </a:lnTo>
                  <a:lnTo>
                    <a:pt x="1170" y="512"/>
                  </a:lnTo>
                  <a:lnTo>
                    <a:pt x="2632" y="512"/>
                  </a:lnTo>
                  <a:lnTo>
                    <a:pt x="3034" y="439"/>
                  </a:lnTo>
                  <a:lnTo>
                    <a:pt x="3107" y="402"/>
                  </a:lnTo>
                  <a:lnTo>
                    <a:pt x="3180" y="366"/>
                  </a:lnTo>
                  <a:lnTo>
                    <a:pt x="3253" y="292"/>
                  </a:lnTo>
                  <a:lnTo>
                    <a:pt x="3253" y="256"/>
                  </a:lnTo>
                  <a:lnTo>
                    <a:pt x="3253" y="110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6230150" y="4617000"/>
              <a:ext cx="81350" cy="91400"/>
            </a:xfrm>
            <a:custGeom>
              <a:avLst/>
              <a:gdLst/>
              <a:ahLst/>
              <a:cxnLst/>
              <a:rect l="l" t="t" r="r" b="b"/>
              <a:pathLst>
                <a:path w="3254" h="3656" fill="none" extrusionOk="0">
                  <a:moveTo>
                    <a:pt x="3217" y="0"/>
                  </a:moveTo>
                  <a:lnTo>
                    <a:pt x="3217" y="0"/>
                  </a:lnTo>
                  <a:lnTo>
                    <a:pt x="2705" y="73"/>
                  </a:lnTo>
                  <a:lnTo>
                    <a:pt x="2230" y="146"/>
                  </a:lnTo>
                  <a:lnTo>
                    <a:pt x="2230" y="146"/>
                  </a:lnTo>
                  <a:lnTo>
                    <a:pt x="2193" y="146"/>
                  </a:lnTo>
                  <a:lnTo>
                    <a:pt x="2193" y="146"/>
                  </a:lnTo>
                  <a:lnTo>
                    <a:pt x="1901" y="110"/>
                  </a:lnTo>
                  <a:lnTo>
                    <a:pt x="1901" y="110"/>
                  </a:lnTo>
                  <a:lnTo>
                    <a:pt x="1572" y="73"/>
                  </a:lnTo>
                  <a:lnTo>
                    <a:pt x="1572" y="73"/>
                  </a:lnTo>
                  <a:lnTo>
                    <a:pt x="1499" y="73"/>
                  </a:lnTo>
                  <a:lnTo>
                    <a:pt x="1499" y="73"/>
                  </a:lnTo>
                  <a:lnTo>
                    <a:pt x="1243" y="110"/>
                  </a:lnTo>
                  <a:lnTo>
                    <a:pt x="1024" y="183"/>
                  </a:lnTo>
                  <a:lnTo>
                    <a:pt x="805" y="256"/>
                  </a:lnTo>
                  <a:lnTo>
                    <a:pt x="731" y="329"/>
                  </a:lnTo>
                  <a:lnTo>
                    <a:pt x="695" y="402"/>
                  </a:lnTo>
                  <a:lnTo>
                    <a:pt x="695" y="402"/>
                  </a:lnTo>
                  <a:lnTo>
                    <a:pt x="512" y="841"/>
                  </a:lnTo>
                  <a:lnTo>
                    <a:pt x="329" y="1316"/>
                  </a:lnTo>
                  <a:lnTo>
                    <a:pt x="37" y="2266"/>
                  </a:lnTo>
                  <a:lnTo>
                    <a:pt x="37" y="2266"/>
                  </a:lnTo>
                  <a:lnTo>
                    <a:pt x="0" y="2339"/>
                  </a:lnTo>
                  <a:lnTo>
                    <a:pt x="37" y="2412"/>
                  </a:lnTo>
                  <a:lnTo>
                    <a:pt x="37" y="2412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476" y="3655"/>
                  </a:lnTo>
                  <a:lnTo>
                    <a:pt x="695" y="3619"/>
                  </a:lnTo>
                  <a:lnTo>
                    <a:pt x="768" y="3582"/>
                  </a:lnTo>
                  <a:lnTo>
                    <a:pt x="805" y="3546"/>
                  </a:lnTo>
                  <a:lnTo>
                    <a:pt x="878" y="3399"/>
                  </a:lnTo>
                  <a:lnTo>
                    <a:pt x="914" y="3253"/>
                  </a:lnTo>
                  <a:lnTo>
                    <a:pt x="914" y="2924"/>
                  </a:lnTo>
                  <a:lnTo>
                    <a:pt x="951" y="2778"/>
                  </a:lnTo>
                  <a:lnTo>
                    <a:pt x="1060" y="2705"/>
                  </a:lnTo>
                  <a:lnTo>
                    <a:pt x="1060" y="2705"/>
                  </a:lnTo>
                  <a:lnTo>
                    <a:pt x="1462" y="3143"/>
                  </a:lnTo>
                  <a:lnTo>
                    <a:pt x="1865" y="3546"/>
                  </a:lnTo>
                  <a:lnTo>
                    <a:pt x="1865" y="3546"/>
                  </a:lnTo>
                  <a:lnTo>
                    <a:pt x="1974" y="3582"/>
                  </a:lnTo>
                  <a:lnTo>
                    <a:pt x="2047" y="3619"/>
                  </a:lnTo>
                  <a:lnTo>
                    <a:pt x="2047" y="3619"/>
                  </a:lnTo>
                  <a:lnTo>
                    <a:pt x="2157" y="3582"/>
                  </a:lnTo>
                  <a:lnTo>
                    <a:pt x="2230" y="3509"/>
                  </a:lnTo>
                  <a:lnTo>
                    <a:pt x="2303" y="3436"/>
                  </a:lnTo>
                  <a:lnTo>
                    <a:pt x="2340" y="3326"/>
                  </a:lnTo>
                  <a:lnTo>
                    <a:pt x="2340" y="3326"/>
                  </a:lnTo>
                  <a:lnTo>
                    <a:pt x="2303" y="3180"/>
                  </a:lnTo>
                  <a:lnTo>
                    <a:pt x="2303" y="3070"/>
                  </a:lnTo>
                  <a:lnTo>
                    <a:pt x="2230" y="2961"/>
                  </a:lnTo>
                  <a:lnTo>
                    <a:pt x="2193" y="2851"/>
                  </a:lnTo>
                  <a:lnTo>
                    <a:pt x="2193" y="2851"/>
                  </a:lnTo>
                  <a:lnTo>
                    <a:pt x="2011" y="2595"/>
                  </a:lnTo>
                  <a:lnTo>
                    <a:pt x="1901" y="2339"/>
                  </a:lnTo>
                  <a:lnTo>
                    <a:pt x="1791" y="2047"/>
                  </a:lnTo>
                  <a:lnTo>
                    <a:pt x="1755" y="1754"/>
                  </a:lnTo>
                  <a:lnTo>
                    <a:pt x="1755" y="1754"/>
                  </a:lnTo>
                  <a:lnTo>
                    <a:pt x="1865" y="1681"/>
                  </a:lnTo>
                  <a:lnTo>
                    <a:pt x="1974" y="1645"/>
                  </a:lnTo>
                  <a:lnTo>
                    <a:pt x="2193" y="1535"/>
                  </a:lnTo>
                  <a:lnTo>
                    <a:pt x="2303" y="1499"/>
                  </a:lnTo>
                  <a:lnTo>
                    <a:pt x="2376" y="1389"/>
                  </a:lnTo>
                  <a:lnTo>
                    <a:pt x="2376" y="1243"/>
                  </a:lnTo>
                  <a:lnTo>
                    <a:pt x="2340" y="1023"/>
                  </a:lnTo>
                  <a:lnTo>
                    <a:pt x="2340" y="1023"/>
                  </a:lnTo>
                  <a:lnTo>
                    <a:pt x="987" y="1243"/>
                  </a:lnTo>
                  <a:lnTo>
                    <a:pt x="987" y="1243"/>
                  </a:lnTo>
                  <a:lnTo>
                    <a:pt x="914" y="1023"/>
                  </a:lnTo>
                  <a:lnTo>
                    <a:pt x="878" y="914"/>
                  </a:lnTo>
                  <a:lnTo>
                    <a:pt x="878" y="804"/>
                  </a:lnTo>
                  <a:lnTo>
                    <a:pt x="878" y="804"/>
                  </a:lnTo>
                  <a:lnTo>
                    <a:pt x="951" y="658"/>
                  </a:lnTo>
                  <a:lnTo>
                    <a:pt x="1024" y="585"/>
                  </a:lnTo>
                  <a:lnTo>
                    <a:pt x="1170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1353" y="512"/>
                  </a:lnTo>
                  <a:lnTo>
                    <a:pt x="2047" y="512"/>
                  </a:lnTo>
                  <a:lnTo>
                    <a:pt x="2047" y="512"/>
                  </a:lnTo>
                  <a:lnTo>
                    <a:pt x="2193" y="512"/>
                  </a:lnTo>
                  <a:lnTo>
                    <a:pt x="2193" y="512"/>
                  </a:lnTo>
                  <a:lnTo>
                    <a:pt x="2632" y="512"/>
                  </a:lnTo>
                  <a:lnTo>
                    <a:pt x="3034" y="439"/>
                  </a:lnTo>
                  <a:lnTo>
                    <a:pt x="3034" y="439"/>
                  </a:lnTo>
                  <a:lnTo>
                    <a:pt x="3107" y="402"/>
                  </a:lnTo>
                  <a:lnTo>
                    <a:pt x="3180" y="366"/>
                  </a:lnTo>
                  <a:lnTo>
                    <a:pt x="3253" y="292"/>
                  </a:lnTo>
                  <a:lnTo>
                    <a:pt x="3253" y="256"/>
                  </a:lnTo>
                  <a:lnTo>
                    <a:pt x="3253" y="110"/>
                  </a:lnTo>
                  <a:lnTo>
                    <a:pt x="321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6236550" y="4375750"/>
              <a:ext cx="80425" cy="115150"/>
            </a:xfrm>
            <a:custGeom>
              <a:avLst/>
              <a:gdLst/>
              <a:ahLst/>
              <a:cxnLst/>
              <a:rect l="l" t="t" r="r" b="b"/>
              <a:pathLst>
                <a:path w="3217" h="4606" extrusionOk="0">
                  <a:moveTo>
                    <a:pt x="585" y="0"/>
                  </a:moveTo>
                  <a:lnTo>
                    <a:pt x="475" y="37"/>
                  </a:lnTo>
                  <a:lnTo>
                    <a:pt x="366" y="110"/>
                  </a:lnTo>
                  <a:lnTo>
                    <a:pt x="256" y="183"/>
                  </a:lnTo>
                  <a:lnTo>
                    <a:pt x="183" y="256"/>
                  </a:lnTo>
                  <a:lnTo>
                    <a:pt x="110" y="731"/>
                  </a:lnTo>
                  <a:lnTo>
                    <a:pt x="0" y="1170"/>
                  </a:lnTo>
                  <a:lnTo>
                    <a:pt x="0" y="1426"/>
                  </a:lnTo>
                  <a:lnTo>
                    <a:pt x="0" y="1645"/>
                  </a:lnTo>
                  <a:lnTo>
                    <a:pt x="37" y="1865"/>
                  </a:lnTo>
                  <a:lnTo>
                    <a:pt x="146" y="2120"/>
                  </a:lnTo>
                  <a:lnTo>
                    <a:pt x="366" y="2559"/>
                  </a:lnTo>
                  <a:lnTo>
                    <a:pt x="439" y="2815"/>
                  </a:lnTo>
                  <a:lnTo>
                    <a:pt x="475" y="3071"/>
                  </a:lnTo>
                  <a:lnTo>
                    <a:pt x="512" y="3180"/>
                  </a:lnTo>
                  <a:lnTo>
                    <a:pt x="622" y="3327"/>
                  </a:lnTo>
                  <a:lnTo>
                    <a:pt x="877" y="3656"/>
                  </a:lnTo>
                  <a:lnTo>
                    <a:pt x="1060" y="2851"/>
                  </a:lnTo>
                  <a:lnTo>
                    <a:pt x="1389" y="2851"/>
                  </a:lnTo>
                  <a:lnTo>
                    <a:pt x="1609" y="2888"/>
                  </a:lnTo>
                  <a:lnTo>
                    <a:pt x="1682" y="2961"/>
                  </a:lnTo>
                  <a:lnTo>
                    <a:pt x="1755" y="2998"/>
                  </a:lnTo>
                  <a:lnTo>
                    <a:pt x="1828" y="3071"/>
                  </a:lnTo>
                  <a:lnTo>
                    <a:pt x="1828" y="3180"/>
                  </a:lnTo>
                  <a:lnTo>
                    <a:pt x="1864" y="3327"/>
                  </a:lnTo>
                  <a:lnTo>
                    <a:pt x="1937" y="3473"/>
                  </a:lnTo>
                  <a:lnTo>
                    <a:pt x="2011" y="3546"/>
                  </a:lnTo>
                  <a:lnTo>
                    <a:pt x="2120" y="3619"/>
                  </a:lnTo>
                  <a:lnTo>
                    <a:pt x="2340" y="3729"/>
                  </a:lnTo>
                  <a:lnTo>
                    <a:pt x="2559" y="3765"/>
                  </a:lnTo>
                  <a:lnTo>
                    <a:pt x="2705" y="4606"/>
                  </a:lnTo>
                  <a:lnTo>
                    <a:pt x="2888" y="4606"/>
                  </a:lnTo>
                  <a:lnTo>
                    <a:pt x="3034" y="4387"/>
                  </a:lnTo>
                  <a:lnTo>
                    <a:pt x="3180" y="4204"/>
                  </a:lnTo>
                  <a:lnTo>
                    <a:pt x="3217" y="4094"/>
                  </a:lnTo>
                  <a:lnTo>
                    <a:pt x="3217" y="3948"/>
                  </a:lnTo>
                  <a:lnTo>
                    <a:pt x="3217" y="3838"/>
                  </a:lnTo>
                  <a:lnTo>
                    <a:pt x="3180" y="3692"/>
                  </a:lnTo>
                  <a:lnTo>
                    <a:pt x="3107" y="3582"/>
                  </a:lnTo>
                  <a:lnTo>
                    <a:pt x="3034" y="3509"/>
                  </a:lnTo>
                  <a:lnTo>
                    <a:pt x="2961" y="3436"/>
                  </a:lnTo>
                  <a:lnTo>
                    <a:pt x="2815" y="3436"/>
                  </a:lnTo>
                  <a:lnTo>
                    <a:pt x="2705" y="3400"/>
                  </a:lnTo>
                  <a:lnTo>
                    <a:pt x="2595" y="3400"/>
                  </a:lnTo>
                  <a:lnTo>
                    <a:pt x="2486" y="3327"/>
                  </a:lnTo>
                  <a:lnTo>
                    <a:pt x="2413" y="3253"/>
                  </a:lnTo>
                  <a:lnTo>
                    <a:pt x="2340" y="3107"/>
                  </a:lnTo>
                  <a:lnTo>
                    <a:pt x="2230" y="2961"/>
                  </a:lnTo>
                  <a:lnTo>
                    <a:pt x="2120" y="2778"/>
                  </a:lnTo>
                  <a:lnTo>
                    <a:pt x="2011" y="2632"/>
                  </a:lnTo>
                  <a:lnTo>
                    <a:pt x="1828" y="2522"/>
                  </a:lnTo>
                  <a:lnTo>
                    <a:pt x="1645" y="2413"/>
                  </a:lnTo>
                  <a:lnTo>
                    <a:pt x="1462" y="2340"/>
                  </a:lnTo>
                  <a:lnTo>
                    <a:pt x="1316" y="2193"/>
                  </a:lnTo>
                  <a:lnTo>
                    <a:pt x="1170" y="2047"/>
                  </a:lnTo>
                  <a:lnTo>
                    <a:pt x="1060" y="1865"/>
                  </a:lnTo>
                  <a:lnTo>
                    <a:pt x="1060" y="1755"/>
                  </a:lnTo>
                  <a:lnTo>
                    <a:pt x="1097" y="1645"/>
                  </a:lnTo>
                  <a:lnTo>
                    <a:pt x="1170" y="1462"/>
                  </a:lnTo>
                  <a:lnTo>
                    <a:pt x="1206" y="1316"/>
                  </a:lnTo>
                  <a:lnTo>
                    <a:pt x="1243" y="878"/>
                  </a:lnTo>
                  <a:lnTo>
                    <a:pt x="1243" y="658"/>
                  </a:lnTo>
                  <a:lnTo>
                    <a:pt x="1206" y="439"/>
                  </a:lnTo>
                  <a:lnTo>
                    <a:pt x="1133" y="293"/>
                  </a:lnTo>
                  <a:lnTo>
                    <a:pt x="987" y="183"/>
                  </a:lnTo>
                  <a:lnTo>
                    <a:pt x="804" y="74"/>
                  </a:lnTo>
                  <a:lnTo>
                    <a:pt x="622" y="37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6236550" y="4375750"/>
              <a:ext cx="80425" cy="115150"/>
            </a:xfrm>
            <a:custGeom>
              <a:avLst/>
              <a:gdLst/>
              <a:ahLst/>
              <a:cxnLst/>
              <a:rect l="l" t="t" r="r" b="b"/>
              <a:pathLst>
                <a:path w="3217" h="460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475" y="37"/>
                  </a:lnTo>
                  <a:lnTo>
                    <a:pt x="366" y="110"/>
                  </a:lnTo>
                  <a:lnTo>
                    <a:pt x="256" y="183"/>
                  </a:lnTo>
                  <a:lnTo>
                    <a:pt x="183" y="256"/>
                  </a:lnTo>
                  <a:lnTo>
                    <a:pt x="183" y="256"/>
                  </a:lnTo>
                  <a:lnTo>
                    <a:pt x="110" y="731"/>
                  </a:lnTo>
                  <a:lnTo>
                    <a:pt x="0" y="1170"/>
                  </a:lnTo>
                  <a:lnTo>
                    <a:pt x="0" y="1426"/>
                  </a:lnTo>
                  <a:lnTo>
                    <a:pt x="0" y="1645"/>
                  </a:lnTo>
                  <a:lnTo>
                    <a:pt x="37" y="1865"/>
                  </a:lnTo>
                  <a:lnTo>
                    <a:pt x="146" y="2120"/>
                  </a:lnTo>
                  <a:lnTo>
                    <a:pt x="146" y="2120"/>
                  </a:lnTo>
                  <a:lnTo>
                    <a:pt x="366" y="2559"/>
                  </a:lnTo>
                  <a:lnTo>
                    <a:pt x="439" y="2815"/>
                  </a:lnTo>
                  <a:lnTo>
                    <a:pt x="475" y="3071"/>
                  </a:lnTo>
                  <a:lnTo>
                    <a:pt x="475" y="3071"/>
                  </a:lnTo>
                  <a:lnTo>
                    <a:pt x="512" y="3180"/>
                  </a:lnTo>
                  <a:lnTo>
                    <a:pt x="622" y="3327"/>
                  </a:lnTo>
                  <a:lnTo>
                    <a:pt x="877" y="3656"/>
                  </a:lnTo>
                  <a:lnTo>
                    <a:pt x="877" y="3656"/>
                  </a:lnTo>
                  <a:lnTo>
                    <a:pt x="1060" y="2851"/>
                  </a:lnTo>
                  <a:lnTo>
                    <a:pt x="1060" y="2851"/>
                  </a:lnTo>
                  <a:lnTo>
                    <a:pt x="1133" y="2851"/>
                  </a:lnTo>
                  <a:lnTo>
                    <a:pt x="1133" y="2851"/>
                  </a:lnTo>
                  <a:lnTo>
                    <a:pt x="1389" y="2851"/>
                  </a:lnTo>
                  <a:lnTo>
                    <a:pt x="1609" y="2888"/>
                  </a:lnTo>
                  <a:lnTo>
                    <a:pt x="1682" y="2961"/>
                  </a:lnTo>
                  <a:lnTo>
                    <a:pt x="1755" y="2998"/>
                  </a:lnTo>
                  <a:lnTo>
                    <a:pt x="1828" y="3071"/>
                  </a:lnTo>
                  <a:lnTo>
                    <a:pt x="1828" y="3180"/>
                  </a:lnTo>
                  <a:lnTo>
                    <a:pt x="1828" y="3180"/>
                  </a:lnTo>
                  <a:lnTo>
                    <a:pt x="1864" y="3327"/>
                  </a:lnTo>
                  <a:lnTo>
                    <a:pt x="1937" y="3473"/>
                  </a:lnTo>
                  <a:lnTo>
                    <a:pt x="2011" y="3546"/>
                  </a:lnTo>
                  <a:lnTo>
                    <a:pt x="2120" y="3619"/>
                  </a:lnTo>
                  <a:lnTo>
                    <a:pt x="2340" y="3729"/>
                  </a:lnTo>
                  <a:lnTo>
                    <a:pt x="2559" y="3765"/>
                  </a:lnTo>
                  <a:lnTo>
                    <a:pt x="2559" y="3765"/>
                  </a:lnTo>
                  <a:lnTo>
                    <a:pt x="2705" y="4606"/>
                  </a:lnTo>
                  <a:lnTo>
                    <a:pt x="2705" y="4606"/>
                  </a:lnTo>
                  <a:lnTo>
                    <a:pt x="2888" y="4606"/>
                  </a:lnTo>
                  <a:lnTo>
                    <a:pt x="2888" y="4606"/>
                  </a:lnTo>
                  <a:lnTo>
                    <a:pt x="3034" y="4387"/>
                  </a:lnTo>
                  <a:lnTo>
                    <a:pt x="3180" y="4204"/>
                  </a:lnTo>
                  <a:lnTo>
                    <a:pt x="3180" y="4204"/>
                  </a:lnTo>
                  <a:lnTo>
                    <a:pt x="3217" y="4094"/>
                  </a:lnTo>
                  <a:lnTo>
                    <a:pt x="3217" y="3948"/>
                  </a:lnTo>
                  <a:lnTo>
                    <a:pt x="3217" y="3838"/>
                  </a:lnTo>
                  <a:lnTo>
                    <a:pt x="3180" y="3692"/>
                  </a:lnTo>
                  <a:lnTo>
                    <a:pt x="3107" y="3582"/>
                  </a:lnTo>
                  <a:lnTo>
                    <a:pt x="3034" y="3509"/>
                  </a:lnTo>
                  <a:lnTo>
                    <a:pt x="296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51" y="3436"/>
                  </a:lnTo>
                  <a:lnTo>
                    <a:pt x="2815" y="3436"/>
                  </a:lnTo>
                  <a:lnTo>
                    <a:pt x="2815" y="3436"/>
                  </a:lnTo>
                  <a:lnTo>
                    <a:pt x="2705" y="3400"/>
                  </a:lnTo>
                  <a:lnTo>
                    <a:pt x="2595" y="3400"/>
                  </a:lnTo>
                  <a:lnTo>
                    <a:pt x="2486" y="3327"/>
                  </a:lnTo>
                  <a:lnTo>
                    <a:pt x="2413" y="3253"/>
                  </a:lnTo>
                  <a:lnTo>
                    <a:pt x="2340" y="3107"/>
                  </a:lnTo>
                  <a:lnTo>
                    <a:pt x="2230" y="2961"/>
                  </a:lnTo>
                  <a:lnTo>
                    <a:pt x="2230" y="2961"/>
                  </a:lnTo>
                  <a:lnTo>
                    <a:pt x="2120" y="2778"/>
                  </a:lnTo>
                  <a:lnTo>
                    <a:pt x="2011" y="2632"/>
                  </a:lnTo>
                  <a:lnTo>
                    <a:pt x="1828" y="2522"/>
                  </a:lnTo>
                  <a:lnTo>
                    <a:pt x="1645" y="2413"/>
                  </a:lnTo>
                  <a:lnTo>
                    <a:pt x="1645" y="2413"/>
                  </a:lnTo>
                  <a:lnTo>
                    <a:pt x="1462" y="2340"/>
                  </a:lnTo>
                  <a:lnTo>
                    <a:pt x="1316" y="2193"/>
                  </a:lnTo>
                  <a:lnTo>
                    <a:pt x="1170" y="2047"/>
                  </a:lnTo>
                  <a:lnTo>
                    <a:pt x="1060" y="1865"/>
                  </a:lnTo>
                  <a:lnTo>
                    <a:pt x="1060" y="1865"/>
                  </a:lnTo>
                  <a:lnTo>
                    <a:pt x="1060" y="1755"/>
                  </a:lnTo>
                  <a:lnTo>
                    <a:pt x="1097" y="1645"/>
                  </a:lnTo>
                  <a:lnTo>
                    <a:pt x="1170" y="1462"/>
                  </a:lnTo>
                  <a:lnTo>
                    <a:pt x="1206" y="1316"/>
                  </a:lnTo>
                  <a:lnTo>
                    <a:pt x="1206" y="1316"/>
                  </a:lnTo>
                  <a:lnTo>
                    <a:pt x="1243" y="878"/>
                  </a:lnTo>
                  <a:lnTo>
                    <a:pt x="1243" y="658"/>
                  </a:lnTo>
                  <a:lnTo>
                    <a:pt x="1206" y="439"/>
                  </a:lnTo>
                  <a:lnTo>
                    <a:pt x="1206" y="439"/>
                  </a:lnTo>
                  <a:lnTo>
                    <a:pt x="1133" y="293"/>
                  </a:lnTo>
                  <a:lnTo>
                    <a:pt x="987" y="183"/>
                  </a:lnTo>
                  <a:lnTo>
                    <a:pt x="804" y="74"/>
                  </a:lnTo>
                  <a:lnTo>
                    <a:pt x="622" y="37"/>
                  </a:lnTo>
                  <a:lnTo>
                    <a:pt x="622" y="37"/>
                  </a:lnTo>
                  <a:lnTo>
                    <a:pt x="585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3730025" y="3175025"/>
              <a:ext cx="65825" cy="67650"/>
            </a:xfrm>
            <a:custGeom>
              <a:avLst/>
              <a:gdLst/>
              <a:ahLst/>
              <a:cxnLst/>
              <a:rect l="l" t="t" r="r" b="b"/>
              <a:pathLst>
                <a:path w="2633" h="2706" extrusionOk="0">
                  <a:moveTo>
                    <a:pt x="476" y="1"/>
                  </a:moveTo>
                  <a:lnTo>
                    <a:pt x="330" y="37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37" y="439"/>
                  </a:lnTo>
                  <a:lnTo>
                    <a:pt x="37" y="659"/>
                  </a:lnTo>
                  <a:lnTo>
                    <a:pt x="1" y="1097"/>
                  </a:lnTo>
                  <a:lnTo>
                    <a:pt x="37" y="1280"/>
                  </a:lnTo>
                  <a:lnTo>
                    <a:pt x="110" y="1390"/>
                  </a:lnTo>
                  <a:lnTo>
                    <a:pt x="184" y="1499"/>
                  </a:lnTo>
                  <a:lnTo>
                    <a:pt x="293" y="1609"/>
                  </a:lnTo>
                  <a:lnTo>
                    <a:pt x="695" y="1792"/>
                  </a:lnTo>
                  <a:lnTo>
                    <a:pt x="622" y="2048"/>
                  </a:lnTo>
                  <a:lnTo>
                    <a:pt x="549" y="2267"/>
                  </a:lnTo>
                  <a:lnTo>
                    <a:pt x="549" y="2377"/>
                  </a:lnTo>
                  <a:lnTo>
                    <a:pt x="586" y="2450"/>
                  </a:lnTo>
                  <a:lnTo>
                    <a:pt x="659" y="2559"/>
                  </a:lnTo>
                  <a:lnTo>
                    <a:pt x="768" y="2632"/>
                  </a:lnTo>
                  <a:lnTo>
                    <a:pt x="915" y="2669"/>
                  </a:lnTo>
                  <a:lnTo>
                    <a:pt x="1024" y="2705"/>
                  </a:lnTo>
                  <a:lnTo>
                    <a:pt x="1170" y="2669"/>
                  </a:lnTo>
                  <a:lnTo>
                    <a:pt x="1317" y="2632"/>
                  </a:lnTo>
                  <a:lnTo>
                    <a:pt x="1609" y="2450"/>
                  </a:lnTo>
                  <a:lnTo>
                    <a:pt x="1792" y="2303"/>
                  </a:lnTo>
                  <a:lnTo>
                    <a:pt x="1938" y="2157"/>
                  </a:lnTo>
                  <a:lnTo>
                    <a:pt x="2011" y="2011"/>
                  </a:lnTo>
                  <a:lnTo>
                    <a:pt x="2121" y="1828"/>
                  </a:lnTo>
                  <a:lnTo>
                    <a:pt x="2267" y="1499"/>
                  </a:lnTo>
                  <a:lnTo>
                    <a:pt x="2450" y="1170"/>
                  </a:lnTo>
                  <a:lnTo>
                    <a:pt x="2523" y="1061"/>
                  </a:lnTo>
                  <a:lnTo>
                    <a:pt x="2559" y="914"/>
                  </a:lnTo>
                  <a:lnTo>
                    <a:pt x="2632" y="659"/>
                  </a:lnTo>
                  <a:lnTo>
                    <a:pt x="1572" y="74"/>
                  </a:lnTo>
                  <a:lnTo>
                    <a:pt x="1536" y="257"/>
                  </a:lnTo>
                  <a:lnTo>
                    <a:pt x="1463" y="366"/>
                  </a:lnTo>
                  <a:lnTo>
                    <a:pt x="1353" y="476"/>
                  </a:lnTo>
                  <a:lnTo>
                    <a:pt x="1244" y="549"/>
                  </a:lnTo>
                  <a:lnTo>
                    <a:pt x="988" y="659"/>
                  </a:lnTo>
                  <a:lnTo>
                    <a:pt x="732" y="768"/>
                  </a:lnTo>
                  <a:lnTo>
                    <a:pt x="512" y="37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7"/>
            <p:cNvSpPr/>
            <p:nvPr/>
          </p:nvSpPr>
          <p:spPr>
            <a:xfrm>
              <a:off x="3730025" y="3175025"/>
              <a:ext cx="65825" cy="67650"/>
            </a:xfrm>
            <a:custGeom>
              <a:avLst/>
              <a:gdLst/>
              <a:ahLst/>
              <a:cxnLst/>
              <a:rect l="l" t="t" r="r" b="b"/>
              <a:pathLst>
                <a:path w="2633" h="2706" fill="none" extrusionOk="0">
                  <a:moveTo>
                    <a:pt x="476" y="1"/>
                  </a:moveTo>
                  <a:lnTo>
                    <a:pt x="476" y="1"/>
                  </a:lnTo>
                  <a:lnTo>
                    <a:pt x="330" y="37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37" y="439"/>
                  </a:lnTo>
                  <a:lnTo>
                    <a:pt x="37" y="659"/>
                  </a:lnTo>
                  <a:lnTo>
                    <a:pt x="37" y="659"/>
                  </a:lnTo>
                  <a:lnTo>
                    <a:pt x="1" y="1097"/>
                  </a:lnTo>
                  <a:lnTo>
                    <a:pt x="37" y="1280"/>
                  </a:lnTo>
                  <a:lnTo>
                    <a:pt x="110" y="1390"/>
                  </a:lnTo>
                  <a:lnTo>
                    <a:pt x="184" y="1499"/>
                  </a:lnTo>
                  <a:lnTo>
                    <a:pt x="293" y="1609"/>
                  </a:lnTo>
                  <a:lnTo>
                    <a:pt x="695" y="1792"/>
                  </a:lnTo>
                  <a:lnTo>
                    <a:pt x="695" y="1792"/>
                  </a:lnTo>
                  <a:lnTo>
                    <a:pt x="622" y="2048"/>
                  </a:lnTo>
                  <a:lnTo>
                    <a:pt x="549" y="2267"/>
                  </a:lnTo>
                  <a:lnTo>
                    <a:pt x="549" y="2377"/>
                  </a:lnTo>
                  <a:lnTo>
                    <a:pt x="586" y="2450"/>
                  </a:lnTo>
                  <a:lnTo>
                    <a:pt x="659" y="2559"/>
                  </a:lnTo>
                  <a:lnTo>
                    <a:pt x="768" y="2632"/>
                  </a:lnTo>
                  <a:lnTo>
                    <a:pt x="768" y="2632"/>
                  </a:lnTo>
                  <a:lnTo>
                    <a:pt x="915" y="2669"/>
                  </a:lnTo>
                  <a:lnTo>
                    <a:pt x="1024" y="2705"/>
                  </a:lnTo>
                  <a:lnTo>
                    <a:pt x="1024" y="2705"/>
                  </a:lnTo>
                  <a:lnTo>
                    <a:pt x="1170" y="2669"/>
                  </a:lnTo>
                  <a:lnTo>
                    <a:pt x="1317" y="2632"/>
                  </a:lnTo>
                  <a:lnTo>
                    <a:pt x="1609" y="2450"/>
                  </a:lnTo>
                  <a:lnTo>
                    <a:pt x="1609" y="2450"/>
                  </a:lnTo>
                  <a:lnTo>
                    <a:pt x="1792" y="2303"/>
                  </a:lnTo>
                  <a:lnTo>
                    <a:pt x="1938" y="2157"/>
                  </a:lnTo>
                  <a:lnTo>
                    <a:pt x="2011" y="2011"/>
                  </a:lnTo>
                  <a:lnTo>
                    <a:pt x="2121" y="1828"/>
                  </a:lnTo>
                  <a:lnTo>
                    <a:pt x="2267" y="1499"/>
                  </a:lnTo>
                  <a:lnTo>
                    <a:pt x="2450" y="1170"/>
                  </a:lnTo>
                  <a:lnTo>
                    <a:pt x="2450" y="1170"/>
                  </a:lnTo>
                  <a:lnTo>
                    <a:pt x="2523" y="1061"/>
                  </a:lnTo>
                  <a:lnTo>
                    <a:pt x="2559" y="914"/>
                  </a:lnTo>
                  <a:lnTo>
                    <a:pt x="2632" y="659"/>
                  </a:lnTo>
                  <a:lnTo>
                    <a:pt x="2632" y="659"/>
                  </a:lnTo>
                  <a:lnTo>
                    <a:pt x="1572" y="74"/>
                  </a:lnTo>
                  <a:lnTo>
                    <a:pt x="1572" y="74"/>
                  </a:lnTo>
                  <a:lnTo>
                    <a:pt x="1536" y="257"/>
                  </a:lnTo>
                  <a:lnTo>
                    <a:pt x="1463" y="366"/>
                  </a:lnTo>
                  <a:lnTo>
                    <a:pt x="1353" y="476"/>
                  </a:lnTo>
                  <a:lnTo>
                    <a:pt x="1244" y="549"/>
                  </a:lnTo>
                  <a:lnTo>
                    <a:pt x="988" y="659"/>
                  </a:lnTo>
                  <a:lnTo>
                    <a:pt x="732" y="768"/>
                  </a:lnTo>
                  <a:lnTo>
                    <a:pt x="732" y="768"/>
                  </a:lnTo>
                  <a:lnTo>
                    <a:pt x="512" y="37"/>
                  </a:lnTo>
                  <a:lnTo>
                    <a:pt x="512" y="37"/>
                  </a:lnTo>
                  <a:lnTo>
                    <a:pt x="47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7"/>
            <p:cNvSpPr/>
            <p:nvPr/>
          </p:nvSpPr>
          <p:spPr>
            <a:xfrm>
              <a:off x="3773900" y="3071775"/>
              <a:ext cx="60325" cy="73125"/>
            </a:xfrm>
            <a:custGeom>
              <a:avLst/>
              <a:gdLst/>
              <a:ahLst/>
              <a:cxnLst/>
              <a:rect l="l" t="t" r="r" b="b"/>
              <a:pathLst>
                <a:path w="2413" h="2925" extrusionOk="0">
                  <a:moveTo>
                    <a:pt x="1206" y="0"/>
                  </a:moveTo>
                  <a:lnTo>
                    <a:pt x="951" y="37"/>
                  </a:lnTo>
                  <a:lnTo>
                    <a:pt x="658" y="110"/>
                  </a:lnTo>
                  <a:lnTo>
                    <a:pt x="658" y="1097"/>
                  </a:lnTo>
                  <a:lnTo>
                    <a:pt x="0" y="1316"/>
                  </a:lnTo>
                  <a:lnTo>
                    <a:pt x="402" y="1755"/>
                  </a:lnTo>
                  <a:lnTo>
                    <a:pt x="695" y="1938"/>
                  </a:lnTo>
                  <a:lnTo>
                    <a:pt x="841" y="2047"/>
                  </a:lnTo>
                  <a:lnTo>
                    <a:pt x="951" y="2157"/>
                  </a:lnTo>
                  <a:lnTo>
                    <a:pt x="987" y="2230"/>
                  </a:lnTo>
                  <a:lnTo>
                    <a:pt x="1024" y="2340"/>
                  </a:lnTo>
                  <a:lnTo>
                    <a:pt x="1024" y="2486"/>
                  </a:lnTo>
                  <a:lnTo>
                    <a:pt x="987" y="2559"/>
                  </a:lnTo>
                  <a:lnTo>
                    <a:pt x="914" y="2632"/>
                  </a:lnTo>
                  <a:lnTo>
                    <a:pt x="841" y="2669"/>
                  </a:lnTo>
                  <a:lnTo>
                    <a:pt x="695" y="2632"/>
                  </a:lnTo>
                  <a:lnTo>
                    <a:pt x="585" y="2522"/>
                  </a:lnTo>
                  <a:lnTo>
                    <a:pt x="512" y="2449"/>
                  </a:lnTo>
                  <a:lnTo>
                    <a:pt x="366" y="2413"/>
                  </a:lnTo>
                  <a:lnTo>
                    <a:pt x="366" y="2815"/>
                  </a:lnTo>
                  <a:lnTo>
                    <a:pt x="1206" y="2924"/>
                  </a:lnTo>
                  <a:lnTo>
                    <a:pt x="1535" y="2924"/>
                  </a:lnTo>
                  <a:lnTo>
                    <a:pt x="1645" y="2851"/>
                  </a:lnTo>
                  <a:lnTo>
                    <a:pt x="1755" y="2705"/>
                  </a:lnTo>
                  <a:lnTo>
                    <a:pt x="1828" y="2522"/>
                  </a:lnTo>
                  <a:lnTo>
                    <a:pt x="1901" y="2267"/>
                  </a:lnTo>
                  <a:lnTo>
                    <a:pt x="2011" y="2047"/>
                  </a:lnTo>
                  <a:lnTo>
                    <a:pt x="2157" y="1828"/>
                  </a:lnTo>
                  <a:lnTo>
                    <a:pt x="2266" y="1755"/>
                  </a:lnTo>
                  <a:lnTo>
                    <a:pt x="2413" y="1718"/>
                  </a:lnTo>
                  <a:lnTo>
                    <a:pt x="2120" y="804"/>
                  </a:lnTo>
                  <a:lnTo>
                    <a:pt x="1937" y="439"/>
                  </a:lnTo>
                  <a:lnTo>
                    <a:pt x="1828" y="329"/>
                  </a:lnTo>
                  <a:lnTo>
                    <a:pt x="1755" y="220"/>
                  </a:lnTo>
                  <a:lnTo>
                    <a:pt x="1645" y="110"/>
                  </a:lnTo>
                  <a:lnTo>
                    <a:pt x="1499" y="37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3834200" y="31138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3773900" y="3071775"/>
              <a:ext cx="60325" cy="73125"/>
            </a:xfrm>
            <a:custGeom>
              <a:avLst/>
              <a:gdLst/>
              <a:ahLst/>
              <a:cxnLst/>
              <a:rect l="l" t="t" r="r" b="b"/>
              <a:pathLst>
                <a:path w="2413" h="2925" fill="none" extrusionOk="0">
                  <a:moveTo>
                    <a:pt x="1206" y="0"/>
                  </a:moveTo>
                  <a:lnTo>
                    <a:pt x="1206" y="0"/>
                  </a:lnTo>
                  <a:lnTo>
                    <a:pt x="951" y="37"/>
                  </a:lnTo>
                  <a:lnTo>
                    <a:pt x="658" y="110"/>
                  </a:lnTo>
                  <a:lnTo>
                    <a:pt x="658" y="110"/>
                  </a:lnTo>
                  <a:lnTo>
                    <a:pt x="658" y="1097"/>
                  </a:lnTo>
                  <a:lnTo>
                    <a:pt x="658" y="1097"/>
                  </a:lnTo>
                  <a:lnTo>
                    <a:pt x="0" y="1316"/>
                  </a:lnTo>
                  <a:lnTo>
                    <a:pt x="0" y="1316"/>
                  </a:lnTo>
                  <a:lnTo>
                    <a:pt x="402" y="1755"/>
                  </a:lnTo>
                  <a:lnTo>
                    <a:pt x="402" y="1755"/>
                  </a:lnTo>
                  <a:lnTo>
                    <a:pt x="695" y="1938"/>
                  </a:lnTo>
                  <a:lnTo>
                    <a:pt x="841" y="2047"/>
                  </a:lnTo>
                  <a:lnTo>
                    <a:pt x="951" y="2157"/>
                  </a:lnTo>
                  <a:lnTo>
                    <a:pt x="951" y="2157"/>
                  </a:lnTo>
                  <a:lnTo>
                    <a:pt x="987" y="2230"/>
                  </a:lnTo>
                  <a:lnTo>
                    <a:pt x="1024" y="2340"/>
                  </a:lnTo>
                  <a:lnTo>
                    <a:pt x="1024" y="2486"/>
                  </a:lnTo>
                  <a:lnTo>
                    <a:pt x="987" y="2559"/>
                  </a:lnTo>
                  <a:lnTo>
                    <a:pt x="987" y="2559"/>
                  </a:lnTo>
                  <a:lnTo>
                    <a:pt x="914" y="2632"/>
                  </a:lnTo>
                  <a:lnTo>
                    <a:pt x="841" y="2669"/>
                  </a:lnTo>
                  <a:lnTo>
                    <a:pt x="841" y="2669"/>
                  </a:lnTo>
                  <a:lnTo>
                    <a:pt x="695" y="2632"/>
                  </a:lnTo>
                  <a:lnTo>
                    <a:pt x="585" y="2522"/>
                  </a:lnTo>
                  <a:lnTo>
                    <a:pt x="585" y="2522"/>
                  </a:lnTo>
                  <a:lnTo>
                    <a:pt x="512" y="2449"/>
                  </a:lnTo>
                  <a:lnTo>
                    <a:pt x="366" y="2413"/>
                  </a:lnTo>
                  <a:lnTo>
                    <a:pt x="366" y="2413"/>
                  </a:lnTo>
                  <a:lnTo>
                    <a:pt x="366" y="2815"/>
                  </a:lnTo>
                  <a:lnTo>
                    <a:pt x="366" y="2815"/>
                  </a:lnTo>
                  <a:lnTo>
                    <a:pt x="1206" y="2924"/>
                  </a:lnTo>
                  <a:lnTo>
                    <a:pt x="1206" y="2924"/>
                  </a:lnTo>
                  <a:lnTo>
                    <a:pt x="1353" y="2924"/>
                  </a:lnTo>
                  <a:lnTo>
                    <a:pt x="1353" y="2924"/>
                  </a:lnTo>
                  <a:lnTo>
                    <a:pt x="1535" y="2924"/>
                  </a:lnTo>
                  <a:lnTo>
                    <a:pt x="1645" y="2851"/>
                  </a:lnTo>
                  <a:lnTo>
                    <a:pt x="1755" y="2705"/>
                  </a:lnTo>
                  <a:lnTo>
                    <a:pt x="1828" y="2522"/>
                  </a:lnTo>
                  <a:lnTo>
                    <a:pt x="1828" y="2522"/>
                  </a:lnTo>
                  <a:lnTo>
                    <a:pt x="1901" y="2267"/>
                  </a:lnTo>
                  <a:lnTo>
                    <a:pt x="2011" y="2047"/>
                  </a:lnTo>
                  <a:lnTo>
                    <a:pt x="2157" y="1828"/>
                  </a:lnTo>
                  <a:lnTo>
                    <a:pt x="2266" y="1755"/>
                  </a:lnTo>
                  <a:lnTo>
                    <a:pt x="2413" y="1718"/>
                  </a:lnTo>
                  <a:lnTo>
                    <a:pt x="2413" y="1718"/>
                  </a:lnTo>
                  <a:lnTo>
                    <a:pt x="2120" y="804"/>
                  </a:lnTo>
                  <a:lnTo>
                    <a:pt x="2120" y="804"/>
                  </a:lnTo>
                  <a:lnTo>
                    <a:pt x="1937" y="439"/>
                  </a:lnTo>
                  <a:lnTo>
                    <a:pt x="1828" y="329"/>
                  </a:lnTo>
                  <a:lnTo>
                    <a:pt x="1755" y="220"/>
                  </a:lnTo>
                  <a:lnTo>
                    <a:pt x="1645" y="110"/>
                  </a:lnTo>
                  <a:lnTo>
                    <a:pt x="1499" y="37"/>
                  </a:lnTo>
                  <a:lnTo>
                    <a:pt x="1353" y="0"/>
                  </a:lnTo>
                  <a:lnTo>
                    <a:pt x="120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4561575" y="3823825"/>
              <a:ext cx="53950" cy="66725"/>
            </a:xfrm>
            <a:custGeom>
              <a:avLst/>
              <a:gdLst/>
              <a:ahLst/>
              <a:cxnLst/>
              <a:rect l="l" t="t" r="r" b="b"/>
              <a:pathLst>
                <a:path w="2158" h="2669" extrusionOk="0">
                  <a:moveTo>
                    <a:pt x="1316" y="0"/>
                  </a:moveTo>
                  <a:lnTo>
                    <a:pt x="1170" y="37"/>
                  </a:lnTo>
                  <a:lnTo>
                    <a:pt x="987" y="110"/>
                  </a:lnTo>
                  <a:lnTo>
                    <a:pt x="878" y="220"/>
                  </a:lnTo>
                  <a:lnTo>
                    <a:pt x="147" y="804"/>
                  </a:lnTo>
                  <a:lnTo>
                    <a:pt x="1" y="2266"/>
                  </a:lnTo>
                  <a:lnTo>
                    <a:pt x="37" y="2449"/>
                  </a:lnTo>
                  <a:lnTo>
                    <a:pt x="147" y="2595"/>
                  </a:lnTo>
                  <a:lnTo>
                    <a:pt x="256" y="2669"/>
                  </a:lnTo>
                  <a:lnTo>
                    <a:pt x="403" y="2669"/>
                  </a:lnTo>
                  <a:lnTo>
                    <a:pt x="622" y="2632"/>
                  </a:lnTo>
                  <a:lnTo>
                    <a:pt x="1097" y="2449"/>
                  </a:lnTo>
                  <a:lnTo>
                    <a:pt x="1572" y="2230"/>
                  </a:lnTo>
                  <a:lnTo>
                    <a:pt x="1718" y="2120"/>
                  </a:lnTo>
                  <a:lnTo>
                    <a:pt x="1828" y="1974"/>
                  </a:lnTo>
                  <a:lnTo>
                    <a:pt x="1901" y="1791"/>
                  </a:lnTo>
                  <a:lnTo>
                    <a:pt x="1901" y="1609"/>
                  </a:lnTo>
                  <a:lnTo>
                    <a:pt x="1901" y="1389"/>
                  </a:lnTo>
                  <a:lnTo>
                    <a:pt x="1938" y="1170"/>
                  </a:lnTo>
                  <a:lnTo>
                    <a:pt x="1974" y="951"/>
                  </a:lnTo>
                  <a:lnTo>
                    <a:pt x="2084" y="731"/>
                  </a:lnTo>
                  <a:lnTo>
                    <a:pt x="2157" y="658"/>
                  </a:lnTo>
                  <a:lnTo>
                    <a:pt x="2157" y="549"/>
                  </a:lnTo>
                  <a:lnTo>
                    <a:pt x="2157" y="475"/>
                  </a:lnTo>
                  <a:lnTo>
                    <a:pt x="2157" y="402"/>
                  </a:lnTo>
                  <a:lnTo>
                    <a:pt x="2047" y="220"/>
                  </a:lnTo>
                  <a:lnTo>
                    <a:pt x="1901" y="110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7"/>
            <p:cNvSpPr/>
            <p:nvPr/>
          </p:nvSpPr>
          <p:spPr>
            <a:xfrm>
              <a:off x="4561575" y="3823825"/>
              <a:ext cx="53950" cy="66725"/>
            </a:xfrm>
            <a:custGeom>
              <a:avLst/>
              <a:gdLst/>
              <a:ahLst/>
              <a:cxnLst/>
              <a:rect l="l" t="t" r="r" b="b"/>
              <a:pathLst>
                <a:path w="2158" h="2669" fill="none" extrusionOk="0">
                  <a:moveTo>
                    <a:pt x="1499" y="0"/>
                  </a:moveTo>
                  <a:lnTo>
                    <a:pt x="1499" y="0"/>
                  </a:lnTo>
                  <a:lnTo>
                    <a:pt x="1316" y="0"/>
                  </a:lnTo>
                  <a:lnTo>
                    <a:pt x="1170" y="37"/>
                  </a:lnTo>
                  <a:lnTo>
                    <a:pt x="987" y="110"/>
                  </a:lnTo>
                  <a:lnTo>
                    <a:pt x="878" y="220"/>
                  </a:lnTo>
                  <a:lnTo>
                    <a:pt x="878" y="220"/>
                  </a:lnTo>
                  <a:lnTo>
                    <a:pt x="147" y="804"/>
                  </a:lnTo>
                  <a:lnTo>
                    <a:pt x="147" y="804"/>
                  </a:lnTo>
                  <a:lnTo>
                    <a:pt x="1" y="2266"/>
                  </a:lnTo>
                  <a:lnTo>
                    <a:pt x="1" y="2266"/>
                  </a:lnTo>
                  <a:lnTo>
                    <a:pt x="37" y="2449"/>
                  </a:lnTo>
                  <a:lnTo>
                    <a:pt x="147" y="2595"/>
                  </a:lnTo>
                  <a:lnTo>
                    <a:pt x="256" y="2669"/>
                  </a:lnTo>
                  <a:lnTo>
                    <a:pt x="403" y="2669"/>
                  </a:lnTo>
                  <a:lnTo>
                    <a:pt x="403" y="2669"/>
                  </a:lnTo>
                  <a:lnTo>
                    <a:pt x="622" y="2632"/>
                  </a:lnTo>
                  <a:lnTo>
                    <a:pt x="622" y="2632"/>
                  </a:lnTo>
                  <a:lnTo>
                    <a:pt x="1097" y="2449"/>
                  </a:lnTo>
                  <a:lnTo>
                    <a:pt x="1572" y="2230"/>
                  </a:lnTo>
                  <a:lnTo>
                    <a:pt x="1572" y="2230"/>
                  </a:lnTo>
                  <a:lnTo>
                    <a:pt x="1718" y="2120"/>
                  </a:lnTo>
                  <a:lnTo>
                    <a:pt x="1828" y="1974"/>
                  </a:lnTo>
                  <a:lnTo>
                    <a:pt x="1901" y="1791"/>
                  </a:lnTo>
                  <a:lnTo>
                    <a:pt x="1901" y="1609"/>
                  </a:lnTo>
                  <a:lnTo>
                    <a:pt x="1901" y="1609"/>
                  </a:lnTo>
                  <a:lnTo>
                    <a:pt x="1901" y="1389"/>
                  </a:lnTo>
                  <a:lnTo>
                    <a:pt x="1938" y="1170"/>
                  </a:lnTo>
                  <a:lnTo>
                    <a:pt x="1974" y="951"/>
                  </a:lnTo>
                  <a:lnTo>
                    <a:pt x="2084" y="731"/>
                  </a:lnTo>
                  <a:lnTo>
                    <a:pt x="2084" y="731"/>
                  </a:lnTo>
                  <a:lnTo>
                    <a:pt x="2157" y="658"/>
                  </a:lnTo>
                  <a:lnTo>
                    <a:pt x="2157" y="549"/>
                  </a:lnTo>
                  <a:lnTo>
                    <a:pt x="2157" y="475"/>
                  </a:lnTo>
                  <a:lnTo>
                    <a:pt x="2157" y="402"/>
                  </a:lnTo>
                  <a:lnTo>
                    <a:pt x="2047" y="220"/>
                  </a:lnTo>
                  <a:lnTo>
                    <a:pt x="1901" y="110"/>
                  </a:lnTo>
                  <a:lnTo>
                    <a:pt x="1901" y="110"/>
                  </a:lnTo>
                  <a:lnTo>
                    <a:pt x="1718" y="0"/>
                  </a:lnTo>
                  <a:lnTo>
                    <a:pt x="149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7"/>
            <p:cNvSpPr/>
            <p:nvPr/>
          </p:nvSpPr>
          <p:spPr>
            <a:xfrm>
              <a:off x="3600275" y="4315425"/>
              <a:ext cx="129775" cy="50300"/>
            </a:xfrm>
            <a:custGeom>
              <a:avLst/>
              <a:gdLst/>
              <a:ahLst/>
              <a:cxnLst/>
              <a:rect l="l" t="t" r="r" b="b"/>
              <a:pathLst>
                <a:path w="5191" h="2012" extrusionOk="0">
                  <a:moveTo>
                    <a:pt x="1134" y="1"/>
                  </a:moveTo>
                  <a:lnTo>
                    <a:pt x="878" y="74"/>
                  </a:lnTo>
                  <a:lnTo>
                    <a:pt x="695" y="147"/>
                  </a:lnTo>
                  <a:lnTo>
                    <a:pt x="476" y="257"/>
                  </a:lnTo>
                  <a:lnTo>
                    <a:pt x="329" y="330"/>
                  </a:lnTo>
                  <a:lnTo>
                    <a:pt x="220" y="440"/>
                  </a:lnTo>
                  <a:lnTo>
                    <a:pt x="0" y="659"/>
                  </a:lnTo>
                  <a:lnTo>
                    <a:pt x="110" y="805"/>
                  </a:lnTo>
                  <a:lnTo>
                    <a:pt x="293" y="769"/>
                  </a:lnTo>
                  <a:lnTo>
                    <a:pt x="403" y="769"/>
                  </a:lnTo>
                  <a:lnTo>
                    <a:pt x="476" y="732"/>
                  </a:lnTo>
                  <a:lnTo>
                    <a:pt x="622" y="659"/>
                  </a:lnTo>
                  <a:lnTo>
                    <a:pt x="805" y="586"/>
                  </a:lnTo>
                  <a:lnTo>
                    <a:pt x="951" y="549"/>
                  </a:lnTo>
                  <a:lnTo>
                    <a:pt x="1097" y="513"/>
                  </a:lnTo>
                  <a:lnTo>
                    <a:pt x="1243" y="549"/>
                  </a:lnTo>
                  <a:lnTo>
                    <a:pt x="1389" y="586"/>
                  </a:lnTo>
                  <a:lnTo>
                    <a:pt x="1718" y="732"/>
                  </a:lnTo>
                  <a:lnTo>
                    <a:pt x="1901" y="805"/>
                  </a:lnTo>
                  <a:lnTo>
                    <a:pt x="2120" y="842"/>
                  </a:lnTo>
                  <a:lnTo>
                    <a:pt x="2523" y="915"/>
                  </a:lnTo>
                  <a:lnTo>
                    <a:pt x="2888" y="1061"/>
                  </a:lnTo>
                  <a:lnTo>
                    <a:pt x="3034" y="1171"/>
                  </a:lnTo>
                  <a:lnTo>
                    <a:pt x="3180" y="1280"/>
                  </a:lnTo>
                  <a:lnTo>
                    <a:pt x="3327" y="1390"/>
                  </a:lnTo>
                  <a:lnTo>
                    <a:pt x="3436" y="1573"/>
                  </a:lnTo>
                  <a:lnTo>
                    <a:pt x="3656" y="1792"/>
                  </a:lnTo>
                  <a:lnTo>
                    <a:pt x="3875" y="1938"/>
                  </a:lnTo>
                  <a:lnTo>
                    <a:pt x="4094" y="2011"/>
                  </a:lnTo>
                  <a:lnTo>
                    <a:pt x="4606" y="2011"/>
                  </a:lnTo>
                  <a:lnTo>
                    <a:pt x="4862" y="1975"/>
                  </a:lnTo>
                  <a:lnTo>
                    <a:pt x="4935" y="1938"/>
                  </a:lnTo>
                  <a:lnTo>
                    <a:pt x="5045" y="1902"/>
                  </a:lnTo>
                  <a:lnTo>
                    <a:pt x="5191" y="1755"/>
                  </a:lnTo>
                  <a:lnTo>
                    <a:pt x="5081" y="1573"/>
                  </a:lnTo>
                  <a:lnTo>
                    <a:pt x="5008" y="1463"/>
                  </a:lnTo>
                  <a:lnTo>
                    <a:pt x="4935" y="1427"/>
                  </a:lnTo>
                  <a:lnTo>
                    <a:pt x="3327" y="659"/>
                  </a:lnTo>
                  <a:lnTo>
                    <a:pt x="2523" y="293"/>
                  </a:lnTo>
                  <a:lnTo>
                    <a:pt x="2084" y="147"/>
                  </a:lnTo>
                  <a:lnTo>
                    <a:pt x="1682" y="38"/>
                  </a:lnTo>
                  <a:lnTo>
                    <a:pt x="135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3600275" y="4315425"/>
              <a:ext cx="129775" cy="50300"/>
            </a:xfrm>
            <a:custGeom>
              <a:avLst/>
              <a:gdLst/>
              <a:ahLst/>
              <a:cxnLst/>
              <a:rect l="l" t="t" r="r" b="b"/>
              <a:pathLst>
                <a:path w="5191" h="2012" fill="none" extrusionOk="0">
                  <a:moveTo>
                    <a:pt x="1353" y="1"/>
                  </a:moveTo>
                  <a:lnTo>
                    <a:pt x="1353" y="1"/>
                  </a:lnTo>
                  <a:lnTo>
                    <a:pt x="1134" y="1"/>
                  </a:lnTo>
                  <a:lnTo>
                    <a:pt x="878" y="74"/>
                  </a:lnTo>
                  <a:lnTo>
                    <a:pt x="695" y="147"/>
                  </a:lnTo>
                  <a:lnTo>
                    <a:pt x="476" y="257"/>
                  </a:lnTo>
                  <a:lnTo>
                    <a:pt x="476" y="257"/>
                  </a:lnTo>
                  <a:lnTo>
                    <a:pt x="329" y="330"/>
                  </a:lnTo>
                  <a:lnTo>
                    <a:pt x="220" y="440"/>
                  </a:lnTo>
                  <a:lnTo>
                    <a:pt x="0" y="659"/>
                  </a:lnTo>
                  <a:lnTo>
                    <a:pt x="0" y="659"/>
                  </a:lnTo>
                  <a:lnTo>
                    <a:pt x="110" y="805"/>
                  </a:lnTo>
                  <a:lnTo>
                    <a:pt x="110" y="805"/>
                  </a:lnTo>
                  <a:lnTo>
                    <a:pt x="293" y="769"/>
                  </a:lnTo>
                  <a:lnTo>
                    <a:pt x="403" y="769"/>
                  </a:lnTo>
                  <a:lnTo>
                    <a:pt x="476" y="732"/>
                  </a:lnTo>
                  <a:lnTo>
                    <a:pt x="476" y="732"/>
                  </a:lnTo>
                  <a:lnTo>
                    <a:pt x="622" y="659"/>
                  </a:lnTo>
                  <a:lnTo>
                    <a:pt x="805" y="586"/>
                  </a:lnTo>
                  <a:lnTo>
                    <a:pt x="951" y="549"/>
                  </a:lnTo>
                  <a:lnTo>
                    <a:pt x="1097" y="513"/>
                  </a:lnTo>
                  <a:lnTo>
                    <a:pt x="1097" y="513"/>
                  </a:lnTo>
                  <a:lnTo>
                    <a:pt x="1243" y="549"/>
                  </a:lnTo>
                  <a:lnTo>
                    <a:pt x="1389" y="586"/>
                  </a:lnTo>
                  <a:lnTo>
                    <a:pt x="1718" y="732"/>
                  </a:lnTo>
                  <a:lnTo>
                    <a:pt x="1718" y="732"/>
                  </a:lnTo>
                  <a:lnTo>
                    <a:pt x="1901" y="805"/>
                  </a:lnTo>
                  <a:lnTo>
                    <a:pt x="2120" y="842"/>
                  </a:lnTo>
                  <a:lnTo>
                    <a:pt x="2120" y="842"/>
                  </a:lnTo>
                  <a:lnTo>
                    <a:pt x="2523" y="915"/>
                  </a:lnTo>
                  <a:lnTo>
                    <a:pt x="2888" y="1061"/>
                  </a:lnTo>
                  <a:lnTo>
                    <a:pt x="3034" y="1171"/>
                  </a:lnTo>
                  <a:lnTo>
                    <a:pt x="3180" y="1280"/>
                  </a:lnTo>
                  <a:lnTo>
                    <a:pt x="3327" y="1390"/>
                  </a:lnTo>
                  <a:lnTo>
                    <a:pt x="3436" y="1573"/>
                  </a:lnTo>
                  <a:lnTo>
                    <a:pt x="3436" y="1573"/>
                  </a:lnTo>
                  <a:lnTo>
                    <a:pt x="3656" y="1792"/>
                  </a:lnTo>
                  <a:lnTo>
                    <a:pt x="3875" y="1938"/>
                  </a:lnTo>
                  <a:lnTo>
                    <a:pt x="4094" y="2011"/>
                  </a:lnTo>
                  <a:lnTo>
                    <a:pt x="4314" y="2011"/>
                  </a:lnTo>
                  <a:lnTo>
                    <a:pt x="4314" y="2011"/>
                  </a:lnTo>
                  <a:lnTo>
                    <a:pt x="4606" y="2011"/>
                  </a:lnTo>
                  <a:lnTo>
                    <a:pt x="4862" y="1975"/>
                  </a:lnTo>
                  <a:lnTo>
                    <a:pt x="4862" y="1975"/>
                  </a:lnTo>
                  <a:lnTo>
                    <a:pt x="4935" y="1938"/>
                  </a:lnTo>
                  <a:lnTo>
                    <a:pt x="5045" y="1902"/>
                  </a:lnTo>
                  <a:lnTo>
                    <a:pt x="5191" y="1755"/>
                  </a:lnTo>
                  <a:lnTo>
                    <a:pt x="5191" y="1755"/>
                  </a:lnTo>
                  <a:lnTo>
                    <a:pt x="5081" y="1573"/>
                  </a:lnTo>
                  <a:lnTo>
                    <a:pt x="5008" y="1463"/>
                  </a:lnTo>
                  <a:lnTo>
                    <a:pt x="4935" y="1427"/>
                  </a:lnTo>
                  <a:lnTo>
                    <a:pt x="4935" y="1427"/>
                  </a:lnTo>
                  <a:lnTo>
                    <a:pt x="3327" y="659"/>
                  </a:lnTo>
                  <a:lnTo>
                    <a:pt x="2523" y="293"/>
                  </a:lnTo>
                  <a:lnTo>
                    <a:pt x="2084" y="147"/>
                  </a:lnTo>
                  <a:lnTo>
                    <a:pt x="1682" y="38"/>
                  </a:lnTo>
                  <a:lnTo>
                    <a:pt x="1682" y="38"/>
                  </a:lnTo>
                  <a:lnTo>
                    <a:pt x="135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6477775" y="5277650"/>
              <a:ext cx="45725" cy="57600"/>
            </a:xfrm>
            <a:custGeom>
              <a:avLst/>
              <a:gdLst/>
              <a:ahLst/>
              <a:cxnLst/>
              <a:rect l="l" t="t" r="r" b="b"/>
              <a:pathLst>
                <a:path w="1829" h="2304" extrusionOk="0">
                  <a:moveTo>
                    <a:pt x="110" y="1"/>
                  </a:moveTo>
                  <a:lnTo>
                    <a:pt x="74" y="512"/>
                  </a:lnTo>
                  <a:lnTo>
                    <a:pt x="1" y="988"/>
                  </a:lnTo>
                  <a:lnTo>
                    <a:pt x="1" y="1499"/>
                  </a:lnTo>
                  <a:lnTo>
                    <a:pt x="37" y="1755"/>
                  </a:lnTo>
                  <a:lnTo>
                    <a:pt x="74" y="2011"/>
                  </a:lnTo>
                  <a:lnTo>
                    <a:pt x="147" y="2157"/>
                  </a:lnTo>
                  <a:lnTo>
                    <a:pt x="220" y="2230"/>
                  </a:lnTo>
                  <a:lnTo>
                    <a:pt x="293" y="2267"/>
                  </a:lnTo>
                  <a:lnTo>
                    <a:pt x="439" y="2304"/>
                  </a:lnTo>
                  <a:lnTo>
                    <a:pt x="586" y="2267"/>
                  </a:lnTo>
                  <a:lnTo>
                    <a:pt x="878" y="2157"/>
                  </a:lnTo>
                  <a:lnTo>
                    <a:pt x="1134" y="1975"/>
                  </a:lnTo>
                  <a:lnTo>
                    <a:pt x="1390" y="1755"/>
                  </a:lnTo>
                  <a:lnTo>
                    <a:pt x="1573" y="1463"/>
                  </a:lnTo>
                  <a:lnTo>
                    <a:pt x="1719" y="1170"/>
                  </a:lnTo>
                  <a:lnTo>
                    <a:pt x="1792" y="841"/>
                  </a:lnTo>
                  <a:lnTo>
                    <a:pt x="1828" y="512"/>
                  </a:lnTo>
                  <a:lnTo>
                    <a:pt x="1755" y="184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6477775" y="5277650"/>
              <a:ext cx="45725" cy="57600"/>
            </a:xfrm>
            <a:custGeom>
              <a:avLst/>
              <a:gdLst/>
              <a:ahLst/>
              <a:cxnLst/>
              <a:rect l="l" t="t" r="r" b="b"/>
              <a:pathLst>
                <a:path w="1829" h="2304" fill="none" extrusionOk="0">
                  <a:moveTo>
                    <a:pt x="110" y="1"/>
                  </a:moveTo>
                  <a:lnTo>
                    <a:pt x="110" y="1"/>
                  </a:lnTo>
                  <a:lnTo>
                    <a:pt x="74" y="512"/>
                  </a:lnTo>
                  <a:lnTo>
                    <a:pt x="1" y="988"/>
                  </a:lnTo>
                  <a:lnTo>
                    <a:pt x="1" y="1499"/>
                  </a:lnTo>
                  <a:lnTo>
                    <a:pt x="37" y="1755"/>
                  </a:lnTo>
                  <a:lnTo>
                    <a:pt x="74" y="2011"/>
                  </a:lnTo>
                  <a:lnTo>
                    <a:pt x="74" y="2011"/>
                  </a:lnTo>
                  <a:lnTo>
                    <a:pt x="147" y="2157"/>
                  </a:lnTo>
                  <a:lnTo>
                    <a:pt x="220" y="2230"/>
                  </a:lnTo>
                  <a:lnTo>
                    <a:pt x="293" y="2267"/>
                  </a:lnTo>
                  <a:lnTo>
                    <a:pt x="439" y="2304"/>
                  </a:lnTo>
                  <a:lnTo>
                    <a:pt x="439" y="2304"/>
                  </a:lnTo>
                  <a:lnTo>
                    <a:pt x="586" y="2267"/>
                  </a:lnTo>
                  <a:lnTo>
                    <a:pt x="586" y="2267"/>
                  </a:lnTo>
                  <a:lnTo>
                    <a:pt x="878" y="2157"/>
                  </a:lnTo>
                  <a:lnTo>
                    <a:pt x="1134" y="1975"/>
                  </a:lnTo>
                  <a:lnTo>
                    <a:pt x="1390" y="1755"/>
                  </a:lnTo>
                  <a:lnTo>
                    <a:pt x="1573" y="1463"/>
                  </a:lnTo>
                  <a:lnTo>
                    <a:pt x="1719" y="1170"/>
                  </a:lnTo>
                  <a:lnTo>
                    <a:pt x="1792" y="841"/>
                  </a:lnTo>
                  <a:lnTo>
                    <a:pt x="1828" y="512"/>
                  </a:lnTo>
                  <a:lnTo>
                    <a:pt x="1755" y="184"/>
                  </a:lnTo>
                  <a:lnTo>
                    <a:pt x="1755" y="184"/>
                  </a:lnTo>
                  <a:lnTo>
                    <a:pt x="11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5522875" y="3082725"/>
              <a:ext cx="50275" cy="61250"/>
            </a:xfrm>
            <a:custGeom>
              <a:avLst/>
              <a:gdLst/>
              <a:ahLst/>
              <a:cxnLst/>
              <a:rect l="l" t="t" r="r" b="b"/>
              <a:pathLst>
                <a:path w="2011" h="2450" extrusionOk="0">
                  <a:moveTo>
                    <a:pt x="147" y="1"/>
                  </a:moveTo>
                  <a:lnTo>
                    <a:pt x="74" y="38"/>
                  </a:lnTo>
                  <a:lnTo>
                    <a:pt x="37" y="147"/>
                  </a:lnTo>
                  <a:lnTo>
                    <a:pt x="1" y="293"/>
                  </a:lnTo>
                  <a:lnTo>
                    <a:pt x="1" y="549"/>
                  </a:lnTo>
                  <a:lnTo>
                    <a:pt x="110" y="1061"/>
                  </a:lnTo>
                  <a:lnTo>
                    <a:pt x="256" y="1573"/>
                  </a:lnTo>
                  <a:lnTo>
                    <a:pt x="403" y="2011"/>
                  </a:lnTo>
                  <a:lnTo>
                    <a:pt x="622" y="2450"/>
                  </a:lnTo>
                  <a:lnTo>
                    <a:pt x="1170" y="2011"/>
                  </a:lnTo>
                  <a:lnTo>
                    <a:pt x="1682" y="1609"/>
                  </a:lnTo>
                  <a:lnTo>
                    <a:pt x="1828" y="1463"/>
                  </a:lnTo>
                  <a:lnTo>
                    <a:pt x="1974" y="1280"/>
                  </a:lnTo>
                  <a:lnTo>
                    <a:pt x="2011" y="1134"/>
                  </a:lnTo>
                  <a:lnTo>
                    <a:pt x="2011" y="988"/>
                  </a:lnTo>
                  <a:lnTo>
                    <a:pt x="1974" y="842"/>
                  </a:lnTo>
                  <a:lnTo>
                    <a:pt x="1865" y="695"/>
                  </a:lnTo>
                  <a:lnTo>
                    <a:pt x="1719" y="586"/>
                  </a:lnTo>
                  <a:lnTo>
                    <a:pt x="1499" y="440"/>
                  </a:lnTo>
                  <a:lnTo>
                    <a:pt x="1061" y="220"/>
                  </a:lnTo>
                  <a:lnTo>
                    <a:pt x="585" y="38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5522875" y="3082725"/>
              <a:ext cx="50275" cy="61250"/>
            </a:xfrm>
            <a:custGeom>
              <a:avLst/>
              <a:gdLst/>
              <a:ahLst/>
              <a:cxnLst/>
              <a:rect l="l" t="t" r="r" b="b"/>
              <a:pathLst>
                <a:path w="2011" h="2450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147" y="1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37" y="147"/>
                  </a:lnTo>
                  <a:lnTo>
                    <a:pt x="1" y="293"/>
                  </a:lnTo>
                  <a:lnTo>
                    <a:pt x="1" y="549"/>
                  </a:lnTo>
                  <a:lnTo>
                    <a:pt x="1" y="549"/>
                  </a:lnTo>
                  <a:lnTo>
                    <a:pt x="110" y="1061"/>
                  </a:lnTo>
                  <a:lnTo>
                    <a:pt x="256" y="1573"/>
                  </a:lnTo>
                  <a:lnTo>
                    <a:pt x="256" y="1573"/>
                  </a:lnTo>
                  <a:lnTo>
                    <a:pt x="403" y="2011"/>
                  </a:lnTo>
                  <a:lnTo>
                    <a:pt x="622" y="2450"/>
                  </a:lnTo>
                  <a:lnTo>
                    <a:pt x="622" y="2450"/>
                  </a:lnTo>
                  <a:lnTo>
                    <a:pt x="1170" y="2011"/>
                  </a:lnTo>
                  <a:lnTo>
                    <a:pt x="1682" y="1609"/>
                  </a:lnTo>
                  <a:lnTo>
                    <a:pt x="1682" y="1609"/>
                  </a:lnTo>
                  <a:lnTo>
                    <a:pt x="1828" y="1463"/>
                  </a:lnTo>
                  <a:lnTo>
                    <a:pt x="1974" y="1280"/>
                  </a:lnTo>
                  <a:lnTo>
                    <a:pt x="2011" y="1134"/>
                  </a:lnTo>
                  <a:lnTo>
                    <a:pt x="2011" y="988"/>
                  </a:lnTo>
                  <a:lnTo>
                    <a:pt x="1974" y="842"/>
                  </a:lnTo>
                  <a:lnTo>
                    <a:pt x="1865" y="695"/>
                  </a:lnTo>
                  <a:lnTo>
                    <a:pt x="1719" y="586"/>
                  </a:lnTo>
                  <a:lnTo>
                    <a:pt x="1499" y="440"/>
                  </a:lnTo>
                  <a:lnTo>
                    <a:pt x="1499" y="440"/>
                  </a:lnTo>
                  <a:lnTo>
                    <a:pt x="1061" y="220"/>
                  </a:lnTo>
                  <a:lnTo>
                    <a:pt x="585" y="38"/>
                  </a:lnTo>
                  <a:lnTo>
                    <a:pt x="585" y="38"/>
                  </a:lnTo>
                  <a:lnTo>
                    <a:pt x="439" y="1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6275825" y="4502775"/>
              <a:ext cx="57600" cy="53025"/>
            </a:xfrm>
            <a:custGeom>
              <a:avLst/>
              <a:gdLst/>
              <a:ahLst/>
              <a:cxnLst/>
              <a:rect l="l" t="t" r="r" b="b"/>
              <a:pathLst>
                <a:path w="2304" h="2121" extrusionOk="0">
                  <a:moveTo>
                    <a:pt x="1609" y="0"/>
                  </a:moveTo>
                  <a:lnTo>
                    <a:pt x="1353" y="256"/>
                  </a:lnTo>
                  <a:lnTo>
                    <a:pt x="1171" y="402"/>
                  </a:lnTo>
                  <a:lnTo>
                    <a:pt x="915" y="512"/>
                  </a:lnTo>
                  <a:lnTo>
                    <a:pt x="476" y="621"/>
                  </a:lnTo>
                  <a:lnTo>
                    <a:pt x="257" y="658"/>
                  </a:lnTo>
                  <a:lnTo>
                    <a:pt x="111" y="768"/>
                  </a:lnTo>
                  <a:lnTo>
                    <a:pt x="38" y="841"/>
                  </a:lnTo>
                  <a:lnTo>
                    <a:pt x="1" y="950"/>
                  </a:lnTo>
                  <a:lnTo>
                    <a:pt x="1" y="1060"/>
                  </a:lnTo>
                  <a:lnTo>
                    <a:pt x="1" y="1206"/>
                  </a:lnTo>
                  <a:lnTo>
                    <a:pt x="805" y="1243"/>
                  </a:lnTo>
                  <a:lnTo>
                    <a:pt x="842" y="1462"/>
                  </a:lnTo>
                  <a:lnTo>
                    <a:pt x="878" y="1608"/>
                  </a:lnTo>
                  <a:lnTo>
                    <a:pt x="988" y="1791"/>
                  </a:lnTo>
                  <a:lnTo>
                    <a:pt x="1134" y="1974"/>
                  </a:lnTo>
                  <a:lnTo>
                    <a:pt x="1317" y="2047"/>
                  </a:lnTo>
                  <a:lnTo>
                    <a:pt x="1500" y="2120"/>
                  </a:lnTo>
                  <a:lnTo>
                    <a:pt x="1646" y="2120"/>
                  </a:lnTo>
                  <a:lnTo>
                    <a:pt x="1719" y="2084"/>
                  </a:lnTo>
                  <a:lnTo>
                    <a:pt x="1792" y="1974"/>
                  </a:lnTo>
                  <a:lnTo>
                    <a:pt x="1902" y="1681"/>
                  </a:lnTo>
                  <a:lnTo>
                    <a:pt x="1938" y="1608"/>
                  </a:lnTo>
                  <a:lnTo>
                    <a:pt x="2048" y="1535"/>
                  </a:lnTo>
                  <a:lnTo>
                    <a:pt x="2157" y="1462"/>
                  </a:lnTo>
                  <a:lnTo>
                    <a:pt x="2267" y="1389"/>
                  </a:lnTo>
                  <a:lnTo>
                    <a:pt x="2304" y="1279"/>
                  </a:lnTo>
                  <a:lnTo>
                    <a:pt x="2304" y="1170"/>
                  </a:lnTo>
                  <a:lnTo>
                    <a:pt x="2304" y="950"/>
                  </a:lnTo>
                  <a:lnTo>
                    <a:pt x="2194" y="695"/>
                  </a:lnTo>
                  <a:lnTo>
                    <a:pt x="2121" y="475"/>
                  </a:lnTo>
                  <a:lnTo>
                    <a:pt x="2048" y="219"/>
                  </a:lnTo>
                  <a:lnTo>
                    <a:pt x="1975" y="146"/>
                  </a:lnTo>
                  <a:lnTo>
                    <a:pt x="1902" y="73"/>
                  </a:lnTo>
                  <a:lnTo>
                    <a:pt x="1755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6275825" y="4502775"/>
              <a:ext cx="57600" cy="53025"/>
            </a:xfrm>
            <a:custGeom>
              <a:avLst/>
              <a:gdLst/>
              <a:ahLst/>
              <a:cxnLst/>
              <a:rect l="l" t="t" r="r" b="b"/>
              <a:pathLst>
                <a:path w="2304" h="2121" fill="none" extrusionOk="0">
                  <a:moveTo>
                    <a:pt x="1609" y="0"/>
                  </a:moveTo>
                  <a:lnTo>
                    <a:pt x="1609" y="0"/>
                  </a:lnTo>
                  <a:lnTo>
                    <a:pt x="1609" y="0"/>
                  </a:lnTo>
                  <a:lnTo>
                    <a:pt x="1609" y="0"/>
                  </a:lnTo>
                  <a:lnTo>
                    <a:pt x="1353" y="256"/>
                  </a:lnTo>
                  <a:lnTo>
                    <a:pt x="1171" y="402"/>
                  </a:lnTo>
                  <a:lnTo>
                    <a:pt x="915" y="512"/>
                  </a:lnTo>
                  <a:lnTo>
                    <a:pt x="476" y="621"/>
                  </a:lnTo>
                  <a:lnTo>
                    <a:pt x="476" y="621"/>
                  </a:lnTo>
                  <a:lnTo>
                    <a:pt x="257" y="658"/>
                  </a:lnTo>
                  <a:lnTo>
                    <a:pt x="111" y="768"/>
                  </a:lnTo>
                  <a:lnTo>
                    <a:pt x="38" y="841"/>
                  </a:lnTo>
                  <a:lnTo>
                    <a:pt x="1" y="950"/>
                  </a:lnTo>
                  <a:lnTo>
                    <a:pt x="1" y="1060"/>
                  </a:lnTo>
                  <a:lnTo>
                    <a:pt x="1" y="1206"/>
                  </a:lnTo>
                  <a:lnTo>
                    <a:pt x="1" y="1206"/>
                  </a:lnTo>
                  <a:lnTo>
                    <a:pt x="805" y="1243"/>
                  </a:lnTo>
                  <a:lnTo>
                    <a:pt x="805" y="1243"/>
                  </a:lnTo>
                  <a:lnTo>
                    <a:pt x="842" y="1462"/>
                  </a:lnTo>
                  <a:lnTo>
                    <a:pt x="878" y="1608"/>
                  </a:lnTo>
                  <a:lnTo>
                    <a:pt x="878" y="1608"/>
                  </a:lnTo>
                  <a:lnTo>
                    <a:pt x="988" y="1791"/>
                  </a:lnTo>
                  <a:lnTo>
                    <a:pt x="1134" y="1974"/>
                  </a:lnTo>
                  <a:lnTo>
                    <a:pt x="1317" y="2047"/>
                  </a:lnTo>
                  <a:lnTo>
                    <a:pt x="1500" y="2120"/>
                  </a:lnTo>
                  <a:lnTo>
                    <a:pt x="1500" y="2120"/>
                  </a:lnTo>
                  <a:lnTo>
                    <a:pt x="1536" y="2120"/>
                  </a:lnTo>
                  <a:lnTo>
                    <a:pt x="1536" y="2120"/>
                  </a:lnTo>
                  <a:lnTo>
                    <a:pt x="1646" y="2120"/>
                  </a:lnTo>
                  <a:lnTo>
                    <a:pt x="1719" y="2084"/>
                  </a:lnTo>
                  <a:lnTo>
                    <a:pt x="1792" y="1974"/>
                  </a:lnTo>
                  <a:lnTo>
                    <a:pt x="1902" y="1681"/>
                  </a:lnTo>
                  <a:lnTo>
                    <a:pt x="1902" y="1681"/>
                  </a:lnTo>
                  <a:lnTo>
                    <a:pt x="1938" y="1608"/>
                  </a:lnTo>
                  <a:lnTo>
                    <a:pt x="2048" y="1535"/>
                  </a:lnTo>
                  <a:lnTo>
                    <a:pt x="2048" y="1535"/>
                  </a:lnTo>
                  <a:lnTo>
                    <a:pt x="2157" y="1462"/>
                  </a:lnTo>
                  <a:lnTo>
                    <a:pt x="2267" y="1389"/>
                  </a:lnTo>
                  <a:lnTo>
                    <a:pt x="2304" y="1279"/>
                  </a:lnTo>
                  <a:lnTo>
                    <a:pt x="2304" y="1170"/>
                  </a:lnTo>
                  <a:lnTo>
                    <a:pt x="2304" y="950"/>
                  </a:lnTo>
                  <a:lnTo>
                    <a:pt x="2194" y="695"/>
                  </a:lnTo>
                  <a:lnTo>
                    <a:pt x="2194" y="695"/>
                  </a:lnTo>
                  <a:lnTo>
                    <a:pt x="2121" y="475"/>
                  </a:lnTo>
                  <a:lnTo>
                    <a:pt x="2048" y="219"/>
                  </a:lnTo>
                  <a:lnTo>
                    <a:pt x="1975" y="146"/>
                  </a:lnTo>
                  <a:lnTo>
                    <a:pt x="1902" y="73"/>
                  </a:lnTo>
                  <a:lnTo>
                    <a:pt x="1755" y="0"/>
                  </a:lnTo>
                  <a:lnTo>
                    <a:pt x="160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3732775" y="4362950"/>
              <a:ext cx="72200" cy="29275"/>
            </a:xfrm>
            <a:custGeom>
              <a:avLst/>
              <a:gdLst/>
              <a:ahLst/>
              <a:cxnLst/>
              <a:rect l="l" t="t" r="r" b="b"/>
              <a:pathLst>
                <a:path w="2888" h="1171" extrusionOk="0">
                  <a:moveTo>
                    <a:pt x="622" y="1"/>
                  </a:moveTo>
                  <a:lnTo>
                    <a:pt x="585" y="622"/>
                  </a:lnTo>
                  <a:lnTo>
                    <a:pt x="0" y="805"/>
                  </a:lnTo>
                  <a:lnTo>
                    <a:pt x="0" y="914"/>
                  </a:lnTo>
                  <a:lnTo>
                    <a:pt x="695" y="1097"/>
                  </a:lnTo>
                  <a:lnTo>
                    <a:pt x="1024" y="1170"/>
                  </a:lnTo>
                  <a:lnTo>
                    <a:pt x="1426" y="1170"/>
                  </a:lnTo>
                  <a:lnTo>
                    <a:pt x="1791" y="1134"/>
                  </a:lnTo>
                  <a:lnTo>
                    <a:pt x="2157" y="1061"/>
                  </a:lnTo>
                  <a:lnTo>
                    <a:pt x="2888" y="841"/>
                  </a:lnTo>
                  <a:lnTo>
                    <a:pt x="2851" y="695"/>
                  </a:lnTo>
                  <a:lnTo>
                    <a:pt x="2815" y="549"/>
                  </a:lnTo>
                  <a:lnTo>
                    <a:pt x="2742" y="439"/>
                  </a:lnTo>
                  <a:lnTo>
                    <a:pt x="2632" y="366"/>
                  </a:lnTo>
                  <a:lnTo>
                    <a:pt x="2413" y="220"/>
                  </a:lnTo>
                  <a:lnTo>
                    <a:pt x="2193" y="147"/>
                  </a:lnTo>
                  <a:lnTo>
                    <a:pt x="1828" y="74"/>
                  </a:lnTo>
                  <a:lnTo>
                    <a:pt x="1426" y="37"/>
                  </a:lnTo>
                  <a:lnTo>
                    <a:pt x="62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3732775" y="4362950"/>
              <a:ext cx="72200" cy="29275"/>
            </a:xfrm>
            <a:custGeom>
              <a:avLst/>
              <a:gdLst/>
              <a:ahLst/>
              <a:cxnLst/>
              <a:rect l="l" t="t" r="r" b="b"/>
              <a:pathLst>
                <a:path w="2888" h="1171" fill="none" extrusionOk="0">
                  <a:moveTo>
                    <a:pt x="622" y="1"/>
                  </a:moveTo>
                  <a:lnTo>
                    <a:pt x="622" y="1"/>
                  </a:lnTo>
                  <a:lnTo>
                    <a:pt x="585" y="622"/>
                  </a:lnTo>
                  <a:lnTo>
                    <a:pt x="585" y="622"/>
                  </a:lnTo>
                  <a:lnTo>
                    <a:pt x="0" y="805"/>
                  </a:lnTo>
                  <a:lnTo>
                    <a:pt x="0" y="805"/>
                  </a:lnTo>
                  <a:lnTo>
                    <a:pt x="0" y="914"/>
                  </a:lnTo>
                  <a:lnTo>
                    <a:pt x="0" y="914"/>
                  </a:lnTo>
                  <a:lnTo>
                    <a:pt x="695" y="1097"/>
                  </a:lnTo>
                  <a:lnTo>
                    <a:pt x="1024" y="1170"/>
                  </a:lnTo>
                  <a:lnTo>
                    <a:pt x="1353" y="1170"/>
                  </a:lnTo>
                  <a:lnTo>
                    <a:pt x="1353" y="1170"/>
                  </a:lnTo>
                  <a:lnTo>
                    <a:pt x="1426" y="1170"/>
                  </a:lnTo>
                  <a:lnTo>
                    <a:pt x="1426" y="1170"/>
                  </a:lnTo>
                  <a:lnTo>
                    <a:pt x="1791" y="1134"/>
                  </a:lnTo>
                  <a:lnTo>
                    <a:pt x="2157" y="1061"/>
                  </a:lnTo>
                  <a:lnTo>
                    <a:pt x="2888" y="841"/>
                  </a:lnTo>
                  <a:lnTo>
                    <a:pt x="2888" y="841"/>
                  </a:lnTo>
                  <a:lnTo>
                    <a:pt x="2851" y="695"/>
                  </a:lnTo>
                  <a:lnTo>
                    <a:pt x="2815" y="549"/>
                  </a:lnTo>
                  <a:lnTo>
                    <a:pt x="2742" y="439"/>
                  </a:lnTo>
                  <a:lnTo>
                    <a:pt x="2632" y="366"/>
                  </a:lnTo>
                  <a:lnTo>
                    <a:pt x="2413" y="220"/>
                  </a:lnTo>
                  <a:lnTo>
                    <a:pt x="2193" y="147"/>
                  </a:lnTo>
                  <a:lnTo>
                    <a:pt x="2193" y="147"/>
                  </a:lnTo>
                  <a:lnTo>
                    <a:pt x="1828" y="74"/>
                  </a:lnTo>
                  <a:lnTo>
                    <a:pt x="1426" y="37"/>
                  </a:lnTo>
                  <a:lnTo>
                    <a:pt x="62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5034000" y="3129350"/>
              <a:ext cx="50275" cy="38400"/>
            </a:xfrm>
            <a:custGeom>
              <a:avLst/>
              <a:gdLst/>
              <a:ahLst/>
              <a:cxnLst/>
              <a:rect l="l" t="t" r="r" b="b"/>
              <a:pathLst>
                <a:path w="2011" h="1536" extrusionOk="0">
                  <a:moveTo>
                    <a:pt x="1755" y="0"/>
                  </a:moveTo>
                  <a:lnTo>
                    <a:pt x="1572" y="37"/>
                  </a:lnTo>
                  <a:lnTo>
                    <a:pt x="1499" y="73"/>
                  </a:lnTo>
                  <a:lnTo>
                    <a:pt x="1426" y="110"/>
                  </a:lnTo>
                  <a:lnTo>
                    <a:pt x="1390" y="219"/>
                  </a:lnTo>
                  <a:lnTo>
                    <a:pt x="1316" y="256"/>
                  </a:lnTo>
                  <a:lnTo>
                    <a:pt x="1243" y="293"/>
                  </a:lnTo>
                  <a:lnTo>
                    <a:pt x="1024" y="293"/>
                  </a:lnTo>
                  <a:lnTo>
                    <a:pt x="914" y="256"/>
                  </a:lnTo>
                  <a:lnTo>
                    <a:pt x="732" y="183"/>
                  </a:lnTo>
                  <a:lnTo>
                    <a:pt x="585" y="183"/>
                  </a:lnTo>
                  <a:lnTo>
                    <a:pt x="366" y="219"/>
                  </a:lnTo>
                  <a:lnTo>
                    <a:pt x="220" y="329"/>
                  </a:lnTo>
                  <a:lnTo>
                    <a:pt x="110" y="512"/>
                  </a:lnTo>
                  <a:lnTo>
                    <a:pt x="1" y="804"/>
                  </a:lnTo>
                  <a:lnTo>
                    <a:pt x="74" y="877"/>
                  </a:lnTo>
                  <a:lnTo>
                    <a:pt x="147" y="914"/>
                  </a:lnTo>
                  <a:lnTo>
                    <a:pt x="366" y="950"/>
                  </a:lnTo>
                  <a:lnTo>
                    <a:pt x="585" y="1024"/>
                  </a:lnTo>
                  <a:lnTo>
                    <a:pt x="695" y="1060"/>
                  </a:lnTo>
                  <a:lnTo>
                    <a:pt x="768" y="1133"/>
                  </a:lnTo>
                  <a:lnTo>
                    <a:pt x="841" y="1243"/>
                  </a:lnTo>
                  <a:lnTo>
                    <a:pt x="914" y="1389"/>
                  </a:lnTo>
                  <a:lnTo>
                    <a:pt x="951" y="1462"/>
                  </a:lnTo>
                  <a:lnTo>
                    <a:pt x="1024" y="1499"/>
                  </a:lnTo>
                  <a:lnTo>
                    <a:pt x="1207" y="1535"/>
                  </a:lnTo>
                  <a:lnTo>
                    <a:pt x="1426" y="1499"/>
                  </a:lnTo>
                  <a:lnTo>
                    <a:pt x="1499" y="1426"/>
                  </a:lnTo>
                  <a:lnTo>
                    <a:pt x="1572" y="1352"/>
                  </a:lnTo>
                  <a:lnTo>
                    <a:pt x="1828" y="914"/>
                  </a:lnTo>
                  <a:lnTo>
                    <a:pt x="1974" y="439"/>
                  </a:lnTo>
                  <a:lnTo>
                    <a:pt x="2011" y="329"/>
                  </a:lnTo>
                  <a:lnTo>
                    <a:pt x="1974" y="183"/>
                  </a:lnTo>
                  <a:lnTo>
                    <a:pt x="1901" y="73"/>
                  </a:lnTo>
                  <a:lnTo>
                    <a:pt x="182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5034000" y="3129350"/>
              <a:ext cx="50275" cy="38400"/>
            </a:xfrm>
            <a:custGeom>
              <a:avLst/>
              <a:gdLst/>
              <a:ahLst/>
              <a:cxnLst/>
              <a:rect l="l" t="t" r="r" b="b"/>
              <a:pathLst>
                <a:path w="2011" h="1536" fill="none" extrusionOk="0">
                  <a:moveTo>
                    <a:pt x="1755" y="0"/>
                  </a:moveTo>
                  <a:lnTo>
                    <a:pt x="1755" y="0"/>
                  </a:lnTo>
                  <a:lnTo>
                    <a:pt x="1572" y="37"/>
                  </a:lnTo>
                  <a:lnTo>
                    <a:pt x="1499" y="73"/>
                  </a:lnTo>
                  <a:lnTo>
                    <a:pt x="1426" y="110"/>
                  </a:lnTo>
                  <a:lnTo>
                    <a:pt x="1426" y="110"/>
                  </a:lnTo>
                  <a:lnTo>
                    <a:pt x="1390" y="219"/>
                  </a:lnTo>
                  <a:lnTo>
                    <a:pt x="1316" y="256"/>
                  </a:lnTo>
                  <a:lnTo>
                    <a:pt x="1243" y="293"/>
                  </a:lnTo>
                  <a:lnTo>
                    <a:pt x="1170" y="293"/>
                  </a:lnTo>
                  <a:lnTo>
                    <a:pt x="1170" y="293"/>
                  </a:lnTo>
                  <a:lnTo>
                    <a:pt x="1024" y="293"/>
                  </a:lnTo>
                  <a:lnTo>
                    <a:pt x="914" y="256"/>
                  </a:lnTo>
                  <a:lnTo>
                    <a:pt x="914" y="256"/>
                  </a:lnTo>
                  <a:lnTo>
                    <a:pt x="732" y="183"/>
                  </a:lnTo>
                  <a:lnTo>
                    <a:pt x="585" y="183"/>
                  </a:lnTo>
                  <a:lnTo>
                    <a:pt x="585" y="183"/>
                  </a:lnTo>
                  <a:lnTo>
                    <a:pt x="366" y="219"/>
                  </a:lnTo>
                  <a:lnTo>
                    <a:pt x="220" y="329"/>
                  </a:lnTo>
                  <a:lnTo>
                    <a:pt x="110" y="512"/>
                  </a:lnTo>
                  <a:lnTo>
                    <a:pt x="1" y="804"/>
                  </a:lnTo>
                  <a:lnTo>
                    <a:pt x="1" y="804"/>
                  </a:lnTo>
                  <a:lnTo>
                    <a:pt x="74" y="877"/>
                  </a:lnTo>
                  <a:lnTo>
                    <a:pt x="147" y="914"/>
                  </a:lnTo>
                  <a:lnTo>
                    <a:pt x="147" y="914"/>
                  </a:lnTo>
                  <a:lnTo>
                    <a:pt x="366" y="950"/>
                  </a:lnTo>
                  <a:lnTo>
                    <a:pt x="585" y="1024"/>
                  </a:lnTo>
                  <a:lnTo>
                    <a:pt x="695" y="1060"/>
                  </a:lnTo>
                  <a:lnTo>
                    <a:pt x="768" y="1133"/>
                  </a:lnTo>
                  <a:lnTo>
                    <a:pt x="841" y="1243"/>
                  </a:lnTo>
                  <a:lnTo>
                    <a:pt x="914" y="1389"/>
                  </a:lnTo>
                  <a:lnTo>
                    <a:pt x="914" y="1389"/>
                  </a:lnTo>
                  <a:lnTo>
                    <a:pt x="951" y="1462"/>
                  </a:lnTo>
                  <a:lnTo>
                    <a:pt x="1024" y="1499"/>
                  </a:lnTo>
                  <a:lnTo>
                    <a:pt x="1207" y="1535"/>
                  </a:lnTo>
                  <a:lnTo>
                    <a:pt x="1207" y="1535"/>
                  </a:lnTo>
                  <a:lnTo>
                    <a:pt x="1426" y="1499"/>
                  </a:lnTo>
                  <a:lnTo>
                    <a:pt x="1499" y="1426"/>
                  </a:lnTo>
                  <a:lnTo>
                    <a:pt x="1572" y="1352"/>
                  </a:lnTo>
                  <a:lnTo>
                    <a:pt x="1572" y="1352"/>
                  </a:lnTo>
                  <a:lnTo>
                    <a:pt x="1828" y="914"/>
                  </a:lnTo>
                  <a:lnTo>
                    <a:pt x="1974" y="439"/>
                  </a:lnTo>
                  <a:lnTo>
                    <a:pt x="1974" y="439"/>
                  </a:lnTo>
                  <a:lnTo>
                    <a:pt x="2011" y="329"/>
                  </a:lnTo>
                  <a:lnTo>
                    <a:pt x="1974" y="183"/>
                  </a:lnTo>
                  <a:lnTo>
                    <a:pt x="1901" y="73"/>
                  </a:lnTo>
                  <a:lnTo>
                    <a:pt x="1828" y="0"/>
                  </a:lnTo>
                  <a:lnTo>
                    <a:pt x="1828" y="0"/>
                  </a:lnTo>
                  <a:lnTo>
                    <a:pt x="1755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5719350" y="4505500"/>
              <a:ext cx="29250" cy="48450"/>
            </a:xfrm>
            <a:custGeom>
              <a:avLst/>
              <a:gdLst/>
              <a:ahLst/>
              <a:cxnLst/>
              <a:rect l="l" t="t" r="r" b="b"/>
              <a:pathLst>
                <a:path w="1170" h="1938" extrusionOk="0">
                  <a:moveTo>
                    <a:pt x="329" y="1"/>
                  </a:moveTo>
                  <a:lnTo>
                    <a:pt x="183" y="74"/>
                  </a:lnTo>
                  <a:lnTo>
                    <a:pt x="110" y="147"/>
                  </a:lnTo>
                  <a:lnTo>
                    <a:pt x="37" y="257"/>
                  </a:lnTo>
                  <a:lnTo>
                    <a:pt x="37" y="366"/>
                  </a:lnTo>
                  <a:lnTo>
                    <a:pt x="37" y="622"/>
                  </a:lnTo>
                  <a:lnTo>
                    <a:pt x="0" y="878"/>
                  </a:lnTo>
                  <a:lnTo>
                    <a:pt x="37" y="1170"/>
                  </a:lnTo>
                  <a:lnTo>
                    <a:pt x="73" y="1426"/>
                  </a:lnTo>
                  <a:lnTo>
                    <a:pt x="146" y="1646"/>
                  </a:lnTo>
                  <a:lnTo>
                    <a:pt x="293" y="1792"/>
                  </a:lnTo>
                  <a:lnTo>
                    <a:pt x="439" y="1901"/>
                  </a:lnTo>
                  <a:lnTo>
                    <a:pt x="585" y="1938"/>
                  </a:lnTo>
                  <a:lnTo>
                    <a:pt x="658" y="1938"/>
                  </a:lnTo>
                  <a:lnTo>
                    <a:pt x="841" y="1865"/>
                  </a:lnTo>
                  <a:lnTo>
                    <a:pt x="1024" y="1719"/>
                  </a:lnTo>
                  <a:lnTo>
                    <a:pt x="1133" y="1499"/>
                  </a:lnTo>
                  <a:lnTo>
                    <a:pt x="1170" y="1390"/>
                  </a:lnTo>
                  <a:lnTo>
                    <a:pt x="1170" y="1280"/>
                  </a:lnTo>
                  <a:lnTo>
                    <a:pt x="1133" y="1134"/>
                  </a:lnTo>
                  <a:lnTo>
                    <a:pt x="1097" y="951"/>
                  </a:lnTo>
                  <a:lnTo>
                    <a:pt x="950" y="659"/>
                  </a:lnTo>
                  <a:lnTo>
                    <a:pt x="877" y="439"/>
                  </a:lnTo>
                  <a:lnTo>
                    <a:pt x="731" y="220"/>
                  </a:lnTo>
                  <a:lnTo>
                    <a:pt x="585" y="74"/>
                  </a:lnTo>
                  <a:lnTo>
                    <a:pt x="512" y="37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5719350" y="4505500"/>
              <a:ext cx="29250" cy="48450"/>
            </a:xfrm>
            <a:custGeom>
              <a:avLst/>
              <a:gdLst/>
              <a:ahLst/>
              <a:cxnLst/>
              <a:rect l="l" t="t" r="r" b="b"/>
              <a:pathLst>
                <a:path w="1170" h="1938" fill="none" extrusionOk="0">
                  <a:moveTo>
                    <a:pt x="402" y="1"/>
                  </a:moveTo>
                  <a:lnTo>
                    <a:pt x="402" y="1"/>
                  </a:lnTo>
                  <a:lnTo>
                    <a:pt x="329" y="1"/>
                  </a:lnTo>
                  <a:lnTo>
                    <a:pt x="329" y="1"/>
                  </a:lnTo>
                  <a:lnTo>
                    <a:pt x="183" y="74"/>
                  </a:lnTo>
                  <a:lnTo>
                    <a:pt x="110" y="147"/>
                  </a:lnTo>
                  <a:lnTo>
                    <a:pt x="37" y="257"/>
                  </a:lnTo>
                  <a:lnTo>
                    <a:pt x="37" y="366"/>
                  </a:lnTo>
                  <a:lnTo>
                    <a:pt x="37" y="622"/>
                  </a:lnTo>
                  <a:lnTo>
                    <a:pt x="0" y="878"/>
                  </a:lnTo>
                  <a:lnTo>
                    <a:pt x="0" y="878"/>
                  </a:lnTo>
                  <a:lnTo>
                    <a:pt x="37" y="1170"/>
                  </a:lnTo>
                  <a:lnTo>
                    <a:pt x="73" y="1426"/>
                  </a:lnTo>
                  <a:lnTo>
                    <a:pt x="73" y="1426"/>
                  </a:lnTo>
                  <a:lnTo>
                    <a:pt x="146" y="1646"/>
                  </a:lnTo>
                  <a:lnTo>
                    <a:pt x="293" y="1792"/>
                  </a:lnTo>
                  <a:lnTo>
                    <a:pt x="439" y="1901"/>
                  </a:lnTo>
                  <a:lnTo>
                    <a:pt x="585" y="1938"/>
                  </a:lnTo>
                  <a:lnTo>
                    <a:pt x="585" y="1938"/>
                  </a:lnTo>
                  <a:lnTo>
                    <a:pt x="658" y="1938"/>
                  </a:lnTo>
                  <a:lnTo>
                    <a:pt x="658" y="1938"/>
                  </a:lnTo>
                  <a:lnTo>
                    <a:pt x="841" y="1865"/>
                  </a:lnTo>
                  <a:lnTo>
                    <a:pt x="1024" y="1719"/>
                  </a:lnTo>
                  <a:lnTo>
                    <a:pt x="1133" y="1499"/>
                  </a:lnTo>
                  <a:lnTo>
                    <a:pt x="1170" y="1390"/>
                  </a:lnTo>
                  <a:lnTo>
                    <a:pt x="1170" y="1280"/>
                  </a:lnTo>
                  <a:lnTo>
                    <a:pt x="1170" y="1280"/>
                  </a:lnTo>
                  <a:lnTo>
                    <a:pt x="1133" y="1134"/>
                  </a:lnTo>
                  <a:lnTo>
                    <a:pt x="1097" y="951"/>
                  </a:lnTo>
                  <a:lnTo>
                    <a:pt x="950" y="659"/>
                  </a:lnTo>
                  <a:lnTo>
                    <a:pt x="950" y="659"/>
                  </a:lnTo>
                  <a:lnTo>
                    <a:pt x="877" y="439"/>
                  </a:lnTo>
                  <a:lnTo>
                    <a:pt x="731" y="220"/>
                  </a:lnTo>
                  <a:lnTo>
                    <a:pt x="585" y="74"/>
                  </a:lnTo>
                  <a:lnTo>
                    <a:pt x="512" y="37"/>
                  </a:lnTo>
                  <a:lnTo>
                    <a:pt x="40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3677950" y="3096450"/>
              <a:ext cx="41150" cy="32925"/>
            </a:xfrm>
            <a:custGeom>
              <a:avLst/>
              <a:gdLst/>
              <a:ahLst/>
              <a:cxnLst/>
              <a:rect l="l" t="t" r="r" b="b"/>
              <a:pathLst>
                <a:path w="1646" h="1317" extrusionOk="0">
                  <a:moveTo>
                    <a:pt x="37" y="0"/>
                  </a:moveTo>
                  <a:lnTo>
                    <a:pt x="0" y="329"/>
                  </a:lnTo>
                  <a:lnTo>
                    <a:pt x="37" y="658"/>
                  </a:lnTo>
                  <a:lnTo>
                    <a:pt x="110" y="841"/>
                  </a:lnTo>
                  <a:lnTo>
                    <a:pt x="183" y="987"/>
                  </a:lnTo>
                  <a:lnTo>
                    <a:pt x="293" y="1097"/>
                  </a:lnTo>
                  <a:lnTo>
                    <a:pt x="402" y="1243"/>
                  </a:lnTo>
                  <a:lnTo>
                    <a:pt x="549" y="1316"/>
                  </a:lnTo>
                  <a:lnTo>
                    <a:pt x="951" y="1316"/>
                  </a:lnTo>
                  <a:lnTo>
                    <a:pt x="1060" y="1243"/>
                  </a:lnTo>
                  <a:lnTo>
                    <a:pt x="1280" y="1060"/>
                  </a:lnTo>
                  <a:lnTo>
                    <a:pt x="1499" y="841"/>
                  </a:lnTo>
                  <a:lnTo>
                    <a:pt x="1572" y="731"/>
                  </a:lnTo>
                  <a:lnTo>
                    <a:pt x="1645" y="585"/>
                  </a:lnTo>
                  <a:lnTo>
                    <a:pt x="1645" y="439"/>
                  </a:lnTo>
                  <a:lnTo>
                    <a:pt x="1609" y="25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3677950" y="3096450"/>
              <a:ext cx="41150" cy="32925"/>
            </a:xfrm>
            <a:custGeom>
              <a:avLst/>
              <a:gdLst/>
              <a:ahLst/>
              <a:cxnLst/>
              <a:rect l="l" t="t" r="r" b="b"/>
              <a:pathLst>
                <a:path w="1646" h="1317" fill="none" extrusionOk="0">
                  <a:moveTo>
                    <a:pt x="37" y="0"/>
                  </a:moveTo>
                  <a:lnTo>
                    <a:pt x="37" y="0"/>
                  </a:lnTo>
                  <a:lnTo>
                    <a:pt x="0" y="329"/>
                  </a:lnTo>
                  <a:lnTo>
                    <a:pt x="37" y="658"/>
                  </a:lnTo>
                  <a:lnTo>
                    <a:pt x="110" y="841"/>
                  </a:lnTo>
                  <a:lnTo>
                    <a:pt x="183" y="987"/>
                  </a:lnTo>
                  <a:lnTo>
                    <a:pt x="293" y="1097"/>
                  </a:lnTo>
                  <a:lnTo>
                    <a:pt x="402" y="1243"/>
                  </a:lnTo>
                  <a:lnTo>
                    <a:pt x="402" y="1243"/>
                  </a:lnTo>
                  <a:lnTo>
                    <a:pt x="549" y="1316"/>
                  </a:lnTo>
                  <a:lnTo>
                    <a:pt x="768" y="1316"/>
                  </a:lnTo>
                  <a:lnTo>
                    <a:pt x="768" y="1316"/>
                  </a:lnTo>
                  <a:lnTo>
                    <a:pt x="951" y="1316"/>
                  </a:lnTo>
                  <a:lnTo>
                    <a:pt x="1060" y="1243"/>
                  </a:lnTo>
                  <a:lnTo>
                    <a:pt x="1060" y="1243"/>
                  </a:lnTo>
                  <a:lnTo>
                    <a:pt x="1280" y="1060"/>
                  </a:lnTo>
                  <a:lnTo>
                    <a:pt x="1499" y="841"/>
                  </a:lnTo>
                  <a:lnTo>
                    <a:pt x="1572" y="731"/>
                  </a:lnTo>
                  <a:lnTo>
                    <a:pt x="1645" y="585"/>
                  </a:lnTo>
                  <a:lnTo>
                    <a:pt x="1645" y="439"/>
                  </a:lnTo>
                  <a:lnTo>
                    <a:pt x="1609" y="256"/>
                  </a:lnTo>
                  <a:lnTo>
                    <a:pt x="1609" y="256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3832375" y="3110150"/>
              <a:ext cx="30175" cy="42050"/>
            </a:xfrm>
            <a:custGeom>
              <a:avLst/>
              <a:gdLst/>
              <a:ahLst/>
              <a:cxnLst/>
              <a:rect l="l" t="t" r="r" b="b"/>
              <a:pathLst>
                <a:path w="1207" h="1682" extrusionOk="0">
                  <a:moveTo>
                    <a:pt x="585" y="1"/>
                  </a:moveTo>
                  <a:lnTo>
                    <a:pt x="74" y="183"/>
                  </a:lnTo>
                  <a:lnTo>
                    <a:pt x="37" y="658"/>
                  </a:lnTo>
                  <a:lnTo>
                    <a:pt x="1" y="1134"/>
                  </a:lnTo>
                  <a:lnTo>
                    <a:pt x="1" y="1280"/>
                  </a:lnTo>
                  <a:lnTo>
                    <a:pt x="37" y="1463"/>
                  </a:lnTo>
                  <a:lnTo>
                    <a:pt x="110" y="1609"/>
                  </a:lnTo>
                  <a:lnTo>
                    <a:pt x="147" y="1682"/>
                  </a:lnTo>
                  <a:lnTo>
                    <a:pt x="658" y="1682"/>
                  </a:lnTo>
                  <a:lnTo>
                    <a:pt x="878" y="1572"/>
                  </a:lnTo>
                  <a:lnTo>
                    <a:pt x="1024" y="1463"/>
                  </a:lnTo>
                  <a:lnTo>
                    <a:pt x="1170" y="1280"/>
                  </a:lnTo>
                  <a:lnTo>
                    <a:pt x="1170" y="1170"/>
                  </a:lnTo>
                  <a:lnTo>
                    <a:pt x="1207" y="1097"/>
                  </a:lnTo>
                  <a:lnTo>
                    <a:pt x="1170" y="987"/>
                  </a:lnTo>
                  <a:lnTo>
                    <a:pt x="1134" y="878"/>
                  </a:lnTo>
                  <a:lnTo>
                    <a:pt x="1024" y="622"/>
                  </a:lnTo>
                  <a:lnTo>
                    <a:pt x="841" y="403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7"/>
            <p:cNvSpPr/>
            <p:nvPr/>
          </p:nvSpPr>
          <p:spPr>
            <a:xfrm>
              <a:off x="3834200" y="31138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37" y="1"/>
                  </a:move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7"/>
            <p:cNvSpPr/>
            <p:nvPr/>
          </p:nvSpPr>
          <p:spPr>
            <a:xfrm>
              <a:off x="3832375" y="3110150"/>
              <a:ext cx="30175" cy="42050"/>
            </a:xfrm>
            <a:custGeom>
              <a:avLst/>
              <a:gdLst/>
              <a:ahLst/>
              <a:cxnLst/>
              <a:rect l="l" t="t" r="r" b="b"/>
              <a:pathLst>
                <a:path w="1207" h="1682" fill="none" extrusionOk="0">
                  <a:moveTo>
                    <a:pt x="585" y="1"/>
                  </a:moveTo>
                  <a:lnTo>
                    <a:pt x="585" y="1"/>
                  </a:lnTo>
                  <a:lnTo>
                    <a:pt x="74" y="183"/>
                  </a:lnTo>
                  <a:lnTo>
                    <a:pt x="74" y="183"/>
                  </a:lnTo>
                  <a:lnTo>
                    <a:pt x="37" y="658"/>
                  </a:lnTo>
                  <a:lnTo>
                    <a:pt x="1" y="1134"/>
                  </a:lnTo>
                  <a:lnTo>
                    <a:pt x="1" y="1134"/>
                  </a:lnTo>
                  <a:lnTo>
                    <a:pt x="1" y="1280"/>
                  </a:lnTo>
                  <a:lnTo>
                    <a:pt x="37" y="1463"/>
                  </a:lnTo>
                  <a:lnTo>
                    <a:pt x="110" y="1609"/>
                  </a:lnTo>
                  <a:lnTo>
                    <a:pt x="147" y="1682"/>
                  </a:lnTo>
                  <a:lnTo>
                    <a:pt x="147" y="1682"/>
                  </a:lnTo>
                  <a:lnTo>
                    <a:pt x="403" y="1682"/>
                  </a:lnTo>
                  <a:lnTo>
                    <a:pt x="403" y="1682"/>
                  </a:lnTo>
                  <a:lnTo>
                    <a:pt x="658" y="1682"/>
                  </a:lnTo>
                  <a:lnTo>
                    <a:pt x="878" y="1572"/>
                  </a:lnTo>
                  <a:lnTo>
                    <a:pt x="878" y="1572"/>
                  </a:lnTo>
                  <a:lnTo>
                    <a:pt x="1024" y="1463"/>
                  </a:lnTo>
                  <a:lnTo>
                    <a:pt x="1170" y="1280"/>
                  </a:lnTo>
                  <a:lnTo>
                    <a:pt x="1170" y="1170"/>
                  </a:lnTo>
                  <a:lnTo>
                    <a:pt x="1207" y="1097"/>
                  </a:lnTo>
                  <a:lnTo>
                    <a:pt x="1170" y="987"/>
                  </a:lnTo>
                  <a:lnTo>
                    <a:pt x="1134" y="878"/>
                  </a:lnTo>
                  <a:lnTo>
                    <a:pt x="1134" y="878"/>
                  </a:lnTo>
                  <a:lnTo>
                    <a:pt x="1024" y="622"/>
                  </a:lnTo>
                  <a:lnTo>
                    <a:pt x="841" y="403"/>
                  </a:lnTo>
                  <a:lnTo>
                    <a:pt x="585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5108025" y="3087300"/>
              <a:ext cx="29250" cy="43900"/>
            </a:xfrm>
            <a:custGeom>
              <a:avLst/>
              <a:gdLst/>
              <a:ahLst/>
              <a:cxnLst/>
              <a:rect l="l" t="t" r="r" b="b"/>
              <a:pathLst>
                <a:path w="1170" h="1756" extrusionOk="0">
                  <a:moveTo>
                    <a:pt x="329" y="1"/>
                  </a:moveTo>
                  <a:lnTo>
                    <a:pt x="220" y="403"/>
                  </a:lnTo>
                  <a:lnTo>
                    <a:pt x="110" y="805"/>
                  </a:lnTo>
                  <a:lnTo>
                    <a:pt x="37" y="1024"/>
                  </a:lnTo>
                  <a:lnTo>
                    <a:pt x="0" y="1207"/>
                  </a:lnTo>
                  <a:lnTo>
                    <a:pt x="0" y="1426"/>
                  </a:lnTo>
                  <a:lnTo>
                    <a:pt x="37" y="1646"/>
                  </a:lnTo>
                  <a:lnTo>
                    <a:pt x="329" y="1719"/>
                  </a:lnTo>
                  <a:lnTo>
                    <a:pt x="585" y="1755"/>
                  </a:lnTo>
                  <a:lnTo>
                    <a:pt x="768" y="1755"/>
                  </a:lnTo>
                  <a:lnTo>
                    <a:pt x="878" y="1682"/>
                  </a:lnTo>
                  <a:lnTo>
                    <a:pt x="987" y="1609"/>
                  </a:lnTo>
                  <a:lnTo>
                    <a:pt x="1097" y="1499"/>
                  </a:lnTo>
                  <a:lnTo>
                    <a:pt x="1170" y="1390"/>
                  </a:lnTo>
                  <a:lnTo>
                    <a:pt x="1170" y="1243"/>
                  </a:lnTo>
                  <a:lnTo>
                    <a:pt x="1170" y="1134"/>
                  </a:lnTo>
                  <a:lnTo>
                    <a:pt x="1133" y="1061"/>
                  </a:lnTo>
                  <a:lnTo>
                    <a:pt x="951" y="841"/>
                  </a:lnTo>
                  <a:lnTo>
                    <a:pt x="841" y="622"/>
                  </a:lnTo>
                  <a:lnTo>
                    <a:pt x="658" y="183"/>
                  </a:lnTo>
                  <a:lnTo>
                    <a:pt x="622" y="110"/>
                  </a:lnTo>
                  <a:lnTo>
                    <a:pt x="549" y="74"/>
                  </a:lnTo>
                  <a:lnTo>
                    <a:pt x="32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5108025" y="3087300"/>
              <a:ext cx="29250" cy="43900"/>
            </a:xfrm>
            <a:custGeom>
              <a:avLst/>
              <a:gdLst/>
              <a:ahLst/>
              <a:cxnLst/>
              <a:rect l="l" t="t" r="r" b="b"/>
              <a:pathLst>
                <a:path w="1170" h="1756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220" y="403"/>
                  </a:lnTo>
                  <a:lnTo>
                    <a:pt x="110" y="805"/>
                  </a:lnTo>
                  <a:lnTo>
                    <a:pt x="37" y="1024"/>
                  </a:lnTo>
                  <a:lnTo>
                    <a:pt x="0" y="1207"/>
                  </a:lnTo>
                  <a:lnTo>
                    <a:pt x="0" y="1426"/>
                  </a:lnTo>
                  <a:lnTo>
                    <a:pt x="37" y="1646"/>
                  </a:lnTo>
                  <a:lnTo>
                    <a:pt x="37" y="1646"/>
                  </a:lnTo>
                  <a:lnTo>
                    <a:pt x="329" y="1719"/>
                  </a:lnTo>
                  <a:lnTo>
                    <a:pt x="585" y="1755"/>
                  </a:lnTo>
                  <a:lnTo>
                    <a:pt x="585" y="1755"/>
                  </a:lnTo>
                  <a:lnTo>
                    <a:pt x="622" y="1755"/>
                  </a:lnTo>
                  <a:lnTo>
                    <a:pt x="622" y="1755"/>
                  </a:lnTo>
                  <a:lnTo>
                    <a:pt x="768" y="1755"/>
                  </a:lnTo>
                  <a:lnTo>
                    <a:pt x="878" y="1682"/>
                  </a:lnTo>
                  <a:lnTo>
                    <a:pt x="987" y="1609"/>
                  </a:lnTo>
                  <a:lnTo>
                    <a:pt x="1097" y="1499"/>
                  </a:lnTo>
                  <a:lnTo>
                    <a:pt x="1170" y="1390"/>
                  </a:lnTo>
                  <a:lnTo>
                    <a:pt x="1170" y="1243"/>
                  </a:lnTo>
                  <a:lnTo>
                    <a:pt x="1170" y="1134"/>
                  </a:lnTo>
                  <a:lnTo>
                    <a:pt x="1133" y="1061"/>
                  </a:lnTo>
                  <a:lnTo>
                    <a:pt x="1133" y="1061"/>
                  </a:lnTo>
                  <a:lnTo>
                    <a:pt x="951" y="841"/>
                  </a:lnTo>
                  <a:lnTo>
                    <a:pt x="841" y="622"/>
                  </a:lnTo>
                  <a:lnTo>
                    <a:pt x="658" y="183"/>
                  </a:lnTo>
                  <a:lnTo>
                    <a:pt x="658" y="183"/>
                  </a:lnTo>
                  <a:lnTo>
                    <a:pt x="622" y="110"/>
                  </a:lnTo>
                  <a:lnTo>
                    <a:pt x="549" y="74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6621250" y="4688275"/>
              <a:ext cx="53025" cy="29250"/>
            </a:xfrm>
            <a:custGeom>
              <a:avLst/>
              <a:gdLst/>
              <a:ahLst/>
              <a:cxnLst/>
              <a:rect l="l" t="t" r="r" b="b"/>
              <a:pathLst>
                <a:path w="2121" h="1170" extrusionOk="0">
                  <a:moveTo>
                    <a:pt x="1901" y="0"/>
                  </a:moveTo>
                  <a:lnTo>
                    <a:pt x="1828" y="37"/>
                  </a:lnTo>
                  <a:lnTo>
                    <a:pt x="1682" y="183"/>
                  </a:lnTo>
                  <a:lnTo>
                    <a:pt x="1536" y="329"/>
                  </a:lnTo>
                  <a:lnTo>
                    <a:pt x="1353" y="402"/>
                  </a:lnTo>
                  <a:lnTo>
                    <a:pt x="1170" y="512"/>
                  </a:lnTo>
                  <a:lnTo>
                    <a:pt x="805" y="585"/>
                  </a:lnTo>
                  <a:lnTo>
                    <a:pt x="366" y="621"/>
                  </a:lnTo>
                  <a:lnTo>
                    <a:pt x="220" y="658"/>
                  </a:lnTo>
                  <a:lnTo>
                    <a:pt x="74" y="695"/>
                  </a:lnTo>
                  <a:lnTo>
                    <a:pt x="37" y="731"/>
                  </a:lnTo>
                  <a:lnTo>
                    <a:pt x="0" y="804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476" y="1133"/>
                  </a:lnTo>
                  <a:lnTo>
                    <a:pt x="695" y="1170"/>
                  </a:lnTo>
                  <a:lnTo>
                    <a:pt x="1097" y="1170"/>
                  </a:lnTo>
                  <a:lnTo>
                    <a:pt x="1280" y="1133"/>
                  </a:lnTo>
                  <a:lnTo>
                    <a:pt x="1462" y="1023"/>
                  </a:lnTo>
                  <a:lnTo>
                    <a:pt x="1609" y="914"/>
                  </a:lnTo>
                  <a:lnTo>
                    <a:pt x="1755" y="731"/>
                  </a:lnTo>
                  <a:lnTo>
                    <a:pt x="1865" y="548"/>
                  </a:lnTo>
                  <a:lnTo>
                    <a:pt x="2011" y="292"/>
                  </a:lnTo>
                  <a:lnTo>
                    <a:pt x="21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6621250" y="4688275"/>
              <a:ext cx="53025" cy="29250"/>
            </a:xfrm>
            <a:custGeom>
              <a:avLst/>
              <a:gdLst/>
              <a:ahLst/>
              <a:cxnLst/>
              <a:rect l="l" t="t" r="r" b="b"/>
              <a:pathLst>
                <a:path w="2121" h="1170" fill="none" extrusionOk="0">
                  <a:moveTo>
                    <a:pt x="1901" y="0"/>
                  </a:moveTo>
                  <a:lnTo>
                    <a:pt x="1901" y="0"/>
                  </a:lnTo>
                  <a:lnTo>
                    <a:pt x="1828" y="37"/>
                  </a:lnTo>
                  <a:lnTo>
                    <a:pt x="1828" y="37"/>
                  </a:lnTo>
                  <a:lnTo>
                    <a:pt x="1682" y="183"/>
                  </a:lnTo>
                  <a:lnTo>
                    <a:pt x="1536" y="329"/>
                  </a:lnTo>
                  <a:lnTo>
                    <a:pt x="1353" y="402"/>
                  </a:lnTo>
                  <a:lnTo>
                    <a:pt x="1170" y="512"/>
                  </a:lnTo>
                  <a:lnTo>
                    <a:pt x="805" y="585"/>
                  </a:lnTo>
                  <a:lnTo>
                    <a:pt x="366" y="621"/>
                  </a:lnTo>
                  <a:lnTo>
                    <a:pt x="366" y="621"/>
                  </a:lnTo>
                  <a:lnTo>
                    <a:pt x="220" y="658"/>
                  </a:lnTo>
                  <a:lnTo>
                    <a:pt x="74" y="695"/>
                  </a:lnTo>
                  <a:lnTo>
                    <a:pt x="37" y="731"/>
                  </a:lnTo>
                  <a:lnTo>
                    <a:pt x="0" y="804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0" y="987"/>
                  </a:lnTo>
                  <a:lnTo>
                    <a:pt x="476" y="1133"/>
                  </a:lnTo>
                  <a:lnTo>
                    <a:pt x="695" y="1170"/>
                  </a:lnTo>
                  <a:lnTo>
                    <a:pt x="878" y="1170"/>
                  </a:lnTo>
                  <a:lnTo>
                    <a:pt x="878" y="1170"/>
                  </a:lnTo>
                  <a:lnTo>
                    <a:pt x="1097" y="1170"/>
                  </a:lnTo>
                  <a:lnTo>
                    <a:pt x="1280" y="1133"/>
                  </a:lnTo>
                  <a:lnTo>
                    <a:pt x="1462" y="1023"/>
                  </a:lnTo>
                  <a:lnTo>
                    <a:pt x="1609" y="914"/>
                  </a:lnTo>
                  <a:lnTo>
                    <a:pt x="1755" y="731"/>
                  </a:lnTo>
                  <a:lnTo>
                    <a:pt x="1865" y="548"/>
                  </a:lnTo>
                  <a:lnTo>
                    <a:pt x="2011" y="292"/>
                  </a:lnTo>
                  <a:lnTo>
                    <a:pt x="2120" y="0"/>
                  </a:lnTo>
                  <a:lnTo>
                    <a:pt x="2120" y="0"/>
                  </a:lnTo>
                  <a:lnTo>
                    <a:pt x="1901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6226500" y="4274325"/>
              <a:ext cx="21025" cy="47525"/>
            </a:xfrm>
            <a:custGeom>
              <a:avLst/>
              <a:gdLst/>
              <a:ahLst/>
              <a:cxnLst/>
              <a:rect l="l" t="t" r="r" b="b"/>
              <a:pathLst>
                <a:path w="841" h="1901" extrusionOk="0">
                  <a:moveTo>
                    <a:pt x="658" y="0"/>
                  </a:moveTo>
                  <a:lnTo>
                    <a:pt x="402" y="183"/>
                  </a:lnTo>
                  <a:lnTo>
                    <a:pt x="219" y="402"/>
                  </a:lnTo>
                  <a:lnTo>
                    <a:pt x="73" y="622"/>
                  </a:lnTo>
                  <a:lnTo>
                    <a:pt x="0" y="877"/>
                  </a:lnTo>
                  <a:lnTo>
                    <a:pt x="0" y="1133"/>
                  </a:lnTo>
                  <a:lnTo>
                    <a:pt x="37" y="1389"/>
                  </a:lnTo>
                  <a:lnTo>
                    <a:pt x="183" y="1645"/>
                  </a:lnTo>
                  <a:lnTo>
                    <a:pt x="366" y="1901"/>
                  </a:lnTo>
                  <a:lnTo>
                    <a:pt x="548" y="1718"/>
                  </a:lnTo>
                  <a:lnTo>
                    <a:pt x="658" y="1535"/>
                  </a:lnTo>
                  <a:lnTo>
                    <a:pt x="768" y="1316"/>
                  </a:lnTo>
                  <a:lnTo>
                    <a:pt x="841" y="1060"/>
                  </a:lnTo>
                  <a:lnTo>
                    <a:pt x="841" y="804"/>
                  </a:lnTo>
                  <a:lnTo>
                    <a:pt x="841" y="548"/>
                  </a:lnTo>
                  <a:lnTo>
                    <a:pt x="768" y="256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6226500" y="4274325"/>
              <a:ext cx="21025" cy="47525"/>
            </a:xfrm>
            <a:custGeom>
              <a:avLst/>
              <a:gdLst/>
              <a:ahLst/>
              <a:cxnLst/>
              <a:rect l="l" t="t" r="r" b="b"/>
              <a:pathLst>
                <a:path w="841" h="1901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402" y="183"/>
                  </a:lnTo>
                  <a:lnTo>
                    <a:pt x="219" y="402"/>
                  </a:lnTo>
                  <a:lnTo>
                    <a:pt x="73" y="622"/>
                  </a:lnTo>
                  <a:lnTo>
                    <a:pt x="0" y="877"/>
                  </a:lnTo>
                  <a:lnTo>
                    <a:pt x="0" y="1133"/>
                  </a:lnTo>
                  <a:lnTo>
                    <a:pt x="37" y="1389"/>
                  </a:lnTo>
                  <a:lnTo>
                    <a:pt x="183" y="1645"/>
                  </a:lnTo>
                  <a:lnTo>
                    <a:pt x="366" y="1901"/>
                  </a:lnTo>
                  <a:lnTo>
                    <a:pt x="366" y="1901"/>
                  </a:lnTo>
                  <a:lnTo>
                    <a:pt x="548" y="1718"/>
                  </a:lnTo>
                  <a:lnTo>
                    <a:pt x="658" y="1535"/>
                  </a:lnTo>
                  <a:lnTo>
                    <a:pt x="768" y="1316"/>
                  </a:lnTo>
                  <a:lnTo>
                    <a:pt x="841" y="1060"/>
                  </a:lnTo>
                  <a:lnTo>
                    <a:pt x="841" y="804"/>
                  </a:lnTo>
                  <a:lnTo>
                    <a:pt x="841" y="548"/>
                  </a:lnTo>
                  <a:lnTo>
                    <a:pt x="768" y="256"/>
                  </a:lnTo>
                  <a:lnTo>
                    <a:pt x="65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3777550" y="3232600"/>
              <a:ext cx="28350" cy="32925"/>
            </a:xfrm>
            <a:custGeom>
              <a:avLst/>
              <a:gdLst/>
              <a:ahLst/>
              <a:cxnLst/>
              <a:rect l="l" t="t" r="r" b="b"/>
              <a:pathLst>
                <a:path w="1134" h="1317" extrusionOk="0">
                  <a:moveTo>
                    <a:pt x="512" y="0"/>
                  </a:moveTo>
                  <a:lnTo>
                    <a:pt x="402" y="74"/>
                  </a:lnTo>
                  <a:lnTo>
                    <a:pt x="293" y="147"/>
                  </a:lnTo>
                  <a:lnTo>
                    <a:pt x="220" y="220"/>
                  </a:lnTo>
                  <a:lnTo>
                    <a:pt x="110" y="476"/>
                  </a:lnTo>
                  <a:lnTo>
                    <a:pt x="0" y="731"/>
                  </a:lnTo>
                  <a:lnTo>
                    <a:pt x="110" y="951"/>
                  </a:lnTo>
                  <a:lnTo>
                    <a:pt x="293" y="1134"/>
                  </a:lnTo>
                  <a:lnTo>
                    <a:pt x="476" y="1280"/>
                  </a:lnTo>
                  <a:lnTo>
                    <a:pt x="585" y="1280"/>
                  </a:lnTo>
                  <a:lnTo>
                    <a:pt x="695" y="1316"/>
                  </a:lnTo>
                  <a:lnTo>
                    <a:pt x="768" y="1316"/>
                  </a:lnTo>
                  <a:lnTo>
                    <a:pt x="878" y="1280"/>
                  </a:lnTo>
                  <a:lnTo>
                    <a:pt x="951" y="1207"/>
                  </a:lnTo>
                  <a:lnTo>
                    <a:pt x="1024" y="1134"/>
                  </a:lnTo>
                  <a:lnTo>
                    <a:pt x="1060" y="1024"/>
                  </a:lnTo>
                  <a:lnTo>
                    <a:pt x="1134" y="768"/>
                  </a:lnTo>
                  <a:lnTo>
                    <a:pt x="1134" y="476"/>
                  </a:lnTo>
                  <a:lnTo>
                    <a:pt x="1097" y="329"/>
                  </a:lnTo>
                  <a:lnTo>
                    <a:pt x="1060" y="183"/>
                  </a:lnTo>
                  <a:lnTo>
                    <a:pt x="951" y="74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3777550" y="3232600"/>
              <a:ext cx="28350" cy="32925"/>
            </a:xfrm>
            <a:custGeom>
              <a:avLst/>
              <a:gdLst/>
              <a:ahLst/>
              <a:cxnLst/>
              <a:rect l="l" t="t" r="r" b="b"/>
              <a:pathLst>
                <a:path w="1134" h="1317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512" y="0"/>
                  </a:lnTo>
                  <a:lnTo>
                    <a:pt x="402" y="74"/>
                  </a:lnTo>
                  <a:lnTo>
                    <a:pt x="293" y="147"/>
                  </a:lnTo>
                  <a:lnTo>
                    <a:pt x="220" y="220"/>
                  </a:lnTo>
                  <a:lnTo>
                    <a:pt x="110" y="476"/>
                  </a:lnTo>
                  <a:lnTo>
                    <a:pt x="0" y="731"/>
                  </a:lnTo>
                  <a:lnTo>
                    <a:pt x="0" y="731"/>
                  </a:lnTo>
                  <a:lnTo>
                    <a:pt x="110" y="951"/>
                  </a:lnTo>
                  <a:lnTo>
                    <a:pt x="293" y="1134"/>
                  </a:lnTo>
                  <a:lnTo>
                    <a:pt x="476" y="1280"/>
                  </a:lnTo>
                  <a:lnTo>
                    <a:pt x="585" y="1280"/>
                  </a:lnTo>
                  <a:lnTo>
                    <a:pt x="695" y="1316"/>
                  </a:lnTo>
                  <a:lnTo>
                    <a:pt x="695" y="1316"/>
                  </a:lnTo>
                  <a:lnTo>
                    <a:pt x="768" y="1316"/>
                  </a:lnTo>
                  <a:lnTo>
                    <a:pt x="768" y="1316"/>
                  </a:lnTo>
                  <a:lnTo>
                    <a:pt x="878" y="1280"/>
                  </a:lnTo>
                  <a:lnTo>
                    <a:pt x="951" y="1207"/>
                  </a:lnTo>
                  <a:lnTo>
                    <a:pt x="1024" y="1134"/>
                  </a:lnTo>
                  <a:lnTo>
                    <a:pt x="1060" y="1024"/>
                  </a:lnTo>
                  <a:lnTo>
                    <a:pt x="1134" y="768"/>
                  </a:lnTo>
                  <a:lnTo>
                    <a:pt x="1134" y="476"/>
                  </a:lnTo>
                  <a:lnTo>
                    <a:pt x="1134" y="476"/>
                  </a:lnTo>
                  <a:lnTo>
                    <a:pt x="1097" y="329"/>
                  </a:lnTo>
                  <a:lnTo>
                    <a:pt x="1060" y="183"/>
                  </a:lnTo>
                  <a:lnTo>
                    <a:pt x="951" y="74"/>
                  </a:lnTo>
                  <a:lnTo>
                    <a:pt x="768" y="0"/>
                  </a:lnTo>
                  <a:lnTo>
                    <a:pt x="768" y="0"/>
                  </a:lnTo>
                  <a:lnTo>
                    <a:pt x="65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2897575" y="3579850"/>
              <a:ext cx="36575" cy="32900"/>
            </a:xfrm>
            <a:custGeom>
              <a:avLst/>
              <a:gdLst/>
              <a:ahLst/>
              <a:cxnLst/>
              <a:rect l="l" t="t" r="r" b="b"/>
              <a:pathLst>
                <a:path w="1463" h="1316" extrusionOk="0">
                  <a:moveTo>
                    <a:pt x="1462" y="0"/>
                  </a:moveTo>
                  <a:lnTo>
                    <a:pt x="439" y="475"/>
                  </a:lnTo>
                  <a:lnTo>
                    <a:pt x="147" y="621"/>
                  </a:lnTo>
                  <a:lnTo>
                    <a:pt x="74" y="694"/>
                  </a:lnTo>
                  <a:lnTo>
                    <a:pt x="37" y="768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74" y="1316"/>
                  </a:lnTo>
                  <a:lnTo>
                    <a:pt x="402" y="1279"/>
                  </a:lnTo>
                  <a:lnTo>
                    <a:pt x="658" y="1206"/>
                  </a:lnTo>
                  <a:lnTo>
                    <a:pt x="878" y="1097"/>
                  </a:lnTo>
                  <a:lnTo>
                    <a:pt x="1060" y="950"/>
                  </a:lnTo>
                  <a:lnTo>
                    <a:pt x="1207" y="768"/>
                  </a:lnTo>
                  <a:lnTo>
                    <a:pt x="1316" y="548"/>
                  </a:lnTo>
                  <a:lnTo>
                    <a:pt x="1426" y="292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2897575" y="3579850"/>
              <a:ext cx="36575" cy="32900"/>
            </a:xfrm>
            <a:custGeom>
              <a:avLst/>
              <a:gdLst/>
              <a:ahLst/>
              <a:cxnLst/>
              <a:rect l="l" t="t" r="r" b="b"/>
              <a:pathLst>
                <a:path w="1463" h="1316" fill="none" extrusionOk="0">
                  <a:moveTo>
                    <a:pt x="1462" y="0"/>
                  </a:moveTo>
                  <a:lnTo>
                    <a:pt x="1462" y="0"/>
                  </a:lnTo>
                  <a:lnTo>
                    <a:pt x="439" y="475"/>
                  </a:lnTo>
                  <a:lnTo>
                    <a:pt x="439" y="475"/>
                  </a:lnTo>
                  <a:lnTo>
                    <a:pt x="147" y="621"/>
                  </a:lnTo>
                  <a:lnTo>
                    <a:pt x="74" y="694"/>
                  </a:lnTo>
                  <a:lnTo>
                    <a:pt x="37" y="768"/>
                  </a:lnTo>
                  <a:lnTo>
                    <a:pt x="0" y="877"/>
                  </a:lnTo>
                  <a:lnTo>
                    <a:pt x="0" y="987"/>
                  </a:lnTo>
                  <a:lnTo>
                    <a:pt x="74" y="1316"/>
                  </a:lnTo>
                  <a:lnTo>
                    <a:pt x="74" y="1316"/>
                  </a:lnTo>
                  <a:lnTo>
                    <a:pt x="402" y="1279"/>
                  </a:lnTo>
                  <a:lnTo>
                    <a:pt x="658" y="1206"/>
                  </a:lnTo>
                  <a:lnTo>
                    <a:pt x="878" y="1097"/>
                  </a:lnTo>
                  <a:lnTo>
                    <a:pt x="1060" y="950"/>
                  </a:lnTo>
                  <a:lnTo>
                    <a:pt x="1207" y="768"/>
                  </a:lnTo>
                  <a:lnTo>
                    <a:pt x="1316" y="548"/>
                  </a:lnTo>
                  <a:lnTo>
                    <a:pt x="1426" y="292"/>
                  </a:lnTo>
                  <a:lnTo>
                    <a:pt x="1462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6022725" y="3078175"/>
              <a:ext cx="42975" cy="15550"/>
            </a:xfrm>
            <a:custGeom>
              <a:avLst/>
              <a:gdLst/>
              <a:ahLst/>
              <a:cxnLst/>
              <a:rect l="l" t="t" r="r" b="b"/>
              <a:pathLst>
                <a:path w="1719" h="622" extrusionOk="0">
                  <a:moveTo>
                    <a:pt x="804" y="0"/>
                  </a:moveTo>
                  <a:lnTo>
                    <a:pt x="402" y="37"/>
                  </a:lnTo>
                  <a:lnTo>
                    <a:pt x="183" y="73"/>
                  </a:lnTo>
                  <a:lnTo>
                    <a:pt x="0" y="146"/>
                  </a:lnTo>
                  <a:lnTo>
                    <a:pt x="37" y="329"/>
                  </a:lnTo>
                  <a:lnTo>
                    <a:pt x="146" y="512"/>
                  </a:lnTo>
                  <a:lnTo>
                    <a:pt x="293" y="585"/>
                  </a:lnTo>
                  <a:lnTo>
                    <a:pt x="512" y="622"/>
                  </a:lnTo>
                  <a:lnTo>
                    <a:pt x="1572" y="622"/>
                  </a:lnTo>
                  <a:lnTo>
                    <a:pt x="1645" y="585"/>
                  </a:lnTo>
                  <a:lnTo>
                    <a:pt x="1682" y="475"/>
                  </a:lnTo>
                  <a:lnTo>
                    <a:pt x="1718" y="402"/>
                  </a:lnTo>
                  <a:lnTo>
                    <a:pt x="1718" y="329"/>
                  </a:lnTo>
                  <a:lnTo>
                    <a:pt x="1572" y="146"/>
                  </a:lnTo>
                  <a:lnTo>
                    <a:pt x="1499" y="73"/>
                  </a:lnTo>
                  <a:lnTo>
                    <a:pt x="1426" y="37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6022725" y="3078175"/>
              <a:ext cx="42975" cy="15550"/>
            </a:xfrm>
            <a:custGeom>
              <a:avLst/>
              <a:gdLst/>
              <a:ahLst/>
              <a:cxnLst/>
              <a:rect l="l" t="t" r="r" b="b"/>
              <a:pathLst>
                <a:path w="1719" h="622" fill="none" extrusionOk="0">
                  <a:moveTo>
                    <a:pt x="804" y="0"/>
                  </a:moveTo>
                  <a:lnTo>
                    <a:pt x="804" y="0"/>
                  </a:lnTo>
                  <a:lnTo>
                    <a:pt x="402" y="37"/>
                  </a:lnTo>
                  <a:lnTo>
                    <a:pt x="183" y="73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37" y="329"/>
                  </a:lnTo>
                  <a:lnTo>
                    <a:pt x="146" y="512"/>
                  </a:lnTo>
                  <a:lnTo>
                    <a:pt x="293" y="585"/>
                  </a:lnTo>
                  <a:lnTo>
                    <a:pt x="512" y="622"/>
                  </a:lnTo>
                  <a:lnTo>
                    <a:pt x="512" y="622"/>
                  </a:lnTo>
                  <a:lnTo>
                    <a:pt x="695" y="622"/>
                  </a:lnTo>
                  <a:lnTo>
                    <a:pt x="695" y="622"/>
                  </a:lnTo>
                  <a:lnTo>
                    <a:pt x="1133" y="622"/>
                  </a:lnTo>
                  <a:lnTo>
                    <a:pt x="1572" y="622"/>
                  </a:lnTo>
                  <a:lnTo>
                    <a:pt x="1572" y="622"/>
                  </a:lnTo>
                  <a:lnTo>
                    <a:pt x="1645" y="585"/>
                  </a:lnTo>
                  <a:lnTo>
                    <a:pt x="1682" y="475"/>
                  </a:lnTo>
                  <a:lnTo>
                    <a:pt x="1718" y="402"/>
                  </a:lnTo>
                  <a:lnTo>
                    <a:pt x="1718" y="329"/>
                  </a:lnTo>
                  <a:lnTo>
                    <a:pt x="1718" y="329"/>
                  </a:lnTo>
                  <a:lnTo>
                    <a:pt x="1572" y="146"/>
                  </a:lnTo>
                  <a:lnTo>
                    <a:pt x="1499" y="73"/>
                  </a:lnTo>
                  <a:lnTo>
                    <a:pt x="1426" y="37"/>
                  </a:lnTo>
                  <a:lnTo>
                    <a:pt x="1426" y="37"/>
                  </a:lnTo>
                  <a:lnTo>
                    <a:pt x="80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6011750" y="3153100"/>
              <a:ext cx="30175" cy="21050"/>
            </a:xfrm>
            <a:custGeom>
              <a:avLst/>
              <a:gdLst/>
              <a:ahLst/>
              <a:cxnLst/>
              <a:rect l="l" t="t" r="r" b="b"/>
              <a:pathLst>
                <a:path w="1207" h="842" extrusionOk="0">
                  <a:moveTo>
                    <a:pt x="476" y="0"/>
                  </a:moveTo>
                  <a:lnTo>
                    <a:pt x="293" y="37"/>
                  </a:lnTo>
                  <a:lnTo>
                    <a:pt x="74" y="147"/>
                  </a:lnTo>
                  <a:lnTo>
                    <a:pt x="1" y="841"/>
                  </a:lnTo>
                  <a:lnTo>
                    <a:pt x="914" y="841"/>
                  </a:lnTo>
                  <a:lnTo>
                    <a:pt x="1024" y="805"/>
                  </a:lnTo>
                  <a:lnTo>
                    <a:pt x="1097" y="768"/>
                  </a:lnTo>
                  <a:lnTo>
                    <a:pt x="1170" y="695"/>
                  </a:lnTo>
                  <a:lnTo>
                    <a:pt x="1207" y="622"/>
                  </a:lnTo>
                  <a:lnTo>
                    <a:pt x="1207" y="549"/>
                  </a:lnTo>
                  <a:lnTo>
                    <a:pt x="1170" y="402"/>
                  </a:lnTo>
                  <a:lnTo>
                    <a:pt x="1134" y="329"/>
                  </a:lnTo>
                  <a:lnTo>
                    <a:pt x="1061" y="256"/>
                  </a:lnTo>
                  <a:lnTo>
                    <a:pt x="768" y="74"/>
                  </a:lnTo>
                  <a:lnTo>
                    <a:pt x="622" y="37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6011750" y="3153100"/>
              <a:ext cx="30175" cy="21050"/>
            </a:xfrm>
            <a:custGeom>
              <a:avLst/>
              <a:gdLst/>
              <a:ahLst/>
              <a:cxnLst/>
              <a:rect l="l" t="t" r="r" b="b"/>
              <a:pathLst>
                <a:path w="1207" h="842" fill="none" extrusionOk="0">
                  <a:moveTo>
                    <a:pt x="476" y="0"/>
                  </a:moveTo>
                  <a:lnTo>
                    <a:pt x="476" y="0"/>
                  </a:lnTo>
                  <a:lnTo>
                    <a:pt x="293" y="37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1" y="841"/>
                  </a:lnTo>
                  <a:lnTo>
                    <a:pt x="1" y="841"/>
                  </a:lnTo>
                  <a:lnTo>
                    <a:pt x="549" y="841"/>
                  </a:lnTo>
                  <a:lnTo>
                    <a:pt x="549" y="841"/>
                  </a:lnTo>
                  <a:lnTo>
                    <a:pt x="914" y="841"/>
                  </a:lnTo>
                  <a:lnTo>
                    <a:pt x="914" y="841"/>
                  </a:lnTo>
                  <a:lnTo>
                    <a:pt x="1024" y="805"/>
                  </a:lnTo>
                  <a:lnTo>
                    <a:pt x="1097" y="768"/>
                  </a:lnTo>
                  <a:lnTo>
                    <a:pt x="1170" y="695"/>
                  </a:lnTo>
                  <a:lnTo>
                    <a:pt x="1207" y="622"/>
                  </a:lnTo>
                  <a:lnTo>
                    <a:pt x="1207" y="622"/>
                  </a:lnTo>
                  <a:lnTo>
                    <a:pt x="1207" y="549"/>
                  </a:lnTo>
                  <a:lnTo>
                    <a:pt x="1170" y="402"/>
                  </a:lnTo>
                  <a:lnTo>
                    <a:pt x="1134" y="329"/>
                  </a:lnTo>
                  <a:lnTo>
                    <a:pt x="1061" y="256"/>
                  </a:lnTo>
                  <a:lnTo>
                    <a:pt x="1061" y="256"/>
                  </a:lnTo>
                  <a:lnTo>
                    <a:pt x="768" y="74"/>
                  </a:lnTo>
                  <a:lnTo>
                    <a:pt x="622" y="37"/>
                  </a:lnTo>
                  <a:lnTo>
                    <a:pt x="47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3871675" y="3486625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1133" y="1"/>
                  </a:moveTo>
                  <a:lnTo>
                    <a:pt x="951" y="37"/>
                  </a:lnTo>
                  <a:lnTo>
                    <a:pt x="731" y="74"/>
                  </a:lnTo>
                  <a:lnTo>
                    <a:pt x="585" y="147"/>
                  </a:lnTo>
                  <a:lnTo>
                    <a:pt x="402" y="220"/>
                  </a:lnTo>
                  <a:lnTo>
                    <a:pt x="293" y="330"/>
                  </a:lnTo>
                  <a:lnTo>
                    <a:pt x="183" y="476"/>
                  </a:lnTo>
                  <a:lnTo>
                    <a:pt x="73" y="659"/>
                  </a:lnTo>
                  <a:lnTo>
                    <a:pt x="0" y="841"/>
                  </a:lnTo>
                  <a:lnTo>
                    <a:pt x="110" y="988"/>
                  </a:lnTo>
                  <a:lnTo>
                    <a:pt x="183" y="1061"/>
                  </a:lnTo>
                  <a:lnTo>
                    <a:pt x="293" y="1097"/>
                  </a:lnTo>
                  <a:lnTo>
                    <a:pt x="366" y="1134"/>
                  </a:lnTo>
                  <a:lnTo>
                    <a:pt x="512" y="1097"/>
                  </a:lnTo>
                  <a:lnTo>
                    <a:pt x="658" y="1024"/>
                  </a:lnTo>
                  <a:lnTo>
                    <a:pt x="841" y="951"/>
                  </a:lnTo>
                  <a:lnTo>
                    <a:pt x="951" y="841"/>
                  </a:lnTo>
                  <a:lnTo>
                    <a:pt x="1024" y="732"/>
                  </a:lnTo>
                  <a:lnTo>
                    <a:pt x="1097" y="586"/>
                  </a:lnTo>
                  <a:lnTo>
                    <a:pt x="1133" y="476"/>
                  </a:lnTo>
                  <a:lnTo>
                    <a:pt x="1133" y="330"/>
                  </a:lnTo>
                  <a:lnTo>
                    <a:pt x="113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3871675" y="3486625"/>
              <a:ext cx="28350" cy="28350"/>
            </a:xfrm>
            <a:custGeom>
              <a:avLst/>
              <a:gdLst/>
              <a:ahLst/>
              <a:cxnLst/>
              <a:rect l="l" t="t" r="r" b="b"/>
              <a:pathLst>
                <a:path w="1134" h="1134" fill="none" extrusionOk="0">
                  <a:moveTo>
                    <a:pt x="1133" y="1"/>
                  </a:moveTo>
                  <a:lnTo>
                    <a:pt x="1133" y="1"/>
                  </a:lnTo>
                  <a:lnTo>
                    <a:pt x="951" y="37"/>
                  </a:lnTo>
                  <a:lnTo>
                    <a:pt x="731" y="74"/>
                  </a:lnTo>
                  <a:lnTo>
                    <a:pt x="585" y="147"/>
                  </a:lnTo>
                  <a:lnTo>
                    <a:pt x="402" y="220"/>
                  </a:lnTo>
                  <a:lnTo>
                    <a:pt x="293" y="330"/>
                  </a:lnTo>
                  <a:lnTo>
                    <a:pt x="183" y="476"/>
                  </a:lnTo>
                  <a:lnTo>
                    <a:pt x="73" y="659"/>
                  </a:lnTo>
                  <a:lnTo>
                    <a:pt x="0" y="841"/>
                  </a:lnTo>
                  <a:lnTo>
                    <a:pt x="0" y="841"/>
                  </a:lnTo>
                  <a:lnTo>
                    <a:pt x="110" y="988"/>
                  </a:lnTo>
                  <a:lnTo>
                    <a:pt x="183" y="1061"/>
                  </a:lnTo>
                  <a:lnTo>
                    <a:pt x="293" y="1097"/>
                  </a:lnTo>
                  <a:lnTo>
                    <a:pt x="366" y="1134"/>
                  </a:lnTo>
                  <a:lnTo>
                    <a:pt x="366" y="1134"/>
                  </a:lnTo>
                  <a:lnTo>
                    <a:pt x="512" y="1097"/>
                  </a:lnTo>
                  <a:lnTo>
                    <a:pt x="658" y="1024"/>
                  </a:lnTo>
                  <a:lnTo>
                    <a:pt x="658" y="1024"/>
                  </a:lnTo>
                  <a:lnTo>
                    <a:pt x="841" y="951"/>
                  </a:lnTo>
                  <a:lnTo>
                    <a:pt x="951" y="841"/>
                  </a:lnTo>
                  <a:lnTo>
                    <a:pt x="1024" y="732"/>
                  </a:lnTo>
                  <a:lnTo>
                    <a:pt x="1097" y="586"/>
                  </a:lnTo>
                  <a:lnTo>
                    <a:pt x="1133" y="476"/>
                  </a:lnTo>
                  <a:lnTo>
                    <a:pt x="1133" y="330"/>
                  </a:lnTo>
                  <a:lnTo>
                    <a:pt x="113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3900000" y="34866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6268525" y="4473525"/>
              <a:ext cx="28350" cy="31100"/>
            </a:xfrm>
            <a:custGeom>
              <a:avLst/>
              <a:gdLst/>
              <a:ahLst/>
              <a:cxnLst/>
              <a:rect l="l" t="t" r="r" b="b"/>
              <a:pathLst>
                <a:path w="1134" h="1244" extrusionOk="0">
                  <a:moveTo>
                    <a:pt x="110" y="0"/>
                  </a:moveTo>
                  <a:lnTo>
                    <a:pt x="1" y="183"/>
                  </a:lnTo>
                  <a:lnTo>
                    <a:pt x="37" y="329"/>
                  </a:lnTo>
                  <a:lnTo>
                    <a:pt x="74" y="476"/>
                  </a:lnTo>
                  <a:lnTo>
                    <a:pt x="183" y="622"/>
                  </a:lnTo>
                  <a:lnTo>
                    <a:pt x="293" y="731"/>
                  </a:lnTo>
                  <a:lnTo>
                    <a:pt x="366" y="878"/>
                  </a:lnTo>
                  <a:lnTo>
                    <a:pt x="366" y="987"/>
                  </a:lnTo>
                  <a:lnTo>
                    <a:pt x="293" y="1170"/>
                  </a:lnTo>
                  <a:lnTo>
                    <a:pt x="476" y="1243"/>
                  </a:lnTo>
                  <a:lnTo>
                    <a:pt x="768" y="1243"/>
                  </a:lnTo>
                  <a:lnTo>
                    <a:pt x="878" y="1170"/>
                  </a:lnTo>
                  <a:lnTo>
                    <a:pt x="951" y="1097"/>
                  </a:lnTo>
                  <a:lnTo>
                    <a:pt x="1024" y="987"/>
                  </a:lnTo>
                  <a:lnTo>
                    <a:pt x="1097" y="768"/>
                  </a:lnTo>
                  <a:lnTo>
                    <a:pt x="1134" y="695"/>
                  </a:lnTo>
                  <a:lnTo>
                    <a:pt x="1097" y="622"/>
                  </a:lnTo>
                  <a:lnTo>
                    <a:pt x="695" y="220"/>
                  </a:lnTo>
                  <a:lnTo>
                    <a:pt x="585" y="147"/>
                  </a:lnTo>
                  <a:lnTo>
                    <a:pt x="439" y="74"/>
                  </a:lnTo>
                  <a:lnTo>
                    <a:pt x="293" y="37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6268525" y="4473525"/>
              <a:ext cx="28350" cy="31100"/>
            </a:xfrm>
            <a:custGeom>
              <a:avLst/>
              <a:gdLst/>
              <a:ahLst/>
              <a:cxnLst/>
              <a:rect l="l" t="t" r="r" b="b"/>
              <a:pathLst>
                <a:path w="1134" h="1244" fill="none" extrusionOk="0">
                  <a:moveTo>
                    <a:pt x="147" y="0"/>
                  </a:moveTo>
                  <a:lnTo>
                    <a:pt x="147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" y="183"/>
                  </a:lnTo>
                  <a:lnTo>
                    <a:pt x="37" y="329"/>
                  </a:lnTo>
                  <a:lnTo>
                    <a:pt x="74" y="476"/>
                  </a:lnTo>
                  <a:lnTo>
                    <a:pt x="183" y="622"/>
                  </a:lnTo>
                  <a:lnTo>
                    <a:pt x="293" y="731"/>
                  </a:lnTo>
                  <a:lnTo>
                    <a:pt x="366" y="878"/>
                  </a:lnTo>
                  <a:lnTo>
                    <a:pt x="366" y="987"/>
                  </a:lnTo>
                  <a:lnTo>
                    <a:pt x="293" y="1170"/>
                  </a:lnTo>
                  <a:lnTo>
                    <a:pt x="293" y="1170"/>
                  </a:lnTo>
                  <a:lnTo>
                    <a:pt x="476" y="1243"/>
                  </a:lnTo>
                  <a:lnTo>
                    <a:pt x="622" y="1243"/>
                  </a:lnTo>
                  <a:lnTo>
                    <a:pt x="622" y="1243"/>
                  </a:lnTo>
                  <a:lnTo>
                    <a:pt x="768" y="1243"/>
                  </a:lnTo>
                  <a:lnTo>
                    <a:pt x="878" y="1170"/>
                  </a:lnTo>
                  <a:lnTo>
                    <a:pt x="951" y="1097"/>
                  </a:lnTo>
                  <a:lnTo>
                    <a:pt x="1024" y="987"/>
                  </a:lnTo>
                  <a:lnTo>
                    <a:pt x="1024" y="987"/>
                  </a:lnTo>
                  <a:lnTo>
                    <a:pt x="1097" y="768"/>
                  </a:lnTo>
                  <a:lnTo>
                    <a:pt x="1134" y="695"/>
                  </a:lnTo>
                  <a:lnTo>
                    <a:pt x="1097" y="622"/>
                  </a:lnTo>
                  <a:lnTo>
                    <a:pt x="1097" y="622"/>
                  </a:lnTo>
                  <a:lnTo>
                    <a:pt x="695" y="220"/>
                  </a:lnTo>
                  <a:lnTo>
                    <a:pt x="585" y="147"/>
                  </a:lnTo>
                  <a:lnTo>
                    <a:pt x="439" y="74"/>
                  </a:lnTo>
                  <a:lnTo>
                    <a:pt x="293" y="37"/>
                  </a:lnTo>
                  <a:lnTo>
                    <a:pt x="14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7"/>
            <p:cNvSpPr/>
            <p:nvPr/>
          </p:nvSpPr>
          <p:spPr>
            <a:xfrm>
              <a:off x="5150050" y="3107400"/>
              <a:ext cx="20125" cy="27450"/>
            </a:xfrm>
            <a:custGeom>
              <a:avLst/>
              <a:gdLst/>
              <a:ahLst/>
              <a:cxnLst/>
              <a:rect l="l" t="t" r="r" b="b"/>
              <a:pathLst>
                <a:path w="805" h="1098" extrusionOk="0">
                  <a:moveTo>
                    <a:pt x="147" y="1"/>
                  </a:moveTo>
                  <a:lnTo>
                    <a:pt x="37" y="220"/>
                  </a:lnTo>
                  <a:lnTo>
                    <a:pt x="1" y="476"/>
                  </a:lnTo>
                  <a:lnTo>
                    <a:pt x="1" y="695"/>
                  </a:lnTo>
                  <a:lnTo>
                    <a:pt x="37" y="805"/>
                  </a:lnTo>
                  <a:lnTo>
                    <a:pt x="110" y="915"/>
                  </a:lnTo>
                  <a:lnTo>
                    <a:pt x="183" y="988"/>
                  </a:lnTo>
                  <a:lnTo>
                    <a:pt x="293" y="1061"/>
                  </a:lnTo>
                  <a:lnTo>
                    <a:pt x="439" y="1097"/>
                  </a:lnTo>
                  <a:lnTo>
                    <a:pt x="549" y="1097"/>
                  </a:lnTo>
                  <a:lnTo>
                    <a:pt x="622" y="1061"/>
                  </a:lnTo>
                  <a:lnTo>
                    <a:pt x="695" y="988"/>
                  </a:lnTo>
                  <a:lnTo>
                    <a:pt x="768" y="878"/>
                  </a:lnTo>
                  <a:lnTo>
                    <a:pt x="805" y="768"/>
                  </a:lnTo>
                  <a:lnTo>
                    <a:pt x="805" y="403"/>
                  </a:lnTo>
                  <a:lnTo>
                    <a:pt x="805" y="37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7"/>
            <p:cNvSpPr/>
            <p:nvPr/>
          </p:nvSpPr>
          <p:spPr>
            <a:xfrm>
              <a:off x="5170150" y="3107400"/>
              <a:ext cx="25" cy="950"/>
            </a:xfrm>
            <a:custGeom>
              <a:avLst/>
              <a:gdLst/>
              <a:ahLst/>
              <a:cxnLst/>
              <a:rect l="l" t="t" r="r" b="b"/>
              <a:pathLst>
                <a:path w="1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5150050" y="3107400"/>
              <a:ext cx="20125" cy="27450"/>
            </a:xfrm>
            <a:custGeom>
              <a:avLst/>
              <a:gdLst/>
              <a:ahLst/>
              <a:cxnLst/>
              <a:rect l="l" t="t" r="r" b="b"/>
              <a:pathLst>
                <a:path w="805" h="1098" fill="none" extrusionOk="0">
                  <a:moveTo>
                    <a:pt x="147" y="1"/>
                  </a:moveTo>
                  <a:lnTo>
                    <a:pt x="147" y="1"/>
                  </a:lnTo>
                  <a:lnTo>
                    <a:pt x="37" y="220"/>
                  </a:lnTo>
                  <a:lnTo>
                    <a:pt x="1" y="476"/>
                  </a:lnTo>
                  <a:lnTo>
                    <a:pt x="1" y="695"/>
                  </a:lnTo>
                  <a:lnTo>
                    <a:pt x="37" y="805"/>
                  </a:lnTo>
                  <a:lnTo>
                    <a:pt x="110" y="915"/>
                  </a:lnTo>
                  <a:lnTo>
                    <a:pt x="110" y="915"/>
                  </a:lnTo>
                  <a:lnTo>
                    <a:pt x="183" y="988"/>
                  </a:lnTo>
                  <a:lnTo>
                    <a:pt x="293" y="1061"/>
                  </a:lnTo>
                  <a:lnTo>
                    <a:pt x="43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549" y="1097"/>
                  </a:lnTo>
                  <a:lnTo>
                    <a:pt x="622" y="1061"/>
                  </a:lnTo>
                  <a:lnTo>
                    <a:pt x="695" y="988"/>
                  </a:lnTo>
                  <a:lnTo>
                    <a:pt x="768" y="878"/>
                  </a:lnTo>
                  <a:lnTo>
                    <a:pt x="805" y="768"/>
                  </a:lnTo>
                  <a:lnTo>
                    <a:pt x="805" y="768"/>
                  </a:lnTo>
                  <a:lnTo>
                    <a:pt x="805" y="403"/>
                  </a:lnTo>
                  <a:lnTo>
                    <a:pt x="805" y="37"/>
                  </a:lnTo>
                  <a:lnTo>
                    <a:pt x="805" y="37"/>
                  </a:lnTo>
                  <a:lnTo>
                    <a:pt x="14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3706275" y="3078175"/>
              <a:ext cx="33825" cy="20125"/>
            </a:xfrm>
            <a:custGeom>
              <a:avLst/>
              <a:gdLst/>
              <a:ahLst/>
              <a:cxnLst/>
              <a:rect l="l" t="t" r="r" b="b"/>
              <a:pathLst>
                <a:path w="1353" h="805" extrusionOk="0">
                  <a:moveTo>
                    <a:pt x="1353" y="0"/>
                  </a:moveTo>
                  <a:lnTo>
                    <a:pt x="0" y="73"/>
                  </a:lnTo>
                  <a:lnTo>
                    <a:pt x="256" y="439"/>
                  </a:lnTo>
                  <a:lnTo>
                    <a:pt x="476" y="658"/>
                  </a:lnTo>
                  <a:lnTo>
                    <a:pt x="585" y="731"/>
                  </a:lnTo>
                  <a:lnTo>
                    <a:pt x="695" y="768"/>
                  </a:lnTo>
                  <a:lnTo>
                    <a:pt x="841" y="804"/>
                  </a:lnTo>
                  <a:lnTo>
                    <a:pt x="951" y="804"/>
                  </a:lnTo>
                  <a:lnTo>
                    <a:pt x="1280" y="768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3706275" y="3078175"/>
              <a:ext cx="33825" cy="20125"/>
            </a:xfrm>
            <a:custGeom>
              <a:avLst/>
              <a:gdLst/>
              <a:ahLst/>
              <a:cxnLst/>
              <a:rect l="l" t="t" r="r" b="b"/>
              <a:pathLst>
                <a:path w="1353" h="805" fill="none" extrusionOk="0">
                  <a:moveTo>
                    <a:pt x="1353" y="0"/>
                  </a:moveTo>
                  <a:lnTo>
                    <a:pt x="1353" y="0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256" y="439"/>
                  </a:lnTo>
                  <a:lnTo>
                    <a:pt x="476" y="658"/>
                  </a:lnTo>
                  <a:lnTo>
                    <a:pt x="585" y="731"/>
                  </a:lnTo>
                  <a:lnTo>
                    <a:pt x="695" y="768"/>
                  </a:lnTo>
                  <a:lnTo>
                    <a:pt x="841" y="804"/>
                  </a:lnTo>
                  <a:lnTo>
                    <a:pt x="951" y="804"/>
                  </a:lnTo>
                  <a:lnTo>
                    <a:pt x="951" y="804"/>
                  </a:lnTo>
                  <a:lnTo>
                    <a:pt x="1280" y="768"/>
                  </a:lnTo>
                  <a:lnTo>
                    <a:pt x="1280" y="768"/>
                  </a:lnTo>
                  <a:lnTo>
                    <a:pt x="135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6291375" y="4748575"/>
              <a:ext cx="39325" cy="27425"/>
            </a:xfrm>
            <a:custGeom>
              <a:avLst/>
              <a:gdLst/>
              <a:ahLst/>
              <a:cxnLst/>
              <a:rect l="l" t="t" r="r" b="b"/>
              <a:pathLst>
                <a:path w="1573" h="1097" extrusionOk="0">
                  <a:moveTo>
                    <a:pt x="1207" y="0"/>
                  </a:moveTo>
                  <a:lnTo>
                    <a:pt x="1060" y="37"/>
                  </a:lnTo>
                  <a:lnTo>
                    <a:pt x="878" y="110"/>
                  </a:lnTo>
                  <a:lnTo>
                    <a:pt x="768" y="183"/>
                  </a:lnTo>
                  <a:lnTo>
                    <a:pt x="622" y="220"/>
                  </a:lnTo>
                  <a:lnTo>
                    <a:pt x="439" y="256"/>
                  </a:lnTo>
                  <a:lnTo>
                    <a:pt x="329" y="329"/>
                  </a:lnTo>
                  <a:lnTo>
                    <a:pt x="220" y="402"/>
                  </a:lnTo>
                  <a:lnTo>
                    <a:pt x="147" y="512"/>
                  </a:lnTo>
                  <a:lnTo>
                    <a:pt x="73" y="622"/>
                  </a:lnTo>
                  <a:lnTo>
                    <a:pt x="37" y="768"/>
                  </a:lnTo>
                  <a:lnTo>
                    <a:pt x="0" y="1097"/>
                  </a:lnTo>
                  <a:lnTo>
                    <a:pt x="1572" y="293"/>
                  </a:lnTo>
                  <a:lnTo>
                    <a:pt x="1499" y="147"/>
                  </a:lnTo>
                  <a:lnTo>
                    <a:pt x="1389" y="74"/>
                  </a:lnTo>
                  <a:lnTo>
                    <a:pt x="1316" y="37"/>
                  </a:lnTo>
                  <a:lnTo>
                    <a:pt x="120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6291375" y="4748575"/>
              <a:ext cx="39325" cy="27425"/>
            </a:xfrm>
            <a:custGeom>
              <a:avLst/>
              <a:gdLst/>
              <a:ahLst/>
              <a:cxnLst/>
              <a:rect l="l" t="t" r="r" b="b"/>
              <a:pathLst>
                <a:path w="1573" h="1097" fill="none" extrusionOk="0">
                  <a:moveTo>
                    <a:pt x="1207" y="0"/>
                  </a:moveTo>
                  <a:lnTo>
                    <a:pt x="1207" y="0"/>
                  </a:lnTo>
                  <a:lnTo>
                    <a:pt x="1060" y="37"/>
                  </a:lnTo>
                  <a:lnTo>
                    <a:pt x="878" y="110"/>
                  </a:lnTo>
                  <a:lnTo>
                    <a:pt x="768" y="183"/>
                  </a:lnTo>
                  <a:lnTo>
                    <a:pt x="622" y="220"/>
                  </a:lnTo>
                  <a:lnTo>
                    <a:pt x="622" y="220"/>
                  </a:lnTo>
                  <a:lnTo>
                    <a:pt x="439" y="256"/>
                  </a:lnTo>
                  <a:lnTo>
                    <a:pt x="329" y="329"/>
                  </a:lnTo>
                  <a:lnTo>
                    <a:pt x="220" y="402"/>
                  </a:lnTo>
                  <a:lnTo>
                    <a:pt x="147" y="512"/>
                  </a:lnTo>
                  <a:lnTo>
                    <a:pt x="73" y="622"/>
                  </a:lnTo>
                  <a:lnTo>
                    <a:pt x="37" y="768"/>
                  </a:lnTo>
                  <a:lnTo>
                    <a:pt x="0" y="1097"/>
                  </a:lnTo>
                  <a:lnTo>
                    <a:pt x="0" y="1097"/>
                  </a:lnTo>
                  <a:lnTo>
                    <a:pt x="1572" y="293"/>
                  </a:lnTo>
                  <a:lnTo>
                    <a:pt x="1572" y="293"/>
                  </a:lnTo>
                  <a:lnTo>
                    <a:pt x="1499" y="147"/>
                  </a:lnTo>
                  <a:lnTo>
                    <a:pt x="1389" y="74"/>
                  </a:lnTo>
                  <a:lnTo>
                    <a:pt x="1316" y="37"/>
                  </a:lnTo>
                  <a:lnTo>
                    <a:pt x="120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3116875" y="3729700"/>
              <a:ext cx="14650" cy="37500"/>
            </a:xfrm>
            <a:custGeom>
              <a:avLst/>
              <a:gdLst/>
              <a:ahLst/>
              <a:cxnLst/>
              <a:rect l="l" t="t" r="r" b="b"/>
              <a:pathLst>
                <a:path w="586" h="1500" extrusionOk="0">
                  <a:moveTo>
                    <a:pt x="257" y="0"/>
                  </a:moveTo>
                  <a:lnTo>
                    <a:pt x="37" y="37"/>
                  </a:lnTo>
                  <a:lnTo>
                    <a:pt x="1" y="439"/>
                  </a:lnTo>
                  <a:lnTo>
                    <a:pt x="1" y="805"/>
                  </a:lnTo>
                  <a:lnTo>
                    <a:pt x="37" y="1170"/>
                  </a:lnTo>
                  <a:lnTo>
                    <a:pt x="147" y="1499"/>
                  </a:lnTo>
                  <a:lnTo>
                    <a:pt x="220" y="1316"/>
                  </a:lnTo>
                  <a:lnTo>
                    <a:pt x="293" y="1170"/>
                  </a:lnTo>
                  <a:lnTo>
                    <a:pt x="476" y="805"/>
                  </a:lnTo>
                  <a:lnTo>
                    <a:pt x="549" y="622"/>
                  </a:lnTo>
                  <a:lnTo>
                    <a:pt x="586" y="439"/>
                  </a:lnTo>
                  <a:lnTo>
                    <a:pt x="586" y="256"/>
                  </a:lnTo>
                  <a:lnTo>
                    <a:pt x="512" y="37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3116875" y="3729700"/>
              <a:ext cx="14650" cy="37500"/>
            </a:xfrm>
            <a:custGeom>
              <a:avLst/>
              <a:gdLst/>
              <a:ahLst/>
              <a:cxnLst/>
              <a:rect l="l" t="t" r="r" b="b"/>
              <a:pathLst>
                <a:path w="586" h="1500" fill="none" extrusionOk="0">
                  <a:moveTo>
                    <a:pt x="257" y="0"/>
                  </a:moveTo>
                  <a:lnTo>
                    <a:pt x="257" y="0"/>
                  </a:lnTo>
                  <a:lnTo>
                    <a:pt x="37" y="37"/>
                  </a:lnTo>
                  <a:lnTo>
                    <a:pt x="37" y="37"/>
                  </a:lnTo>
                  <a:lnTo>
                    <a:pt x="1" y="439"/>
                  </a:lnTo>
                  <a:lnTo>
                    <a:pt x="1" y="805"/>
                  </a:lnTo>
                  <a:lnTo>
                    <a:pt x="37" y="1170"/>
                  </a:lnTo>
                  <a:lnTo>
                    <a:pt x="147" y="1499"/>
                  </a:lnTo>
                  <a:lnTo>
                    <a:pt x="147" y="1499"/>
                  </a:lnTo>
                  <a:lnTo>
                    <a:pt x="220" y="1316"/>
                  </a:lnTo>
                  <a:lnTo>
                    <a:pt x="293" y="1170"/>
                  </a:lnTo>
                  <a:lnTo>
                    <a:pt x="476" y="805"/>
                  </a:lnTo>
                  <a:lnTo>
                    <a:pt x="549" y="622"/>
                  </a:lnTo>
                  <a:lnTo>
                    <a:pt x="586" y="439"/>
                  </a:lnTo>
                  <a:lnTo>
                    <a:pt x="586" y="256"/>
                  </a:lnTo>
                  <a:lnTo>
                    <a:pt x="512" y="37"/>
                  </a:lnTo>
                  <a:lnTo>
                    <a:pt x="512" y="37"/>
                  </a:lnTo>
                  <a:lnTo>
                    <a:pt x="293" y="0"/>
                  </a:lnTo>
                  <a:lnTo>
                    <a:pt x="293" y="0"/>
                  </a:lnTo>
                  <a:lnTo>
                    <a:pt x="25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6344375" y="4605100"/>
              <a:ext cx="19200" cy="35675"/>
            </a:xfrm>
            <a:custGeom>
              <a:avLst/>
              <a:gdLst/>
              <a:ahLst/>
              <a:cxnLst/>
              <a:rect l="l" t="t" r="r" b="b"/>
              <a:pathLst>
                <a:path w="768" h="1427" extrusionOk="0">
                  <a:moveTo>
                    <a:pt x="293" y="1"/>
                  </a:moveTo>
                  <a:lnTo>
                    <a:pt x="73" y="403"/>
                  </a:lnTo>
                  <a:lnTo>
                    <a:pt x="37" y="549"/>
                  </a:lnTo>
                  <a:lnTo>
                    <a:pt x="0" y="695"/>
                  </a:lnTo>
                  <a:lnTo>
                    <a:pt x="37" y="842"/>
                  </a:lnTo>
                  <a:lnTo>
                    <a:pt x="110" y="1024"/>
                  </a:lnTo>
                  <a:lnTo>
                    <a:pt x="329" y="1426"/>
                  </a:lnTo>
                  <a:lnTo>
                    <a:pt x="768" y="47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6344375" y="4605100"/>
              <a:ext cx="19200" cy="35675"/>
            </a:xfrm>
            <a:custGeom>
              <a:avLst/>
              <a:gdLst/>
              <a:ahLst/>
              <a:cxnLst/>
              <a:rect l="l" t="t" r="r" b="b"/>
              <a:pathLst>
                <a:path w="768" h="1427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73" y="403"/>
                  </a:lnTo>
                  <a:lnTo>
                    <a:pt x="37" y="549"/>
                  </a:lnTo>
                  <a:lnTo>
                    <a:pt x="0" y="695"/>
                  </a:lnTo>
                  <a:lnTo>
                    <a:pt x="37" y="842"/>
                  </a:lnTo>
                  <a:lnTo>
                    <a:pt x="110" y="1024"/>
                  </a:lnTo>
                  <a:lnTo>
                    <a:pt x="329" y="1426"/>
                  </a:lnTo>
                  <a:lnTo>
                    <a:pt x="329" y="1426"/>
                  </a:lnTo>
                  <a:lnTo>
                    <a:pt x="768" y="476"/>
                  </a:lnTo>
                  <a:lnTo>
                    <a:pt x="768" y="476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7"/>
            <p:cNvSpPr/>
            <p:nvPr/>
          </p:nvSpPr>
          <p:spPr>
            <a:xfrm>
              <a:off x="2794325" y="3377900"/>
              <a:ext cx="29250" cy="21950"/>
            </a:xfrm>
            <a:custGeom>
              <a:avLst/>
              <a:gdLst/>
              <a:ahLst/>
              <a:cxnLst/>
              <a:rect l="l" t="t" r="r" b="b"/>
              <a:pathLst>
                <a:path w="1170" h="878" extrusionOk="0">
                  <a:moveTo>
                    <a:pt x="548" y="0"/>
                  </a:moveTo>
                  <a:lnTo>
                    <a:pt x="293" y="37"/>
                  </a:lnTo>
                  <a:lnTo>
                    <a:pt x="0" y="183"/>
                  </a:lnTo>
                  <a:lnTo>
                    <a:pt x="110" y="256"/>
                  </a:lnTo>
                  <a:lnTo>
                    <a:pt x="219" y="366"/>
                  </a:lnTo>
                  <a:lnTo>
                    <a:pt x="402" y="585"/>
                  </a:lnTo>
                  <a:lnTo>
                    <a:pt x="512" y="695"/>
                  </a:lnTo>
                  <a:lnTo>
                    <a:pt x="585" y="804"/>
                  </a:lnTo>
                  <a:lnTo>
                    <a:pt x="731" y="841"/>
                  </a:lnTo>
                  <a:lnTo>
                    <a:pt x="877" y="877"/>
                  </a:lnTo>
                  <a:lnTo>
                    <a:pt x="1024" y="877"/>
                  </a:lnTo>
                  <a:lnTo>
                    <a:pt x="1170" y="804"/>
                  </a:lnTo>
                  <a:lnTo>
                    <a:pt x="1024" y="439"/>
                  </a:lnTo>
                  <a:lnTo>
                    <a:pt x="877" y="183"/>
                  </a:lnTo>
                  <a:lnTo>
                    <a:pt x="731" y="37"/>
                  </a:lnTo>
                  <a:lnTo>
                    <a:pt x="621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7"/>
            <p:cNvSpPr/>
            <p:nvPr/>
          </p:nvSpPr>
          <p:spPr>
            <a:xfrm>
              <a:off x="2794325" y="3377900"/>
              <a:ext cx="29250" cy="21950"/>
            </a:xfrm>
            <a:custGeom>
              <a:avLst/>
              <a:gdLst/>
              <a:ahLst/>
              <a:cxnLst/>
              <a:rect l="l" t="t" r="r" b="b"/>
              <a:pathLst>
                <a:path w="1170" h="878" fill="none" extrusionOk="0">
                  <a:moveTo>
                    <a:pt x="548" y="0"/>
                  </a:moveTo>
                  <a:lnTo>
                    <a:pt x="548" y="0"/>
                  </a:lnTo>
                  <a:lnTo>
                    <a:pt x="293" y="37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110" y="256"/>
                  </a:lnTo>
                  <a:lnTo>
                    <a:pt x="219" y="366"/>
                  </a:lnTo>
                  <a:lnTo>
                    <a:pt x="402" y="585"/>
                  </a:lnTo>
                  <a:lnTo>
                    <a:pt x="512" y="695"/>
                  </a:lnTo>
                  <a:lnTo>
                    <a:pt x="585" y="804"/>
                  </a:lnTo>
                  <a:lnTo>
                    <a:pt x="731" y="841"/>
                  </a:lnTo>
                  <a:lnTo>
                    <a:pt x="877" y="877"/>
                  </a:lnTo>
                  <a:lnTo>
                    <a:pt x="877" y="877"/>
                  </a:lnTo>
                  <a:lnTo>
                    <a:pt x="1024" y="877"/>
                  </a:lnTo>
                  <a:lnTo>
                    <a:pt x="1170" y="804"/>
                  </a:lnTo>
                  <a:lnTo>
                    <a:pt x="1170" y="804"/>
                  </a:lnTo>
                  <a:lnTo>
                    <a:pt x="1024" y="439"/>
                  </a:lnTo>
                  <a:lnTo>
                    <a:pt x="877" y="183"/>
                  </a:lnTo>
                  <a:lnTo>
                    <a:pt x="731" y="37"/>
                  </a:lnTo>
                  <a:lnTo>
                    <a:pt x="621" y="0"/>
                  </a:lnTo>
                  <a:lnTo>
                    <a:pt x="548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7"/>
            <p:cNvSpPr/>
            <p:nvPr/>
          </p:nvSpPr>
          <p:spPr>
            <a:xfrm>
              <a:off x="3829625" y="3157675"/>
              <a:ext cx="25625" cy="17375"/>
            </a:xfrm>
            <a:custGeom>
              <a:avLst/>
              <a:gdLst/>
              <a:ahLst/>
              <a:cxnLst/>
              <a:rect l="l" t="t" r="r" b="b"/>
              <a:pathLst>
                <a:path w="1025" h="695" extrusionOk="0">
                  <a:moveTo>
                    <a:pt x="293" y="0"/>
                  </a:moveTo>
                  <a:lnTo>
                    <a:pt x="184" y="37"/>
                  </a:lnTo>
                  <a:lnTo>
                    <a:pt x="74" y="146"/>
                  </a:lnTo>
                  <a:lnTo>
                    <a:pt x="1" y="256"/>
                  </a:lnTo>
                  <a:lnTo>
                    <a:pt x="147" y="439"/>
                  </a:lnTo>
                  <a:lnTo>
                    <a:pt x="293" y="585"/>
                  </a:lnTo>
                  <a:lnTo>
                    <a:pt x="403" y="658"/>
                  </a:lnTo>
                  <a:lnTo>
                    <a:pt x="549" y="695"/>
                  </a:lnTo>
                  <a:lnTo>
                    <a:pt x="768" y="658"/>
                  </a:lnTo>
                  <a:lnTo>
                    <a:pt x="1024" y="585"/>
                  </a:lnTo>
                  <a:lnTo>
                    <a:pt x="1024" y="402"/>
                  </a:lnTo>
                  <a:lnTo>
                    <a:pt x="951" y="219"/>
                  </a:lnTo>
                  <a:lnTo>
                    <a:pt x="842" y="110"/>
                  </a:lnTo>
                  <a:lnTo>
                    <a:pt x="659" y="37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7"/>
            <p:cNvSpPr/>
            <p:nvPr/>
          </p:nvSpPr>
          <p:spPr>
            <a:xfrm>
              <a:off x="3829625" y="3157675"/>
              <a:ext cx="25625" cy="17375"/>
            </a:xfrm>
            <a:custGeom>
              <a:avLst/>
              <a:gdLst/>
              <a:ahLst/>
              <a:cxnLst/>
              <a:rect l="l" t="t" r="r" b="b"/>
              <a:pathLst>
                <a:path w="1025" h="695" fill="none" extrusionOk="0">
                  <a:moveTo>
                    <a:pt x="403" y="0"/>
                  </a:moveTo>
                  <a:lnTo>
                    <a:pt x="403" y="0"/>
                  </a:lnTo>
                  <a:lnTo>
                    <a:pt x="293" y="0"/>
                  </a:lnTo>
                  <a:lnTo>
                    <a:pt x="184" y="37"/>
                  </a:lnTo>
                  <a:lnTo>
                    <a:pt x="74" y="146"/>
                  </a:lnTo>
                  <a:lnTo>
                    <a:pt x="1" y="256"/>
                  </a:lnTo>
                  <a:lnTo>
                    <a:pt x="1" y="256"/>
                  </a:lnTo>
                  <a:lnTo>
                    <a:pt x="147" y="439"/>
                  </a:lnTo>
                  <a:lnTo>
                    <a:pt x="293" y="585"/>
                  </a:lnTo>
                  <a:lnTo>
                    <a:pt x="403" y="658"/>
                  </a:lnTo>
                  <a:lnTo>
                    <a:pt x="549" y="695"/>
                  </a:lnTo>
                  <a:lnTo>
                    <a:pt x="549" y="695"/>
                  </a:lnTo>
                  <a:lnTo>
                    <a:pt x="768" y="658"/>
                  </a:lnTo>
                  <a:lnTo>
                    <a:pt x="1024" y="585"/>
                  </a:lnTo>
                  <a:lnTo>
                    <a:pt x="1024" y="585"/>
                  </a:lnTo>
                  <a:lnTo>
                    <a:pt x="1024" y="402"/>
                  </a:lnTo>
                  <a:lnTo>
                    <a:pt x="951" y="219"/>
                  </a:lnTo>
                  <a:lnTo>
                    <a:pt x="842" y="110"/>
                  </a:lnTo>
                  <a:lnTo>
                    <a:pt x="659" y="37"/>
                  </a:lnTo>
                  <a:lnTo>
                    <a:pt x="659" y="37"/>
                  </a:lnTo>
                  <a:lnTo>
                    <a:pt x="40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7"/>
            <p:cNvSpPr/>
            <p:nvPr/>
          </p:nvSpPr>
          <p:spPr>
            <a:xfrm>
              <a:off x="6811325" y="4927675"/>
              <a:ext cx="26525" cy="26525"/>
            </a:xfrm>
            <a:custGeom>
              <a:avLst/>
              <a:gdLst/>
              <a:ahLst/>
              <a:cxnLst/>
              <a:rect l="l" t="t" r="r" b="b"/>
              <a:pathLst>
                <a:path w="1061" h="1061" extrusionOk="0">
                  <a:moveTo>
                    <a:pt x="0" y="1"/>
                  </a:moveTo>
                  <a:lnTo>
                    <a:pt x="0" y="220"/>
                  </a:lnTo>
                  <a:lnTo>
                    <a:pt x="37" y="403"/>
                  </a:lnTo>
                  <a:lnTo>
                    <a:pt x="146" y="585"/>
                  </a:lnTo>
                  <a:lnTo>
                    <a:pt x="256" y="732"/>
                  </a:lnTo>
                  <a:lnTo>
                    <a:pt x="402" y="878"/>
                  </a:lnTo>
                  <a:lnTo>
                    <a:pt x="548" y="951"/>
                  </a:lnTo>
                  <a:lnTo>
                    <a:pt x="731" y="1024"/>
                  </a:lnTo>
                  <a:lnTo>
                    <a:pt x="914" y="1061"/>
                  </a:lnTo>
                  <a:lnTo>
                    <a:pt x="1060" y="1061"/>
                  </a:lnTo>
                  <a:lnTo>
                    <a:pt x="804" y="768"/>
                  </a:lnTo>
                  <a:lnTo>
                    <a:pt x="585" y="439"/>
                  </a:lnTo>
                  <a:lnTo>
                    <a:pt x="475" y="293"/>
                  </a:lnTo>
                  <a:lnTo>
                    <a:pt x="329" y="183"/>
                  </a:lnTo>
                  <a:lnTo>
                    <a:pt x="183" y="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7"/>
            <p:cNvSpPr/>
            <p:nvPr/>
          </p:nvSpPr>
          <p:spPr>
            <a:xfrm>
              <a:off x="6811325" y="4927675"/>
              <a:ext cx="26525" cy="26525"/>
            </a:xfrm>
            <a:custGeom>
              <a:avLst/>
              <a:gdLst/>
              <a:ahLst/>
              <a:cxnLst/>
              <a:rect l="l" t="t" r="r" b="b"/>
              <a:pathLst>
                <a:path w="1061" h="106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220"/>
                  </a:lnTo>
                  <a:lnTo>
                    <a:pt x="37" y="403"/>
                  </a:lnTo>
                  <a:lnTo>
                    <a:pt x="146" y="585"/>
                  </a:lnTo>
                  <a:lnTo>
                    <a:pt x="256" y="732"/>
                  </a:lnTo>
                  <a:lnTo>
                    <a:pt x="402" y="878"/>
                  </a:lnTo>
                  <a:lnTo>
                    <a:pt x="548" y="951"/>
                  </a:lnTo>
                  <a:lnTo>
                    <a:pt x="731" y="1024"/>
                  </a:lnTo>
                  <a:lnTo>
                    <a:pt x="914" y="1061"/>
                  </a:lnTo>
                  <a:lnTo>
                    <a:pt x="914" y="1061"/>
                  </a:lnTo>
                  <a:lnTo>
                    <a:pt x="1060" y="1061"/>
                  </a:lnTo>
                  <a:lnTo>
                    <a:pt x="1060" y="1061"/>
                  </a:lnTo>
                  <a:lnTo>
                    <a:pt x="804" y="768"/>
                  </a:lnTo>
                  <a:lnTo>
                    <a:pt x="585" y="439"/>
                  </a:lnTo>
                  <a:lnTo>
                    <a:pt x="475" y="293"/>
                  </a:lnTo>
                  <a:lnTo>
                    <a:pt x="329" y="183"/>
                  </a:lnTo>
                  <a:lnTo>
                    <a:pt x="183" y="74"/>
                  </a:lnTo>
                  <a:lnTo>
                    <a:pt x="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7"/>
            <p:cNvSpPr/>
            <p:nvPr/>
          </p:nvSpPr>
          <p:spPr>
            <a:xfrm>
              <a:off x="5170150" y="3087300"/>
              <a:ext cx="14650" cy="20125"/>
            </a:xfrm>
            <a:custGeom>
              <a:avLst/>
              <a:gdLst/>
              <a:ahLst/>
              <a:cxnLst/>
              <a:rect l="l" t="t" r="r" b="b"/>
              <a:pathLst>
                <a:path w="586" h="805" extrusionOk="0">
                  <a:moveTo>
                    <a:pt x="220" y="1"/>
                  </a:moveTo>
                  <a:lnTo>
                    <a:pt x="1" y="37"/>
                  </a:lnTo>
                  <a:lnTo>
                    <a:pt x="1" y="805"/>
                  </a:lnTo>
                  <a:lnTo>
                    <a:pt x="330" y="805"/>
                  </a:lnTo>
                  <a:lnTo>
                    <a:pt x="512" y="732"/>
                  </a:lnTo>
                  <a:lnTo>
                    <a:pt x="549" y="695"/>
                  </a:lnTo>
                  <a:lnTo>
                    <a:pt x="586" y="622"/>
                  </a:lnTo>
                  <a:lnTo>
                    <a:pt x="586" y="403"/>
                  </a:lnTo>
                  <a:lnTo>
                    <a:pt x="586" y="220"/>
                  </a:lnTo>
                  <a:lnTo>
                    <a:pt x="512" y="110"/>
                  </a:lnTo>
                  <a:lnTo>
                    <a:pt x="403" y="37"/>
                  </a:lnTo>
                  <a:lnTo>
                    <a:pt x="22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7"/>
            <p:cNvSpPr/>
            <p:nvPr/>
          </p:nvSpPr>
          <p:spPr>
            <a:xfrm>
              <a:off x="5170150" y="3107400"/>
              <a:ext cx="25" cy="950"/>
            </a:xfrm>
            <a:custGeom>
              <a:avLst/>
              <a:gdLst/>
              <a:ahLst/>
              <a:cxnLst/>
              <a:rect l="l" t="t" r="r" b="b"/>
              <a:pathLst>
                <a:path w="1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7"/>
            <p:cNvSpPr/>
            <p:nvPr/>
          </p:nvSpPr>
          <p:spPr>
            <a:xfrm>
              <a:off x="5170150" y="3087300"/>
              <a:ext cx="14650" cy="20125"/>
            </a:xfrm>
            <a:custGeom>
              <a:avLst/>
              <a:gdLst/>
              <a:ahLst/>
              <a:cxnLst/>
              <a:rect l="l" t="t" r="r" b="b"/>
              <a:pathLst>
                <a:path w="586" h="805" fill="none" extrusionOk="0">
                  <a:moveTo>
                    <a:pt x="220" y="1"/>
                  </a:moveTo>
                  <a:lnTo>
                    <a:pt x="220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1" y="805"/>
                  </a:lnTo>
                  <a:lnTo>
                    <a:pt x="1" y="805"/>
                  </a:lnTo>
                  <a:lnTo>
                    <a:pt x="330" y="805"/>
                  </a:lnTo>
                  <a:lnTo>
                    <a:pt x="512" y="732"/>
                  </a:lnTo>
                  <a:lnTo>
                    <a:pt x="549" y="695"/>
                  </a:lnTo>
                  <a:lnTo>
                    <a:pt x="586" y="622"/>
                  </a:lnTo>
                  <a:lnTo>
                    <a:pt x="586" y="403"/>
                  </a:lnTo>
                  <a:lnTo>
                    <a:pt x="586" y="403"/>
                  </a:lnTo>
                  <a:lnTo>
                    <a:pt x="586" y="220"/>
                  </a:lnTo>
                  <a:lnTo>
                    <a:pt x="512" y="110"/>
                  </a:lnTo>
                  <a:lnTo>
                    <a:pt x="403" y="37"/>
                  </a:lnTo>
                  <a:lnTo>
                    <a:pt x="22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5128125" y="3136650"/>
              <a:ext cx="20125" cy="17375"/>
            </a:xfrm>
            <a:custGeom>
              <a:avLst/>
              <a:gdLst/>
              <a:ahLst/>
              <a:cxnLst/>
              <a:rect l="l" t="t" r="r" b="b"/>
              <a:pathLst>
                <a:path w="805" h="695" extrusionOk="0">
                  <a:moveTo>
                    <a:pt x="512" y="1"/>
                  </a:moveTo>
                  <a:lnTo>
                    <a:pt x="402" y="37"/>
                  </a:lnTo>
                  <a:lnTo>
                    <a:pt x="293" y="74"/>
                  </a:lnTo>
                  <a:lnTo>
                    <a:pt x="183" y="147"/>
                  </a:lnTo>
                  <a:lnTo>
                    <a:pt x="74" y="256"/>
                  </a:lnTo>
                  <a:lnTo>
                    <a:pt x="0" y="403"/>
                  </a:lnTo>
                  <a:lnTo>
                    <a:pt x="0" y="476"/>
                  </a:lnTo>
                  <a:lnTo>
                    <a:pt x="37" y="549"/>
                  </a:lnTo>
                  <a:lnTo>
                    <a:pt x="74" y="622"/>
                  </a:lnTo>
                  <a:lnTo>
                    <a:pt x="147" y="658"/>
                  </a:lnTo>
                  <a:lnTo>
                    <a:pt x="293" y="695"/>
                  </a:lnTo>
                  <a:lnTo>
                    <a:pt x="329" y="695"/>
                  </a:lnTo>
                  <a:lnTo>
                    <a:pt x="512" y="658"/>
                  </a:lnTo>
                  <a:lnTo>
                    <a:pt x="585" y="622"/>
                  </a:lnTo>
                  <a:lnTo>
                    <a:pt x="658" y="549"/>
                  </a:lnTo>
                  <a:lnTo>
                    <a:pt x="768" y="366"/>
                  </a:lnTo>
                  <a:lnTo>
                    <a:pt x="805" y="74"/>
                  </a:lnTo>
                  <a:lnTo>
                    <a:pt x="658" y="37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5128125" y="3136650"/>
              <a:ext cx="20125" cy="17375"/>
            </a:xfrm>
            <a:custGeom>
              <a:avLst/>
              <a:gdLst/>
              <a:ahLst/>
              <a:cxnLst/>
              <a:rect l="l" t="t" r="r" b="b"/>
              <a:pathLst>
                <a:path w="805" h="695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402" y="37"/>
                  </a:lnTo>
                  <a:lnTo>
                    <a:pt x="293" y="74"/>
                  </a:lnTo>
                  <a:lnTo>
                    <a:pt x="183" y="147"/>
                  </a:lnTo>
                  <a:lnTo>
                    <a:pt x="74" y="256"/>
                  </a:lnTo>
                  <a:lnTo>
                    <a:pt x="74" y="256"/>
                  </a:lnTo>
                  <a:lnTo>
                    <a:pt x="0" y="403"/>
                  </a:lnTo>
                  <a:lnTo>
                    <a:pt x="0" y="476"/>
                  </a:lnTo>
                  <a:lnTo>
                    <a:pt x="37" y="549"/>
                  </a:lnTo>
                  <a:lnTo>
                    <a:pt x="37" y="549"/>
                  </a:lnTo>
                  <a:lnTo>
                    <a:pt x="74" y="622"/>
                  </a:lnTo>
                  <a:lnTo>
                    <a:pt x="147" y="658"/>
                  </a:lnTo>
                  <a:lnTo>
                    <a:pt x="293" y="695"/>
                  </a:lnTo>
                  <a:lnTo>
                    <a:pt x="293" y="695"/>
                  </a:lnTo>
                  <a:lnTo>
                    <a:pt x="329" y="695"/>
                  </a:lnTo>
                  <a:lnTo>
                    <a:pt x="329" y="695"/>
                  </a:lnTo>
                  <a:lnTo>
                    <a:pt x="512" y="658"/>
                  </a:lnTo>
                  <a:lnTo>
                    <a:pt x="585" y="622"/>
                  </a:lnTo>
                  <a:lnTo>
                    <a:pt x="658" y="549"/>
                  </a:lnTo>
                  <a:lnTo>
                    <a:pt x="768" y="366"/>
                  </a:lnTo>
                  <a:lnTo>
                    <a:pt x="805" y="74"/>
                  </a:lnTo>
                  <a:lnTo>
                    <a:pt x="805" y="74"/>
                  </a:lnTo>
                  <a:lnTo>
                    <a:pt x="658" y="37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7"/>
            <p:cNvSpPr/>
            <p:nvPr/>
          </p:nvSpPr>
          <p:spPr>
            <a:xfrm>
              <a:off x="6352600" y="4674550"/>
              <a:ext cx="30175" cy="9175"/>
            </a:xfrm>
            <a:custGeom>
              <a:avLst/>
              <a:gdLst/>
              <a:ahLst/>
              <a:cxnLst/>
              <a:rect l="l" t="t" r="r" b="b"/>
              <a:pathLst>
                <a:path w="1207" h="367" extrusionOk="0">
                  <a:moveTo>
                    <a:pt x="0" y="1"/>
                  </a:moveTo>
                  <a:lnTo>
                    <a:pt x="0" y="147"/>
                  </a:lnTo>
                  <a:lnTo>
                    <a:pt x="1206" y="366"/>
                  </a:lnTo>
                  <a:lnTo>
                    <a:pt x="120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7"/>
            <p:cNvSpPr/>
            <p:nvPr/>
          </p:nvSpPr>
          <p:spPr>
            <a:xfrm>
              <a:off x="6352600" y="4674550"/>
              <a:ext cx="30175" cy="9175"/>
            </a:xfrm>
            <a:custGeom>
              <a:avLst/>
              <a:gdLst/>
              <a:ahLst/>
              <a:cxnLst/>
              <a:rect l="l" t="t" r="r" b="b"/>
              <a:pathLst>
                <a:path w="1207" h="367" fill="none" extrusionOk="0">
                  <a:moveTo>
                    <a:pt x="1206" y="1"/>
                  </a:moveTo>
                  <a:lnTo>
                    <a:pt x="1206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206" y="366"/>
                  </a:lnTo>
                  <a:lnTo>
                    <a:pt x="1206" y="366"/>
                  </a:lnTo>
                  <a:lnTo>
                    <a:pt x="120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7"/>
            <p:cNvSpPr/>
            <p:nvPr/>
          </p:nvSpPr>
          <p:spPr>
            <a:xfrm>
              <a:off x="5169250" y="349760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extrusionOk="0">
                  <a:moveTo>
                    <a:pt x="256" y="0"/>
                  </a:moveTo>
                  <a:lnTo>
                    <a:pt x="110" y="183"/>
                  </a:lnTo>
                  <a:lnTo>
                    <a:pt x="37" y="293"/>
                  </a:lnTo>
                  <a:lnTo>
                    <a:pt x="0" y="402"/>
                  </a:lnTo>
                  <a:lnTo>
                    <a:pt x="0" y="512"/>
                  </a:lnTo>
                  <a:lnTo>
                    <a:pt x="0" y="658"/>
                  </a:lnTo>
                  <a:lnTo>
                    <a:pt x="73" y="768"/>
                  </a:lnTo>
                  <a:lnTo>
                    <a:pt x="146" y="768"/>
                  </a:lnTo>
                  <a:lnTo>
                    <a:pt x="220" y="804"/>
                  </a:lnTo>
                  <a:lnTo>
                    <a:pt x="256" y="804"/>
                  </a:lnTo>
                  <a:lnTo>
                    <a:pt x="366" y="731"/>
                  </a:lnTo>
                  <a:lnTo>
                    <a:pt x="512" y="658"/>
                  </a:lnTo>
                  <a:lnTo>
                    <a:pt x="804" y="366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5169250" y="3497600"/>
              <a:ext cx="20125" cy="20125"/>
            </a:xfrm>
            <a:custGeom>
              <a:avLst/>
              <a:gdLst/>
              <a:ahLst/>
              <a:cxnLst/>
              <a:rect l="l" t="t" r="r" b="b"/>
              <a:pathLst>
                <a:path w="805" h="805" fill="none" extrusionOk="0">
                  <a:moveTo>
                    <a:pt x="256" y="0"/>
                  </a:moveTo>
                  <a:lnTo>
                    <a:pt x="256" y="0"/>
                  </a:lnTo>
                  <a:lnTo>
                    <a:pt x="110" y="183"/>
                  </a:lnTo>
                  <a:lnTo>
                    <a:pt x="37" y="293"/>
                  </a:lnTo>
                  <a:lnTo>
                    <a:pt x="0" y="402"/>
                  </a:lnTo>
                  <a:lnTo>
                    <a:pt x="0" y="402"/>
                  </a:lnTo>
                  <a:lnTo>
                    <a:pt x="0" y="512"/>
                  </a:lnTo>
                  <a:lnTo>
                    <a:pt x="0" y="658"/>
                  </a:lnTo>
                  <a:lnTo>
                    <a:pt x="73" y="768"/>
                  </a:lnTo>
                  <a:lnTo>
                    <a:pt x="146" y="768"/>
                  </a:lnTo>
                  <a:lnTo>
                    <a:pt x="220" y="804"/>
                  </a:lnTo>
                  <a:lnTo>
                    <a:pt x="220" y="804"/>
                  </a:lnTo>
                  <a:lnTo>
                    <a:pt x="256" y="804"/>
                  </a:lnTo>
                  <a:lnTo>
                    <a:pt x="256" y="804"/>
                  </a:lnTo>
                  <a:lnTo>
                    <a:pt x="366" y="731"/>
                  </a:lnTo>
                  <a:lnTo>
                    <a:pt x="512" y="658"/>
                  </a:lnTo>
                  <a:lnTo>
                    <a:pt x="804" y="366"/>
                  </a:lnTo>
                  <a:lnTo>
                    <a:pt x="804" y="366"/>
                  </a:lnTo>
                  <a:lnTo>
                    <a:pt x="25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6244775" y="4745825"/>
              <a:ext cx="36575" cy="8250"/>
            </a:xfrm>
            <a:custGeom>
              <a:avLst/>
              <a:gdLst/>
              <a:ahLst/>
              <a:cxnLst/>
              <a:rect l="l" t="t" r="r" b="b"/>
              <a:pathLst>
                <a:path w="1463" h="330" extrusionOk="0">
                  <a:moveTo>
                    <a:pt x="658" y="1"/>
                  </a:moveTo>
                  <a:lnTo>
                    <a:pt x="329" y="37"/>
                  </a:lnTo>
                  <a:lnTo>
                    <a:pt x="0" y="147"/>
                  </a:lnTo>
                  <a:lnTo>
                    <a:pt x="146" y="220"/>
                  </a:lnTo>
                  <a:lnTo>
                    <a:pt x="329" y="293"/>
                  </a:lnTo>
                  <a:lnTo>
                    <a:pt x="658" y="330"/>
                  </a:lnTo>
                  <a:lnTo>
                    <a:pt x="1060" y="293"/>
                  </a:lnTo>
                  <a:lnTo>
                    <a:pt x="1462" y="147"/>
                  </a:lnTo>
                  <a:lnTo>
                    <a:pt x="1024" y="37"/>
                  </a:lnTo>
                  <a:lnTo>
                    <a:pt x="658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6244775" y="4745825"/>
              <a:ext cx="36575" cy="8250"/>
            </a:xfrm>
            <a:custGeom>
              <a:avLst/>
              <a:gdLst/>
              <a:ahLst/>
              <a:cxnLst/>
              <a:rect l="l" t="t" r="r" b="b"/>
              <a:pathLst>
                <a:path w="1463" h="330" fill="none" extrusionOk="0">
                  <a:moveTo>
                    <a:pt x="658" y="1"/>
                  </a:moveTo>
                  <a:lnTo>
                    <a:pt x="658" y="1"/>
                  </a:lnTo>
                  <a:lnTo>
                    <a:pt x="329" y="37"/>
                  </a:lnTo>
                  <a:lnTo>
                    <a:pt x="0" y="147"/>
                  </a:lnTo>
                  <a:lnTo>
                    <a:pt x="0" y="147"/>
                  </a:lnTo>
                  <a:lnTo>
                    <a:pt x="146" y="220"/>
                  </a:lnTo>
                  <a:lnTo>
                    <a:pt x="329" y="293"/>
                  </a:lnTo>
                  <a:lnTo>
                    <a:pt x="658" y="330"/>
                  </a:lnTo>
                  <a:lnTo>
                    <a:pt x="658" y="330"/>
                  </a:lnTo>
                  <a:lnTo>
                    <a:pt x="1060" y="293"/>
                  </a:lnTo>
                  <a:lnTo>
                    <a:pt x="1462" y="147"/>
                  </a:lnTo>
                  <a:lnTo>
                    <a:pt x="1462" y="147"/>
                  </a:lnTo>
                  <a:lnTo>
                    <a:pt x="1024" y="37"/>
                  </a:lnTo>
                  <a:lnTo>
                    <a:pt x="65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6192675" y="4745825"/>
              <a:ext cx="39325" cy="9175"/>
            </a:xfrm>
            <a:custGeom>
              <a:avLst/>
              <a:gdLst/>
              <a:ahLst/>
              <a:cxnLst/>
              <a:rect l="l" t="t" r="r" b="b"/>
              <a:pathLst>
                <a:path w="1573" h="367" extrusionOk="0">
                  <a:moveTo>
                    <a:pt x="878" y="1"/>
                  </a:moveTo>
                  <a:lnTo>
                    <a:pt x="476" y="37"/>
                  </a:lnTo>
                  <a:lnTo>
                    <a:pt x="1" y="184"/>
                  </a:lnTo>
                  <a:lnTo>
                    <a:pt x="184" y="293"/>
                  </a:lnTo>
                  <a:lnTo>
                    <a:pt x="366" y="330"/>
                  </a:lnTo>
                  <a:lnTo>
                    <a:pt x="549" y="366"/>
                  </a:lnTo>
                  <a:lnTo>
                    <a:pt x="951" y="366"/>
                  </a:lnTo>
                  <a:lnTo>
                    <a:pt x="1134" y="330"/>
                  </a:lnTo>
                  <a:lnTo>
                    <a:pt x="1572" y="184"/>
                  </a:lnTo>
                  <a:lnTo>
                    <a:pt x="1207" y="37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7"/>
            <p:cNvSpPr/>
            <p:nvPr/>
          </p:nvSpPr>
          <p:spPr>
            <a:xfrm>
              <a:off x="6192675" y="4745825"/>
              <a:ext cx="39325" cy="9175"/>
            </a:xfrm>
            <a:custGeom>
              <a:avLst/>
              <a:gdLst/>
              <a:ahLst/>
              <a:cxnLst/>
              <a:rect l="l" t="t" r="r" b="b"/>
              <a:pathLst>
                <a:path w="1573" h="367" fill="none" extrusionOk="0">
                  <a:moveTo>
                    <a:pt x="878" y="1"/>
                  </a:moveTo>
                  <a:lnTo>
                    <a:pt x="878" y="1"/>
                  </a:lnTo>
                  <a:lnTo>
                    <a:pt x="476" y="37"/>
                  </a:lnTo>
                  <a:lnTo>
                    <a:pt x="1" y="184"/>
                  </a:lnTo>
                  <a:lnTo>
                    <a:pt x="1" y="184"/>
                  </a:lnTo>
                  <a:lnTo>
                    <a:pt x="184" y="293"/>
                  </a:lnTo>
                  <a:lnTo>
                    <a:pt x="366" y="330"/>
                  </a:lnTo>
                  <a:lnTo>
                    <a:pt x="549" y="366"/>
                  </a:lnTo>
                  <a:lnTo>
                    <a:pt x="732" y="366"/>
                  </a:lnTo>
                  <a:lnTo>
                    <a:pt x="732" y="366"/>
                  </a:lnTo>
                  <a:lnTo>
                    <a:pt x="951" y="366"/>
                  </a:lnTo>
                  <a:lnTo>
                    <a:pt x="1134" y="330"/>
                  </a:lnTo>
                  <a:lnTo>
                    <a:pt x="1572" y="184"/>
                  </a:lnTo>
                  <a:lnTo>
                    <a:pt x="1572" y="184"/>
                  </a:lnTo>
                  <a:lnTo>
                    <a:pt x="1207" y="37"/>
                  </a:lnTo>
                  <a:lnTo>
                    <a:pt x="1061" y="1"/>
                  </a:lnTo>
                  <a:lnTo>
                    <a:pt x="878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7"/>
            <p:cNvSpPr/>
            <p:nvPr/>
          </p:nvSpPr>
          <p:spPr>
            <a:xfrm>
              <a:off x="3759275" y="3612725"/>
              <a:ext cx="21050" cy="13750"/>
            </a:xfrm>
            <a:custGeom>
              <a:avLst/>
              <a:gdLst/>
              <a:ahLst/>
              <a:cxnLst/>
              <a:rect l="l" t="t" r="r" b="b"/>
              <a:pathLst>
                <a:path w="842" h="550" extrusionOk="0">
                  <a:moveTo>
                    <a:pt x="366" y="1"/>
                  </a:moveTo>
                  <a:lnTo>
                    <a:pt x="220" y="37"/>
                  </a:lnTo>
                  <a:lnTo>
                    <a:pt x="110" y="111"/>
                  </a:lnTo>
                  <a:lnTo>
                    <a:pt x="74" y="257"/>
                  </a:lnTo>
                  <a:lnTo>
                    <a:pt x="0" y="476"/>
                  </a:lnTo>
                  <a:lnTo>
                    <a:pt x="220" y="549"/>
                  </a:lnTo>
                  <a:lnTo>
                    <a:pt x="512" y="549"/>
                  </a:lnTo>
                  <a:lnTo>
                    <a:pt x="622" y="439"/>
                  </a:lnTo>
                  <a:lnTo>
                    <a:pt x="695" y="293"/>
                  </a:lnTo>
                  <a:lnTo>
                    <a:pt x="841" y="7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3759275" y="3612725"/>
              <a:ext cx="21050" cy="13750"/>
            </a:xfrm>
            <a:custGeom>
              <a:avLst/>
              <a:gdLst/>
              <a:ahLst/>
              <a:cxnLst/>
              <a:rect l="l" t="t" r="r" b="b"/>
              <a:pathLst>
                <a:path w="842" h="550" fill="none" extrusionOk="0">
                  <a:moveTo>
                    <a:pt x="366" y="1"/>
                  </a:moveTo>
                  <a:lnTo>
                    <a:pt x="366" y="1"/>
                  </a:lnTo>
                  <a:lnTo>
                    <a:pt x="220" y="37"/>
                  </a:lnTo>
                  <a:lnTo>
                    <a:pt x="110" y="111"/>
                  </a:lnTo>
                  <a:lnTo>
                    <a:pt x="74" y="257"/>
                  </a:lnTo>
                  <a:lnTo>
                    <a:pt x="0" y="476"/>
                  </a:lnTo>
                  <a:lnTo>
                    <a:pt x="0" y="476"/>
                  </a:lnTo>
                  <a:lnTo>
                    <a:pt x="220" y="549"/>
                  </a:lnTo>
                  <a:lnTo>
                    <a:pt x="402" y="549"/>
                  </a:lnTo>
                  <a:lnTo>
                    <a:pt x="402" y="549"/>
                  </a:lnTo>
                  <a:lnTo>
                    <a:pt x="512" y="549"/>
                  </a:lnTo>
                  <a:lnTo>
                    <a:pt x="622" y="439"/>
                  </a:lnTo>
                  <a:lnTo>
                    <a:pt x="695" y="293"/>
                  </a:lnTo>
                  <a:lnTo>
                    <a:pt x="841" y="74"/>
                  </a:lnTo>
                  <a:lnTo>
                    <a:pt x="841" y="74"/>
                  </a:lnTo>
                  <a:lnTo>
                    <a:pt x="36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5728475" y="3224375"/>
              <a:ext cx="15575" cy="14650"/>
            </a:xfrm>
            <a:custGeom>
              <a:avLst/>
              <a:gdLst/>
              <a:ahLst/>
              <a:cxnLst/>
              <a:rect l="l" t="t" r="r" b="b"/>
              <a:pathLst>
                <a:path w="623" h="586" extrusionOk="0">
                  <a:moveTo>
                    <a:pt x="257" y="0"/>
                  </a:moveTo>
                  <a:lnTo>
                    <a:pt x="74" y="110"/>
                  </a:lnTo>
                  <a:lnTo>
                    <a:pt x="37" y="183"/>
                  </a:lnTo>
                  <a:lnTo>
                    <a:pt x="1" y="256"/>
                  </a:lnTo>
                  <a:lnTo>
                    <a:pt x="1" y="403"/>
                  </a:lnTo>
                  <a:lnTo>
                    <a:pt x="74" y="512"/>
                  </a:lnTo>
                  <a:lnTo>
                    <a:pt x="147" y="585"/>
                  </a:lnTo>
                  <a:lnTo>
                    <a:pt x="330" y="585"/>
                  </a:lnTo>
                  <a:lnTo>
                    <a:pt x="403" y="549"/>
                  </a:lnTo>
                  <a:lnTo>
                    <a:pt x="512" y="512"/>
                  </a:lnTo>
                  <a:lnTo>
                    <a:pt x="622" y="403"/>
                  </a:lnTo>
                  <a:lnTo>
                    <a:pt x="585" y="220"/>
                  </a:lnTo>
                  <a:lnTo>
                    <a:pt x="549" y="110"/>
                  </a:lnTo>
                  <a:lnTo>
                    <a:pt x="47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5728475" y="3224375"/>
              <a:ext cx="15575" cy="14650"/>
            </a:xfrm>
            <a:custGeom>
              <a:avLst/>
              <a:gdLst/>
              <a:ahLst/>
              <a:cxnLst/>
              <a:rect l="l" t="t" r="r" b="b"/>
              <a:pathLst>
                <a:path w="623" h="586" fill="none" extrusionOk="0">
                  <a:moveTo>
                    <a:pt x="366" y="0"/>
                  </a:moveTo>
                  <a:lnTo>
                    <a:pt x="366" y="0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74" y="110"/>
                  </a:lnTo>
                  <a:lnTo>
                    <a:pt x="37" y="183"/>
                  </a:lnTo>
                  <a:lnTo>
                    <a:pt x="1" y="256"/>
                  </a:lnTo>
                  <a:lnTo>
                    <a:pt x="1" y="256"/>
                  </a:lnTo>
                  <a:lnTo>
                    <a:pt x="1" y="403"/>
                  </a:lnTo>
                  <a:lnTo>
                    <a:pt x="74" y="512"/>
                  </a:lnTo>
                  <a:lnTo>
                    <a:pt x="147" y="585"/>
                  </a:lnTo>
                  <a:lnTo>
                    <a:pt x="293" y="585"/>
                  </a:lnTo>
                  <a:lnTo>
                    <a:pt x="293" y="585"/>
                  </a:lnTo>
                  <a:lnTo>
                    <a:pt x="330" y="585"/>
                  </a:lnTo>
                  <a:lnTo>
                    <a:pt x="330" y="585"/>
                  </a:lnTo>
                  <a:lnTo>
                    <a:pt x="403" y="549"/>
                  </a:lnTo>
                  <a:lnTo>
                    <a:pt x="512" y="512"/>
                  </a:lnTo>
                  <a:lnTo>
                    <a:pt x="622" y="403"/>
                  </a:lnTo>
                  <a:lnTo>
                    <a:pt x="622" y="403"/>
                  </a:lnTo>
                  <a:lnTo>
                    <a:pt x="585" y="220"/>
                  </a:lnTo>
                  <a:lnTo>
                    <a:pt x="549" y="110"/>
                  </a:lnTo>
                  <a:lnTo>
                    <a:pt x="476" y="0"/>
                  </a:lnTo>
                  <a:lnTo>
                    <a:pt x="36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3681600" y="4382150"/>
              <a:ext cx="18300" cy="11900"/>
            </a:xfrm>
            <a:custGeom>
              <a:avLst/>
              <a:gdLst/>
              <a:ahLst/>
              <a:cxnLst/>
              <a:rect l="l" t="t" r="r" b="b"/>
              <a:pathLst>
                <a:path w="732" h="476" extrusionOk="0">
                  <a:moveTo>
                    <a:pt x="366" y="0"/>
                  </a:moveTo>
                  <a:lnTo>
                    <a:pt x="220" y="37"/>
                  </a:lnTo>
                  <a:lnTo>
                    <a:pt x="1" y="73"/>
                  </a:lnTo>
                  <a:lnTo>
                    <a:pt x="110" y="329"/>
                  </a:lnTo>
                  <a:lnTo>
                    <a:pt x="183" y="402"/>
                  </a:lnTo>
                  <a:lnTo>
                    <a:pt x="220" y="439"/>
                  </a:lnTo>
                  <a:lnTo>
                    <a:pt x="366" y="475"/>
                  </a:lnTo>
                  <a:lnTo>
                    <a:pt x="512" y="475"/>
                  </a:lnTo>
                  <a:lnTo>
                    <a:pt x="695" y="402"/>
                  </a:lnTo>
                  <a:lnTo>
                    <a:pt x="732" y="293"/>
                  </a:lnTo>
                  <a:lnTo>
                    <a:pt x="732" y="220"/>
                  </a:lnTo>
                  <a:lnTo>
                    <a:pt x="732" y="183"/>
                  </a:lnTo>
                  <a:lnTo>
                    <a:pt x="585" y="73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3681600" y="4382150"/>
              <a:ext cx="18300" cy="11900"/>
            </a:xfrm>
            <a:custGeom>
              <a:avLst/>
              <a:gdLst/>
              <a:ahLst/>
              <a:cxnLst/>
              <a:rect l="l" t="t" r="r" b="b"/>
              <a:pathLst>
                <a:path w="732" h="476" fill="none" extrusionOk="0">
                  <a:moveTo>
                    <a:pt x="366" y="0"/>
                  </a:moveTo>
                  <a:lnTo>
                    <a:pt x="366" y="0"/>
                  </a:lnTo>
                  <a:lnTo>
                    <a:pt x="220" y="37"/>
                  </a:lnTo>
                  <a:lnTo>
                    <a:pt x="1" y="73"/>
                  </a:lnTo>
                  <a:lnTo>
                    <a:pt x="1" y="73"/>
                  </a:lnTo>
                  <a:lnTo>
                    <a:pt x="110" y="329"/>
                  </a:lnTo>
                  <a:lnTo>
                    <a:pt x="183" y="402"/>
                  </a:lnTo>
                  <a:lnTo>
                    <a:pt x="220" y="439"/>
                  </a:lnTo>
                  <a:lnTo>
                    <a:pt x="220" y="439"/>
                  </a:lnTo>
                  <a:lnTo>
                    <a:pt x="366" y="475"/>
                  </a:lnTo>
                  <a:lnTo>
                    <a:pt x="366" y="475"/>
                  </a:lnTo>
                  <a:lnTo>
                    <a:pt x="512" y="475"/>
                  </a:lnTo>
                  <a:lnTo>
                    <a:pt x="695" y="402"/>
                  </a:lnTo>
                  <a:lnTo>
                    <a:pt x="695" y="402"/>
                  </a:lnTo>
                  <a:lnTo>
                    <a:pt x="732" y="293"/>
                  </a:lnTo>
                  <a:lnTo>
                    <a:pt x="732" y="220"/>
                  </a:lnTo>
                  <a:lnTo>
                    <a:pt x="732" y="183"/>
                  </a:lnTo>
                  <a:lnTo>
                    <a:pt x="732" y="183"/>
                  </a:lnTo>
                  <a:lnTo>
                    <a:pt x="585" y="73"/>
                  </a:lnTo>
                  <a:lnTo>
                    <a:pt x="403" y="0"/>
                  </a:lnTo>
                  <a:lnTo>
                    <a:pt x="403" y="0"/>
                  </a:lnTo>
                  <a:lnTo>
                    <a:pt x="36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6231050" y="4760450"/>
              <a:ext cx="17400" cy="12825"/>
            </a:xfrm>
            <a:custGeom>
              <a:avLst/>
              <a:gdLst/>
              <a:ahLst/>
              <a:cxnLst/>
              <a:rect l="l" t="t" r="r" b="b"/>
              <a:pathLst>
                <a:path w="696" h="513" extrusionOk="0">
                  <a:moveTo>
                    <a:pt x="549" y="1"/>
                  </a:moveTo>
                  <a:lnTo>
                    <a:pt x="330" y="37"/>
                  </a:lnTo>
                  <a:lnTo>
                    <a:pt x="1" y="147"/>
                  </a:lnTo>
                  <a:lnTo>
                    <a:pt x="659" y="512"/>
                  </a:lnTo>
                  <a:lnTo>
                    <a:pt x="695" y="293"/>
                  </a:lnTo>
                  <a:lnTo>
                    <a:pt x="695" y="110"/>
                  </a:lnTo>
                  <a:lnTo>
                    <a:pt x="622" y="37"/>
                  </a:lnTo>
                  <a:lnTo>
                    <a:pt x="54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6231050" y="4760450"/>
              <a:ext cx="17400" cy="12825"/>
            </a:xfrm>
            <a:custGeom>
              <a:avLst/>
              <a:gdLst/>
              <a:ahLst/>
              <a:cxnLst/>
              <a:rect l="l" t="t" r="r" b="b"/>
              <a:pathLst>
                <a:path w="696" h="513" fill="none" extrusionOk="0">
                  <a:moveTo>
                    <a:pt x="549" y="1"/>
                  </a:moveTo>
                  <a:lnTo>
                    <a:pt x="549" y="1"/>
                  </a:lnTo>
                  <a:lnTo>
                    <a:pt x="330" y="37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659" y="512"/>
                  </a:lnTo>
                  <a:lnTo>
                    <a:pt x="659" y="512"/>
                  </a:lnTo>
                  <a:lnTo>
                    <a:pt x="695" y="293"/>
                  </a:lnTo>
                  <a:lnTo>
                    <a:pt x="695" y="110"/>
                  </a:lnTo>
                  <a:lnTo>
                    <a:pt x="622" y="37"/>
                  </a:lnTo>
                  <a:lnTo>
                    <a:pt x="54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>
              <a:off x="3919175" y="3897825"/>
              <a:ext cx="24700" cy="13750"/>
            </a:xfrm>
            <a:custGeom>
              <a:avLst/>
              <a:gdLst/>
              <a:ahLst/>
              <a:cxnLst/>
              <a:rect l="l" t="t" r="r" b="b"/>
              <a:pathLst>
                <a:path w="988" h="550" extrusionOk="0">
                  <a:moveTo>
                    <a:pt x="366" y="1"/>
                  </a:moveTo>
                  <a:lnTo>
                    <a:pt x="184" y="37"/>
                  </a:lnTo>
                  <a:lnTo>
                    <a:pt x="1" y="111"/>
                  </a:lnTo>
                  <a:lnTo>
                    <a:pt x="147" y="257"/>
                  </a:lnTo>
                  <a:lnTo>
                    <a:pt x="293" y="403"/>
                  </a:lnTo>
                  <a:lnTo>
                    <a:pt x="476" y="513"/>
                  </a:lnTo>
                  <a:lnTo>
                    <a:pt x="659" y="549"/>
                  </a:lnTo>
                  <a:lnTo>
                    <a:pt x="805" y="549"/>
                  </a:lnTo>
                  <a:lnTo>
                    <a:pt x="988" y="476"/>
                  </a:lnTo>
                  <a:lnTo>
                    <a:pt x="842" y="293"/>
                  </a:lnTo>
                  <a:lnTo>
                    <a:pt x="695" y="147"/>
                  </a:lnTo>
                  <a:lnTo>
                    <a:pt x="549" y="37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>
              <a:off x="3919175" y="3897825"/>
              <a:ext cx="24700" cy="13750"/>
            </a:xfrm>
            <a:custGeom>
              <a:avLst/>
              <a:gdLst/>
              <a:ahLst/>
              <a:cxnLst/>
              <a:rect l="l" t="t" r="r" b="b"/>
              <a:pathLst>
                <a:path w="988" h="550" fill="none" extrusionOk="0">
                  <a:moveTo>
                    <a:pt x="366" y="1"/>
                  </a:moveTo>
                  <a:lnTo>
                    <a:pt x="366" y="1"/>
                  </a:lnTo>
                  <a:lnTo>
                    <a:pt x="184" y="37"/>
                  </a:lnTo>
                  <a:lnTo>
                    <a:pt x="1" y="111"/>
                  </a:lnTo>
                  <a:lnTo>
                    <a:pt x="1" y="111"/>
                  </a:lnTo>
                  <a:lnTo>
                    <a:pt x="147" y="257"/>
                  </a:lnTo>
                  <a:lnTo>
                    <a:pt x="293" y="403"/>
                  </a:lnTo>
                  <a:lnTo>
                    <a:pt x="476" y="513"/>
                  </a:lnTo>
                  <a:lnTo>
                    <a:pt x="659" y="549"/>
                  </a:lnTo>
                  <a:lnTo>
                    <a:pt x="659" y="549"/>
                  </a:lnTo>
                  <a:lnTo>
                    <a:pt x="805" y="549"/>
                  </a:lnTo>
                  <a:lnTo>
                    <a:pt x="988" y="476"/>
                  </a:lnTo>
                  <a:lnTo>
                    <a:pt x="988" y="476"/>
                  </a:lnTo>
                  <a:lnTo>
                    <a:pt x="842" y="293"/>
                  </a:lnTo>
                  <a:lnTo>
                    <a:pt x="695" y="147"/>
                  </a:lnTo>
                  <a:lnTo>
                    <a:pt x="549" y="37"/>
                  </a:lnTo>
                  <a:lnTo>
                    <a:pt x="36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6698925" y="4712025"/>
              <a:ext cx="13725" cy="13725"/>
            </a:xfrm>
            <a:custGeom>
              <a:avLst/>
              <a:gdLst/>
              <a:ahLst/>
              <a:cxnLst/>
              <a:rect l="l" t="t" r="r" b="b"/>
              <a:pathLst>
                <a:path w="549" h="549" extrusionOk="0">
                  <a:moveTo>
                    <a:pt x="0" y="0"/>
                  </a:moveTo>
                  <a:lnTo>
                    <a:pt x="475" y="549"/>
                  </a:lnTo>
                  <a:lnTo>
                    <a:pt x="549" y="293"/>
                  </a:lnTo>
                  <a:lnTo>
                    <a:pt x="549" y="110"/>
                  </a:lnTo>
                  <a:lnTo>
                    <a:pt x="512" y="73"/>
                  </a:lnTo>
                  <a:lnTo>
                    <a:pt x="475" y="37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6698925" y="4712025"/>
              <a:ext cx="13725" cy="13725"/>
            </a:xfrm>
            <a:custGeom>
              <a:avLst/>
              <a:gdLst/>
              <a:ahLst/>
              <a:cxnLst/>
              <a:rect l="l" t="t" r="r" b="b"/>
              <a:pathLst>
                <a:path w="549" h="549" fill="none" extrusionOk="0">
                  <a:moveTo>
                    <a:pt x="329" y="0"/>
                  </a:moveTo>
                  <a:lnTo>
                    <a:pt x="32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75" y="549"/>
                  </a:lnTo>
                  <a:lnTo>
                    <a:pt x="475" y="549"/>
                  </a:lnTo>
                  <a:lnTo>
                    <a:pt x="549" y="293"/>
                  </a:lnTo>
                  <a:lnTo>
                    <a:pt x="549" y="110"/>
                  </a:lnTo>
                  <a:lnTo>
                    <a:pt x="512" y="73"/>
                  </a:lnTo>
                  <a:lnTo>
                    <a:pt x="475" y="37"/>
                  </a:lnTo>
                  <a:lnTo>
                    <a:pt x="32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6224675" y="4485400"/>
              <a:ext cx="13725" cy="21050"/>
            </a:xfrm>
            <a:custGeom>
              <a:avLst/>
              <a:gdLst/>
              <a:ahLst/>
              <a:cxnLst/>
              <a:rect l="l" t="t" r="r" b="b"/>
              <a:pathLst>
                <a:path w="549" h="842" extrusionOk="0">
                  <a:moveTo>
                    <a:pt x="402" y="1"/>
                  </a:moveTo>
                  <a:lnTo>
                    <a:pt x="256" y="147"/>
                  </a:lnTo>
                  <a:lnTo>
                    <a:pt x="110" y="293"/>
                  </a:lnTo>
                  <a:lnTo>
                    <a:pt x="37" y="403"/>
                  </a:lnTo>
                  <a:lnTo>
                    <a:pt x="0" y="512"/>
                  </a:lnTo>
                  <a:lnTo>
                    <a:pt x="0" y="659"/>
                  </a:lnTo>
                  <a:lnTo>
                    <a:pt x="37" y="841"/>
                  </a:lnTo>
                  <a:lnTo>
                    <a:pt x="548" y="74"/>
                  </a:lnTo>
                  <a:lnTo>
                    <a:pt x="40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6224675" y="4485400"/>
              <a:ext cx="13725" cy="21050"/>
            </a:xfrm>
            <a:custGeom>
              <a:avLst/>
              <a:gdLst/>
              <a:ahLst/>
              <a:cxnLst/>
              <a:rect l="l" t="t" r="r" b="b"/>
              <a:pathLst>
                <a:path w="549" h="842" fill="none" extrusionOk="0">
                  <a:moveTo>
                    <a:pt x="402" y="1"/>
                  </a:moveTo>
                  <a:lnTo>
                    <a:pt x="402" y="1"/>
                  </a:lnTo>
                  <a:lnTo>
                    <a:pt x="256" y="147"/>
                  </a:lnTo>
                  <a:lnTo>
                    <a:pt x="110" y="293"/>
                  </a:lnTo>
                  <a:lnTo>
                    <a:pt x="37" y="403"/>
                  </a:lnTo>
                  <a:lnTo>
                    <a:pt x="0" y="512"/>
                  </a:lnTo>
                  <a:lnTo>
                    <a:pt x="0" y="659"/>
                  </a:lnTo>
                  <a:lnTo>
                    <a:pt x="37" y="841"/>
                  </a:lnTo>
                  <a:lnTo>
                    <a:pt x="37" y="841"/>
                  </a:lnTo>
                  <a:lnTo>
                    <a:pt x="548" y="74"/>
                  </a:lnTo>
                  <a:lnTo>
                    <a:pt x="548" y="74"/>
                  </a:lnTo>
                  <a:lnTo>
                    <a:pt x="40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6326100" y="4671825"/>
              <a:ext cx="15550" cy="13725"/>
            </a:xfrm>
            <a:custGeom>
              <a:avLst/>
              <a:gdLst/>
              <a:ahLst/>
              <a:cxnLst/>
              <a:rect l="l" t="t" r="r" b="b"/>
              <a:pathLst>
                <a:path w="622" h="549" extrusionOk="0">
                  <a:moveTo>
                    <a:pt x="220" y="0"/>
                  </a:moveTo>
                  <a:lnTo>
                    <a:pt x="0" y="548"/>
                  </a:lnTo>
                  <a:lnTo>
                    <a:pt x="622" y="548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6326100" y="4671825"/>
              <a:ext cx="15550" cy="13725"/>
            </a:xfrm>
            <a:custGeom>
              <a:avLst/>
              <a:gdLst/>
              <a:ahLst/>
              <a:cxnLst/>
              <a:rect l="l" t="t" r="r" b="b"/>
              <a:pathLst>
                <a:path w="622" h="549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0" y="548"/>
                  </a:lnTo>
                  <a:lnTo>
                    <a:pt x="0" y="548"/>
                  </a:lnTo>
                  <a:lnTo>
                    <a:pt x="622" y="548"/>
                  </a:lnTo>
                  <a:lnTo>
                    <a:pt x="622" y="548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2796150" y="3490275"/>
              <a:ext cx="15550" cy="11925"/>
            </a:xfrm>
            <a:custGeom>
              <a:avLst/>
              <a:gdLst/>
              <a:ahLst/>
              <a:cxnLst/>
              <a:rect l="l" t="t" r="r" b="b"/>
              <a:pathLst>
                <a:path w="622" h="477" extrusionOk="0">
                  <a:moveTo>
                    <a:pt x="293" y="1"/>
                  </a:moveTo>
                  <a:lnTo>
                    <a:pt x="220" y="38"/>
                  </a:lnTo>
                  <a:lnTo>
                    <a:pt x="146" y="111"/>
                  </a:lnTo>
                  <a:lnTo>
                    <a:pt x="0" y="257"/>
                  </a:lnTo>
                  <a:lnTo>
                    <a:pt x="110" y="366"/>
                  </a:lnTo>
                  <a:lnTo>
                    <a:pt x="183" y="440"/>
                  </a:lnTo>
                  <a:lnTo>
                    <a:pt x="256" y="476"/>
                  </a:lnTo>
                  <a:lnTo>
                    <a:pt x="293" y="476"/>
                  </a:lnTo>
                  <a:lnTo>
                    <a:pt x="366" y="440"/>
                  </a:lnTo>
                  <a:lnTo>
                    <a:pt x="439" y="403"/>
                  </a:lnTo>
                  <a:lnTo>
                    <a:pt x="622" y="257"/>
                  </a:lnTo>
                  <a:lnTo>
                    <a:pt x="439" y="74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2796150" y="3490275"/>
              <a:ext cx="15550" cy="11925"/>
            </a:xfrm>
            <a:custGeom>
              <a:avLst/>
              <a:gdLst/>
              <a:ahLst/>
              <a:cxnLst/>
              <a:rect l="l" t="t" r="r" b="b"/>
              <a:pathLst>
                <a:path w="622" h="477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293" y="1"/>
                  </a:lnTo>
                  <a:lnTo>
                    <a:pt x="293" y="1"/>
                  </a:lnTo>
                  <a:lnTo>
                    <a:pt x="220" y="38"/>
                  </a:lnTo>
                  <a:lnTo>
                    <a:pt x="146" y="111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110" y="366"/>
                  </a:lnTo>
                  <a:lnTo>
                    <a:pt x="183" y="440"/>
                  </a:lnTo>
                  <a:lnTo>
                    <a:pt x="256" y="476"/>
                  </a:lnTo>
                  <a:lnTo>
                    <a:pt x="256" y="476"/>
                  </a:lnTo>
                  <a:lnTo>
                    <a:pt x="293" y="476"/>
                  </a:lnTo>
                  <a:lnTo>
                    <a:pt x="293" y="476"/>
                  </a:lnTo>
                  <a:lnTo>
                    <a:pt x="366" y="440"/>
                  </a:lnTo>
                  <a:lnTo>
                    <a:pt x="439" y="403"/>
                  </a:lnTo>
                  <a:lnTo>
                    <a:pt x="622" y="257"/>
                  </a:lnTo>
                  <a:lnTo>
                    <a:pt x="622" y="257"/>
                  </a:lnTo>
                  <a:lnTo>
                    <a:pt x="439" y="74"/>
                  </a:lnTo>
                  <a:lnTo>
                    <a:pt x="366" y="1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3794000" y="3626450"/>
              <a:ext cx="10075" cy="14625"/>
            </a:xfrm>
            <a:custGeom>
              <a:avLst/>
              <a:gdLst/>
              <a:ahLst/>
              <a:cxnLst/>
              <a:rect l="l" t="t" r="r" b="b"/>
              <a:pathLst>
                <a:path w="403" h="585" extrusionOk="0">
                  <a:moveTo>
                    <a:pt x="329" y="0"/>
                  </a:moveTo>
                  <a:lnTo>
                    <a:pt x="147" y="110"/>
                  </a:lnTo>
                  <a:lnTo>
                    <a:pt x="37" y="219"/>
                  </a:lnTo>
                  <a:lnTo>
                    <a:pt x="0" y="366"/>
                  </a:lnTo>
                  <a:lnTo>
                    <a:pt x="37" y="512"/>
                  </a:lnTo>
                  <a:lnTo>
                    <a:pt x="110" y="548"/>
                  </a:lnTo>
                  <a:lnTo>
                    <a:pt x="220" y="585"/>
                  </a:lnTo>
                  <a:lnTo>
                    <a:pt x="366" y="475"/>
                  </a:lnTo>
                  <a:lnTo>
                    <a:pt x="402" y="439"/>
                  </a:lnTo>
                  <a:lnTo>
                    <a:pt x="402" y="366"/>
                  </a:lnTo>
                  <a:lnTo>
                    <a:pt x="402" y="183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3794000" y="3626450"/>
              <a:ext cx="10075" cy="14625"/>
            </a:xfrm>
            <a:custGeom>
              <a:avLst/>
              <a:gdLst/>
              <a:ahLst/>
              <a:cxnLst/>
              <a:rect l="l" t="t" r="r" b="b"/>
              <a:pathLst>
                <a:path w="403" h="585" fill="none" extrusionOk="0">
                  <a:moveTo>
                    <a:pt x="329" y="0"/>
                  </a:moveTo>
                  <a:lnTo>
                    <a:pt x="329" y="0"/>
                  </a:lnTo>
                  <a:lnTo>
                    <a:pt x="147" y="110"/>
                  </a:lnTo>
                  <a:lnTo>
                    <a:pt x="37" y="219"/>
                  </a:lnTo>
                  <a:lnTo>
                    <a:pt x="0" y="366"/>
                  </a:lnTo>
                  <a:lnTo>
                    <a:pt x="37" y="512"/>
                  </a:lnTo>
                  <a:lnTo>
                    <a:pt x="37" y="512"/>
                  </a:lnTo>
                  <a:lnTo>
                    <a:pt x="110" y="548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220" y="585"/>
                  </a:lnTo>
                  <a:lnTo>
                    <a:pt x="366" y="475"/>
                  </a:lnTo>
                  <a:lnTo>
                    <a:pt x="402" y="439"/>
                  </a:lnTo>
                  <a:lnTo>
                    <a:pt x="402" y="366"/>
                  </a:lnTo>
                  <a:lnTo>
                    <a:pt x="402" y="183"/>
                  </a:lnTo>
                  <a:lnTo>
                    <a:pt x="32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3826900" y="4380325"/>
              <a:ext cx="11900" cy="12800"/>
            </a:xfrm>
            <a:custGeom>
              <a:avLst/>
              <a:gdLst/>
              <a:ahLst/>
              <a:cxnLst/>
              <a:rect l="l" t="t" r="r" b="b"/>
              <a:pathLst>
                <a:path w="476" h="512" extrusionOk="0">
                  <a:moveTo>
                    <a:pt x="220" y="0"/>
                  </a:moveTo>
                  <a:lnTo>
                    <a:pt x="73" y="219"/>
                  </a:lnTo>
                  <a:lnTo>
                    <a:pt x="0" y="366"/>
                  </a:lnTo>
                  <a:lnTo>
                    <a:pt x="73" y="475"/>
                  </a:lnTo>
                  <a:lnTo>
                    <a:pt x="220" y="512"/>
                  </a:lnTo>
                  <a:lnTo>
                    <a:pt x="366" y="402"/>
                  </a:lnTo>
                  <a:lnTo>
                    <a:pt x="475" y="256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>
              <a:off x="3826900" y="4380325"/>
              <a:ext cx="11900" cy="12800"/>
            </a:xfrm>
            <a:custGeom>
              <a:avLst/>
              <a:gdLst/>
              <a:ahLst/>
              <a:cxnLst/>
              <a:rect l="l" t="t" r="r" b="b"/>
              <a:pathLst>
                <a:path w="476" h="512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73" y="219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73" y="475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220" y="512"/>
                  </a:lnTo>
                  <a:lnTo>
                    <a:pt x="366" y="402"/>
                  </a:lnTo>
                  <a:lnTo>
                    <a:pt x="475" y="256"/>
                  </a:lnTo>
                  <a:lnTo>
                    <a:pt x="475" y="256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>
              <a:off x="2707500" y="3659325"/>
              <a:ext cx="12825" cy="11925"/>
            </a:xfrm>
            <a:custGeom>
              <a:avLst/>
              <a:gdLst/>
              <a:ahLst/>
              <a:cxnLst/>
              <a:rect l="l" t="t" r="r" b="b"/>
              <a:pathLst>
                <a:path w="513" h="477" extrusionOk="0">
                  <a:moveTo>
                    <a:pt x="476" y="1"/>
                  </a:moveTo>
                  <a:lnTo>
                    <a:pt x="1" y="330"/>
                  </a:lnTo>
                  <a:lnTo>
                    <a:pt x="147" y="440"/>
                  </a:lnTo>
                  <a:lnTo>
                    <a:pt x="257" y="476"/>
                  </a:lnTo>
                  <a:lnTo>
                    <a:pt x="366" y="440"/>
                  </a:lnTo>
                  <a:lnTo>
                    <a:pt x="476" y="367"/>
                  </a:lnTo>
                  <a:lnTo>
                    <a:pt x="512" y="330"/>
                  </a:lnTo>
                  <a:lnTo>
                    <a:pt x="512" y="257"/>
                  </a:lnTo>
                  <a:lnTo>
                    <a:pt x="47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2707500" y="3659325"/>
              <a:ext cx="12825" cy="11925"/>
            </a:xfrm>
            <a:custGeom>
              <a:avLst/>
              <a:gdLst/>
              <a:ahLst/>
              <a:cxnLst/>
              <a:rect l="l" t="t" r="r" b="b"/>
              <a:pathLst>
                <a:path w="513" h="477" fill="none" extrusionOk="0">
                  <a:moveTo>
                    <a:pt x="476" y="1"/>
                  </a:moveTo>
                  <a:lnTo>
                    <a:pt x="476" y="1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47" y="440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366" y="440"/>
                  </a:lnTo>
                  <a:lnTo>
                    <a:pt x="476" y="367"/>
                  </a:lnTo>
                  <a:lnTo>
                    <a:pt x="476" y="367"/>
                  </a:lnTo>
                  <a:lnTo>
                    <a:pt x="512" y="330"/>
                  </a:lnTo>
                  <a:lnTo>
                    <a:pt x="512" y="257"/>
                  </a:lnTo>
                  <a:lnTo>
                    <a:pt x="47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6487825" y="3892350"/>
              <a:ext cx="10075" cy="11900"/>
            </a:xfrm>
            <a:custGeom>
              <a:avLst/>
              <a:gdLst/>
              <a:ahLst/>
              <a:cxnLst/>
              <a:rect l="l" t="t" r="r" b="b"/>
              <a:pathLst>
                <a:path w="403" h="476" extrusionOk="0">
                  <a:moveTo>
                    <a:pt x="257" y="1"/>
                  </a:moveTo>
                  <a:lnTo>
                    <a:pt x="74" y="37"/>
                  </a:lnTo>
                  <a:lnTo>
                    <a:pt x="1" y="110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37" y="403"/>
                  </a:lnTo>
                  <a:lnTo>
                    <a:pt x="111" y="476"/>
                  </a:lnTo>
                  <a:lnTo>
                    <a:pt x="40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6487825" y="3892350"/>
              <a:ext cx="10075" cy="11900"/>
            </a:xfrm>
            <a:custGeom>
              <a:avLst/>
              <a:gdLst/>
              <a:ahLst/>
              <a:cxnLst/>
              <a:rect l="l" t="t" r="r" b="b"/>
              <a:pathLst>
                <a:path w="403" h="476" fill="none" extrusionOk="0">
                  <a:moveTo>
                    <a:pt x="257" y="1"/>
                  </a:moveTo>
                  <a:lnTo>
                    <a:pt x="257" y="1"/>
                  </a:lnTo>
                  <a:lnTo>
                    <a:pt x="74" y="37"/>
                  </a:lnTo>
                  <a:lnTo>
                    <a:pt x="1" y="110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1" y="366"/>
                  </a:lnTo>
                  <a:lnTo>
                    <a:pt x="37" y="403"/>
                  </a:lnTo>
                  <a:lnTo>
                    <a:pt x="111" y="476"/>
                  </a:lnTo>
                  <a:lnTo>
                    <a:pt x="111" y="476"/>
                  </a:lnTo>
                  <a:lnTo>
                    <a:pt x="403" y="1"/>
                  </a:lnTo>
                  <a:lnTo>
                    <a:pt x="403" y="1"/>
                  </a:lnTo>
                  <a:lnTo>
                    <a:pt x="25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6545400" y="3528675"/>
              <a:ext cx="8250" cy="16475"/>
            </a:xfrm>
            <a:custGeom>
              <a:avLst/>
              <a:gdLst/>
              <a:ahLst/>
              <a:cxnLst/>
              <a:rect l="l" t="t" r="r" b="b"/>
              <a:pathLst>
                <a:path w="330" h="659" extrusionOk="0">
                  <a:moveTo>
                    <a:pt x="183" y="0"/>
                  </a:moveTo>
                  <a:lnTo>
                    <a:pt x="37" y="146"/>
                  </a:lnTo>
                  <a:lnTo>
                    <a:pt x="1" y="329"/>
                  </a:lnTo>
                  <a:lnTo>
                    <a:pt x="37" y="475"/>
                  </a:lnTo>
                  <a:lnTo>
                    <a:pt x="147" y="658"/>
                  </a:lnTo>
                  <a:lnTo>
                    <a:pt x="293" y="475"/>
                  </a:lnTo>
                  <a:lnTo>
                    <a:pt x="330" y="329"/>
                  </a:lnTo>
                  <a:lnTo>
                    <a:pt x="330" y="256"/>
                  </a:lnTo>
                  <a:lnTo>
                    <a:pt x="293" y="146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6545400" y="3528675"/>
              <a:ext cx="8250" cy="16475"/>
            </a:xfrm>
            <a:custGeom>
              <a:avLst/>
              <a:gdLst/>
              <a:ahLst/>
              <a:cxnLst/>
              <a:rect l="l" t="t" r="r" b="b"/>
              <a:pathLst>
                <a:path w="330" h="659" fill="none" extrusionOk="0">
                  <a:moveTo>
                    <a:pt x="183" y="0"/>
                  </a:moveTo>
                  <a:lnTo>
                    <a:pt x="183" y="0"/>
                  </a:lnTo>
                  <a:lnTo>
                    <a:pt x="37" y="146"/>
                  </a:lnTo>
                  <a:lnTo>
                    <a:pt x="1" y="329"/>
                  </a:lnTo>
                  <a:lnTo>
                    <a:pt x="37" y="475"/>
                  </a:lnTo>
                  <a:lnTo>
                    <a:pt x="147" y="658"/>
                  </a:lnTo>
                  <a:lnTo>
                    <a:pt x="147" y="658"/>
                  </a:lnTo>
                  <a:lnTo>
                    <a:pt x="293" y="475"/>
                  </a:lnTo>
                  <a:lnTo>
                    <a:pt x="330" y="329"/>
                  </a:lnTo>
                  <a:lnTo>
                    <a:pt x="330" y="256"/>
                  </a:lnTo>
                  <a:lnTo>
                    <a:pt x="293" y="146"/>
                  </a:lnTo>
                  <a:lnTo>
                    <a:pt x="18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4504000" y="3350475"/>
              <a:ext cx="7350" cy="12825"/>
            </a:xfrm>
            <a:custGeom>
              <a:avLst/>
              <a:gdLst/>
              <a:ahLst/>
              <a:cxnLst/>
              <a:rect l="l" t="t" r="r" b="b"/>
              <a:pathLst>
                <a:path w="294" h="513" extrusionOk="0">
                  <a:moveTo>
                    <a:pt x="293" y="1"/>
                  </a:moveTo>
                  <a:lnTo>
                    <a:pt x="110" y="110"/>
                  </a:lnTo>
                  <a:lnTo>
                    <a:pt x="37" y="220"/>
                  </a:lnTo>
                  <a:lnTo>
                    <a:pt x="1" y="330"/>
                  </a:lnTo>
                  <a:lnTo>
                    <a:pt x="74" y="476"/>
                  </a:lnTo>
                  <a:lnTo>
                    <a:pt x="110" y="476"/>
                  </a:lnTo>
                  <a:lnTo>
                    <a:pt x="184" y="512"/>
                  </a:lnTo>
                  <a:lnTo>
                    <a:pt x="220" y="476"/>
                  </a:lnTo>
                  <a:lnTo>
                    <a:pt x="257" y="476"/>
                  </a:lnTo>
                  <a:lnTo>
                    <a:pt x="293" y="512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4504000" y="3350475"/>
              <a:ext cx="7350" cy="12825"/>
            </a:xfrm>
            <a:custGeom>
              <a:avLst/>
              <a:gdLst/>
              <a:ahLst/>
              <a:cxnLst/>
              <a:rect l="l" t="t" r="r" b="b"/>
              <a:pathLst>
                <a:path w="294" h="513" fill="none" extrusionOk="0">
                  <a:moveTo>
                    <a:pt x="293" y="1"/>
                  </a:moveTo>
                  <a:lnTo>
                    <a:pt x="293" y="1"/>
                  </a:lnTo>
                  <a:lnTo>
                    <a:pt x="110" y="110"/>
                  </a:lnTo>
                  <a:lnTo>
                    <a:pt x="37" y="220"/>
                  </a:lnTo>
                  <a:lnTo>
                    <a:pt x="1" y="330"/>
                  </a:lnTo>
                  <a:lnTo>
                    <a:pt x="74" y="476"/>
                  </a:lnTo>
                  <a:lnTo>
                    <a:pt x="74" y="476"/>
                  </a:lnTo>
                  <a:lnTo>
                    <a:pt x="110" y="476"/>
                  </a:lnTo>
                  <a:lnTo>
                    <a:pt x="184" y="512"/>
                  </a:lnTo>
                  <a:lnTo>
                    <a:pt x="184" y="512"/>
                  </a:lnTo>
                  <a:lnTo>
                    <a:pt x="220" y="476"/>
                  </a:lnTo>
                  <a:lnTo>
                    <a:pt x="220" y="476"/>
                  </a:lnTo>
                  <a:lnTo>
                    <a:pt x="257" y="476"/>
                  </a:lnTo>
                  <a:lnTo>
                    <a:pt x="257" y="476"/>
                  </a:lnTo>
                  <a:lnTo>
                    <a:pt x="293" y="512"/>
                  </a:lnTo>
                  <a:lnTo>
                    <a:pt x="293" y="512"/>
                  </a:lnTo>
                  <a:lnTo>
                    <a:pt x="29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3862525" y="3056225"/>
              <a:ext cx="8250" cy="15575"/>
            </a:xfrm>
            <a:custGeom>
              <a:avLst/>
              <a:gdLst/>
              <a:ahLst/>
              <a:cxnLst/>
              <a:rect l="l" t="t" r="r" b="b"/>
              <a:pathLst>
                <a:path w="330" h="623" extrusionOk="0">
                  <a:moveTo>
                    <a:pt x="74" y="1"/>
                  </a:moveTo>
                  <a:lnTo>
                    <a:pt x="1" y="184"/>
                  </a:lnTo>
                  <a:lnTo>
                    <a:pt x="1" y="330"/>
                  </a:lnTo>
                  <a:lnTo>
                    <a:pt x="1" y="403"/>
                  </a:lnTo>
                  <a:lnTo>
                    <a:pt x="37" y="476"/>
                  </a:lnTo>
                  <a:lnTo>
                    <a:pt x="183" y="622"/>
                  </a:lnTo>
                  <a:lnTo>
                    <a:pt x="293" y="440"/>
                  </a:lnTo>
                  <a:lnTo>
                    <a:pt x="330" y="293"/>
                  </a:lnTo>
                  <a:lnTo>
                    <a:pt x="293" y="220"/>
                  </a:lnTo>
                  <a:lnTo>
                    <a:pt x="257" y="147"/>
                  </a:lnTo>
                  <a:lnTo>
                    <a:pt x="183" y="74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3862525" y="3056225"/>
              <a:ext cx="8250" cy="15575"/>
            </a:xfrm>
            <a:custGeom>
              <a:avLst/>
              <a:gdLst/>
              <a:ahLst/>
              <a:cxnLst/>
              <a:rect l="l" t="t" r="r" b="b"/>
              <a:pathLst>
                <a:path w="330" h="623" fill="none" extrusionOk="0">
                  <a:moveTo>
                    <a:pt x="74" y="1"/>
                  </a:moveTo>
                  <a:lnTo>
                    <a:pt x="74" y="1"/>
                  </a:lnTo>
                  <a:lnTo>
                    <a:pt x="1" y="184"/>
                  </a:lnTo>
                  <a:lnTo>
                    <a:pt x="1" y="330"/>
                  </a:lnTo>
                  <a:lnTo>
                    <a:pt x="1" y="403"/>
                  </a:lnTo>
                  <a:lnTo>
                    <a:pt x="37" y="476"/>
                  </a:lnTo>
                  <a:lnTo>
                    <a:pt x="183" y="622"/>
                  </a:lnTo>
                  <a:lnTo>
                    <a:pt x="183" y="622"/>
                  </a:lnTo>
                  <a:lnTo>
                    <a:pt x="293" y="440"/>
                  </a:lnTo>
                  <a:lnTo>
                    <a:pt x="330" y="293"/>
                  </a:lnTo>
                  <a:lnTo>
                    <a:pt x="293" y="220"/>
                  </a:lnTo>
                  <a:lnTo>
                    <a:pt x="257" y="147"/>
                  </a:lnTo>
                  <a:lnTo>
                    <a:pt x="183" y="74"/>
                  </a:lnTo>
                  <a:lnTo>
                    <a:pt x="74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3746475" y="3133900"/>
              <a:ext cx="5500" cy="17400"/>
            </a:xfrm>
            <a:custGeom>
              <a:avLst/>
              <a:gdLst/>
              <a:ahLst/>
              <a:cxnLst/>
              <a:rect l="l" t="t" r="r" b="b"/>
              <a:pathLst>
                <a:path w="220" h="696" extrusionOk="0">
                  <a:moveTo>
                    <a:pt x="37" y="1"/>
                  </a:moveTo>
                  <a:lnTo>
                    <a:pt x="1" y="695"/>
                  </a:lnTo>
                  <a:lnTo>
                    <a:pt x="147" y="549"/>
                  </a:lnTo>
                  <a:lnTo>
                    <a:pt x="183" y="476"/>
                  </a:lnTo>
                  <a:lnTo>
                    <a:pt x="220" y="403"/>
                  </a:lnTo>
                  <a:lnTo>
                    <a:pt x="183" y="257"/>
                  </a:lnTo>
                  <a:lnTo>
                    <a:pt x="37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3746475" y="3133900"/>
              <a:ext cx="5500" cy="17400"/>
            </a:xfrm>
            <a:custGeom>
              <a:avLst/>
              <a:gdLst/>
              <a:ahLst/>
              <a:cxnLst/>
              <a:rect l="l" t="t" r="r" b="b"/>
              <a:pathLst>
                <a:path w="220" h="696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1" y="695"/>
                  </a:lnTo>
                  <a:lnTo>
                    <a:pt x="1" y="695"/>
                  </a:lnTo>
                  <a:lnTo>
                    <a:pt x="147" y="549"/>
                  </a:lnTo>
                  <a:lnTo>
                    <a:pt x="183" y="476"/>
                  </a:lnTo>
                  <a:lnTo>
                    <a:pt x="220" y="403"/>
                  </a:lnTo>
                  <a:lnTo>
                    <a:pt x="183" y="257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7"/>
            <p:cNvSpPr/>
            <p:nvPr/>
          </p:nvSpPr>
          <p:spPr>
            <a:xfrm>
              <a:off x="5992575" y="3147625"/>
              <a:ext cx="10975" cy="10975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0" y="0"/>
                  </a:moveTo>
                  <a:lnTo>
                    <a:pt x="402" y="439"/>
                  </a:lnTo>
                  <a:lnTo>
                    <a:pt x="439" y="256"/>
                  </a:lnTo>
                  <a:lnTo>
                    <a:pt x="439" y="110"/>
                  </a:lnTo>
                  <a:lnTo>
                    <a:pt x="402" y="73"/>
                  </a:lnTo>
                  <a:lnTo>
                    <a:pt x="366" y="37"/>
                  </a:lnTo>
                  <a:lnTo>
                    <a:pt x="219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7"/>
            <p:cNvSpPr/>
            <p:nvPr/>
          </p:nvSpPr>
          <p:spPr>
            <a:xfrm>
              <a:off x="5992575" y="3147625"/>
              <a:ext cx="10975" cy="10975"/>
            </a:xfrm>
            <a:custGeom>
              <a:avLst/>
              <a:gdLst/>
              <a:ahLst/>
              <a:cxnLst/>
              <a:rect l="l" t="t" r="r" b="b"/>
              <a:pathLst>
                <a:path w="439" h="439" fill="none" extrusionOk="0">
                  <a:moveTo>
                    <a:pt x="219" y="0"/>
                  </a:moveTo>
                  <a:lnTo>
                    <a:pt x="21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02" y="439"/>
                  </a:lnTo>
                  <a:lnTo>
                    <a:pt x="402" y="439"/>
                  </a:lnTo>
                  <a:lnTo>
                    <a:pt x="439" y="256"/>
                  </a:lnTo>
                  <a:lnTo>
                    <a:pt x="439" y="110"/>
                  </a:lnTo>
                  <a:lnTo>
                    <a:pt x="402" y="73"/>
                  </a:lnTo>
                  <a:lnTo>
                    <a:pt x="366" y="37"/>
                  </a:lnTo>
                  <a:lnTo>
                    <a:pt x="219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5912150" y="3107400"/>
              <a:ext cx="6425" cy="13750"/>
            </a:xfrm>
            <a:custGeom>
              <a:avLst/>
              <a:gdLst/>
              <a:ahLst/>
              <a:cxnLst/>
              <a:rect l="l" t="t" r="r" b="b"/>
              <a:pathLst>
                <a:path w="257" h="550" extrusionOk="0">
                  <a:moveTo>
                    <a:pt x="220" y="1"/>
                  </a:moveTo>
                  <a:lnTo>
                    <a:pt x="220" y="37"/>
                  </a:lnTo>
                  <a:lnTo>
                    <a:pt x="256" y="37"/>
                  </a:lnTo>
                  <a:lnTo>
                    <a:pt x="220" y="1"/>
                  </a:lnTo>
                  <a:close/>
                  <a:moveTo>
                    <a:pt x="220" y="37"/>
                  </a:moveTo>
                  <a:lnTo>
                    <a:pt x="74" y="147"/>
                  </a:lnTo>
                  <a:lnTo>
                    <a:pt x="1" y="220"/>
                  </a:lnTo>
                  <a:lnTo>
                    <a:pt x="1" y="366"/>
                  </a:lnTo>
                  <a:lnTo>
                    <a:pt x="74" y="549"/>
                  </a:lnTo>
                  <a:lnTo>
                    <a:pt x="220" y="37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5912150" y="3108325"/>
              <a:ext cx="5500" cy="12825"/>
            </a:xfrm>
            <a:custGeom>
              <a:avLst/>
              <a:gdLst/>
              <a:ahLst/>
              <a:cxnLst/>
              <a:rect l="l" t="t" r="r" b="b"/>
              <a:pathLst>
                <a:path w="220" h="513" fill="none" extrusionOk="0">
                  <a:moveTo>
                    <a:pt x="220" y="0"/>
                  </a:moveTo>
                  <a:lnTo>
                    <a:pt x="220" y="0"/>
                  </a:lnTo>
                  <a:lnTo>
                    <a:pt x="74" y="110"/>
                  </a:lnTo>
                  <a:lnTo>
                    <a:pt x="1" y="183"/>
                  </a:lnTo>
                  <a:lnTo>
                    <a:pt x="1" y="329"/>
                  </a:lnTo>
                  <a:lnTo>
                    <a:pt x="74" y="512"/>
                  </a:lnTo>
                  <a:lnTo>
                    <a:pt x="74" y="512"/>
                  </a:lnTo>
                  <a:lnTo>
                    <a:pt x="220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5917625" y="3107400"/>
              <a:ext cx="950" cy="950"/>
            </a:xfrm>
            <a:custGeom>
              <a:avLst/>
              <a:gdLst/>
              <a:ahLst/>
              <a:cxnLst/>
              <a:rect l="l" t="t" r="r" b="b"/>
              <a:pathLst>
                <a:path w="38" h="38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37"/>
                  </a:lnTo>
                  <a:lnTo>
                    <a:pt x="1" y="37"/>
                  </a:lnTo>
                  <a:lnTo>
                    <a:pt x="37" y="37"/>
                  </a:lnTo>
                  <a:lnTo>
                    <a:pt x="1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6547225" y="376350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extrusionOk="0">
                  <a:moveTo>
                    <a:pt x="1" y="1"/>
                  </a:moveTo>
                  <a:lnTo>
                    <a:pt x="1" y="330"/>
                  </a:lnTo>
                  <a:lnTo>
                    <a:pt x="147" y="330"/>
                  </a:lnTo>
                  <a:lnTo>
                    <a:pt x="11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7"/>
            <p:cNvSpPr/>
            <p:nvPr/>
          </p:nvSpPr>
          <p:spPr>
            <a:xfrm>
              <a:off x="6547225" y="3763500"/>
              <a:ext cx="3675" cy="8250"/>
            </a:xfrm>
            <a:custGeom>
              <a:avLst/>
              <a:gdLst/>
              <a:ahLst/>
              <a:cxnLst/>
              <a:rect l="l" t="t" r="r" b="b"/>
              <a:pathLst>
                <a:path w="147" h="330" fill="none" extrusionOk="0">
                  <a:moveTo>
                    <a:pt x="110" y="1"/>
                  </a:moveTo>
                  <a:lnTo>
                    <a:pt x="110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330"/>
                  </a:lnTo>
                  <a:lnTo>
                    <a:pt x="1" y="330"/>
                  </a:lnTo>
                  <a:lnTo>
                    <a:pt x="147" y="330"/>
                  </a:lnTo>
                  <a:lnTo>
                    <a:pt x="147" y="330"/>
                  </a:lnTo>
                  <a:lnTo>
                    <a:pt x="11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3761100" y="3759850"/>
              <a:ext cx="10075" cy="5500"/>
            </a:xfrm>
            <a:custGeom>
              <a:avLst/>
              <a:gdLst/>
              <a:ahLst/>
              <a:cxnLst/>
              <a:rect l="l" t="t" r="r" b="b"/>
              <a:pathLst>
                <a:path w="403" h="220" extrusionOk="0">
                  <a:moveTo>
                    <a:pt x="403" y="1"/>
                  </a:moveTo>
                  <a:lnTo>
                    <a:pt x="1" y="74"/>
                  </a:lnTo>
                  <a:lnTo>
                    <a:pt x="1" y="183"/>
                  </a:lnTo>
                  <a:lnTo>
                    <a:pt x="403" y="220"/>
                  </a:lnTo>
                  <a:lnTo>
                    <a:pt x="40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3761100" y="3759850"/>
              <a:ext cx="10075" cy="5500"/>
            </a:xfrm>
            <a:custGeom>
              <a:avLst/>
              <a:gdLst/>
              <a:ahLst/>
              <a:cxnLst/>
              <a:rect l="l" t="t" r="r" b="b"/>
              <a:pathLst>
                <a:path w="403" h="220" fill="none" extrusionOk="0">
                  <a:moveTo>
                    <a:pt x="403" y="1"/>
                  </a:moveTo>
                  <a:lnTo>
                    <a:pt x="403" y="1"/>
                  </a:lnTo>
                  <a:lnTo>
                    <a:pt x="1" y="74"/>
                  </a:lnTo>
                  <a:lnTo>
                    <a:pt x="1" y="183"/>
                  </a:lnTo>
                  <a:lnTo>
                    <a:pt x="1" y="183"/>
                  </a:lnTo>
                  <a:lnTo>
                    <a:pt x="403" y="220"/>
                  </a:lnTo>
                  <a:lnTo>
                    <a:pt x="403" y="220"/>
                  </a:lnTo>
                  <a:lnTo>
                    <a:pt x="40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3869850" y="3179600"/>
              <a:ext cx="8250" cy="10075"/>
            </a:xfrm>
            <a:custGeom>
              <a:avLst/>
              <a:gdLst/>
              <a:ahLst/>
              <a:cxnLst/>
              <a:rect l="l" t="t" r="r" b="b"/>
              <a:pathLst>
                <a:path w="330" h="403" extrusionOk="0">
                  <a:moveTo>
                    <a:pt x="146" y="0"/>
                  </a:moveTo>
                  <a:lnTo>
                    <a:pt x="73" y="110"/>
                  </a:lnTo>
                  <a:lnTo>
                    <a:pt x="37" y="183"/>
                  </a:lnTo>
                  <a:lnTo>
                    <a:pt x="0" y="220"/>
                  </a:lnTo>
                  <a:lnTo>
                    <a:pt x="73" y="329"/>
                  </a:lnTo>
                  <a:lnTo>
                    <a:pt x="183" y="402"/>
                  </a:lnTo>
                  <a:lnTo>
                    <a:pt x="293" y="329"/>
                  </a:lnTo>
                  <a:lnTo>
                    <a:pt x="329" y="220"/>
                  </a:lnTo>
                  <a:lnTo>
                    <a:pt x="329" y="183"/>
                  </a:lnTo>
                  <a:lnTo>
                    <a:pt x="293" y="11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3869850" y="3179600"/>
              <a:ext cx="8250" cy="10075"/>
            </a:xfrm>
            <a:custGeom>
              <a:avLst/>
              <a:gdLst/>
              <a:ahLst/>
              <a:cxnLst/>
              <a:rect l="l" t="t" r="r" b="b"/>
              <a:pathLst>
                <a:path w="330" h="403" fill="none" extrusionOk="0">
                  <a:moveTo>
                    <a:pt x="146" y="0"/>
                  </a:moveTo>
                  <a:lnTo>
                    <a:pt x="146" y="0"/>
                  </a:lnTo>
                  <a:lnTo>
                    <a:pt x="73" y="110"/>
                  </a:lnTo>
                  <a:lnTo>
                    <a:pt x="37" y="183"/>
                  </a:lnTo>
                  <a:lnTo>
                    <a:pt x="0" y="220"/>
                  </a:lnTo>
                  <a:lnTo>
                    <a:pt x="0" y="220"/>
                  </a:lnTo>
                  <a:lnTo>
                    <a:pt x="73" y="329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183" y="402"/>
                  </a:lnTo>
                  <a:lnTo>
                    <a:pt x="293" y="329"/>
                  </a:lnTo>
                  <a:lnTo>
                    <a:pt x="329" y="220"/>
                  </a:lnTo>
                  <a:lnTo>
                    <a:pt x="329" y="220"/>
                  </a:lnTo>
                  <a:lnTo>
                    <a:pt x="329" y="183"/>
                  </a:lnTo>
                  <a:lnTo>
                    <a:pt x="293" y="110"/>
                  </a:lnTo>
                  <a:lnTo>
                    <a:pt x="146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2686500" y="3672125"/>
              <a:ext cx="7325" cy="5525"/>
            </a:xfrm>
            <a:custGeom>
              <a:avLst/>
              <a:gdLst/>
              <a:ahLst/>
              <a:cxnLst/>
              <a:rect l="l" t="t" r="r" b="b"/>
              <a:pathLst>
                <a:path w="293" h="221" extrusionOk="0">
                  <a:moveTo>
                    <a:pt x="146" y="1"/>
                  </a:moveTo>
                  <a:lnTo>
                    <a:pt x="73" y="37"/>
                  </a:lnTo>
                  <a:lnTo>
                    <a:pt x="0" y="110"/>
                  </a:lnTo>
                  <a:lnTo>
                    <a:pt x="37" y="183"/>
                  </a:lnTo>
                  <a:lnTo>
                    <a:pt x="110" y="220"/>
                  </a:lnTo>
                  <a:lnTo>
                    <a:pt x="183" y="183"/>
                  </a:lnTo>
                  <a:lnTo>
                    <a:pt x="292" y="110"/>
                  </a:lnTo>
                  <a:lnTo>
                    <a:pt x="219" y="37"/>
                  </a:lnTo>
                  <a:lnTo>
                    <a:pt x="146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2686500" y="3672125"/>
              <a:ext cx="7325" cy="5525"/>
            </a:xfrm>
            <a:custGeom>
              <a:avLst/>
              <a:gdLst/>
              <a:ahLst/>
              <a:cxnLst/>
              <a:rect l="l" t="t" r="r" b="b"/>
              <a:pathLst>
                <a:path w="293" h="221" fill="none" extrusionOk="0">
                  <a:moveTo>
                    <a:pt x="146" y="1"/>
                  </a:moveTo>
                  <a:lnTo>
                    <a:pt x="146" y="1"/>
                  </a:lnTo>
                  <a:lnTo>
                    <a:pt x="146" y="1"/>
                  </a:lnTo>
                  <a:lnTo>
                    <a:pt x="146" y="1"/>
                  </a:lnTo>
                  <a:lnTo>
                    <a:pt x="73" y="37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37" y="183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10" y="220"/>
                  </a:lnTo>
                  <a:lnTo>
                    <a:pt x="183" y="183"/>
                  </a:lnTo>
                  <a:lnTo>
                    <a:pt x="292" y="110"/>
                  </a:lnTo>
                  <a:lnTo>
                    <a:pt x="292" y="110"/>
                  </a:lnTo>
                  <a:lnTo>
                    <a:pt x="219" y="37"/>
                  </a:lnTo>
                  <a:lnTo>
                    <a:pt x="146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>
              <a:off x="5436075" y="3349575"/>
              <a:ext cx="3675" cy="10075"/>
            </a:xfrm>
            <a:custGeom>
              <a:avLst/>
              <a:gdLst/>
              <a:ahLst/>
              <a:cxnLst/>
              <a:rect l="l" t="t" r="r" b="b"/>
              <a:pathLst>
                <a:path w="147" h="403" extrusionOk="0">
                  <a:moveTo>
                    <a:pt x="37" y="0"/>
                  </a:moveTo>
                  <a:lnTo>
                    <a:pt x="0" y="110"/>
                  </a:lnTo>
                  <a:lnTo>
                    <a:pt x="0" y="183"/>
                  </a:lnTo>
                  <a:lnTo>
                    <a:pt x="37" y="292"/>
                  </a:lnTo>
                  <a:lnTo>
                    <a:pt x="73" y="402"/>
                  </a:lnTo>
                  <a:lnTo>
                    <a:pt x="146" y="402"/>
                  </a:lnTo>
                  <a:lnTo>
                    <a:pt x="146" y="11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>
              <a:off x="5436075" y="3349575"/>
              <a:ext cx="3675" cy="10075"/>
            </a:xfrm>
            <a:custGeom>
              <a:avLst/>
              <a:gdLst/>
              <a:ahLst/>
              <a:cxnLst/>
              <a:rect l="l" t="t" r="r" b="b"/>
              <a:pathLst>
                <a:path w="147" h="403" fill="none" extrusionOk="0">
                  <a:moveTo>
                    <a:pt x="37" y="0"/>
                  </a:moveTo>
                  <a:lnTo>
                    <a:pt x="37" y="0"/>
                  </a:lnTo>
                  <a:lnTo>
                    <a:pt x="0" y="110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37" y="292"/>
                  </a:lnTo>
                  <a:lnTo>
                    <a:pt x="73" y="402"/>
                  </a:lnTo>
                  <a:lnTo>
                    <a:pt x="73" y="402"/>
                  </a:lnTo>
                  <a:lnTo>
                    <a:pt x="146" y="402"/>
                  </a:lnTo>
                  <a:lnTo>
                    <a:pt x="146" y="402"/>
                  </a:lnTo>
                  <a:lnTo>
                    <a:pt x="146" y="110"/>
                  </a:lnTo>
                  <a:lnTo>
                    <a:pt x="146" y="110"/>
                  </a:lnTo>
                  <a:lnTo>
                    <a:pt x="37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3721800" y="3827475"/>
              <a:ext cx="10075" cy="3675"/>
            </a:xfrm>
            <a:custGeom>
              <a:avLst/>
              <a:gdLst/>
              <a:ahLst/>
              <a:cxnLst/>
              <a:rect l="l" t="t" r="r" b="b"/>
              <a:pathLst>
                <a:path w="403" h="147" extrusionOk="0">
                  <a:moveTo>
                    <a:pt x="110" y="0"/>
                  </a:moveTo>
                  <a:lnTo>
                    <a:pt x="1" y="147"/>
                  </a:lnTo>
                  <a:lnTo>
                    <a:pt x="403" y="37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3720900" y="3831125"/>
              <a:ext cx="925" cy="25"/>
            </a:xfrm>
            <a:custGeom>
              <a:avLst/>
              <a:gdLst/>
              <a:ahLst/>
              <a:cxnLst/>
              <a:rect l="l" t="t" r="r" b="b"/>
              <a:pathLst>
                <a:path w="37" h="1" fill="none" extrusionOk="0">
                  <a:moveTo>
                    <a:pt x="37" y="1"/>
                  </a:move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0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3721800" y="3827475"/>
              <a:ext cx="10075" cy="3675"/>
            </a:xfrm>
            <a:custGeom>
              <a:avLst/>
              <a:gdLst/>
              <a:ahLst/>
              <a:cxnLst/>
              <a:rect l="l" t="t" r="r" b="b"/>
              <a:pathLst>
                <a:path w="403" h="147" fill="none" extrusionOk="0">
                  <a:moveTo>
                    <a:pt x="184" y="0"/>
                  </a:moveTo>
                  <a:lnTo>
                    <a:pt x="184" y="0"/>
                  </a:lnTo>
                  <a:lnTo>
                    <a:pt x="110" y="0"/>
                  </a:lnTo>
                  <a:lnTo>
                    <a:pt x="1" y="147"/>
                  </a:lnTo>
                  <a:lnTo>
                    <a:pt x="1" y="147"/>
                  </a:lnTo>
                  <a:lnTo>
                    <a:pt x="403" y="37"/>
                  </a:lnTo>
                  <a:lnTo>
                    <a:pt x="403" y="37"/>
                  </a:lnTo>
                  <a:lnTo>
                    <a:pt x="184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3706275" y="3218900"/>
              <a:ext cx="7325" cy="4575"/>
            </a:xfrm>
            <a:custGeom>
              <a:avLst/>
              <a:gdLst/>
              <a:ahLst/>
              <a:cxnLst/>
              <a:rect l="l" t="t" r="r" b="b"/>
              <a:pathLst>
                <a:path w="293" h="183" extrusionOk="0">
                  <a:moveTo>
                    <a:pt x="293" y="0"/>
                  </a:moveTo>
                  <a:lnTo>
                    <a:pt x="0" y="37"/>
                  </a:lnTo>
                  <a:lnTo>
                    <a:pt x="0" y="146"/>
                  </a:lnTo>
                  <a:lnTo>
                    <a:pt x="293" y="18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3706275" y="3218900"/>
              <a:ext cx="7325" cy="4575"/>
            </a:xfrm>
            <a:custGeom>
              <a:avLst/>
              <a:gdLst/>
              <a:ahLst/>
              <a:cxnLst/>
              <a:rect l="l" t="t" r="r" b="b"/>
              <a:pathLst>
                <a:path w="293" h="183" fill="none" extrusionOk="0">
                  <a:moveTo>
                    <a:pt x="293" y="0"/>
                  </a:moveTo>
                  <a:lnTo>
                    <a:pt x="293" y="0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293" y="183"/>
                  </a:lnTo>
                  <a:lnTo>
                    <a:pt x="293" y="183"/>
                  </a:lnTo>
                  <a:lnTo>
                    <a:pt x="293" y="0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7"/>
            <p:cNvSpPr/>
            <p:nvPr/>
          </p:nvSpPr>
          <p:spPr>
            <a:xfrm>
              <a:off x="6409250" y="5171650"/>
              <a:ext cx="8250" cy="4600"/>
            </a:xfrm>
            <a:custGeom>
              <a:avLst/>
              <a:gdLst/>
              <a:ahLst/>
              <a:cxnLst/>
              <a:rect l="l" t="t" r="r" b="b"/>
              <a:pathLst>
                <a:path w="330" h="184" extrusionOk="0">
                  <a:moveTo>
                    <a:pt x="0" y="1"/>
                  </a:moveTo>
                  <a:lnTo>
                    <a:pt x="37" y="184"/>
                  </a:lnTo>
                  <a:lnTo>
                    <a:pt x="329" y="110"/>
                  </a:lnTo>
                  <a:lnTo>
                    <a:pt x="329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7"/>
            <p:cNvSpPr/>
            <p:nvPr/>
          </p:nvSpPr>
          <p:spPr>
            <a:xfrm>
              <a:off x="6409250" y="5171650"/>
              <a:ext cx="8250" cy="4600"/>
            </a:xfrm>
            <a:custGeom>
              <a:avLst/>
              <a:gdLst/>
              <a:ahLst/>
              <a:cxnLst/>
              <a:rect l="l" t="t" r="r" b="b"/>
              <a:pathLst>
                <a:path w="330" h="184" fill="none" extrusionOk="0">
                  <a:moveTo>
                    <a:pt x="329" y="1"/>
                  </a:moveTo>
                  <a:lnTo>
                    <a:pt x="329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37" y="184"/>
                  </a:lnTo>
                  <a:lnTo>
                    <a:pt x="37" y="184"/>
                  </a:lnTo>
                  <a:lnTo>
                    <a:pt x="329" y="110"/>
                  </a:lnTo>
                  <a:lnTo>
                    <a:pt x="329" y="110"/>
                  </a:lnTo>
                  <a:lnTo>
                    <a:pt x="329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4777225" y="4034900"/>
              <a:ext cx="19225" cy="59425"/>
            </a:xfrm>
            <a:custGeom>
              <a:avLst/>
              <a:gdLst/>
              <a:ahLst/>
              <a:cxnLst/>
              <a:rect l="l" t="t" r="r" b="b"/>
              <a:pathLst>
                <a:path w="769" h="2377" extrusionOk="0">
                  <a:moveTo>
                    <a:pt x="512" y="1"/>
                  </a:moveTo>
                  <a:lnTo>
                    <a:pt x="330" y="110"/>
                  </a:lnTo>
                  <a:lnTo>
                    <a:pt x="220" y="220"/>
                  </a:lnTo>
                  <a:lnTo>
                    <a:pt x="220" y="366"/>
                  </a:lnTo>
                  <a:lnTo>
                    <a:pt x="220" y="476"/>
                  </a:lnTo>
                  <a:lnTo>
                    <a:pt x="220" y="805"/>
                  </a:lnTo>
                  <a:lnTo>
                    <a:pt x="220" y="951"/>
                  </a:lnTo>
                  <a:lnTo>
                    <a:pt x="147" y="1061"/>
                  </a:lnTo>
                  <a:lnTo>
                    <a:pt x="74" y="1207"/>
                  </a:lnTo>
                  <a:lnTo>
                    <a:pt x="37" y="1317"/>
                  </a:lnTo>
                  <a:lnTo>
                    <a:pt x="1" y="1572"/>
                  </a:lnTo>
                  <a:lnTo>
                    <a:pt x="37" y="1828"/>
                  </a:lnTo>
                  <a:lnTo>
                    <a:pt x="74" y="2084"/>
                  </a:lnTo>
                  <a:lnTo>
                    <a:pt x="110" y="2157"/>
                  </a:lnTo>
                  <a:lnTo>
                    <a:pt x="183" y="2267"/>
                  </a:lnTo>
                  <a:lnTo>
                    <a:pt x="293" y="2340"/>
                  </a:lnTo>
                  <a:lnTo>
                    <a:pt x="403" y="2377"/>
                  </a:lnTo>
                  <a:lnTo>
                    <a:pt x="512" y="2340"/>
                  </a:lnTo>
                  <a:lnTo>
                    <a:pt x="622" y="2267"/>
                  </a:lnTo>
                  <a:lnTo>
                    <a:pt x="695" y="2194"/>
                  </a:lnTo>
                  <a:lnTo>
                    <a:pt x="768" y="2121"/>
                  </a:lnTo>
                  <a:lnTo>
                    <a:pt x="768" y="1645"/>
                  </a:lnTo>
                  <a:lnTo>
                    <a:pt x="768" y="1426"/>
                  </a:lnTo>
                  <a:lnTo>
                    <a:pt x="695" y="1243"/>
                  </a:lnTo>
                  <a:lnTo>
                    <a:pt x="622" y="1061"/>
                  </a:lnTo>
                  <a:lnTo>
                    <a:pt x="585" y="841"/>
                  </a:lnTo>
                  <a:lnTo>
                    <a:pt x="549" y="659"/>
                  </a:lnTo>
                  <a:lnTo>
                    <a:pt x="585" y="439"/>
                  </a:lnTo>
                  <a:lnTo>
                    <a:pt x="585" y="366"/>
                  </a:lnTo>
                  <a:lnTo>
                    <a:pt x="585" y="257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7"/>
            <p:cNvSpPr/>
            <p:nvPr/>
          </p:nvSpPr>
          <p:spPr>
            <a:xfrm>
              <a:off x="4777225" y="4034900"/>
              <a:ext cx="19225" cy="59425"/>
            </a:xfrm>
            <a:custGeom>
              <a:avLst/>
              <a:gdLst/>
              <a:ahLst/>
              <a:cxnLst/>
              <a:rect l="l" t="t" r="r" b="b"/>
              <a:pathLst>
                <a:path w="769" h="2377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330" y="110"/>
                  </a:lnTo>
                  <a:lnTo>
                    <a:pt x="220" y="220"/>
                  </a:lnTo>
                  <a:lnTo>
                    <a:pt x="220" y="366"/>
                  </a:lnTo>
                  <a:lnTo>
                    <a:pt x="220" y="476"/>
                  </a:lnTo>
                  <a:lnTo>
                    <a:pt x="220" y="476"/>
                  </a:lnTo>
                  <a:lnTo>
                    <a:pt x="220" y="805"/>
                  </a:lnTo>
                  <a:lnTo>
                    <a:pt x="220" y="951"/>
                  </a:lnTo>
                  <a:lnTo>
                    <a:pt x="147" y="1061"/>
                  </a:lnTo>
                  <a:lnTo>
                    <a:pt x="147" y="1061"/>
                  </a:lnTo>
                  <a:lnTo>
                    <a:pt x="74" y="1207"/>
                  </a:lnTo>
                  <a:lnTo>
                    <a:pt x="37" y="1317"/>
                  </a:lnTo>
                  <a:lnTo>
                    <a:pt x="1" y="1572"/>
                  </a:lnTo>
                  <a:lnTo>
                    <a:pt x="37" y="1828"/>
                  </a:lnTo>
                  <a:lnTo>
                    <a:pt x="74" y="2084"/>
                  </a:lnTo>
                  <a:lnTo>
                    <a:pt x="74" y="2084"/>
                  </a:lnTo>
                  <a:lnTo>
                    <a:pt x="110" y="2157"/>
                  </a:lnTo>
                  <a:lnTo>
                    <a:pt x="183" y="2267"/>
                  </a:lnTo>
                  <a:lnTo>
                    <a:pt x="293" y="2340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403" y="2377"/>
                  </a:lnTo>
                  <a:lnTo>
                    <a:pt x="512" y="2340"/>
                  </a:lnTo>
                  <a:lnTo>
                    <a:pt x="622" y="2267"/>
                  </a:lnTo>
                  <a:lnTo>
                    <a:pt x="695" y="2194"/>
                  </a:lnTo>
                  <a:lnTo>
                    <a:pt x="768" y="2121"/>
                  </a:lnTo>
                  <a:lnTo>
                    <a:pt x="768" y="2121"/>
                  </a:lnTo>
                  <a:lnTo>
                    <a:pt x="768" y="1645"/>
                  </a:lnTo>
                  <a:lnTo>
                    <a:pt x="768" y="1426"/>
                  </a:lnTo>
                  <a:lnTo>
                    <a:pt x="695" y="1243"/>
                  </a:lnTo>
                  <a:lnTo>
                    <a:pt x="695" y="1243"/>
                  </a:lnTo>
                  <a:lnTo>
                    <a:pt x="622" y="1061"/>
                  </a:lnTo>
                  <a:lnTo>
                    <a:pt x="585" y="841"/>
                  </a:lnTo>
                  <a:lnTo>
                    <a:pt x="549" y="659"/>
                  </a:lnTo>
                  <a:lnTo>
                    <a:pt x="585" y="439"/>
                  </a:lnTo>
                  <a:lnTo>
                    <a:pt x="585" y="439"/>
                  </a:lnTo>
                  <a:lnTo>
                    <a:pt x="585" y="366"/>
                  </a:lnTo>
                  <a:lnTo>
                    <a:pt x="585" y="257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7"/>
            <p:cNvSpPr/>
            <p:nvPr/>
          </p:nvSpPr>
          <p:spPr>
            <a:xfrm>
              <a:off x="5084250" y="4146375"/>
              <a:ext cx="20150" cy="13750"/>
            </a:xfrm>
            <a:custGeom>
              <a:avLst/>
              <a:gdLst/>
              <a:ahLst/>
              <a:cxnLst/>
              <a:rect l="l" t="t" r="r" b="b"/>
              <a:pathLst>
                <a:path w="806" h="550" extrusionOk="0">
                  <a:moveTo>
                    <a:pt x="513" y="1"/>
                  </a:moveTo>
                  <a:lnTo>
                    <a:pt x="330" y="38"/>
                  </a:lnTo>
                  <a:lnTo>
                    <a:pt x="220" y="111"/>
                  </a:lnTo>
                  <a:lnTo>
                    <a:pt x="74" y="257"/>
                  </a:lnTo>
                  <a:lnTo>
                    <a:pt x="1" y="476"/>
                  </a:lnTo>
                  <a:lnTo>
                    <a:pt x="257" y="513"/>
                  </a:lnTo>
                  <a:lnTo>
                    <a:pt x="440" y="549"/>
                  </a:lnTo>
                  <a:lnTo>
                    <a:pt x="549" y="513"/>
                  </a:lnTo>
                  <a:lnTo>
                    <a:pt x="659" y="440"/>
                  </a:lnTo>
                  <a:lnTo>
                    <a:pt x="732" y="293"/>
                  </a:lnTo>
                  <a:lnTo>
                    <a:pt x="805" y="74"/>
                  </a:lnTo>
                  <a:lnTo>
                    <a:pt x="659" y="38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5084250" y="4146375"/>
              <a:ext cx="20150" cy="13750"/>
            </a:xfrm>
            <a:custGeom>
              <a:avLst/>
              <a:gdLst/>
              <a:ahLst/>
              <a:cxnLst/>
              <a:rect l="l" t="t" r="r" b="b"/>
              <a:pathLst>
                <a:path w="806" h="550" fill="none" extrusionOk="0">
                  <a:moveTo>
                    <a:pt x="513" y="1"/>
                  </a:moveTo>
                  <a:lnTo>
                    <a:pt x="513" y="1"/>
                  </a:lnTo>
                  <a:lnTo>
                    <a:pt x="330" y="38"/>
                  </a:lnTo>
                  <a:lnTo>
                    <a:pt x="220" y="111"/>
                  </a:lnTo>
                  <a:lnTo>
                    <a:pt x="74" y="257"/>
                  </a:lnTo>
                  <a:lnTo>
                    <a:pt x="1" y="476"/>
                  </a:lnTo>
                  <a:lnTo>
                    <a:pt x="1" y="476"/>
                  </a:lnTo>
                  <a:lnTo>
                    <a:pt x="257" y="513"/>
                  </a:lnTo>
                  <a:lnTo>
                    <a:pt x="440" y="549"/>
                  </a:lnTo>
                  <a:lnTo>
                    <a:pt x="440" y="549"/>
                  </a:lnTo>
                  <a:lnTo>
                    <a:pt x="549" y="513"/>
                  </a:lnTo>
                  <a:lnTo>
                    <a:pt x="659" y="440"/>
                  </a:lnTo>
                  <a:lnTo>
                    <a:pt x="732" y="293"/>
                  </a:lnTo>
                  <a:lnTo>
                    <a:pt x="805" y="74"/>
                  </a:lnTo>
                  <a:lnTo>
                    <a:pt x="805" y="74"/>
                  </a:lnTo>
                  <a:lnTo>
                    <a:pt x="659" y="38"/>
                  </a:lnTo>
                  <a:lnTo>
                    <a:pt x="513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4977350" y="4146375"/>
              <a:ext cx="22875" cy="6425"/>
            </a:xfrm>
            <a:custGeom>
              <a:avLst/>
              <a:gdLst/>
              <a:ahLst/>
              <a:cxnLst/>
              <a:rect l="l" t="t" r="r" b="b"/>
              <a:pathLst>
                <a:path w="915" h="257" extrusionOk="0">
                  <a:moveTo>
                    <a:pt x="512" y="1"/>
                  </a:moveTo>
                  <a:lnTo>
                    <a:pt x="366" y="38"/>
                  </a:lnTo>
                  <a:lnTo>
                    <a:pt x="256" y="74"/>
                  </a:lnTo>
                  <a:lnTo>
                    <a:pt x="110" y="147"/>
                  </a:lnTo>
                  <a:lnTo>
                    <a:pt x="0" y="257"/>
                  </a:lnTo>
                  <a:lnTo>
                    <a:pt x="914" y="257"/>
                  </a:lnTo>
                  <a:lnTo>
                    <a:pt x="914" y="74"/>
                  </a:lnTo>
                  <a:lnTo>
                    <a:pt x="731" y="38"/>
                  </a:lnTo>
                  <a:lnTo>
                    <a:pt x="512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4977350" y="4146375"/>
              <a:ext cx="22875" cy="6425"/>
            </a:xfrm>
            <a:custGeom>
              <a:avLst/>
              <a:gdLst/>
              <a:ahLst/>
              <a:cxnLst/>
              <a:rect l="l" t="t" r="r" b="b"/>
              <a:pathLst>
                <a:path w="915" h="257" fill="none" extrusionOk="0">
                  <a:moveTo>
                    <a:pt x="512" y="1"/>
                  </a:moveTo>
                  <a:lnTo>
                    <a:pt x="512" y="1"/>
                  </a:lnTo>
                  <a:lnTo>
                    <a:pt x="366" y="38"/>
                  </a:lnTo>
                  <a:lnTo>
                    <a:pt x="256" y="74"/>
                  </a:lnTo>
                  <a:lnTo>
                    <a:pt x="110" y="147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914" y="257"/>
                  </a:lnTo>
                  <a:lnTo>
                    <a:pt x="914" y="257"/>
                  </a:lnTo>
                  <a:lnTo>
                    <a:pt x="914" y="74"/>
                  </a:lnTo>
                  <a:lnTo>
                    <a:pt x="914" y="74"/>
                  </a:lnTo>
                  <a:lnTo>
                    <a:pt x="731" y="38"/>
                  </a:lnTo>
                  <a:lnTo>
                    <a:pt x="512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4880475" y="3781775"/>
              <a:ext cx="9175" cy="4600"/>
            </a:xfrm>
            <a:custGeom>
              <a:avLst/>
              <a:gdLst/>
              <a:ahLst/>
              <a:cxnLst/>
              <a:rect l="l" t="t" r="r" b="b"/>
              <a:pathLst>
                <a:path w="367" h="184" extrusionOk="0">
                  <a:moveTo>
                    <a:pt x="330" y="1"/>
                  </a:moveTo>
                  <a:lnTo>
                    <a:pt x="1" y="74"/>
                  </a:lnTo>
                  <a:lnTo>
                    <a:pt x="38" y="184"/>
                  </a:lnTo>
                  <a:lnTo>
                    <a:pt x="366" y="184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7"/>
            <p:cNvSpPr/>
            <p:nvPr/>
          </p:nvSpPr>
          <p:spPr>
            <a:xfrm>
              <a:off x="4880475" y="3781775"/>
              <a:ext cx="9175" cy="4600"/>
            </a:xfrm>
            <a:custGeom>
              <a:avLst/>
              <a:gdLst/>
              <a:ahLst/>
              <a:cxnLst/>
              <a:rect l="l" t="t" r="r" b="b"/>
              <a:pathLst>
                <a:path w="367" h="184" fill="none" extrusionOk="0">
                  <a:moveTo>
                    <a:pt x="330" y="1"/>
                  </a:moveTo>
                  <a:lnTo>
                    <a:pt x="330" y="1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38" y="184"/>
                  </a:lnTo>
                  <a:lnTo>
                    <a:pt x="38" y="184"/>
                  </a:lnTo>
                  <a:lnTo>
                    <a:pt x="74" y="184"/>
                  </a:lnTo>
                  <a:lnTo>
                    <a:pt x="74" y="184"/>
                  </a:lnTo>
                  <a:lnTo>
                    <a:pt x="366" y="184"/>
                  </a:lnTo>
                  <a:lnTo>
                    <a:pt x="366" y="184"/>
                  </a:lnTo>
                  <a:lnTo>
                    <a:pt x="330" y="1"/>
                  </a:lnTo>
                </a:path>
              </a:pathLst>
            </a:custGeom>
            <a:solidFill>
              <a:schemeClr val="dk1">
                <a:alpha val="474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D8708B-71BD-23D4-5617-C3ABA24951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21008A-D2EB-2E78-4D0A-F813C323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C86FA7-9D67-26D5-96EB-B43780340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10A68-4CDF-024C-A664-884001500FA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6562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15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31"/>
          <p:cNvSpPr txBox="1">
            <a:spLocks noGrp="1"/>
          </p:cNvSpPr>
          <p:nvPr>
            <p:ph type="title" idx="2"/>
          </p:nvPr>
        </p:nvSpPr>
        <p:spPr>
          <a:xfrm>
            <a:off x="937700" y="2967574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78" name="Google Shape;678;p31"/>
          <p:cNvSpPr txBox="1">
            <a:spLocks noGrp="1"/>
          </p:cNvSpPr>
          <p:nvPr>
            <p:ph type="subTitle" idx="1"/>
          </p:nvPr>
        </p:nvSpPr>
        <p:spPr>
          <a:xfrm>
            <a:off x="937700" y="3421175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31"/>
          <p:cNvSpPr txBox="1">
            <a:spLocks noGrp="1"/>
          </p:cNvSpPr>
          <p:nvPr>
            <p:ph type="title" idx="3"/>
          </p:nvPr>
        </p:nvSpPr>
        <p:spPr>
          <a:xfrm>
            <a:off x="3484424" y="2967574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0" name="Google Shape;680;p31"/>
          <p:cNvSpPr txBox="1">
            <a:spLocks noGrp="1"/>
          </p:cNvSpPr>
          <p:nvPr>
            <p:ph type="subTitle" idx="4"/>
          </p:nvPr>
        </p:nvSpPr>
        <p:spPr>
          <a:xfrm>
            <a:off x="3484422" y="3421175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31"/>
          <p:cNvSpPr txBox="1">
            <a:spLocks noGrp="1"/>
          </p:cNvSpPr>
          <p:nvPr>
            <p:ph type="title" idx="5"/>
          </p:nvPr>
        </p:nvSpPr>
        <p:spPr>
          <a:xfrm>
            <a:off x="6031149" y="2967574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682" name="Google Shape;682;p31"/>
          <p:cNvSpPr txBox="1">
            <a:spLocks noGrp="1"/>
          </p:cNvSpPr>
          <p:nvPr>
            <p:ph type="subTitle" idx="6"/>
          </p:nvPr>
        </p:nvSpPr>
        <p:spPr>
          <a:xfrm>
            <a:off x="6031150" y="3421175"/>
            <a:ext cx="21753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247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87A3A88-5617-A887-C617-CCA4B2208A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E8EFE70-3BBA-BE26-84A7-A8A9E6190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A15B909-9AAC-0A6D-4AE9-B4EDA9BC2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E93B5-F10B-4D4E-BDCD-CCCB39263C3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5396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37317E-F5EE-DB28-F859-C66CFE0C44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6A41B7-EA47-4868-1104-CFA5FE8C9A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307AFD-0DA9-C02A-25E2-BF5A86C9A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6BC45-1B9B-0748-85D9-E9865E1FB782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878962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DBDFD85-7170-DC93-AD83-4419BD791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1D89B9-27FD-5D16-07FB-427CB156FD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FA92471-8098-261D-B37F-3D1A73B752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71057-ECA2-D844-8D4E-695FAABF75ED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70458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87425" y="445025"/>
            <a:ext cx="7969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Inknut Antiqua"/>
              <a:buNone/>
              <a:defRPr sz="3400" b="1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87425" y="1152475"/>
            <a:ext cx="7969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●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Work Sans"/>
              <a:buChar char="○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Work Sans"/>
              <a:buChar char="■"/>
              <a:defRPr>
                <a:solidFill>
                  <a:schemeClr val="accent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3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2" name="Google Shape;1192;p41"/>
          <p:cNvCxnSpPr/>
          <p:nvPr/>
        </p:nvCxnSpPr>
        <p:spPr>
          <a:xfrm>
            <a:off x="822960" y="2948205"/>
            <a:ext cx="2300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3" name="Google Shape;1193;p41"/>
          <p:cNvSpPr txBox="1">
            <a:spLocks noGrp="1"/>
          </p:cNvSpPr>
          <p:nvPr>
            <p:ph type="subTitle" idx="1"/>
          </p:nvPr>
        </p:nvSpPr>
        <p:spPr>
          <a:xfrm>
            <a:off x="720000" y="3168497"/>
            <a:ext cx="4344000" cy="741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a-DK" dirty="0"/>
          </a:p>
        </p:txBody>
      </p:sp>
      <p:sp>
        <p:nvSpPr>
          <p:cNvPr id="1194" name="Google Shape;1194;p41"/>
          <p:cNvSpPr txBox="1">
            <a:spLocks noGrp="1"/>
          </p:cNvSpPr>
          <p:nvPr>
            <p:ph type="ctrTitle"/>
          </p:nvPr>
        </p:nvSpPr>
        <p:spPr>
          <a:xfrm>
            <a:off x="720000" y="1014197"/>
            <a:ext cx="5825400" cy="21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dirty="0">
                <a:solidFill>
                  <a:schemeClr val="accent1"/>
                </a:solidFill>
              </a:rPr>
              <a:t>Geologi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4400" dirty="0" err="1"/>
              <a:t>Magmatiske</a:t>
            </a:r>
            <a:r>
              <a:rPr lang="da-DK" sz="4400" dirty="0"/>
              <a:t> bjergarter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6" descr="ig01_granit">
            <a:extLst>
              <a:ext uri="{FF2B5EF4-FFF2-40B4-BE49-F238E27FC236}">
                <a16:creationId xmlns:a16="http://schemas.microsoft.com/office/drawing/2014/main" id="{F34C2AEF-F824-D527-37F2-F22ACDAEC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44" y="31405"/>
            <a:ext cx="3444031" cy="254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>
            <a:extLst>
              <a:ext uri="{FF2B5EF4-FFF2-40B4-BE49-F238E27FC236}">
                <a16:creationId xmlns:a16="http://schemas.microsoft.com/office/drawing/2014/main" id="{721A599C-C6D1-BA4B-C724-6D9835EBA1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da-DK"/>
              <a:t>Dannelsesmiljø</a:t>
            </a:r>
          </a:p>
        </p:txBody>
      </p:sp>
      <p:sp>
        <p:nvSpPr>
          <p:cNvPr id="13317" name="Rectangle 4">
            <a:extLst>
              <a:ext uri="{FF2B5EF4-FFF2-40B4-BE49-F238E27FC236}">
                <a16:creationId xmlns:a16="http://schemas.microsoft.com/office/drawing/2014/main" id="{3DB393FB-B732-8C18-9ED6-AADEDF0770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87424" y="1049612"/>
            <a:ext cx="4525119" cy="3588544"/>
          </a:xfrm>
        </p:spPr>
        <p:txBody>
          <a:bodyPr/>
          <a:lstStyle/>
          <a:p>
            <a:pPr eaLnBrk="1" hangingPunct="1"/>
            <a:r>
              <a:rPr lang="da-DK" altLang="da-DK" sz="1950" dirty="0" err="1"/>
              <a:t>Plutonske</a:t>
            </a:r>
            <a:r>
              <a:rPr lang="da-DK" altLang="da-DK" sz="1950" dirty="0"/>
              <a:t> bjergarter (dybbjergarter) dannes, når magma størknes i jordens skorpe (grovkornet)</a:t>
            </a:r>
          </a:p>
          <a:p>
            <a:pPr eaLnBrk="1" hangingPunct="1"/>
            <a:endParaRPr lang="da-DK" altLang="da-DK" sz="1950" dirty="0"/>
          </a:p>
          <a:p>
            <a:pPr eaLnBrk="1" hangingPunct="1"/>
            <a:r>
              <a:rPr lang="da-DK" altLang="da-DK" sz="1950" dirty="0"/>
              <a:t>Vulkanske bjergarter (dagbjergarter) dannes, når magma størknes på jordoverfladen (finkornet)</a:t>
            </a:r>
          </a:p>
        </p:txBody>
      </p:sp>
      <p:pic>
        <p:nvPicPr>
          <p:cNvPr id="13318" name="Picture 8" descr="ig11">
            <a:extLst>
              <a:ext uri="{FF2B5EF4-FFF2-40B4-BE49-F238E27FC236}">
                <a16:creationId xmlns:a16="http://schemas.microsoft.com/office/drawing/2014/main" id="{5AEE9A32-BFC0-BE51-B8D9-E62BC6A9A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635" y="2647464"/>
            <a:ext cx="2191941" cy="2464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Pladsholder til diasnummer 4">
            <a:extLst>
              <a:ext uri="{FF2B5EF4-FFF2-40B4-BE49-F238E27FC236}">
                <a16:creationId xmlns:a16="http://schemas.microsoft.com/office/drawing/2014/main" id="{EC5DE1AE-102D-2DB2-6B9B-3491EBA9A68B}"/>
              </a:ext>
            </a:extLst>
          </p:cNvPr>
          <p:cNvSpPr txBox="1">
            <a:spLocks/>
          </p:cNvSpPr>
          <p:nvPr/>
        </p:nvSpPr>
        <p:spPr bwMode="auto">
          <a:xfrm>
            <a:off x="6057900" y="4683919"/>
            <a:ext cx="16002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27BFD42-E180-1443-AC71-E3745360BCE4}" type="slidenum">
              <a:rPr lang="da-DK" altLang="da-DK" sz="105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da-DK" altLang="da-DK" sz="1050">
              <a:latin typeface="Arial" panose="020B0604020202020204" pitchFamily="34" charset="0"/>
            </a:endParaRPr>
          </a:p>
        </p:txBody>
      </p:sp>
      <p:pic>
        <p:nvPicPr>
          <p:cNvPr id="18437" name="Picture 4">
            <a:extLst>
              <a:ext uri="{FF2B5EF4-FFF2-40B4-BE49-F238E27FC236}">
                <a16:creationId xmlns:a16="http://schemas.microsoft.com/office/drawing/2014/main" id="{6EC6826B-F257-3334-F90B-542EE71F7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3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kstboks 9">
            <a:extLst>
              <a:ext uri="{FF2B5EF4-FFF2-40B4-BE49-F238E27FC236}">
                <a16:creationId xmlns:a16="http://schemas.microsoft.com/office/drawing/2014/main" id="{96BBBCAD-BA58-E22E-3358-4E55D09E5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957" y="1563707"/>
            <a:ext cx="290274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1800" b="1" dirty="0">
                <a:solidFill>
                  <a:schemeClr val="accent1"/>
                </a:solidFill>
                <a:latin typeface="Arial" panose="020B0604020202020204" pitchFamily="34" charset="0"/>
              </a:rPr>
              <a:t>Samme geokemiske sammensætning. Det eneste der adskiller dem er dannelsen af krystaller. 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D861B390-C2FB-5E9D-845E-EF8448608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229" y="393709"/>
            <a:ext cx="61722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3300" dirty="0">
                <a:solidFill>
                  <a:schemeClr val="accent1"/>
                </a:solidFill>
              </a:rPr>
              <a:t>Granit og </a:t>
            </a:r>
            <a:r>
              <a:rPr lang="da-DK" altLang="da-DK" sz="3300" dirty="0" err="1">
                <a:solidFill>
                  <a:schemeClr val="accent1"/>
                </a:solidFill>
              </a:rPr>
              <a:t>Rhyolit</a:t>
            </a:r>
            <a:endParaRPr lang="da-DK" altLang="da-DK" sz="33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7">
            <a:extLst>
              <a:ext uri="{FF2B5EF4-FFF2-40B4-BE49-F238E27FC236}">
                <a16:creationId xmlns:a16="http://schemas.microsoft.com/office/drawing/2014/main" id="{68578591-7306-27BE-9782-7034D3089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150"/>
            <a:ext cx="9144000" cy="590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4">
            <a:extLst>
              <a:ext uri="{FF2B5EF4-FFF2-40B4-BE49-F238E27FC236}">
                <a16:creationId xmlns:a16="http://schemas.microsoft.com/office/drawing/2014/main" id="{13B5C953-1C3A-D95B-D7B5-6117F69A8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959644"/>
            <a:ext cx="1782366" cy="3693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solidFill>
                  <a:schemeClr val="bg1">
                    <a:lumMod val="40000"/>
                    <a:lumOff val="60000"/>
                  </a:schemeClr>
                </a:solidFill>
              </a:rPr>
              <a:t>Diorit</a:t>
            </a:r>
            <a:r>
              <a:rPr lang="en-US" altLang="en-US" sz="1800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 (</a:t>
            </a:r>
            <a:r>
              <a:rPr lang="en-US" altLang="en-US" sz="1800" b="1" dirty="0" err="1">
                <a:solidFill>
                  <a:schemeClr val="bg1">
                    <a:lumMod val="40000"/>
                    <a:lumOff val="60000"/>
                  </a:schemeClr>
                </a:solidFill>
              </a:rPr>
              <a:t>plutonsk</a:t>
            </a:r>
            <a:r>
              <a:rPr lang="en-US" altLang="en-US" sz="1800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)</a:t>
            </a:r>
            <a:endParaRPr lang="en-US" altLang="en-US" sz="1800" dirty="0">
              <a:solidFill>
                <a:schemeClr val="bg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462" name="Text Box 5">
            <a:extLst>
              <a:ext uri="{FF2B5EF4-FFF2-40B4-BE49-F238E27FC236}">
                <a16:creationId xmlns:a16="http://schemas.microsoft.com/office/drawing/2014/main" id="{C08C20F0-082D-F966-DC4F-DF22DBF72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0" y="958454"/>
            <a:ext cx="1949573" cy="36933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solidFill>
                  <a:schemeClr val="bg1">
                    <a:lumMod val="40000"/>
                    <a:lumOff val="60000"/>
                  </a:schemeClr>
                </a:solidFill>
              </a:rPr>
              <a:t>Andesit</a:t>
            </a:r>
            <a:r>
              <a:rPr lang="en-US" altLang="en-US" sz="1800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 (</a:t>
            </a:r>
            <a:r>
              <a:rPr lang="en-US" altLang="en-US" sz="1800" b="1" dirty="0" err="1">
                <a:solidFill>
                  <a:schemeClr val="bg1">
                    <a:lumMod val="40000"/>
                    <a:lumOff val="60000"/>
                  </a:schemeClr>
                </a:solidFill>
              </a:rPr>
              <a:t>vulkansk</a:t>
            </a:r>
            <a:r>
              <a:rPr lang="en-US" altLang="en-US" sz="1800" b="1" dirty="0">
                <a:solidFill>
                  <a:schemeClr val="bg1">
                    <a:lumMod val="40000"/>
                    <a:lumOff val="60000"/>
                  </a:schemeClr>
                </a:solidFill>
              </a:rPr>
              <a:t>)</a:t>
            </a:r>
            <a:endParaRPr lang="en-US" altLang="en-US" sz="1800" dirty="0">
              <a:solidFill>
                <a:schemeClr val="bg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1DDF10A4-CFA2-7C01-4604-BCE06EE55D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86038" y="0"/>
            <a:ext cx="6172200" cy="638175"/>
          </a:xfrm>
        </p:spPr>
        <p:txBody>
          <a:bodyPr/>
          <a:lstStyle/>
          <a:p>
            <a:pPr eaLnBrk="1" hangingPunct="1"/>
            <a:r>
              <a:rPr lang="da-DK" altLang="da-DK" dirty="0">
                <a:solidFill>
                  <a:schemeClr val="accent2"/>
                </a:solidFill>
              </a:rPr>
              <a:t>Diorit og </a:t>
            </a:r>
            <a:r>
              <a:rPr lang="da-DK" altLang="da-DK" dirty="0" err="1">
                <a:solidFill>
                  <a:schemeClr val="accent2"/>
                </a:solidFill>
              </a:rPr>
              <a:t>Andesit</a:t>
            </a:r>
            <a:endParaRPr lang="da-DK" altLang="da-DK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>
            <a:extLst>
              <a:ext uri="{FF2B5EF4-FFF2-40B4-BE49-F238E27FC236}">
                <a16:creationId xmlns:a16="http://schemas.microsoft.com/office/drawing/2014/main" id="{5A4F4481-D2AB-12F8-99AF-A46FE9909E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87375" y="288131"/>
            <a:ext cx="7969250" cy="573088"/>
          </a:xfrm>
        </p:spPr>
        <p:txBody>
          <a:bodyPr/>
          <a:lstStyle/>
          <a:p>
            <a:r>
              <a:rPr lang="da-DK" altLang="da-DK" dirty="0"/>
              <a:t>Mineraler og bjergarter</a:t>
            </a:r>
          </a:p>
        </p:txBody>
      </p:sp>
      <p:sp>
        <p:nvSpPr>
          <p:cNvPr id="6147" name="Pladsholder til indhold 2">
            <a:extLst>
              <a:ext uri="{FF2B5EF4-FFF2-40B4-BE49-F238E27FC236}">
                <a16:creationId xmlns:a16="http://schemas.microsoft.com/office/drawing/2014/main" id="{1A0EF7FF-9C77-49D7-7699-95901DD2C9C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87375" y="863600"/>
            <a:ext cx="7969250" cy="34163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a-DK" altLang="da-DK" sz="1950" dirty="0"/>
              <a:t>Ca. 3.000 mineraler er kendt, men kun 20 er relevante for geologiske processer</a:t>
            </a:r>
          </a:p>
          <a:p>
            <a:pPr>
              <a:lnSpc>
                <a:spcPct val="150000"/>
              </a:lnSpc>
              <a:defRPr/>
            </a:pPr>
            <a:r>
              <a:rPr lang="da-DK" altLang="da-DK" sz="1950" dirty="0"/>
              <a:t>De 20 udgør 95 % af alle mineraler i jordskorpen</a:t>
            </a:r>
          </a:p>
          <a:p>
            <a:pPr>
              <a:lnSpc>
                <a:spcPct val="150000"/>
              </a:lnSpc>
              <a:defRPr/>
            </a:pPr>
            <a:r>
              <a:rPr lang="da-DK" altLang="da-DK" sz="1950" dirty="0"/>
              <a:t>De kaldes de bjergartsdannende mineraler </a:t>
            </a:r>
          </a:p>
          <a:p>
            <a:pPr lvl="1">
              <a:lnSpc>
                <a:spcPct val="150000"/>
              </a:lnSpc>
              <a:defRPr/>
            </a:pPr>
            <a:r>
              <a:rPr lang="da-DK" altLang="da-DK" sz="1950" dirty="0"/>
              <a:t>F.eks. feldspat, kvarts, </a:t>
            </a:r>
            <a:r>
              <a:rPr lang="da-DK" altLang="da-DK" sz="1950" dirty="0" err="1"/>
              <a:t>pyroxener</a:t>
            </a:r>
            <a:r>
              <a:rPr lang="da-DK" altLang="da-DK" sz="1950" dirty="0"/>
              <a:t> og </a:t>
            </a:r>
            <a:r>
              <a:rPr lang="da-DK" altLang="da-DK" sz="1950" dirty="0" err="1"/>
              <a:t>amfiboler</a:t>
            </a:r>
            <a:endParaRPr lang="da-DK" altLang="da-DK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8" name="Google Shape;5638;p71"/>
          <p:cNvSpPr txBox="1">
            <a:spLocks noGrp="1"/>
          </p:cNvSpPr>
          <p:nvPr>
            <p:ph type="title"/>
          </p:nvPr>
        </p:nvSpPr>
        <p:spPr>
          <a:xfrm>
            <a:off x="1310975" y="-60563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Bjergartsdannende</a:t>
            </a:r>
            <a:r>
              <a:rPr lang="en" dirty="0"/>
              <a:t> </a:t>
            </a:r>
            <a:r>
              <a:rPr lang="en" dirty="0" err="1"/>
              <a:t>mineraler</a:t>
            </a:r>
            <a:endParaRPr dirty="0"/>
          </a:p>
        </p:txBody>
      </p:sp>
      <p:sp>
        <p:nvSpPr>
          <p:cNvPr id="5639" name="Google Shape;5639;p71"/>
          <p:cNvSpPr txBox="1">
            <a:spLocks noGrp="1"/>
          </p:cNvSpPr>
          <p:nvPr>
            <p:ph type="title" idx="2"/>
          </p:nvPr>
        </p:nvSpPr>
        <p:spPr>
          <a:xfrm>
            <a:off x="223325" y="2499343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F</a:t>
            </a:r>
            <a:r>
              <a:rPr lang="en" dirty="0" err="1"/>
              <a:t>eldspat</a:t>
            </a:r>
            <a:endParaRPr dirty="0"/>
          </a:p>
        </p:txBody>
      </p:sp>
      <p:sp>
        <p:nvSpPr>
          <p:cNvPr id="5641" name="Google Shape;5641;p71"/>
          <p:cNvSpPr txBox="1">
            <a:spLocks noGrp="1"/>
          </p:cNvSpPr>
          <p:nvPr>
            <p:ph type="title" idx="3"/>
          </p:nvPr>
        </p:nvSpPr>
        <p:spPr>
          <a:xfrm>
            <a:off x="1936108" y="4228530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Kvarts</a:t>
            </a:r>
            <a:endParaRPr dirty="0"/>
          </a:p>
        </p:txBody>
      </p:sp>
      <p:sp>
        <p:nvSpPr>
          <p:cNvPr id="5643" name="Google Shape;5643;p71"/>
          <p:cNvSpPr txBox="1">
            <a:spLocks noGrp="1"/>
          </p:cNvSpPr>
          <p:nvPr>
            <p:ph type="title" idx="5"/>
          </p:nvPr>
        </p:nvSpPr>
        <p:spPr>
          <a:xfrm>
            <a:off x="4317744" y="3136962"/>
            <a:ext cx="2175300" cy="4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Pyroxen</a:t>
            </a:r>
            <a:endParaRPr dirty="0"/>
          </a:p>
        </p:txBody>
      </p:sp>
      <p:pic>
        <p:nvPicPr>
          <p:cNvPr id="5645" name="Google Shape;5645;p71"/>
          <p:cNvPicPr preferRelativeResize="0"/>
          <p:nvPr/>
        </p:nvPicPr>
        <p:blipFill rotWithShape="1">
          <a:blip r:embed="rId3"/>
          <a:srcRect l="21255" t="-367" b="8550"/>
          <a:stretch/>
        </p:blipFill>
        <p:spPr>
          <a:xfrm>
            <a:off x="385614" y="225787"/>
            <a:ext cx="2294212" cy="2258925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46" name="Google Shape;5646;p71"/>
          <p:cNvPicPr preferRelativeResize="0"/>
          <p:nvPr/>
        </p:nvPicPr>
        <p:blipFill rotWithShape="1">
          <a:blip r:embed="rId4"/>
          <a:srcRect l="2123" r="24033"/>
          <a:stretch/>
        </p:blipFill>
        <p:spPr>
          <a:xfrm>
            <a:off x="2187585" y="2362189"/>
            <a:ext cx="1871341" cy="1831381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47" name="Google Shape;5647;p71"/>
          <p:cNvPicPr preferRelativeResize="0"/>
          <p:nvPr/>
        </p:nvPicPr>
        <p:blipFill>
          <a:blip r:embed="rId5"/>
          <a:srcRect l="10660" r="10660"/>
          <a:stretch/>
        </p:blipFill>
        <p:spPr>
          <a:xfrm>
            <a:off x="4111408" y="538952"/>
            <a:ext cx="2671663" cy="2632969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5646;p71">
            <a:extLst>
              <a:ext uri="{FF2B5EF4-FFF2-40B4-BE49-F238E27FC236}">
                <a16:creationId xmlns:a16="http://schemas.microsoft.com/office/drawing/2014/main" id="{F8552896-69AD-D294-4589-B272E3E36512}"/>
              </a:ext>
            </a:extLst>
          </p:cNvPr>
          <p:cNvPicPr preferRelativeResize="0"/>
          <p:nvPr/>
        </p:nvPicPr>
        <p:blipFill>
          <a:blip r:embed="rId6"/>
          <a:srcRect l="17213" r="17213"/>
          <a:stretch/>
        </p:blipFill>
        <p:spPr>
          <a:xfrm>
            <a:off x="6493044" y="2499343"/>
            <a:ext cx="1993731" cy="2105205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" name="Google Shape;5641;p71">
            <a:extLst>
              <a:ext uri="{FF2B5EF4-FFF2-40B4-BE49-F238E27FC236}">
                <a16:creationId xmlns:a16="http://schemas.microsoft.com/office/drawing/2014/main" id="{ECB5AA26-D2E1-9010-BFDE-AEB9893F1135}"/>
              </a:ext>
            </a:extLst>
          </p:cNvPr>
          <p:cNvSpPr txBox="1">
            <a:spLocks/>
          </p:cNvSpPr>
          <p:nvPr/>
        </p:nvSpPr>
        <p:spPr>
          <a:xfrm>
            <a:off x="6402259" y="4599215"/>
            <a:ext cx="2175300" cy="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200" b="1" i="0" u="none" strike="noStrike" cap="none">
                <a:solidFill>
                  <a:schemeClr val="accent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knut Antiqua"/>
              <a:buNone/>
              <a:defRPr sz="2500" b="1" i="0" u="none" strike="noStrike" cap="none">
                <a:solidFill>
                  <a:schemeClr val="dk1"/>
                </a:solidFill>
                <a:latin typeface="Inknut Antiqua"/>
                <a:ea typeface="Inknut Antiqua"/>
                <a:cs typeface="Inknut Antiqua"/>
                <a:sym typeface="Inknut Antiqua"/>
              </a:defRPr>
            </a:lvl9pPr>
          </a:lstStyle>
          <a:p>
            <a:r>
              <a:rPr lang="da-DK" dirty="0" err="1"/>
              <a:t>Amfibol</a:t>
            </a:r>
            <a:endParaRPr lang="da-D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>
            <a:extLst>
              <a:ext uri="{FF2B5EF4-FFF2-40B4-BE49-F238E27FC236}">
                <a16:creationId xmlns:a16="http://schemas.microsoft.com/office/drawing/2014/main" id="{DAD4EFCB-1F10-0832-2E6E-2C6D6B350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/>
              <a:t>Magmatiske bjergarter</a:t>
            </a:r>
          </a:p>
        </p:txBody>
      </p:sp>
      <p:sp>
        <p:nvSpPr>
          <p:cNvPr id="11267" name="Pladsholder til indhold 2">
            <a:extLst>
              <a:ext uri="{FF2B5EF4-FFF2-40B4-BE49-F238E27FC236}">
                <a16:creationId xmlns:a16="http://schemas.microsoft.com/office/drawing/2014/main" id="{37EA75CB-27BD-88AF-A36A-D8E0A84AD4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altLang="da-DK" sz="1950" dirty="0"/>
              <a:t>Dannet af magma (flydende, smeltet stenmasse)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Findes (oftest) i magmakamre under vulkaner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Går fra magma til bjergart ved størkning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Mineralsammensætningen afhænger af magmaets sammensætning samt størkningstiden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>
            <a:extLst>
              <a:ext uri="{FF2B5EF4-FFF2-40B4-BE49-F238E27FC236}">
                <a16:creationId xmlns:a16="http://schemas.microsoft.com/office/drawing/2014/main" id="{04D82CAF-8831-0BC7-B271-F5F86B923C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/>
              <a:t>Magmatiske bjergarters tekstur</a:t>
            </a:r>
          </a:p>
        </p:txBody>
      </p:sp>
      <p:sp>
        <p:nvSpPr>
          <p:cNvPr id="7171" name="Pladsholder til indhold 2">
            <a:extLst>
              <a:ext uri="{FF2B5EF4-FFF2-40B4-BE49-F238E27FC236}">
                <a16:creationId xmlns:a16="http://schemas.microsoft.com/office/drawing/2014/main" id="{3AE2BE65-612C-91A3-5F10-AA3D5795B0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altLang="da-DK" sz="1950" dirty="0"/>
              <a:t>Finkornet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Grovkornet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Gasbobler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Enkelte store korn i en finkornet grundmasse: </a:t>
            </a:r>
            <a:r>
              <a:rPr lang="da-DK" altLang="da-DK" sz="1950" dirty="0" err="1"/>
              <a:t>porfyrisk</a:t>
            </a:r>
            <a:r>
              <a:rPr lang="da-DK" altLang="da-DK" sz="1950" dirty="0"/>
              <a:t> tekstur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Vulkansk glas: obsidian</a:t>
            </a:r>
          </a:p>
          <a:p>
            <a:endParaRPr lang="da-DK" altLang="da-DK" dirty="0"/>
          </a:p>
          <a:p>
            <a:endParaRPr lang="da-DK" altLang="da-DK" dirty="0"/>
          </a:p>
          <a:p>
            <a:endParaRPr lang="da-DK" altLang="da-DK" dirty="0"/>
          </a:p>
          <a:p>
            <a:endParaRPr lang="da-DK" altLang="da-DK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4">
            <a:extLst>
              <a:ext uri="{FF2B5EF4-FFF2-40B4-BE49-F238E27FC236}">
                <a16:creationId xmlns:a16="http://schemas.microsoft.com/office/drawing/2014/main" id="{1C86784D-10F0-E7E7-6A12-582D5154D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3999" cy="7146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kstboks 4">
            <a:extLst>
              <a:ext uri="{FF2B5EF4-FFF2-40B4-BE49-F238E27FC236}">
                <a16:creationId xmlns:a16="http://schemas.microsoft.com/office/drawing/2014/main" id="{64401BDB-7B8E-291F-A717-6CB81BAF7462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H="1" flipV="1">
            <a:off x="4226717" y="0"/>
            <a:ext cx="45458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1800" dirty="0">
                <a:latin typeface="Arial" panose="020B0604020202020204" pitchFamily="34" charset="0"/>
              </a:rPr>
              <a:t>Magmaet fanger gasboblerne. Den opadrettede kraft er dog ikke stor nok til at slippe ud, så gasboblerne fanges.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Pladsholder til diasnummer 4">
            <a:extLst>
              <a:ext uri="{FF2B5EF4-FFF2-40B4-BE49-F238E27FC236}">
                <a16:creationId xmlns:a16="http://schemas.microsoft.com/office/drawing/2014/main" id="{BB649227-4348-C121-EE36-31210E37A0D3}"/>
              </a:ext>
            </a:extLst>
          </p:cNvPr>
          <p:cNvSpPr txBox="1">
            <a:spLocks/>
          </p:cNvSpPr>
          <p:nvPr/>
        </p:nvSpPr>
        <p:spPr bwMode="auto">
          <a:xfrm>
            <a:off x="6057900" y="4683919"/>
            <a:ext cx="16002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12CEE27-1025-E942-A3E2-332E17ACCAE7}" type="slidenum">
              <a:rPr lang="da-DK" altLang="da-DK" sz="105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da-DK" altLang="da-DK" sz="1050">
              <a:latin typeface="Arial" panose="020B0604020202020204" pitchFamily="34" charset="0"/>
            </a:endParaRPr>
          </a:p>
        </p:txBody>
      </p:sp>
      <p:pic>
        <p:nvPicPr>
          <p:cNvPr id="9221" name="Picture 3">
            <a:extLst>
              <a:ext uri="{FF2B5EF4-FFF2-40B4-BE49-F238E27FC236}">
                <a16:creationId xmlns:a16="http://schemas.microsoft.com/office/drawing/2014/main" id="{19C57DC8-7559-B98E-E9D5-0F9D89EF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9891" y="0"/>
            <a:ext cx="10003891" cy="5550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>
            <a:extLst>
              <a:ext uri="{FF2B5EF4-FFF2-40B4-BE49-F238E27FC236}">
                <a16:creationId xmlns:a16="http://schemas.microsoft.com/office/drawing/2014/main" id="{E98ED399-9205-5CB0-FAD5-7117FEA6C5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837" y="2000250"/>
            <a:ext cx="5829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Porfyrisk</a:t>
            </a:r>
            <a:r>
              <a:rPr lang="en-US" altLang="en-US" sz="40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en-US" sz="40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andesit</a:t>
            </a:r>
            <a:endParaRPr lang="en-US" altLang="en-US" sz="40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A1D13C5B-6793-5B1D-0B66-8F318137A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8912" y="4874419"/>
            <a:ext cx="639919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50" b="1" dirty="0">
                <a:solidFill>
                  <a:schemeClr val="bg1"/>
                </a:solidFill>
                <a:latin typeface="Times" pitchFamily="2" charset="0"/>
              </a:rPr>
              <a:t>Fig. 425</a:t>
            </a:r>
            <a:endParaRPr lang="en-US" altLang="en-US" sz="1050" dirty="0">
              <a:solidFill>
                <a:schemeClr val="bg1"/>
              </a:solidFill>
              <a:latin typeface="Times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>
            <a:extLst>
              <a:ext uri="{FF2B5EF4-FFF2-40B4-BE49-F238E27FC236}">
                <a16:creationId xmlns:a16="http://schemas.microsoft.com/office/drawing/2014/main" id="{03830E73-B29C-AE57-E0AA-C2280B48E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5813"/>
            <a:ext cx="9144000" cy="626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kstboks 3">
            <a:extLst>
              <a:ext uri="{FF2B5EF4-FFF2-40B4-BE49-F238E27FC236}">
                <a16:creationId xmlns:a16="http://schemas.microsoft.com/office/drawing/2014/main" id="{256F3AE5-2DCD-6D09-87ED-14A57DC3F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71450"/>
            <a:ext cx="275867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a-DK" altLang="da-DK" sz="2800" dirty="0">
                <a:solidFill>
                  <a:schemeClr val="bg1"/>
                </a:solidFill>
                <a:latin typeface="Arial" panose="020B0604020202020204" pitchFamily="34" charset="0"/>
              </a:rPr>
              <a:t>Vulkansk glas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>
            <a:extLst>
              <a:ext uri="{FF2B5EF4-FFF2-40B4-BE49-F238E27FC236}">
                <a16:creationId xmlns:a16="http://schemas.microsoft.com/office/drawing/2014/main" id="{C258F584-3586-2C6D-836C-C30E96B609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/>
              <a:t>Størkning</a:t>
            </a:r>
          </a:p>
        </p:txBody>
      </p:sp>
      <p:sp>
        <p:nvSpPr>
          <p:cNvPr id="12291" name="Pladsholder til indhold 2">
            <a:extLst>
              <a:ext uri="{FF2B5EF4-FFF2-40B4-BE49-F238E27FC236}">
                <a16:creationId xmlns:a16="http://schemas.microsoft.com/office/drawing/2014/main" id="{54E9D400-FB69-0454-BD67-30E486C9C3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altLang="da-DK" sz="1950" dirty="0"/>
              <a:t>Mineraler størkner i bestemt rækkefølge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Mineraler størkner ved bestemt temperatur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Jo længere størkningstid, jo større mineraler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Langsom størkningsproces medfører grovkornet </a:t>
            </a:r>
            <a:r>
              <a:rPr lang="da-DK" altLang="da-DK" sz="1950" dirty="0" err="1"/>
              <a:t>magmatisk</a:t>
            </a:r>
            <a:r>
              <a:rPr lang="da-DK" altLang="da-DK" sz="1950" dirty="0"/>
              <a:t> bjergart (f.eks. Granit)</a:t>
            </a:r>
          </a:p>
          <a:p>
            <a:pPr>
              <a:lnSpc>
                <a:spcPct val="150000"/>
              </a:lnSpc>
            </a:pPr>
            <a:r>
              <a:rPr lang="da-DK" altLang="da-DK" sz="1950" dirty="0"/>
              <a:t>Hurtig størkningsproces medfører finkornet </a:t>
            </a:r>
            <a:r>
              <a:rPr lang="da-DK" altLang="da-DK" sz="1950" dirty="0" err="1"/>
              <a:t>magmatisk</a:t>
            </a:r>
            <a:r>
              <a:rPr lang="da-DK" altLang="da-DK" sz="1950" dirty="0"/>
              <a:t> bjergart (f.eks. </a:t>
            </a:r>
            <a:r>
              <a:rPr lang="da-DK" altLang="da-DK" sz="1950" dirty="0" err="1"/>
              <a:t>Rhyolit</a:t>
            </a:r>
            <a:r>
              <a:rPr lang="da-DK" altLang="da-DK" sz="1950" dirty="0"/>
              <a:t>)</a:t>
            </a:r>
          </a:p>
          <a:p>
            <a:endParaRPr lang="da-DK" altLang="da-D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cial Studies Subject for Middle School - 8th Grade: Geography and Colonialism by Slidesgo">
  <a:themeElements>
    <a:clrScheme name="Simple Light">
      <a:dk1>
        <a:srgbClr val="553410"/>
      </a:dk1>
      <a:lt1>
        <a:srgbClr val="C69C6D"/>
      </a:lt1>
      <a:dk2>
        <a:srgbClr val="D0C4B4"/>
      </a:dk2>
      <a:lt2>
        <a:srgbClr val="B9A289"/>
      </a:lt2>
      <a:accent1>
        <a:srgbClr val="38200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8200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</TotalTime>
  <Words>243</Words>
  <Application>Microsoft Macintosh PowerPoint</Application>
  <PresentationFormat>Skærmshow (16:9)</PresentationFormat>
  <Paragraphs>48</Paragraphs>
  <Slides>12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Arial</vt:lpstr>
      <vt:lpstr>Inknut Antiqua</vt:lpstr>
      <vt:lpstr>Times</vt:lpstr>
      <vt:lpstr>Work Sans</vt:lpstr>
      <vt:lpstr>Social Studies Subject for Middle School - 8th Grade: Geography and Colonialism by Slidesgo</vt:lpstr>
      <vt:lpstr>Geologi Magmatiske bjergarter</vt:lpstr>
      <vt:lpstr>Mineraler og bjergarter</vt:lpstr>
      <vt:lpstr>Bjergartsdannende mineraler</vt:lpstr>
      <vt:lpstr>Magmatiske bjergarter</vt:lpstr>
      <vt:lpstr>Magmatiske bjergarters tekstur</vt:lpstr>
      <vt:lpstr>PowerPoint-præsentation</vt:lpstr>
      <vt:lpstr>PowerPoint-præsentation</vt:lpstr>
      <vt:lpstr>PowerPoint-præsentation</vt:lpstr>
      <vt:lpstr>Størkning</vt:lpstr>
      <vt:lpstr>Dannelsesmiljø</vt:lpstr>
      <vt:lpstr>PowerPoint-præsentation</vt:lpstr>
      <vt:lpstr>Diorit og Andesit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Naturgeografi Geologi</dc:title>
  <cp:lastModifiedBy>Signe Nøhr (SN | SGY)</cp:lastModifiedBy>
  <cp:revision>14</cp:revision>
  <dcterms:modified xsi:type="dcterms:W3CDTF">2026-04-15T22:50:08Z</dcterms:modified>
</cp:coreProperties>
</file>