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14"/>
  </p:notesMasterIdLst>
  <p:sldIdLst>
    <p:sldId id="256" r:id="rId2"/>
    <p:sldId id="334" r:id="rId3"/>
    <p:sldId id="335" r:id="rId4"/>
    <p:sldId id="310" r:id="rId5"/>
    <p:sldId id="338" r:id="rId6"/>
    <p:sldId id="259" r:id="rId7"/>
    <p:sldId id="352" r:id="rId8"/>
    <p:sldId id="271" r:id="rId9"/>
    <p:sldId id="353" r:id="rId10"/>
    <p:sldId id="354" r:id="rId11"/>
    <p:sldId id="274" r:id="rId12"/>
    <p:sldId id="282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293"/>
    <a:srgbClr val="886C4C"/>
    <a:srgbClr val="FFE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4BB436-5EFE-9342-B629-9DB2DD8827FB}" v="5" dt="2026-04-15T22:25:35.503"/>
  </p1510:revLst>
</p1510:revInfo>
</file>

<file path=ppt/tableStyles.xml><?xml version="1.0" encoding="utf-8"?>
<a:tblStyleLst xmlns:a="http://schemas.openxmlformats.org/drawingml/2006/main" def="{5F7AAB8C-B576-4ED8-8B75-6A61B8EFD69E}">
  <a:tblStyle styleId="{5F7AAB8C-B576-4ED8-8B75-6A61B8EFD6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58"/>
    <p:restoredTop sz="94702"/>
  </p:normalViewPr>
  <p:slideViewPr>
    <p:cSldViewPr snapToGrid="0">
      <p:cViewPr varScale="1">
        <p:scale>
          <a:sx n="151" d="100"/>
          <a:sy n="151" d="100"/>
        </p:scale>
        <p:origin x="38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gne Nøhr (SN | SGY)" userId="99924477-9042-4389-afaf-3952a4372225" providerId="ADAL" clId="{7DF504B4-7782-526B-B602-387310F7FE65}"/>
    <pc:docChg chg="undo custSel addSld delSld modSld sldOrd delMainMaster">
      <pc:chgData name="Signe Nøhr (SN | SGY)" userId="99924477-9042-4389-afaf-3952a4372225" providerId="ADAL" clId="{7DF504B4-7782-526B-B602-387310F7FE65}" dt="2026-04-15T22:46:31.562" v="167" actId="2696"/>
      <pc:docMkLst>
        <pc:docMk/>
      </pc:docMkLst>
      <pc:sldChg chg="delSp modSp mod">
        <pc:chgData name="Signe Nøhr (SN | SGY)" userId="99924477-9042-4389-afaf-3952a4372225" providerId="ADAL" clId="{7DF504B4-7782-526B-B602-387310F7FE65}" dt="2026-04-15T22:09:32.981" v="35" actId="20577"/>
        <pc:sldMkLst>
          <pc:docMk/>
          <pc:sldMk cId="0" sldId="256"/>
        </pc:sldMkLst>
        <pc:spChg chg="mod">
          <ac:chgData name="Signe Nøhr (SN | SGY)" userId="99924477-9042-4389-afaf-3952a4372225" providerId="ADAL" clId="{7DF504B4-7782-526B-B602-387310F7FE65}" dt="2026-04-15T22:09:32.981" v="35" actId="20577"/>
          <ac:spMkLst>
            <pc:docMk/>
            <pc:sldMk cId="0" sldId="256"/>
            <ac:spMk id="1193" creationId="{00000000-0000-0000-0000-000000000000}"/>
          </ac:spMkLst>
        </pc:spChg>
        <pc:spChg chg="mod">
          <ac:chgData name="Signe Nøhr (SN | SGY)" userId="99924477-9042-4389-afaf-3952a4372225" providerId="ADAL" clId="{7DF504B4-7782-526B-B602-387310F7FE65}" dt="2026-04-15T22:09:29.597" v="34" actId="20577"/>
          <ac:spMkLst>
            <pc:docMk/>
            <pc:sldMk cId="0" sldId="256"/>
            <ac:spMk id="1194" creationId="{00000000-0000-0000-0000-000000000000}"/>
          </ac:spMkLst>
        </pc:spChg>
        <pc:spChg chg="del">
          <ac:chgData name="Signe Nøhr (SN | SGY)" userId="99924477-9042-4389-afaf-3952a4372225" providerId="ADAL" clId="{7DF504B4-7782-526B-B602-387310F7FE65}" dt="2026-04-15T22:09:12.326" v="27" actId="21"/>
          <ac:spMkLst>
            <pc:docMk/>
            <pc:sldMk cId="0" sldId="256"/>
            <ac:spMk id="1195" creationId="{00000000-0000-0000-0000-000000000000}"/>
          </ac:spMkLst>
        </pc:spChg>
      </pc:sldChg>
      <pc:sldChg chg="del ord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0" sldId="257"/>
        </pc:sldMkLst>
      </pc:sldChg>
      <pc:sldChg chg="modSp add del mod">
        <pc:chgData name="Signe Nøhr (SN | SGY)" userId="99924477-9042-4389-afaf-3952a4372225" providerId="ADAL" clId="{7DF504B4-7782-526B-B602-387310F7FE65}" dt="2026-04-15T22:15:05.479" v="77" actId="2696"/>
        <pc:sldMkLst>
          <pc:docMk/>
          <pc:sldMk cId="0" sldId="258"/>
        </pc:sldMkLst>
        <pc:spChg chg="mod">
          <ac:chgData name="Signe Nøhr (SN | SGY)" userId="99924477-9042-4389-afaf-3952a4372225" providerId="ADAL" clId="{7DF504B4-7782-526B-B602-387310F7FE65}" dt="2026-04-15T22:11:33.790" v="46" actId="20577"/>
          <ac:spMkLst>
            <pc:docMk/>
            <pc:sldMk cId="0" sldId="258"/>
            <ac:spMk id="14338" creationId="{64B75419-7776-56B2-8BF5-3E94634C1A60}"/>
          </ac:spMkLst>
        </pc:spChg>
      </pc:sldChg>
      <pc:sldChg chg="modSp add mod">
        <pc:chgData name="Signe Nøhr (SN | SGY)" userId="99924477-9042-4389-afaf-3952a4372225" providerId="ADAL" clId="{7DF504B4-7782-526B-B602-387310F7FE65}" dt="2026-04-15T22:16:01.732" v="80" actId="207"/>
        <pc:sldMkLst>
          <pc:docMk/>
          <pc:sldMk cId="0" sldId="259"/>
        </pc:sldMkLst>
        <pc:spChg chg="mod">
          <ac:chgData name="Signe Nøhr (SN | SGY)" userId="99924477-9042-4389-afaf-3952a4372225" providerId="ADAL" clId="{7DF504B4-7782-526B-B602-387310F7FE65}" dt="2026-04-15T22:11:37.025" v="47" actId="20577"/>
          <ac:spMkLst>
            <pc:docMk/>
            <pc:sldMk cId="0" sldId="259"/>
            <ac:spMk id="16386" creationId="{003B4A24-7049-3E7A-E570-9A65818EB566}"/>
          </ac:spMkLst>
        </pc:spChg>
        <pc:spChg chg="mod">
          <ac:chgData name="Signe Nøhr (SN | SGY)" userId="99924477-9042-4389-afaf-3952a4372225" providerId="ADAL" clId="{7DF504B4-7782-526B-B602-387310F7FE65}" dt="2026-04-15T22:16:01.732" v="80" actId="207"/>
          <ac:spMkLst>
            <pc:docMk/>
            <pc:sldMk cId="0" sldId="259"/>
            <ac:spMk id="16388" creationId="{94578AF2-0A09-1E03-5C41-7DB037C9434E}"/>
          </ac:spMkLst>
        </pc:spChg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1123329104" sldId="262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2541540918" sldId="264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1275380698" sldId="265"/>
        </pc:sldMkLst>
      </pc:sldChg>
      <pc:sldChg chg="del ord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0" sldId="270"/>
        </pc:sldMkLst>
      </pc:sldChg>
      <pc:sldChg chg="modSp add mod">
        <pc:chgData name="Signe Nøhr (SN | SGY)" userId="99924477-9042-4389-afaf-3952a4372225" providerId="ADAL" clId="{7DF504B4-7782-526B-B602-387310F7FE65}" dt="2026-04-15T22:19:23.100" v="93" actId="20577"/>
        <pc:sldMkLst>
          <pc:docMk/>
          <pc:sldMk cId="0" sldId="271"/>
        </pc:sldMkLst>
        <pc:spChg chg="mod">
          <ac:chgData name="Signe Nøhr (SN | SGY)" userId="99924477-9042-4389-afaf-3952a4372225" providerId="ADAL" clId="{7DF504B4-7782-526B-B602-387310F7FE65}" dt="2026-04-15T22:11:46.808" v="49" actId="20577"/>
          <ac:spMkLst>
            <pc:docMk/>
            <pc:sldMk cId="0" sldId="271"/>
            <ac:spMk id="20482" creationId="{060A534E-135B-F15B-17C7-CFF940F41159}"/>
          </ac:spMkLst>
        </pc:spChg>
        <pc:spChg chg="mod">
          <ac:chgData name="Signe Nøhr (SN | SGY)" userId="99924477-9042-4389-afaf-3952a4372225" providerId="ADAL" clId="{7DF504B4-7782-526B-B602-387310F7FE65}" dt="2026-04-15T22:18:10.700" v="82" actId="1076"/>
          <ac:spMkLst>
            <pc:docMk/>
            <pc:sldMk cId="0" sldId="271"/>
            <ac:spMk id="20483" creationId="{ABA25DF9-F38A-D5F8-A732-27EB63622368}"/>
          </ac:spMkLst>
        </pc:spChg>
        <pc:spChg chg="mod">
          <ac:chgData name="Signe Nøhr (SN | SGY)" userId="99924477-9042-4389-afaf-3952a4372225" providerId="ADAL" clId="{7DF504B4-7782-526B-B602-387310F7FE65}" dt="2026-04-15T22:19:23.100" v="93" actId="20577"/>
          <ac:spMkLst>
            <pc:docMk/>
            <pc:sldMk cId="0" sldId="271"/>
            <ac:spMk id="21508" creationId="{321BD348-9710-79E2-6E71-A8803BA68188}"/>
          </ac:spMkLst>
        </pc:spChg>
      </pc:sldChg>
      <pc:sldChg chg="addSp modSp add mod">
        <pc:chgData name="Signe Nøhr (SN | SGY)" userId="99924477-9042-4389-afaf-3952a4372225" providerId="ADAL" clId="{7DF504B4-7782-526B-B602-387310F7FE65}" dt="2026-04-15T22:43:55.125" v="164" actId="1076"/>
        <pc:sldMkLst>
          <pc:docMk/>
          <pc:sldMk cId="0" sldId="274"/>
        </pc:sldMkLst>
        <pc:spChg chg="mod">
          <ac:chgData name="Signe Nøhr (SN | SGY)" userId="99924477-9042-4389-afaf-3952a4372225" providerId="ADAL" clId="{7DF504B4-7782-526B-B602-387310F7FE65}" dt="2026-04-15T22:43:18.063" v="153" actId="2710"/>
          <ac:spMkLst>
            <pc:docMk/>
            <pc:sldMk cId="0" sldId="274"/>
            <ac:spMk id="23556" creationId="{52CF6F02-7B81-005B-96FE-A22C405EDB29}"/>
          </ac:spMkLst>
        </pc:spChg>
        <pc:spChg chg="mod">
          <ac:chgData name="Signe Nøhr (SN | SGY)" userId="99924477-9042-4389-afaf-3952a4372225" providerId="ADAL" clId="{7DF504B4-7782-526B-B602-387310F7FE65}" dt="2026-04-15T22:11:57.254" v="52" actId="20577"/>
          <ac:spMkLst>
            <pc:docMk/>
            <pc:sldMk cId="0" sldId="274"/>
            <ac:spMk id="25602" creationId="{1CD7F720-2599-3085-5307-E28C4650F436}"/>
          </ac:spMkLst>
        </pc:spChg>
        <pc:picChg chg="add mod modCrop">
          <ac:chgData name="Signe Nøhr (SN | SGY)" userId="99924477-9042-4389-afaf-3952a4372225" providerId="ADAL" clId="{7DF504B4-7782-526B-B602-387310F7FE65}" dt="2026-04-15T22:43:24.112" v="154" actId="1076"/>
          <ac:picMkLst>
            <pc:docMk/>
            <pc:sldMk cId="0" sldId="274"/>
            <ac:picMk id="3" creationId="{BF77F69E-BD6E-D7D6-6620-90C29D859B55}"/>
          </ac:picMkLst>
        </pc:picChg>
        <pc:picChg chg="add mod">
          <ac:chgData name="Signe Nøhr (SN | SGY)" userId="99924477-9042-4389-afaf-3952a4372225" providerId="ADAL" clId="{7DF504B4-7782-526B-B602-387310F7FE65}" dt="2026-04-15T22:43:31.041" v="157" actId="1076"/>
          <ac:picMkLst>
            <pc:docMk/>
            <pc:sldMk cId="0" sldId="274"/>
            <ac:picMk id="5" creationId="{372F592B-C608-E96E-3448-9906F83E7D84}"/>
          </ac:picMkLst>
        </pc:picChg>
        <pc:picChg chg="add mod modCrop">
          <ac:chgData name="Signe Nøhr (SN | SGY)" userId="99924477-9042-4389-afaf-3952a4372225" providerId="ADAL" clId="{7DF504B4-7782-526B-B602-387310F7FE65}" dt="2026-04-15T22:43:53.374" v="163" actId="1076"/>
          <ac:picMkLst>
            <pc:docMk/>
            <pc:sldMk cId="0" sldId="274"/>
            <ac:picMk id="7" creationId="{983BE9D8-9BD4-E425-381E-D7843218431D}"/>
          </ac:picMkLst>
        </pc:picChg>
        <pc:picChg chg="add mod modCrop">
          <ac:chgData name="Signe Nøhr (SN | SGY)" userId="99924477-9042-4389-afaf-3952a4372225" providerId="ADAL" clId="{7DF504B4-7782-526B-B602-387310F7FE65}" dt="2026-04-15T22:43:55.125" v="164" actId="1076"/>
          <ac:picMkLst>
            <pc:docMk/>
            <pc:sldMk cId="0" sldId="274"/>
            <ac:picMk id="9" creationId="{87B18FD4-7FF8-D087-96EE-649C5A75BE3F}"/>
          </ac:picMkLst>
        </pc:picChg>
      </pc:sldChg>
      <pc:sldChg chg="modSp add mod">
        <pc:chgData name="Signe Nøhr (SN | SGY)" userId="99924477-9042-4389-afaf-3952a4372225" providerId="ADAL" clId="{7DF504B4-7782-526B-B602-387310F7FE65}" dt="2026-04-15T22:44:00.806" v="165" actId="1076"/>
        <pc:sldMkLst>
          <pc:docMk/>
          <pc:sldMk cId="0" sldId="282"/>
        </pc:sldMkLst>
        <pc:spChg chg="mod">
          <ac:chgData name="Signe Nøhr (SN | SGY)" userId="99924477-9042-4389-afaf-3952a4372225" providerId="ADAL" clId="{7DF504B4-7782-526B-B602-387310F7FE65}" dt="2026-04-15T22:12:02.508" v="53" actId="20577"/>
          <ac:spMkLst>
            <pc:docMk/>
            <pc:sldMk cId="0" sldId="282"/>
            <ac:spMk id="27650" creationId="{4A357CC7-B98B-2BC9-A716-6AC5641FBAB0}"/>
          </ac:spMkLst>
        </pc:spChg>
        <pc:spChg chg="mod">
          <ac:chgData name="Signe Nøhr (SN | SGY)" userId="99924477-9042-4389-afaf-3952a4372225" providerId="ADAL" clId="{7DF504B4-7782-526B-B602-387310F7FE65}" dt="2026-04-15T22:44:00.806" v="165" actId="1076"/>
          <ac:spMkLst>
            <pc:docMk/>
            <pc:sldMk cId="0" sldId="282"/>
            <ac:spMk id="27652" creationId="{369CA887-001E-3666-BB25-2B76C586F2E4}"/>
          </ac:spMkLst>
        </pc:spChg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0" sldId="286"/>
        </pc:sldMkLst>
      </pc:sldChg>
      <pc:sldChg chg="modSp add del mod">
        <pc:chgData name="Signe Nøhr (SN | SGY)" userId="99924477-9042-4389-afaf-3952a4372225" providerId="ADAL" clId="{7DF504B4-7782-526B-B602-387310F7FE65}" dt="2026-04-15T22:44:52.590" v="166" actId="2696"/>
        <pc:sldMkLst>
          <pc:docMk/>
          <pc:sldMk cId="0" sldId="288"/>
        </pc:sldMkLst>
        <pc:spChg chg="mod">
          <ac:chgData name="Signe Nøhr (SN | SGY)" userId="99924477-9042-4389-afaf-3952a4372225" providerId="ADAL" clId="{7DF504B4-7782-526B-B602-387310F7FE65}" dt="2026-04-15T22:12:05.096" v="54" actId="20577"/>
          <ac:spMkLst>
            <pc:docMk/>
            <pc:sldMk cId="0" sldId="288"/>
            <ac:spMk id="29698" creationId="{92FC45F9-7E52-94D9-271B-385BB2615B62}"/>
          </ac:spMkLst>
        </pc:spChg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1449012744" sldId="304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1875003768" sldId="306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0" sldId="308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0" sldId="309"/>
        </pc:sldMkLst>
      </pc:sldChg>
      <pc:sldChg chg="add del">
        <pc:chgData name="Signe Nøhr (SN | SGY)" userId="99924477-9042-4389-afaf-3952a4372225" providerId="ADAL" clId="{7DF504B4-7782-526B-B602-387310F7FE65}" dt="2026-04-15T22:12:58.820" v="56"/>
        <pc:sldMkLst>
          <pc:docMk/>
          <pc:sldMk cId="0" sldId="310"/>
        </pc:sldMkLst>
      </pc:sldChg>
      <pc:sldChg chg="del ord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1740007470" sldId="311"/>
        </pc:sldMkLst>
      </pc:sldChg>
      <pc:sldChg chg="del">
        <pc:chgData name="Signe Nøhr (SN | SGY)" userId="99924477-9042-4389-afaf-3952a4372225" providerId="ADAL" clId="{7DF504B4-7782-526B-B602-387310F7FE65}" dt="2026-04-15T22:10:23.654" v="39" actId="2696"/>
        <pc:sldMkLst>
          <pc:docMk/>
          <pc:sldMk cId="3369348576" sldId="313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373338608" sldId="314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1810059831" sldId="315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4239091034" sldId="316"/>
        </pc:sldMkLst>
      </pc:sldChg>
      <pc:sldChg chg="del">
        <pc:chgData name="Signe Nøhr (SN | SGY)" userId="99924477-9042-4389-afaf-3952a4372225" providerId="ADAL" clId="{7DF504B4-7782-526B-B602-387310F7FE65}" dt="2026-04-15T22:10:23.654" v="39" actId="2696"/>
        <pc:sldMkLst>
          <pc:docMk/>
          <pc:sldMk cId="2392038026" sldId="317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1654258450" sldId="318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2189150196" sldId="319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824750593" sldId="321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0" sldId="323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0" sldId="325"/>
        </pc:sldMkLst>
      </pc:sldChg>
      <pc:sldChg chg="modSp add del mod">
        <pc:chgData name="Signe Nøhr (SN | SGY)" userId="99924477-9042-4389-afaf-3952a4372225" providerId="ADAL" clId="{7DF504B4-7782-526B-B602-387310F7FE65}" dt="2026-04-15T22:46:31.562" v="167" actId="2696"/>
        <pc:sldMkLst>
          <pc:docMk/>
          <pc:sldMk cId="0" sldId="327"/>
        </pc:sldMkLst>
        <pc:spChg chg="mod">
          <ac:chgData name="Signe Nøhr (SN | SGY)" userId="99924477-9042-4389-afaf-3952a4372225" providerId="ADAL" clId="{7DF504B4-7782-526B-B602-387310F7FE65}" dt="2026-04-15T22:12:07.669" v="55" actId="20577"/>
          <ac:spMkLst>
            <pc:docMk/>
            <pc:sldMk cId="0" sldId="327"/>
            <ac:spMk id="31746" creationId="{87FFB4BB-CF3E-4631-2293-D4EF027BF6C9}"/>
          </ac:spMkLst>
        </pc:spChg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0" sldId="328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0" sldId="329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0" sldId="330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0" sldId="331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0" sldId="332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0" sldId="333"/>
        </pc:sldMkLst>
      </pc:sldChg>
      <pc:sldChg chg="add del">
        <pc:chgData name="Signe Nøhr (SN | SGY)" userId="99924477-9042-4389-afaf-3952a4372225" providerId="ADAL" clId="{7DF504B4-7782-526B-B602-387310F7FE65}" dt="2026-04-15T22:12:58.820" v="56"/>
        <pc:sldMkLst>
          <pc:docMk/>
          <pc:sldMk cId="0" sldId="334"/>
        </pc:sldMkLst>
      </pc:sldChg>
      <pc:sldChg chg="addSp modSp add del mod modClrScheme chgLayout">
        <pc:chgData name="Signe Nøhr (SN | SGY)" userId="99924477-9042-4389-afaf-3952a4372225" providerId="ADAL" clId="{7DF504B4-7782-526B-B602-387310F7FE65}" dt="2026-04-15T22:13:56.992" v="74" actId="26606"/>
        <pc:sldMkLst>
          <pc:docMk/>
          <pc:sldMk cId="0" sldId="335"/>
        </pc:sldMkLst>
        <pc:spChg chg="mod">
          <ac:chgData name="Signe Nøhr (SN | SGY)" userId="99924477-9042-4389-afaf-3952a4372225" providerId="ADAL" clId="{7DF504B4-7782-526B-B602-387310F7FE65}" dt="2026-04-15T22:13:56.992" v="74" actId="26606"/>
          <ac:spMkLst>
            <pc:docMk/>
            <pc:sldMk cId="0" sldId="335"/>
            <ac:spMk id="7171" creationId="{009D0E2D-8A69-817A-1F8F-46FD7EED0595}"/>
          </ac:spMkLst>
        </pc:spChg>
        <pc:spChg chg="mod ord">
          <ac:chgData name="Signe Nøhr (SN | SGY)" userId="99924477-9042-4389-afaf-3952a4372225" providerId="ADAL" clId="{7DF504B4-7782-526B-B602-387310F7FE65}" dt="2026-04-15T22:13:56.992" v="74" actId="26606"/>
          <ac:spMkLst>
            <pc:docMk/>
            <pc:sldMk cId="0" sldId="335"/>
            <ac:spMk id="7172" creationId="{4EFAB513-960B-CB12-F929-03FBE5F56C4E}"/>
          </ac:spMkLst>
        </pc:spChg>
        <pc:picChg chg="add mod">
          <ac:chgData name="Signe Nøhr (SN | SGY)" userId="99924477-9042-4389-afaf-3952a4372225" providerId="ADAL" clId="{7DF504B4-7782-526B-B602-387310F7FE65}" dt="2026-04-15T22:13:56.992" v="74" actId="26606"/>
          <ac:picMkLst>
            <pc:docMk/>
            <pc:sldMk cId="0" sldId="335"/>
            <ac:picMk id="2" creationId="{3FEE7316-8D6A-9804-5A52-544B0266443E}"/>
          </ac:picMkLst>
        </pc:picChg>
      </pc:sldChg>
      <pc:sldChg chg="add del">
        <pc:chgData name="Signe Nøhr (SN | SGY)" userId="99924477-9042-4389-afaf-3952a4372225" providerId="ADAL" clId="{7DF504B4-7782-526B-B602-387310F7FE65}" dt="2026-04-15T22:12:58.820" v="56"/>
        <pc:sldMkLst>
          <pc:docMk/>
          <pc:sldMk cId="0" sldId="338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3183077046" sldId="341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828968064" sldId="342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3910896604" sldId="343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285390861" sldId="344"/>
        </pc:sldMkLst>
      </pc:sldChg>
      <pc:sldChg chg="del">
        <pc:chgData name="Signe Nøhr (SN | SGY)" userId="99924477-9042-4389-afaf-3952a4372225" providerId="ADAL" clId="{7DF504B4-7782-526B-B602-387310F7FE65}" dt="2026-04-15T22:10:19.094" v="38" actId="2696"/>
        <pc:sldMkLst>
          <pc:docMk/>
          <pc:sldMk cId="1990190439" sldId="345"/>
        </pc:sldMkLst>
      </pc:sldChg>
      <pc:sldChg chg="modSp add del">
        <pc:chgData name="Signe Nøhr (SN | SGY)" userId="99924477-9042-4389-afaf-3952a4372225" providerId="ADAL" clId="{7DF504B4-7782-526B-B602-387310F7FE65}" dt="2026-04-15T22:09:38.697" v="36" actId="2696"/>
        <pc:sldMkLst>
          <pc:docMk/>
          <pc:sldMk cId="0" sldId="346"/>
        </pc:sldMkLst>
        <pc:spChg chg="mod">
          <ac:chgData name="Signe Nøhr (SN | SGY)" userId="99924477-9042-4389-afaf-3952a4372225" providerId="ADAL" clId="{7DF504B4-7782-526B-B602-387310F7FE65}" dt="2026-04-15T22:08:40.076" v="0"/>
          <ac:spMkLst>
            <pc:docMk/>
            <pc:sldMk cId="0" sldId="346"/>
            <ac:spMk id="4098" creationId="{5BE9553E-4B71-F3EC-A627-CEB157DCF187}"/>
          </ac:spMkLst>
        </pc:spChg>
      </pc:sldChg>
      <pc:sldChg chg="modSp add del mod">
        <pc:chgData name="Signe Nøhr (SN | SGY)" userId="99924477-9042-4389-afaf-3952a4372225" providerId="ADAL" clId="{7DF504B4-7782-526B-B602-387310F7FE65}" dt="2026-04-15T22:13:18.195" v="57" actId="2696"/>
        <pc:sldMkLst>
          <pc:docMk/>
          <pc:sldMk cId="0" sldId="347"/>
        </pc:sldMkLst>
        <pc:spChg chg="mod">
          <ac:chgData name="Signe Nøhr (SN | SGY)" userId="99924477-9042-4389-afaf-3952a4372225" providerId="ADAL" clId="{7DF504B4-7782-526B-B602-387310F7FE65}" dt="2026-04-15T22:11:15.053" v="41" actId="20577"/>
          <ac:spMkLst>
            <pc:docMk/>
            <pc:sldMk cId="0" sldId="347"/>
            <ac:spMk id="6148" creationId="{B7C39E6D-6B54-BBE5-9CEF-580B55483964}"/>
          </ac:spMkLst>
        </pc:spChg>
      </pc:sldChg>
      <pc:sldChg chg="delSp modSp add del mod">
        <pc:chgData name="Signe Nøhr (SN | SGY)" userId="99924477-9042-4389-afaf-3952a4372225" providerId="ADAL" clId="{7DF504B4-7782-526B-B602-387310F7FE65}" dt="2026-04-15T22:14:41.483" v="75" actId="2696"/>
        <pc:sldMkLst>
          <pc:docMk/>
          <pc:sldMk cId="0" sldId="348"/>
        </pc:sldMkLst>
        <pc:spChg chg="mod">
          <ac:chgData name="Signe Nøhr (SN | SGY)" userId="99924477-9042-4389-afaf-3952a4372225" providerId="ADAL" clId="{7DF504B4-7782-526B-B602-387310F7FE65}" dt="2026-04-15T22:11:20.058" v="42" actId="20577"/>
          <ac:spMkLst>
            <pc:docMk/>
            <pc:sldMk cId="0" sldId="348"/>
            <ac:spMk id="7170" creationId="{E126722E-DDEA-22BF-C070-0A5A2C172FD3}"/>
          </ac:spMkLst>
        </pc:spChg>
        <pc:picChg chg="del">
          <ac:chgData name="Signe Nøhr (SN | SGY)" userId="99924477-9042-4389-afaf-3952a4372225" providerId="ADAL" clId="{7DF504B4-7782-526B-B602-387310F7FE65}" dt="2026-04-15T22:13:31.941" v="58" actId="21"/>
          <ac:picMkLst>
            <pc:docMk/>
            <pc:sldMk cId="0" sldId="348"/>
            <ac:picMk id="7173" creationId="{FCE133BE-5D8C-6CE7-19BB-DA7BFD717C1C}"/>
          </ac:picMkLst>
        </pc:picChg>
      </pc:sldChg>
      <pc:sldChg chg="modSp add del mod">
        <pc:chgData name="Signe Nøhr (SN | SGY)" userId="99924477-9042-4389-afaf-3952a4372225" providerId="ADAL" clId="{7DF504B4-7782-526B-B602-387310F7FE65}" dt="2026-04-15T22:15:33.641" v="78" actId="2696"/>
        <pc:sldMkLst>
          <pc:docMk/>
          <pc:sldMk cId="0" sldId="349"/>
        </pc:sldMkLst>
        <pc:spChg chg="mod">
          <ac:chgData name="Signe Nøhr (SN | SGY)" userId="99924477-9042-4389-afaf-3952a4372225" providerId="ADAL" clId="{7DF504B4-7782-526B-B602-387310F7FE65}" dt="2026-04-15T22:11:22.807" v="43" actId="20577"/>
          <ac:spMkLst>
            <pc:docMk/>
            <pc:sldMk cId="0" sldId="349"/>
            <ac:spMk id="9218" creationId="{474A07B8-D535-A9E3-787F-B506EB6C8707}"/>
          </ac:spMkLst>
        </pc:spChg>
      </pc:sldChg>
      <pc:sldChg chg="modSp add del mod">
        <pc:chgData name="Signe Nøhr (SN | SGY)" userId="99924477-9042-4389-afaf-3952a4372225" providerId="ADAL" clId="{7DF504B4-7782-526B-B602-387310F7FE65}" dt="2026-04-15T22:14:53.345" v="76" actId="2696"/>
        <pc:sldMkLst>
          <pc:docMk/>
          <pc:sldMk cId="0" sldId="350"/>
        </pc:sldMkLst>
        <pc:spChg chg="mod">
          <ac:chgData name="Signe Nøhr (SN | SGY)" userId="99924477-9042-4389-afaf-3952a4372225" providerId="ADAL" clId="{7DF504B4-7782-526B-B602-387310F7FE65}" dt="2026-04-15T22:11:27.362" v="44" actId="20577"/>
          <ac:spMkLst>
            <pc:docMk/>
            <pc:sldMk cId="0" sldId="350"/>
            <ac:spMk id="11266" creationId="{D74D1F8C-F8A1-5273-A91C-3893D124F79D}"/>
          </ac:spMkLst>
        </pc:spChg>
      </pc:sldChg>
      <pc:sldChg chg="modSp add del mod">
        <pc:chgData name="Signe Nøhr (SN | SGY)" userId="99924477-9042-4389-afaf-3952a4372225" providerId="ADAL" clId="{7DF504B4-7782-526B-B602-387310F7FE65}" dt="2026-04-15T22:15:05.479" v="77" actId="2696"/>
        <pc:sldMkLst>
          <pc:docMk/>
          <pc:sldMk cId="0" sldId="351"/>
        </pc:sldMkLst>
        <pc:spChg chg="mod">
          <ac:chgData name="Signe Nøhr (SN | SGY)" userId="99924477-9042-4389-afaf-3952a4372225" providerId="ADAL" clId="{7DF504B4-7782-526B-B602-387310F7FE65}" dt="2026-04-15T22:11:30.589" v="45" actId="20577"/>
          <ac:spMkLst>
            <pc:docMk/>
            <pc:sldMk cId="0" sldId="351"/>
            <ac:spMk id="13316" creationId="{360C758E-5774-B5D8-F181-A9F3E79D27E0}"/>
          </ac:spMkLst>
        </pc:spChg>
      </pc:sldChg>
      <pc:sldChg chg="modSp add mod">
        <pc:chgData name="Signe Nøhr (SN | SGY)" userId="99924477-9042-4389-afaf-3952a4372225" providerId="ADAL" clId="{7DF504B4-7782-526B-B602-387310F7FE65}" dt="2026-04-15T22:17:30.940" v="81" actId="1076"/>
        <pc:sldMkLst>
          <pc:docMk/>
          <pc:sldMk cId="0" sldId="352"/>
        </pc:sldMkLst>
        <pc:spChg chg="mod">
          <ac:chgData name="Signe Nøhr (SN | SGY)" userId="99924477-9042-4389-afaf-3952a4372225" providerId="ADAL" clId="{7DF504B4-7782-526B-B602-387310F7FE65}" dt="2026-04-15T22:11:40.537" v="48" actId="20577"/>
          <ac:spMkLst>
            <pc:docMk/>
            <pc:sldMk cId="0" sldId="352"/>
            <ac:spMk id="18434" creationId="{285E6915-E3D9-A849-64FA-B7BF56F6FC0B}"/>
          </ac:spMkLst>
        </pc:spChg>
        <pc:spChg chg="mod">
          <ac:chgData name="Signe Nøhr (SN | SGY)" userId="99924477-9042-4389-afaf-3952a4372225" providerId="ADAL" clId="{7DF504B4-7782-526B-B602-387310F7FE65}" dt="2026-04-15T22:17:30.940" v="81" actId="1076"/>
          <ac:spMkLst>
            <pc:docMk/>
            <pc:sldMk cId="0" sldId="352"/>
            <ac:spMk id="18436" creationId="{B39DE7E3-A858-DE20-1F74-9174150DD0A3}"/>
          </ac:spMkLst>
        </pc:spChg>
      </pc:sldChg>
      <pc:sldChg chg="addSp modSp add mod">
        <pc:chgData name="Signe Nøhr (SN | SGY)" userId="99924477-9042-4389-afaf-3952a4372225" providerId="ADAL" clId="{7DF504B4-7782-526B-B602-387310F7FE65}" dt="2026-04-15T22:25:17.787" v="122" actId="1076"/>
        <pc:sldMkLst>
          <pc:docMk/>
          <pc:sldMk cId="0" sldId="353"/>
        </pc:sldMkLst>
        <pc:spChg chg="mod">
          <ac:chgData name="Signe Nøhr (SN | SGY)" userId="99924477-9042-4389-afaf-3952a4372225" providerId="ADAL" clId="{7DF504B4-7782-526B-B602-387310F7FE65}" dt="2026-04-15T22:24:30.118" v="113" actId="948"/>
          <ac:spMkLst>
            <pc:docMk/>
            <pc:sldMk cId="0" sldId="353"/>
            <ac:spMk id="3" creationId="{07086867-25B8-EB2B-93EE-16FB63208430}"/>
          </ac:spMkLst>
        </pc:spChg>
        <pc:spChg chg="mod">
          <ac:chgData name="Signe Nøhr (SN | SGY)" userId="99924477-9042-4389-afaf-3952a4372225" providerId="ADAL" clId="{7DF504B4-7782-526B-B602-387310F7FE65}" dt="2026-04-15T22:11:51.478" v="50" actId="20577"/>
          <ac:spMkLst>
            <pc:docMk/>
            <pc:sldMk cId="0" sldId="353"/>
            <ac:spMk id="22532" creationId="{B33C1D61-7124-28F5-8CEC-E61D1CC70F1E}"/>
          </ac:spMkLst>
        </pc:spChg>
        <pc:picChg chg="add mod">
          <ac:chgData name="Signe Nøhr (SN | SGY)" userId="99924477-9042-4389-afaf-3952a4372225" providerId="ADAL" clId="{7DF504B4-7782-526B-B602-387310F7FE65}" dt="2026-04-15T22:25:12.129" v="120" actId="1076"/>
          <ac:picMkLst>
            <pc:docMk/>
            <pc:sldMk cId="0" sldId="353"/>
            <ac:picMk id="4" creationId="{E65DBACD-447C-753E-E6CB-A5EC77343182}"/>
          </ac:picMkLst>
        </pc:picChg>
        <pc:picChg chg="add mod modCrop">
          <ac:chgData name="Signe Nøhr (SN | SGY)" userId="99924477-9042-4389-afaf-3952a4372225" providerId="ADAL" clId="{7DF504B4-7782-526B-B602-387310F7FE65}" dt="2026-04-15T22:25:15.072" v="121" actId="1076"/>
          <ac:picMkLst>
            <pc:docMk/>
            <pc:sldMk cId="0" sldId="353"/>
            <ac:picMk id="6" creationId="{7620AB2F-9CAF-2120-DA72-8320E821FF42}"/>
          </ac:picMkLst>
        </pc:picChg>
        <pc:picChg chg="add mod">
          <ac:chgData name="Signe Nøhr (SN | SGY)" userId="99924477-9042-4389-afaf-3952a4372225" providerId="ADAL" clId="{7DF504B4-7782-526B-B602-387310F7FE65}" dt="2026-04-15T22:25:17.787" v="122" actId="1076"/>
          <ac:picMkLst>
            <pc:docMk/>
            <pc:sldMk cId="0" sldId="353"/>
            <ac:picMk id="8" creationId="{08DB868E-CE78-ECC8-6635-09E0F82EC9D1}"/>
          </ac:picMkLst>
        </pc:picChg>
      </pc:sldChg>
      <pc:sldChg chg="delSp modSp add mod">
        <pc:chgData name="Signe Nøhr (SN | SGY)" userId="99924477-9042-4389-afaf-3952a4372225" providerId="ADAL" clId="{7DF504B4-7782-526B-B602-387310F7FE65}" dt="2026-04-15T22:25:35.503" v="124" actId="21"/>
        <pc:sldMkLst>
          <pc:docMk/>
          <pc:sldMk cId="0" sldId="354"/>
        </pc:sldMkLst>
        <pc:spChg chg="mod">
          <ac:chgData name="Signe Nøhr (SN | SGY)" userId="99924477-9042-4389-afaf-3952a4372225" providerId="ADAL" clId="{7DF504B4-7782-526B-B602-387310F7FE65}" dt="2026-04-15T22:11:54.692" v="51" actId="20577"/>
          <ac:spMkLst>
            <pc:docMk/>
            <pc:sldMk cId="0" sldId="354"/>
            <ac:spMk id="23554" creationId="{BA37A52F-2F0D-508D-E2FB-72093518BEBC}"/>
          </ac:spMkLst>
        </pc:spChg>
        <pc:spChg chg="mod">
          <ac:chgData name="Signe Nøhr (SN | SGY)" userId="99924477-9042-4389-afaf-3952a4372225" providerId="ADAL" clId="{7DF504B4-7782-526B-B602-387310F7FE65}" dt="2026-04-15T22:25:29.138" v="123" actId="1076"/>
          <ac:spMkLst>
            <pc:docMk/>
            <pc:sldMk cId="0" sldId="354"/>
            <ac:spMk id="23556" creationId="{823B98DE-51CA-6F2B-D007-08F93E447363}"/>
          </ac:spMkLst>
        </pc:spChg>
        <pc:spChg chg="del">
          <ac:chgData name="Signe Nøhr (SN | SGY)" userId="99924477-9042-4389-afaf-3952a4372225" providerId="ADAL" clId="{7DF504B4-7782-526B-B602-387310F7FE65}" dt="2026-04-15T22:25:35.503" v="124" actId="21"/>
          <ac:spMkLst>
            <pc:docMk/>
            <pc:sldMk cId="0" sldId="354"/>
            <ac:spMk id="23557" creationId="{B45B507D-6624-5AE3-C299-77DDC9E5EF10}"/>
          </ac:spMkLst>
        </pc:spChg>
      </pc:sldChg>
      <pc:sldChg chg="add del">
        <pc:chgData name="Signe Nøhr (SN | SGY)" userId="99924477-9042-4389-afaf-3952a4372225" providerId="ADAL" clId="{7DF504B4-7782-526B-B602-387310F7FE65}" dt="2026-04-15T22:10:38.119" v="40" actId="2696"/>
        <pc:sldMkLst>
          <pc:docMk/>
          <pc:sldMk cId="0" sldId="355"/>
        </pc:sldMkLst>
      </pc:sldChg>
      <pc:sldMasterChg chg="delSldLayout">
        <pc:chgData name="Signe Nøhr (SN | SGY)" userId="99924477-9042-4389-afaf-3952a4372225" providerId="ADAL" clId="{7DF504B4-7782-526B-B602-387310F7FE65}" dt="2026-04-15T22:10:23.654" v="39" actId="2696"/>
        <pc:sldMasterMkLst>
          <pc:docMk/>
          <pc:sldMasterMk cId="0" sldId="2147483686"/>
        </pc:sldMasterMkLst>
        <pc:sldLayoutChg chg="del">
          <pc:chgData name="Signe Nøhr (SN | SGY)" userId="99924477-9042-4389-afaf-3952a4372225" providerId="ADAL" clId="{7DF504B4-7782-526B-B602-387310F7FE65}" dt="2026-04-15T22:10:19.094" v="38" actId="2696"/>
          <pc:sldLayoutMkLst>
            <pc:docMk/>
            <pc:sldMasterMk cId="0" sldId="2147483686"/>
            <pc:sldLayoutMk cId="0" sldId="2147483650"/>
          </pc:sldLayoutMkLst>
        </pc:sldLayoutChg>
        <pc:sldLayoutChg chg="del">
          <pc:chgData name="Signe Nøhr (SN | SGY)" userId="99924477-9042-4389-afaf-3952a4372225" providerId="ADAL" clId="{7DF504B4-7782-526B-B602-387310F7FE65}" dt="2026-04-15T22:10:23.654" v="39" actId="2696"/>
          <pc:sldLayoutMkLst>
            <pc:docMk/>
            <pc:sldMasterMk cId="0" sldId="2147483686"/>
            <pc:sldLayoutMk cId="0" sldId="2147483656"/>
          </pc:sldLayoutMkLst>
        </pc:sldLayoutChg>
        <pc:sldLayoutChg chg="del">
          <pc:chgData name="Signe Nøhr (SN | SGY)" userId="99924477-9042-4389-afaf-3952a4372225" providerId="ADAL" clId="{7DF504B4-7782-526B-B602-387310F7FE65}" dt="2026-04-15T22:10:19.094" v="38" actId="2696"/>
          <pc:sldLayoutMkLst>
            <pc:docMk/>
            <pc:sldMasterMk cId="0" sldId="2147483686"/>
            <pc:sldLayoutMk cId="0" sldId="2147483676"/>
          </pc:sldLayoutMkLst>
        </pc:sldLayoutChg>
        <pc:sldLayoutChg chg="del">
          <pc:chgData name="Signe Nøhr (SN | SGY)" userId="99924477-9042-4389-afaf-3952a4372225" providerId="ADAL" clId="{7DF504B4-7782-526B-B602-387310F7FE65}" dt="2026-04-15T22:10:23.654" v="39" actId="2696"/>
          <pc:sldLayoutMkLst>
            <pc:docMk/>
            <pc:sldMasterMk cId="0" sldId="2147483686"/>
            <pc:sldLayoutMk cId="0" sldId="2147483682"/>
          </pc:sldLayoutMkLst>
        </pc:sldLayoutChg>
        <pc:sldLayoutChg chg="del">
          <pc:chgData name="Signe Nøhr (SN | SGY)" userId="99924477-9042-4389-afaf-3952a4372225" providerId="ADAL" clId="{7DF504B4-7782-526B-B602-387310F7FE65}" dt="2026-04-15T22:10:19.094" v="38" actId="2696"/>
          <pc:sldLayoutMkLst>
            <pc:docMk/>
            <pc:sldMasterMk cId="0" sldId="2147483686"/>
            <pc:sldLayoutMk cId="0" sldId="2147483683"/>
          </pc:sldLayoutMkLst>
        </pc:sldLayoutChg>
        <pc:sldLayoutChg chg="del">
          <pc:chgData name="Signe Nøhr (SN | SGY)" userId="99924477-9042-4389-afaf-3952a4372225" providerId="ADAL" clId="{7DF504B4-7782-526B-B602-387310F7FE65}" dt="2026-04-15T22:10:19.094" v="38" actId="2696"/>
          <pc:sldLayoutMkLst>
            <pc:docMk/>
            <pc:sldMasterMk cId="0" sldId="2147483686"/>
            <pc:sldLayoutMk cId="952470475" sldId="2147483689"/>
          </pc:sldLayoutMkLst>
        </pc:sldLayoutChg>
        <pc:sldLayoutChg chg="del">
          <pc:chgData name="Signe Nøhr (SN | SGY)" userId="99924477-9042-4389-afaf-3952a4372225" providerId="ADAL" clId="{7DF504B4-7782-526B-B602-387310F7FE65}" dt="2026-04-15T22:10:19.094" v="38" actId="2696"/>
          <pc:sldLayoutMkLst>
            <pc:docMk/>
            <pc:sldMasterMk cId="0" sldId="2147483686"/>
            <pc:sldLayoutMk cId="153960477" sldId="2147483690"/>
          </pc:sldLayoutMkLst>
        </pc:sldLayoutChg>
        <pc:sldLayoutChg chg="del">
          <pc:chgData name="Signe Nøhr (SN | SGY)" userId="99924477-9042-4389-afaf-3952a4372225" providerId="ADAL" clId="{7DF504B4-7782-526B-B602-387310F7FE65}" dt="2026-04-15T22:10:19.094" v="38" actId="2696"/>
          <pc:sldLayoutMkLst>
            <pc:docMk/>
            <pc:sldMasterMk cId="0" sldId="2147483686"/>
            <pc:sldLayoutMk cId="1878962722" sldId="2147483691"/>
          </pc:sldLayoutMkLst>
        </pc:sldLayoutChg>
      </pc:sldMasterChg>
      <pc:sldMasterChg chg="del delSldLayout">
        <pc:chgData name="Signe Nøhr (SN | SGY)" userId="99924477-9042-4389-afaf-3952a4372225" providerId="ADAL" clId="{7DF504B4-7782-526B-B602-387310F7FE65}" dt="2026-04-15T22:10:19.094" v="38" actId="2696"/>
        <pc:sldMasterMkLst>
          <pc:docMk/>
          <pc:sldMasterMk cId="0" sldId="2147483687"/>
        </pc:sldMasterMkLst>
        <pc:sldLayoutChg chg="del">
          <pc:chgData name="Signe Nøhr (SN | SGY)" userId="99924477-9042-4389-afaf-3952a4372225" providerId="ADAL" clId="{7DF504B4-7782-526B-B602-387310F7FE65}" dt="2026-04-15T22:10:19.094" v="38" actId="2696"/>
          <pc:sldLayoutMkLst>
            <pc:docMk/>
            <pc:sldMasterMk cId="0" sldId="2147483687"/>
            <pc:sldLayoutMk cId="0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0" name="Google Shape;1190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D15F0EBA-6625-E835-C9C1-ACFE72AEF6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02CB8A8-CD2B-C241-959B-496CF8610D08}" type="slidenum">
              <a:rPr lang="en-GB" altLang="da-DK" smtClean="0"/>
              <a:pPr>
                <a:spcBef>
                  <a:spcPct val="0"/>
                </a:spcBef>
              </a:pPr>
              <a:t>12</a:t>
            </a:fld>
            <a:endParaRPr lang="en-GB" altLang="da-DK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53753777-03F6-A5EC-423D-06F1F54E51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35762CC7-5032-3B46-CBD9-CE06E2720C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da-DK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9B052C99-679A-50AB-3C0E-C542036902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B403C1D-DBCD-5345-8395-BF7FA78FE8A2}" type="slidenum">
              <a:rPr lang="en-GB" altLang="da-DK" smtClean="0"/>
              <a:pPr>
                <a:spcBef>
                  <a:spcPct val="0"/>
                </a:spcBef>
              </a:pPr>
              <a:t>3</a:t>
            </a:fld>
            <a:endParaRPr lang="en-GB" altLang="da-DK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5D79E7C0-AEC4-90FF-2AC4-B88457F713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3A10CAD-2297-97B1-C9EB-2903C7DEE7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da-DK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68EF5EAF-910C-AC67-4D27-3AF509F07E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D384E3-3573-2A45-8D72-9ED543EF7C51}" type="slidenum">
              <a:rPr lang="en-GB" altLang="da-DK" smtClean="0"/>
              <a:pPr>
                <a:spcBef>
                  <a:spcPct val="0"/>
                </a:spcBef>
              </a:pPr>
              <a:t>4</a:t>
            </a:fld>
            <a:endParaRPr lang="en-GB" altLang="da-DK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1F07904C-8407-84DE-27A8-EAE8DD2B3F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63B99426-8034-EBE2-9078-5EA0E1E4F7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da-DK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3FFFC597-67FF-A132-AF97-FDD7933CA2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69A820-5B79-194D-823A-1074889F79A1}" type="slidenum">
              <a:rPr lang="en-GB" altLang="da-DK" smtClean="0"/>
              <a:pPr>
                <a:spcBef>
                  <a:spcPct val="0"/>
                </a:spcBef>
              </a:pPr>
              <a:t>5</a:t>
            </a:fld>
            <a:endParaRPr lang="en-GB" altLang="da-DK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B37EF14E-1E42-AB0A-494B-6CB6B60307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6498C749-B054-33A8-E5B1-B8E6AEC923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da-DK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F8B15726-03E0-83DD-B444-600DD27559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47CCA2-68CE-1446-9B65-D57292C1E690}" type="slidenum">
              <a:rPr lang="en-GB" altLang="da-DK" smtClean="0"/>
              <a:pPr>
                <a:spcBef>
                  <a:spcPct val="0"/>
                </a:spcBef>
              </a:pPr>
              <a:t>6</a:t>
            </a:fld>
            <a:endParaRPr lang="en-GB" altLang="da-DK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808E1610-976E-5AD3-36A8-EE5A688E1D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C4B50108-38FA-F039-D9BB-8F8563877C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da-DK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14B03814-B8B2-83A1-3311-C092AECCDA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074E260-FF9F-A64F-B488-50EFDA7BE54C}" type="slidenum">
              <a:rPr lang="en-GB" altLang="da-DK" smtClean="0"/>
              <a:pPr>
                <a:spcBef>
                  <a:spcPct val="0"/>
                </a:spcBef>
              </a:pPr>
              <a:t>7</a:t>
            </a:fld>
            <a:endParaRPr lang="en-GB" altLang="da-DK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668A1F5F-C9A1-1938-7112-6938C90395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E1474973-D04D-8E81-BB11-48931DB7D7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da-DK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930AF678-2DE9-A061-1418-2A4AB74964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7A18172-FA6C-3149-9A4C-89487132E9CA}" type="slidenum">
              <a:rPr lang="en-GB" altLang="da-DK" smtClean="0"/>
              <a:pPr>
                <a:spcBef>
                  <a:spcPct val="0"/>
                </a:spcBef>
              </a:pPr>
              <a:t>8</a:t>
            </a:fld>
            <a:endParaRPr lang="en-GB" altLang="da-DK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A2D1A482-F1A5-6145-BC2F-C1D7D7E586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7D174CDD-6F26-64F7-4091-80DC4AB997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da-DK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10D22875-03CB-9802-32F7-999660C3EB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329CC9E-0EAD-3141-BCF3-7185D3D7A2B3}" type="slidenum">
              <a:rPr lang="en-GB" altLang="da-DK" smtClean="0"/>
              <a:pPr>
                <a:spcBef>
                  <a:spcPct val="0"/>
                </a:spcBef>
              </a:pPr>
              <a:t>10</a:t>
            </a:fld>
            <a:endParaRPr lang="en-GB" altLang="da-DK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46E1B954-7C80-0789-293D-EB58CC03D0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67D34960-ED84-A9F4-F2A9-4142DE0258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da-DK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D6284663-28C4-B082-86C1-522EBBD443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45869E1-2A86-C64C-946F-E2ABD91CAD3D}" type="slidenum">
              <a:rPr lang="en-GB" altLang="da-DK" smtClean="0"/>
              <a:pPr>
                <a:spcBef>
                  <a:spcPct val="0"/>
                </a:spcBef>
              </a:pPr>
              <a:t>11</a:t>
            </a:fld>
            <a:endParaRPr lang="en-GB" altLang="da-DK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F0C0F456-82F4-499E-D36C-22454F152A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4BBF1A4B-5DBA-96BA-0613-84E1BE44FF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da-DK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0000" y="1301025"/>
            <a:ext cx="5825400" cy="21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0000" y="3717468"/>
            <a:ext cx="43440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9D8708B-71BD-23D4-5617-C3ABA24951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21008A-D2EB-2E78-4D0A-F813C32352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C86FA7-9D67-26D5-96EB-B43780340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10A68-4CDF-024C-A664-884001500FA5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16562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DBDFD85-7170-DC93-AD83-4419BD791D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21D89B9-27FD-5D16-07FB-427CB156FD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FA92471-8098-261D-B37F-3D1A73B752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71057-ECA2-D844-8D4E-695FAABF75ED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70458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87425" y="445025"/>
            <a:ext cx="7969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87425" y="1152475"/>
            <a:ext cx="7969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8" r:id="rId2"/>
    <p:sldLayoutId id="2147483692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2" name="Google Shape;1192;p41"/>
          <p:cNvCxnSpPr/>
          <p:nvPr/>
        </p:nvCxnSpPr>
        <p:spPr>
          <a:xfrm>
            <a:off x="822960" y="2948205"/>
            <a:ext cx="2300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3" name="Google Shape;1193;p41"/>
          <p:cNvSpPr txBox="1">
            <a:spLocks noGrp="1"/>
          </p:cNvSpPr>
          <p:nvPr>
            <p:ph type="subTitle" idx="1"/>
          </p:nvPr>
        </p:nvSpPr>
        <p:spPr>
          <a:xfrm>
            <a:off x="720000" y="3168497"/>
            <a:ext cx="4344000" cy="7414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a-DK" dirty="0"/>
          </a:p>
        </p:txBody>
      </p:sp>
      <p:sp>
        <p:nvSpPr>
          <p:cNvPr id="1194" name="Google Shape;1194;p41"/>
          <p:cNvSpPr txBox="1">
            <a:spLocks noGrp="1"/>
          </p:cNvSpPr>
          <p:nvPr>
            <p:ph type="ctrTitle"/>
          </p:nvPr>
        </p:nvSpPr>
        <p:spPr>
          <a:xfrm>
            <a:off x="720000" y="1014197"/>
            <a:ext cx="5825400" cy="21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dirty="0">
                <a:solidFill>
                  <a:schemeClr val="accent1"/>
                </a:solidFill>
              </a:rPr>
              <a:t>Geologi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4400" dirty="0"/>
              <a:t>Sedimentære bjergarter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ladsholder til diasnummer 4">
            <a:extLst>
              <a:ext uri="{FF2B5EF4-FFF2-40B4-BE49-F238E27FC236}">
                <a16:creationId xmlns:a16="http://schemas.microsoft.com/office/drawing/2014/main" id="{BA37A52F-2F0D-508D-E2FB-72093518B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a-DK" altLang="da-DK" sz="1050" dirty="0"/>
          </a:p>
        </p:txBody>
      </p:sp>
      <p:pic>
        <p:nvPicPr>
          <p:cNvPr id="23555" name="Picture 6" descr="L1000894">
            <a:extLst>
              <a:ext uri="{FF2B5EF4-FFF2-40B4-BE49-F238E27FC236}">
                <a16:creationId xmlns:a16="http://schemas.microsoft.com/office/drawing/2014/main" id="{77734598-3771-5693-3ACE-0FD156606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4">
            <a:extLst>
              <a:ext uri="{FF2B5EF4-FFF2-40B4-BE49-F238E27FC236}">
                <a16:creationId xmlns:a16="http://schemas.microsoft.com/office/drawing/2014/main" id="{823B98DE-51CA-6F2B-D007-08F93E4473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47825" y="0"/>
            <a:ext cx="7969200" cy="572700"/>
          </a:xfrm>
        </p:spPr>
        <p:txBody>
          <a:bodyPr/>
          <a:lstStyle/>
          <a:p>
            <a:pPr eaLnBrk="1" hangingPunct="1"/>
            <a:r>
              <a:rPr lang="da-DK" altLang="da-DK" b="1" dirty="0">
                <a:solidFill>
                  <a:schemeClr val="bg1"/>
                </a:solidFill>
              </a:rPr>
              <a:t>Møns klint</a:t>
            </a:r>
          </a:p>
        </p:txBody>
      </p:sp>
      <p:sp>
        <p:nvSpPr>
          <p:cNvPr id="23558" name="Tekstboks 2">
            <a:extLst>
              <a:ext uri="{FF2B5EF4-FFF2-40B4-BE49-F238E27FC236}">
                <a16:creationId xmlns:a16="http://schemas.microsoft.com/office/drawing/2014/main" id="{BCADE6C4-84E6-DA6F-A6D3-4F2DBDB45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8" y="4354116"/>
            <a:ext cx="22681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a-DK" altLang="da-DK" sz="1800">
                <a:latin typeface="Arial" panose="020B0604020202020204" pitchFamily="34" charset="0"/>
              </a:rPr>
              <a:t>Kemisk bjergart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dsholder til diasnummer 5">
            <a:extLst>
              <a:ext uri="{FF2B5EF4-FFF2-40B4-BE49-F238E27FC236}">
                <a16:creationId xmlns:a16="http://schemas.microsoft.com/office/drawing/2014/main" id="{1CD7F720-2599-3085-5307-E28C4650F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a-DK" altLang="da-DK" sz="1050" dirty="0"/>
          </a:p>
        </p:txBody>
      </p:sp>
      <p:sp>
        <p:nvSpPr>
          <p:cNvPr id="25603" name="Rectangle 4">
            <a:extLst>
              <a:ext uri="{FF2B5EF4-FFF2-40B4-BE49-F238E27FC236}">
                <a16:creationId xmlns:a16="http://schemas.microsoft.com/office/drawing/2014/main" id="{D9A93B9A-8D0A-FC7A-8E5C-3A84A0A6C8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altLang="da-DK"/>
              <a:t>Biogene sedimenter</a:t>
            </a:r>
          </a:p>
        </p:txBody>
      </p:sp>
      <p:sp>
        <p:nvSpPr>
          <p:cNvPr id="23556" name="Rectangle 5">
            <a:extLst>
              <a:ext uri="{FF2B5EF4-FFF2-40B4-BE49-F238E27FC236}">
                <a16:creationId xmlns:a16="http://schemas.microsoft.com/office/drawing/2014/main" id="{52CF6F02-7B81-005B-96FE-A22C405EDB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da-DK" altLang="da-DK" dirty="0"/>
              <a:t>Biogene sedimenter dannes ved bevarelse af dyrenes skeletstrukturer eller ved omdannelse af kulstofholdigt væv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da-DK" altLang="da-DK" i="1" dirty="0"/>
              <a:t>Eksempler</a:t>
            </a:r>
          </a:p>
          <a:p>
            <a:pPr eaLnBrk="1" hangingPunct="1">
              <a:lnSpc>
                <a:spcPct val="300000"/>
              </a:lnSpc>
              <a:defRPr/>
            </a:pPr>
            <a:r>
              <a:rPr lang="da-DK" altLang="da-DK" dirty="0"/>
              <a:t>Koraller, diatomeer → kalksten</a:t>
            </a:r>
          </a:p>
          <a:p>
            <a:pPr eaLnBrk="1" hangingPunct="1">
              <a:lnSpc>
                <a:spcPct val="300000"/>
              </a:lnSpc>
              <a:defRPr/>
            </a:pPr>
            <a:r>
              <a:rPr lang="da-DK" altLang="da-DK" dirty="0"/>
              <a:t>Diatomeer (</a:t>
            </a:r>
            <a:r>
              <a:rPr lang="da-DK" altLang="da-DK" dirty="0" err="1"/>
              <a:t>kiesel</a:t>
            </a:r>
            <a:r>
              <a:rPr lang="da-DK" altLang="da-DK" dirty="0"/>
              <a:t> alger) → moler</a:t>
            </a:r>
          </a:p>
          <a:p>
            <a:pPr eaLnBrk="1" hangingPunct="1">
              <a:lnSpc>
                <a:spcPct val="300000"/>
              </a:lnSpc>
              <a:defRPr/>
            </a:pPr>
            <a:r>
              <a:rPr lang="da-DK" altLang="da-DK" dirty="0"/>
              <a:t>Dødt organisk materiale → olieskifer</a:t>
            </a:r>
          </a:p>
          <a:p>
            <a:pPr eaLnBrk="1" hangingPunct="1">
              <a:lnSpc>
                <a:spcPct val="300000"/>
              </a:lnSpc>
              <a:defRPr/>
            </a:pPr>
            <a:r>
              <a:rPr lang="da-DK" altLang="da-DK" dirty="0"/>
              <a:t>Dødt plantemateriale → tørv, kul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BF77F69E-BD6E-D7D6-6620-90C29D859B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78" t="14750" r="8889" b="7917"/>
          <a:stretch>
            <a:fillRect/>
          </a:stretch>
        </p:blipFill>
        <p:spPr>
          <a:xfrm>
            <a:off x="4093103" y="1604662"/>
            <a:ext cx="2125134" cy="1416756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372F592B-C608-E96E-3448-9906F83E7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8118" y="1653688"/>
            <a:ext cx="2125134" cy="1416756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983BE9D8-9BD4-E425-381E-D7843218431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11" t="9212" r="3555" b="11056"/>
          <a:stretch>
            <a:fillRect/>
          </a:stretch>
        </p:blipFill>
        <p:spPr>
          <a:xfrm>
            <a:off x="4751651" y="3354345"/>
            <a:ext cx="1786467" cy="1526138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87B18FD4-7FF8-D087-96EE-649C5A75BE3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6123" t="17129" r="18192" b="17185"/>
          <a:stretch>
            <a:fillRect/>
          </a:stretch>
        </p:blipFill>
        <p:spPr>
          <a:xfrm>
            <a:off x="6731001" y="3281719"/>
            <a:ext cx="2125134" cy="14167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Pladsholder til diasnummer 4">
            <a:extLst>
              <a:ext uri="{FF2B5EF4-FFF2-40B4-BE49-F238E27FC236}">
                <a16:creationId xmlns:a16="http://schemas.microsoft.com/office/drawing/2014/main" id="{4A357CC7-B98B-2BC9-A716-6AC5641FB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a-DK" altLang="da-DK" sz="1050" dirty="0"/>
          </a:p>
        </p:txBody>
      </p:sp>
      <p:pic>
        <p:nvPicPr>
          <p:cNvPr id="27651" name="Picture 4">
            <a:extLst>
              <a:ext uri="{FF2B5EF4-FFF2-40B4-BE49-F238E27FC236}">
                <a16:creationId xmlns:a16="http://schemas.microsoft.com/office/drawing/2014/main" id="{D7508152-3B5F-64B1-6D70-A26D16E90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266" y="681037"/>
            <a:ext cx="5654278" cy="4282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2">
            <a:extLst>
              <a:ext uri="{FF2B5EF4-FFF2-40B4-BE49-F238E27FC236}">
                <a16:creationId xmlns:a16="http://schemas.microsoft.com/office/drawing/2014/main" id="{369CA887-001E-3666-BB25-2B76C586F2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6805" y="0"/>
            <a:ext cx="7969200" cy="572700"/>
          </a:xfrm>
        </p:spPr>
        <p:txBody>
          <a:bodyPr/>
          <a:lstStyle/>
          <a:p>
            <a:pPr eaLnBrk="1" hangingPunct="1"/>
            <a:r>
              <a:rPr lang="da-DK" altLang="da-DK" dirty="0"/>
              <a:t>Dannelse af tørv og kul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>
            <a:extLst>
              <a:ext uri="{FF2B5EF4-FFF2-40B4-BE49-F238E27FC236}">
                <a16:creationId xmlns:a16="http://schemas.microsoft.com/office/drawing/2014/main" id="{7ECFA674-A443-1EBF-D8A6-B07111F65F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altLang="da-DK"/>
              <a:t>Sedimentære bjergarter</a:t>
            </a:r>
          </a:p>
        </p:txBody>
      </p:sp>
      <p:sp>
        <p:nvSpPr>
          <p:cNvPr id="6147" name="Pladsholder til indhold 2">
            <a:extLst>
              <a:ext uri="{FF2B5EF4-FFF2-40B4-BE49-F238E27FC236}">
                <a16:creationId xmlns:a16="http://schemas.microsoft.com/office/drawing/2014/main" id="{79E95C41-0426-E688-45B3-36840A5D628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da-DK" altLang="da-DK" sz="1800" dirty="0"/>
              <a:t>Sedimentære bjergarter består af sammenpressede sedimenter</a:t>
            </a:r>
          </a:p>
          <a:p>
            <a:pPr eaLnBrk="1" hangingPunct="1">
              <a:lnSpc>
                <a:spcPct val="150000"/>
              </a:lnSpc>
            </a:pPr>
            <a:r>
              <a:rPr lang="da-DK" altLang="da-DK" sz="1800" dirty="0"/>
              <a:t>Sedimenter er materiale, der som følge af fysiske processer (forvitring eller erosion) er afsat af vand, vind eller is</a:t>
            </a:r>
          </a:p>
          <a:p>
            <a:pPr eaLnBrk="1" hangingPunct="1">
              <a:lnSpc>
                <a:spcPct val="150000"/>
              </a:lnSpc>
            </a:pPr>
            <a:r>
              <a:rPr lang="da-DK" altLang="da-DK" sz="1800" dirty="0"/>
              <a:t>Når sedimenter omdannes til en bjergart kaldes processen for diagenese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5">
            <a:extLst>
              <a:ext uri="{FF2B5EF4-FFF2-40B4-BE49-F238E27FC236}">
                <a16:creationId xmlns:a16="http://schemas.microsoft.com/office/drawing/2014/main" id="{009D0E2D-8A69-817A-1F8F-46FD7EED05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7425" y="445025"/>
            <a:ext cx="7969200" cy="572700"/>
          </a:xfrm>
        </p:spPr>
        <p:txBody>
          <a:bodyPr wrap="square" anchor="ctr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da-DK" altLang="da-DK" sz="2600"/>
              <a:t>De forskellige sedimenttyper</a:t>
            </a:r>
          </a:p>
        </p:txBody>
      </p:sp>
      <p:sp>
        <p:nvSpPr>
          <p:cNvPr id="7172" name="Rectangle 7">
            <a:extLst>
              <a:ext uri="{FF2B5EF4-FFF2-40B4-BE49-F238E27FC236}">
                <a16:creationId xmlns:a16="http://schemas.microsoft.com/office/drawing/2014/main" id="{4EFAB513-960B-CB12-F929-03FBE5F56C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11534" y="1152475"/>
            <a:ext cx="5445090" cy="341640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altLang="da-DK" sz="1300"/>
              <a:t>Terrigene, </a:t>
            </a:r>
            <a:r>
              <a:rPr lang="da-DK" altLang="da-DK" sz="1300" err="1"/>
              <a:t>klastiske</a:t>
            </a:r>
            <a:r>
              <a:rPr lang="da-DK" altLang="da-DK" sz="1300"/>
              <a:t> sedimenter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altLang="da-DK" sz="1300"/>
              <a:t>Ler, silt, sand, grus, blokke (fysiske processer)</a:t>
            </a:r>
          </a:p>
          <a:p>
            <a:pPr marL="596900" lvl="1" indent="0">
              <a:lnSpc>
                <a:spcPct val="90000"/>
              </a:lnSpc>
              <a:buNone/>
            </a:pPr>
            <a:endParaRPr lang="da-DK" altLang="da-DK" sz="130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altLang="da-DK" sz="1300"/>
              <a:t>Kemiske sedimenter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altLang="da-DK" sz="1300" err="1"/>
              <a:t>Stensalt</a:t>
            </a:r>
            <a:r>
              <a:rPr lang="da-DK" altLang="da-DK" sz="1300"/>
              <a:t>, gips, kalksten (kemiske processer)</a:t>
            </a:r>
          </a:p>
          <a:p>
            <a:pPr marL="596900" lvl="1" indent="0">
              <a:lnSpc>
                <a:spcPct val="90000"/>
              </a:lnSpc>
              <a:buNone/>
            </a:pPr>
            <a:endParaRPr lang="da-DK" altLang="da-DK" sz="130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altLang="da-DK" sz="1300"/>
              <a:t>Biogene sedimenter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altLang="da-DK" sz="1300"/>
              <a:t>Kridt, olieskifer, tørv, kul (biologiske processer)</a:t>
            </a:r>
          </a:p>
          <a:p>
            <a:pPr marL="596900" lvl="1" indent="0">
              <a:lnSpc>
                <a:spcPct val="90000"/>
              </a:lnSpc>
              <a:buNone/>
            </a:pPr>
            <a:endParaRPr lang="da-DK" altLang="da-DK" sz="130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altLang="da-DK" sz="1300"/>
              <a:t>Sedimenter og bjergarter afspejler forskellige aflejringsmiljøer/dannelsesmiljøer</a:t>
            </a:r>
          </a:p>
        </p:txBody>
      </p:sp>
      <p:pic>
        <p:nvPicPr>
          <p:cNvPr id="2" name="Picture 9" descr="Fig7_1">
            <a:extLst>
              <a:ext uri="{FF2B5EF4-FFF2-40B4-BE49-F238E27FC236}">
                <a16:creationId xmlns:a16="http://schemas.microsoft.com/office/drawing/2014/main" id="{3FEE7316-8D6A-9804-5A52-544B02664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8" r="35267"/>
          <a:stretch>
            <a:fillRect/>
          </a:stretch>
        </p:blipFill>
        <p:spPr bwMode="auto">
          <a:xfrm>
            <a:off x="587425" y="1152475"/>
            <a:ext cx="2333609" cy="3416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03C8EC11-109B-0794-E384-2D7820B4E0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7400" y="1925"/>
            <a:ext cx="7969200" cy="572700"/>
          </a:xfrm>
        </p:spPr>
        <p:txBody>
          <a:bodyPr/>
          <a:lstStyle/>
          <a:p>
            <a:pPr eaLnBrk="1" hangingPunct="1"/>
            <a:r>
              <a:rPr lang="da-DK" altLang="da-DK" dirty="0"/>
              <a:t>Terrigene/</a:t>
            </a:r>
            <a:r>
              <a:rPr lang="da-DK" altLang="da-DK" dirty="0" err="1"/>
              <a:t>klastiske</a:t>
            </a:r>
            <a:r>
              <a:rPr lang="da-DK" altLang="da-DK" dirty="0"/>
              <a:t> sedimenter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2F8D80CC-41B4-F021-6E92-B0D5ADCB21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7400" y="574625"/>
            <a:ext cx="7969200" cy="3416400"/>
          </a:xfrm>
        </p:spPr>
        <p:txBody>
          <a:bodyPr/>
          <a:lstStyle/>
          <a:p>
            <a:pPr marL="342900" indent="-342900">
              <a:lnSpc>
                <a:spcPct val="150000"/>
              </a:lnSpc>
            </a:pPr>
            <a:r>
              <a:rPr lang="da-DK" altLang="da-DK" sz="2100" dirty="0" err="1"/>
              <a:t>Klastiske</a:t>
            </a:r>
            <a:r>
              <a:rPr lang="da-DK" altLang="da-DK" sz="2100" dirty="0"/>
              <a:t> sedimenter er materiale fra nedbrudte bjerge. I Danmark oftest fra Norge og Sverige. </a:t>
            </a:r>
          </a:p>
          <a:p>
            <a:pPr marL="342900" indent="-342900">
              <a:lnSpc>
                <a:spcPct val="150000"/>
              </a:lnSpc>
            </a:pPr>
            <a:r>
              <a:rPr lang="da-DK" altLang="da-DK" sz="2100" dirty="0"/>
              <a:t>De er oftest aflejret på havbunden ud for kysterne ved, at floderne har transporteret materialet ud i havet, hvor det synker til bunds. Det grove aflejres nær kysten og det finkornede længere væk. </a:t>
            </a:r>
          </a:p>
          <a:p>
            <a:pPr marL="342900" indent="-342900">
              <a:lnSpc>
                <a:spcPct val="150000"/>
              </a:lnSpc>
            </a:pPr>
            <a:r>
              <a:rPr lang="da-DK" altLang="da-DK" sz="2100" dirty="0" err="1"/>
              <a:t>Klastiske</a:t>
            </a:r>
            <a:r>
              <a:rPr lang="da-DK" altLang="da-DK" sz="2100" dirty="0"/>
              <a:t> sedimenter er dannet ved fysiske processer og transporteres til aflejringsstedet ved hjælp af vand, vind eller is (eller tyngdekraften).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4">
            <a:extLst>
              <a:ext uri="{FF2B5EF4-FFF2-40B4-BE49-F238E27FC236}">
                <a16:creationId xmlns:a16="http://schemas.microsoft.com/office/drawing/2014/main" id="{60E1EC1B-5AC0-83BD-A221-4C3C5F6292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7400" y="173457"/>
            <a:ext cx="7969200" cy="572700"/>
          </a:xfrm>
        </p:spPr>
        <p:txBody>
          <a:bodyPr/>
          <a:lstStyle/>
          <a:p>
            <a:pPr eaLnBrk="1" hangingPunct="1"/>
            <a:r>
              <a:rPr lang="da-DK" altLang="da-DK" sz="3000" dirty="0" err="1"/>
              <a:t>Klastiske</a:t>
            </a:r>
            <a:r>
              <a:rPr lang="da-DK" altLang="da-DK" sz="3000" dirty="0"/>
              <a:t> sedimenter og sedimentære bjergarter</a:t>
            </a:r>
          </a:p>
        </p:txBody>
      </p:sp>
      <p:pic>
        <p:nvPicPr>
          <p:cNvPr id="14340" name="Picture 5">
            <a:extLst>
              <a:ext uri="{FF2B5EF4-FFF2-40B4-BE49-F238E27FC236}">
                <a16:creationId xmlns:a16="http://schemas.microsoft.com/office/drawing/2014/main" id="{8378E9C2-8ED0-81CF-C9DE-0CFA5EFFB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79"/>
          <a:stretch/>
        </p:blipFill>
        <p:spPr bwMode="auto">
          <a:xfrm>
            <a:off x="2286000" y="1628194"/>
            <a:ext cx="6858000" cy="309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6">
            <a:extLst>
              <a:ext uri="{FF2B5EF4-FFF2-40B4-BE49-F238E27FC236}">
                <a16:creationId xmlns:a16="http://schemas.microsoft.com/office/drawing/2014/main" id="{7F3A903A-CD0B-3D05-8D1B-B2F54F9E3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1247" y="1230296"/>
            <a:ext cx="1994457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 dirty="0">
                <a:latin typeface="Arial" panose="020B0604020202020204" pitchFamily="34" charset="0"/>
              </a:rPr>
              <a:t>A. </a:t>
            </a:r>
            <a:r>
              <a:rPr lang="en-US" altLang="en-US" sz="2100" b="1" dirty="0" err="1">
                <a:latin typeface="Arial" panose="020B0604020202020204" pitchFamily="34" charset="0"/>
              </a:rPr>
              <a:t>Sedimenter</a:t>
            </a:r>
            <a:endParaRPr lang="en-US" altLang="en-US" sz="2100" b="1" dirty="0">
              <a:latin typeface="Arial" panose="020B0604020202020204" pitchFamily="34" charset="0"/>
            </a:endParaRPr>
          </a:p>
        </p:txBody>
      </p:sp>
      <p:sp>
        <p:nvSpPr>
          <p:cNvPr id="14342" name="Text Box 7">
            <a:extLst>
              <a:ext uri="{FF2B5EF4-FFF2-40B4-BE49-F238E27FC236}">
                <a16:creationId xmlns:a16="http://schemas.microsoft.com/office/drawing/2014/main" id="{14D684B3-0F86-6233-C520-00A1F9FD1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1247" y="4728002"/>
            <a:ext cx="3563796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 dirty="0">
                <a:latin typeface="Arial" panose="020B0604020202020204" pitchFamily="34" charset="0"/>
              </a:rPr>
              <a:t>B. </a:t>
            </a:r>
            <a:r>
              <a:rPr lang="en-US" altLang="en-US" sz="2100" b="1" dirty="0" err="1">
                <a:latin typeface="Arial" panose="020B0604020202020204" pitchFamily="34" charset="0"/>
              </a:rPr>
              <a:t>Sedimentære</a:t>
            </a:r>
            <a:r>
              <a:rPr lang="en-US" altLang="en-US" sz="2100" b="1" dirty="0">
                <a:latin typeface="Arial" panose="020B0604020202020204" pitchFamily="34" charset="0"/>
              </a:rPr>
              <a:t> </a:t>
            </a:r>
            <a:r>
              <a:rPr lang="en-US" altLang="en-US" sz="2100" b="1" dirty="0" err="1">
                <a:latin typeface="Arial" panose="020B0604020202020204" pitchFamily="34" charset="0"/>
              </a:rPr>
              <a:t>bjergarter</a:t>
            </a:r>
            <a:endParaRPr lang="en-US" altLang="en-US" sz="2100" b="1" dirty="0">
              <a:latin typeface="Arial" panose="020B0604020202020204" pitchFamily="34" charset="0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C384B7F5-EEC6-1369-6642-6BBBDF2AB97C}"/>
              </a:ext>
            </a:extLst>
          </p:cNvPr>
          <p:cNvSpPr txBox="1"/>
          <p:nvPr/>
        </p:nvSpPr>
        <p:spPr>
          <a:xfrm>
            <a:off x="214312" y="1017725"/>
            <a:ext cx="362902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  <a:defRPr/>
            </a:pPr>
            <a:r>
              <a:rPr lang="da-DK" i="1" dirty="0"/>
              <a:t>Eksempler</a:t>
            </a:r>
          </a:p>
          <a:p>
            <a:pPr eaLnBrk="1" hangingPunct="1">
              <a:defRPr/>
            </a:pPr>
            <a:r>
              <a:rPr lang="da-DK" altLang="da-DK" dirty="0"/>
              <a:t>Sten og grus med sand → konglomerat</a:t>
            </a:r>
          </a:p>
          <a:p>
            <a:pPr eaLnBrk="1" hangingPunct="1">
              <a:defRPr/>
            </a:pPr>
            <a:r>
              <a:rPr lang="da-DK" altLang="da-DK" dirty="0"/>
              <a:t>Sand → sandsten</a:t>
            </a:r>
          </a:p>
          <a:p>
            <a:pPr eaLnBrk="1" hangingPunct="1">
              <a:defRPr/>
            </a:pPr>
            <a:r>
              <a:rPr lang="da-DK" altLang="da-DK" dirty="0"/>
              <a:t>Silt → siltsten</a:t>
            </a:r>
          </a:p>
          <a:p>
            <a:pPr eaLnBrk="1" hangingPunct="1">
              <a:defRPr/>
            </a:pPr>
            <a:r>
              <a:rPr lang="da-DK" altLang="da-DK" dirty="0"/>
              <a:t>Ler → </a:t>
            </a:r>
            <a:r>
              <a:rPr lang="da-DK" altLang="da-DK" dirty="0" err="1"/>
              <a:t>lersten</a:t>
            </a:r>
            <a:r>
              <a:rPr lang="da-DK" altLang="da-DK" dirty="0"/>
              <a:t>/skifer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Pladsholder til diasnummer 4">
            <a:extLst>
              <a:ext uri="{FF2B5EF4-FFF2-40B4-BE49-F238E27FC236}">
                <a16:creationId xmlns:a16="http://schemas.microsoft.com/office/drawing/2014/main" id="{003B4A24-7049-3E7A-E570-9A65818EB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a-DK" altLang="da-DK" sz="1050" dirty="0"/>
          </a:p>
        </p:txBody>
      </p:sp>
      <p:pic>
        <p:nvPicPr>
          <p:cNvPr id="16387" name="Picture 5">
            <a:extLst>
              <a:ext uri="{FF2B5EF4-FFF2-40B4-BE49-F238E27FC236}">
                <a16:creationId xmlns:a16="http://schemas.microsoft.com/office/drawing/2014/main" id="{9607B434-2ADC-A0FE-4BFB-E05022C59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4">
            <a:extLst>
              <a:ext uri="{FF2B5EF4-FFF2-40B4-BE49-F238E27FC236}">
                <a16:creationId xmlns:a16="http://schemas.microsoft.com/office/drawing/2014/main" id="{94578AF2-0A09-1E03-5C41-7DB037C943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6160" y="2143125"/>
            <a:ext cx="6172200" cy="857250"/>
          </a:xfrm>
        </p:spPr>
        <p:txBody>
          <a:bodyPr/>
          <a:lstStyle/>
          <a:p>
            <a:pPr eaLnBrk="1" hangingPunct="1"/>
            <a:r>
              <a:rPr lang="da-DK" altLang="da-DK" sz="3000" dirty="0">
                <a:solidFill>
                  <a:srgbClr val="FFD293"/>
                </a:solidFill>
              </a:rPr>
              <a:t>Afrundede korn – velsorteret sand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dsholder til diasnummer 4">
            <a:extLst>
              <a:ext uri="{FF2B5EF4-FFF2-40B4-BE49-F238E27FC236}">
                <a16:creationId xmlns:a16="http://schemas.microsoft.com/office/drawing/2014/main" id="{285E6915-E3D9-A849-64FA-B7BF56F6F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a-DK" altLang="da-DK" sz="1050" dirty="0"/>
          </a:p>
        </p:txBody>
      </p:sp>
      <p:pic>
        <p:nvPicPr>
          <p:cNvPr id="18435" name="Picture 4" descr="Fig7_24a">
            <a:extLst>
              <a:ext uri="{FF2B5EF4-FFF2-40B4-BE49-F238E27FC236}">
                <a16:creationId xmlns:a16="http://schemas.microsoft.com/office/drawing/2014/main" id="{7BA36B66-641B-CF7C-0C3B-5C2838302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410" y="897731"/>
            <a:ext cx="3201590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5">
            <a:extLst>
              <a:ext uri="{FF2B5EF4-FFF2-40B4-BE49-F238E27FC236}">
                <a16:creationId xmlns:a16="http://schemas.microsoft.com/office/drawing/2014/main" id="{B39DE7E3-A858-DE20-1F74-9174150DD0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7400" y="142875"/>
            <a:ext cx="7969200" cy="572700"/>
          </a:xfrm>
        </p:spPr>
        <p:txBody>
          <a:bodyPr/>
          <a:lstStyle/>
          <a:p>
            <a:pPr eaLnBrk="1" hangingPunct="1"/>
            <a:r>
              <a:rPr lang="da-DK" altLang="da-DK" dirty="0" err="1"/>
              <a:t>Klastiske</a:t>
            </a:r>
            <a:r>
              <a:rPr lang="da-DK" altLang="da-DK" dirty="0"/>
              <a:t> bjergarter</a:t>
            </a:r>
          </a:p>
        </p:txBody>
      </p:sp>
      <p:pic>
        <p:nvPicPr>
          <p:cNvPr id="18437" name="Picture 6" descr="Fig7_24c">
            <a:extLst>
              <a:ext uri="{FF2B5EF4-FFF2-40B4-BE49-F238E27FC236}">
                <a16:creationId xmlns:a16="http://schemas.microsoft.com/office/drawing/2014/main" id="{CA5E9024-39B7-CF89-4367-9FDEEC45F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619" y="951310"/>
            <a:ext cx="2558654" cy="1918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7" descr="Fig7_24d">
            <a:extLst>
              <a:ext uri="{FF2B5EF4-FFF2-40B4-BE49-F238E27FC236}">
                <a16:creationId xmlns:a16="http://schemas.microsoft.com/office/drawing/2014/main" id="{A195D152-5BBB-05AE-E057-EC8040798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3057525"/>
            <a:ext cx="2558654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8" descr="Fig7_24e">
            <a:extLst>
              <a:ext uri="{FF2B5EF4-FFF2-40B4-BE49-F238E27FC236}">
                <a16:creationId xmlns:a16="http://schemas.microsoft.com/office/drawing/2014/main" id="{84A2359B-CFDE-EB33-2BB3-5E58A8249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50" y="3057525"/>
            <a:ext cx="2591991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ladsholder til diasnummer 5">
            <a:extLst>
              <a:ext uri="{FF2B5EF4-FFF2-40B4-BE49-F238E27FC236}">
                <a16:creationId xmlns:a16="http://schemas.microsoft.com/office/drawing/2014/main" id="{060A534E-135B-F15B-17C7-CFF940F41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a-DK" altLang="da-DK" sz="1050" dirty="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ABA25DF9-F38A-D5F8-A732-27EB636223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7400" y="250031"/>
            <a:ext cx="7969200" cy="572700"/>
          </a:xfrm>
        </p:spPr>
        <p:txBody>
          <a:bodyPr/>
          <a:lstStyle/>
          <a:p>
            <a:pPr eaLnBrk="1" hangingPunct="1"/>
            <a:r>
              <a:rPr lang="da-DK" altLang="da-DK" dirty="0"/>
              <a:t>Kemiske sedimenter</a:t>
            </a:r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321BD348-9710-79E2-6E71-A8803BA681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7399" y="914400"/>
            <a:ext cx="8040133" cy="367453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da-DK" altLang="da-DK" sz="1600" i="1" dirty="0"/>
              <a:t>Der er to slags kemiske sedimenter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da-DK" altLang="da-DK" sz="1600" dirty="0"/>
              <a:t>Biokemiske reaktioner som resultat af planter eller dyrs udnyttelse af stoffer i vandet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da-DK" altLang="da-DK" sz="1600" dirty="0"/>
              <a:t>Planteplankton bruger CO</a:t>
            </a:r>
            <a:r>
              <a:rPr lang="da-DK" altLang="da-DK" sz="1600" baseline="-25000" dirty="0"/>
              <a:t>2</a:t>
            </a:r>
            <a:r>
              <a:rPr lang="da-DK" altLang="da-DK" sz="1600" dirty="0"/>
              <a:t> ved fotosyntesen og hæver dermed pH </a:t>
            </a:r>
            <a:r>
              <a:rPr lang="da-DK" altLang="da-DK" sz="1600" dirty="0">
                <a:cs typeface="Arial" panose="020B0604020202020204" pitchFamily="34" charset="0"/>
              </a:rPr>
              <a:t>→ udfældning af CaCO</a:t>
            </a:r>
            <a:r>
              <a:rPr lang="da-DK" altLang="da-DK" sz="1600" baseline="-25000" dirty="0">
                <a:cs typeface="Arial" panose="020B0604020202020204" pitchFamily="34" charset="0"/>
              </a:rPr>
              <a:t>3 </a:t>
            </a:r>
            <a:r>
              <a:rPr lang="da-DK" altLang="da-DK" sz="1600" dirty="0"/>
              <a:t>(calcium </a:t>
            </a:r>
            <a:r>
              <a:rPr lang="da-DK" altLang="da-DK" sz="1600" dirty="0" err="1"/>
              <a:t>carbonat</a:t>
            </a:r>
            <a:r>
              <a:rPr lang="da-DK" altLang="da-DK" sz="1600" dirty="0"/>
              <a:t>)</a:t>
            </a:r>
            <a:endParaRPr lang="da-DK" altLang="da-DK" sz="1600" baseline="-25000" dirty="0"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da-DK" altLang="da-DK" sz="1600" dirty="0">
                <a:cs typeface="Arial" panose="020B0604020202020204" pitchFamily="34" charset="0"/>
              </a:rPr>
              <a:t>Uorganiske kemiske reaktioner mellem stoffer i vandet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da-DK" altLang="da-DK" sz="1600" dirty="0">
                <a:cs typeface="Arial" panose="020B0604020202020204" pitchFamily="34" charset="0"/>
              </a:rPr>
              <a:t>Udfældning af CaCO</a:t>
            </a:r>
            <a:r>
              <a:rPr lang="da-DK" altLang="da-DK" sz="1600" baseline="-25000" dirty="0">
                <a:cs typeface="Arial" panose="020B0604020202020204" pitchFamily="34" charset="0"/>
              </a:rPr>
              <a:t>3</a:t>
            </a:r>
            <a:r>
              <a:rPr lang="da-DK" altLang="da-DK" sz="1600" dirty="0">
                <a:cs typeface="Arial" panose="020B0604020202020204" pitchFamily="34" charset="0"/>
              </a:rPr>
              <a:t> ved afkøling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da-DK" altLang="da-DK" sz="1600" dirty="0">
                <a:cs typeface="Arial" panose="020B0604020202020204" pitchFamily="34" charset="0"/>
              </a:rPr>
              <a:t>Fordampning af vand fører til </a:t>
            </a:r>
            <a:r>
              <a:rPr lang="da-DK" altLang="da-DK" sz="1600" dirty="0" err="1">
                <a:cs typeface="Arial" panose="020B0604020202020204" pitchFamily="34" charset="0"/>
              </a:rPr>
              <a:t>opkoncentration</a:t>
            </a:r>
            <a:r>
              <a:rPr lang="da-DK" altLang="da-DK" sz="1600" dirty="0">
                <a:cs typeface="Arial" panose="020B0604020202020204" pitchFamily="34" charset="0"/>
              </a:rPr>
              <a:t> og udfældning af bl.a. salte</a:t>
            </a:r>
          </a:p>
          <a:p>
            <a:pPr marL="342900" lvl="1" indent="0">
              <a:buNone/>
              <a:defRPr/>
            </a:pPr>
            <a:endParaRPr lang="da-DK" altLang="da-DK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>
            <a:extLst>
              <a:ext uri="{FF2B5EF4-FFF2-40B4-BE49-F238E27FC236}">
                <a16:creationId xmlns:a16="http://schemas.microsoft.com/office/drawing/2014/main" id="{38F0F15F-F141-BC63-8E76-67F35D1371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/>
              <a:t>Kemiske sedimenter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7086867-25B8-EB2B-93EE-16FB63208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425" y="1152475"/>
            <a:ext cx="8344908" cy="34164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da-DK" sz="1600" i="1" dirty="0"/>
              <a:t>Eksempler</a:t>
            </a:r>
          </a:p>
          <a:p>
            <a:pPr eaLnBrk="1" hangingPunct="1">
              <a:lnSpc>
                <a:spcPct val="400000"/>
              </a:lnSpc>
              <a:defRPr/>
            </a:pPr>
            <a:r>
              <a:rPr lang="da-DK" sz="1600" dirty="0" err="1"/>
              <a:t>Coccolithophorider</a:t>
            </a:r>
            <a:r>
              <a:rPr lang="da-DK" sz="1600" dirty="0"/>
              <a:t> (alger) </a:t>
            </a:r>
            <a:r>
              <a:rPr lang="da-DK" altLang="da-DK" sz="1600" dirty="0"/>
              <a:t>→ skrivekridt</a:t>
            </a:r>
            <a:endParaRPr lang="da-DK" altLang="da-DK" sz="1600" dirty="0">
              <a:cs typeface="Arial" panose="020B0604020202020204" pitchFamily="34" charset="0"/>
            </a:endParaRPr>
          </a:p>
          <a:p>
            <a:pPr eaLnBrk="1" hangingPunct="1">
              <a:lnSpc>
                <a:spcPct val="400000"/>
              </a:lnSpc>
              <a:defRPr/>
            </a:pPr>
            <a:r>
              <a:rPr lang="da-DK" altLang="da-DK" sz="1600" dirty="0">
                <a:cs typeface="Arial" panose="020B0604020202020204" pitchFamily="34" charset="0"/>
              </a:rPr>
              <a:t>Saltsøer </a:t>
            </a:r>
            <a:r>
              <a:rPr lang="da-DK" altLang="da-DK" sz="1600" dirty="0"/>
              <a:t>→ gips- og saltbjergarter</a:t>
            </a:r>
          </a:p>
          <a:p>
            <a:pPr eaLnBrk="1" hangingPunct="1">
              <a:lnSpc>
                <a:spcPct val="400000"/>
              </a:lnSpc>
              <a:defRPr/>
            </a:pPr>
            <a:r>
              <a:rPr lang="da-DK" altLang="da-DK" sz="1600" dirty="0" err="1"/>
              <a:t>Kieselalger</a:t>
            </a:r>
            <a:r>
              <a:rPr lang="da-DK" altLang="da-DK" sz="1600" dirty="0"/>
              <a:t> og </a:t>
            </a:r>
            <a:r>
              <a:rPr lang="da-DK" altLang="da-DK" sz="1600" dirty="0" err="1"/>
              <a:t>kieselsvamper</a:t>
            </a:r>
            <a:r>
              <a:rPr lang="da-DK" altLang="da-DK" sz="1600" dirty="0"/>
              <a:t> opløses → flint dannes ved kemisk udfældning </a:t>
            </a:r>
          </a:p>
          <a:p>
            <a:pPr marL="0" indent="0">
              <a:buNone/>
              <a:defRPr/>
            </a:pPr>
            <a:endParaRPr lang="da-DK" dirty="0"/>
          </a:p>
        </p:txBody>
      </p:sp>
      <p:sp>
        <p:nvSpPr>
          <p:cNvPr id="22532" name="Pladsholder til slidenummer 3">
            <a:extLst>
              <a:ext uri="{FF2B5EF4-FFF2-40B4-BE49-F238E27FC236}">
                <a16:creationId xmlns:a16="http://schemas.microsoft.com/office/drawing/2014/main" id="{B33C1D61-7124-28F5-8CEC-E61D1CC7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a-DK" altLang="da-DK" sz="1050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E65DBACD-447C-753E-E6CB-A5EC77343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607" y="358810"/>
            <a:ext cx="1956668" cy="1430867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7620AB2F-9CAF-2120-DA72-8320E821FF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752" t="2930" r="14600" b="11355"/>
          <a:stretch>
            <a:fillRect/>
          </a:stretch>
        </p:blipFill>
        <p:spPr>
          <a:xfrm>
            <a:off x="6763757" y="365791"/>
            <a:ext cx="2301271" cy="1303867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08DB868E-CE78-ECC8-6635-09E0F82EC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2328" y="1815582"/>
            <a:ext cx="1800694" cy="209018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ocial Studies Subject for Middle School - 8th Grade: Geography and Colonialism by Slidesgo">
  <a:themeElements>
    <a:clrScheme name="Simple Light">
      <a:dk1>
        <a:srgbClr val="553410"/>
      </a:dk1>
      <a:lt1>
        <a:srgbClr val="C69C6D"/>
      </a:lt1>
      <a:dk2>
        <a:srgbClr val="D0C4B4"/>
      </a:dk2>
      <a:lt2>
        <a:srgbClr val="B9A289"/>
      </a:lt2>
      <a:accent1>
        <a:srgbClr val="382006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820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360</Words>
  <Application>Microsoft Macintosh PowerPoint</Application>
  <PresentationFormat>Skærmshow (16:9)</PresentationFormat>
  <Paragraphs>62</Paragraphs>
  <Slides>12</Slides>
  <Notes>10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6" baseType="lpstr">
      <vt:lpstr>Arial</vt:lpstr>
      <vt:lpstr>Inknut Antiqua</vt:lpstr>
      <vt:lpstr>Work Sans</vt:lpstr>
      <vt:lpstr>Social Studies Subject for Middle School - 8th Grade: Geography and Colonialism by Slidesgo</vt:lpstr>
      <vt:lpstr>Geologi Sedimentære bjergarter</vt:lpstr>
      <vt:lpstr>Sedimentære bjergarter</vt:lpstr>
      <vt:lpstr>De forskellige sedimenttyper</vt:lpstr>
      <vt:lpstr>Terrigene/klastiske sedimenter</vt:lpstr>
      <vt:lpstr>Klastiske sedimenter og sedimentære bjergarter</vt:lpstr>
      <vt:lpstr>Afrundede korn – velsorteret sand</vt:lpstr>
      <vt:lpstr>Klastiske bjergarter</vt:lpstr>
      <vt:lpstr>Kemiske sedimenter</vt:lpstr>
      <vt:lpstr>Kemiske sedimenter</vt:lpstr>
      <vt:lpstr>Møns klint</vt:lpstr>
      <vt:lpstr>Biogene sedimenter</vt:lpstr>
      <vt:lpstr>Dannelse af tørv og kul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Naturgeografi Geologi</dc:title>
  <cp:lastModifiedBy>Signe Nøhr (SN | SGY)</cp:lastModifiedBy>
  <cp:revision>14</cp:revision>
  <dcterms:modified xsi:type="dcterms:W3CDTF">2026-04-15T22:46:33Z</dcterms:modified>
</cp:coreProperties>
</file>