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10"/>
  </p:notesMasterIdLst>
  <p:sldIdLst>
    <p:sldId id="256" r:id="rId2"/>
    <p:sldId id="341" r:id="rId3"/>
    <p:sldId id="262" r:id="rId4"/>
    <p:sldId id="342" r:id="rId5"/>
    <p:sldId id="304" r:id="rId6"/>
    <p:sldId id="306" r:id="rId7"/>
    <p:sldId id="264" r:id="rId8"/>
    <p:sldId id="265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7AAB8C-B576-4ED8-8B75-6A61B8EFD69E}">
  <a:tblStyle styleId="{5F7AAB8C-B576-4ED8-8B75-6A61B8EFD6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51"/>
    <p:restoredTop sz="94702"/>
  </p:normalViewPr>
  <p:slideViewPr>
    <p:cSldViewPr snapToGrid="0">
      <p:cViewPr varScale="1">
        <p:scale>
          <a:sx n="118" d="100"/>
          <a:sy n="118" d="100"/>
        </p:scale>
        <p:origin x="216" y="7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gne Nøhr (SN | SGY)" userId="99924477-9042-4389-afaf-3952a4372225" providerId="ADAL" clId="{7DF504B4-7782-526B-B602-387310F7FE65}"/>
    <pc:docChg chg="custSel delSld modSld delMainMaster">
      <pc:chgData name="Signe Nøhr (SN | SGY)" userId="99924477-9042-4389-afaf-3952a4372225" providerId="ADAL" clId="{7DF504B4-7782-526B-B602-387310F7FE65}" dt="2026-04-15T22:49:42.125" v="36" actId="2696"/>
      <pc:docMkLst>
        <pc:docMk/>
      </pc:docMkLst>
      <pc:sldChg chg="addSp delSp modSp mod">
        <pc:chgData name="Signe Nøhr (SN | SGY)" userId="99924477-9042-4389-afaf-3952a4372225" providerId="ADAL" clId="{7DF504B4-7782-526B-B602-387310F7FE65}" dt="2026-04-15T22:48:35.256" v="34" actId="21"/>
        <pc:sldMkLst>
          <pc:docMk/>
          <pc:sldMk cId="0" sldId="256"/>
        </pc:sldMkLst>
        <pc:spChg chg="add del">
          <ac:chgData name="Signe Nøhr (SN | SGY)" userId="99924477-9042-4389-afaf-3952a4372225" providerId="ADAL" clId="{7DF504B4-7782-526B-B602-387310F7FE65}" dt="2026-04-15T22:48:20.408" v="32" actId="21"/>
          <ac:spMkLst>
            <pc:docMk/>
            <pc:sldMk cId="0" sldId="256"/>
            <ac:spMk id="3" creationId="{7A8F09DF-A358-5D33-1AB9-5964376A205F}"/>
          </ac:spMkLst>
        </pc:spChg>
        <pc:spChg chg="mod">
          <ac:chgData name="Signe Nøhr (SN | SGY)" userId="99924477-9042-4389-afaf-3952a4372225" providerId="ADAL" clId="{7DF504B4-7782-526B-B602-387310F7FE65}" dt="2026-04-15T22:48:26.832" v="33" actId="20577"/>
          <ac:spMkLst>
            <pc:docMk/>
            <pc:sldMk cId="0" sldId="256"/>
            <ac:spMk id="1193" creationId="{00000000-0000-0000-0000-000000000000}"/>
          </ac:spMkLst>
        </pc:spChg>
        <pc:spChg chg="mod">
          <ac:chgData name="Signe Nøhr (SN | SGY)" userId="99924477-9042-4389-afaf-3952a4372225" providerId="ADAL" clId="{7DF504B4-7782-526B-B602-387310F7FE65}" dt="2026-04-15T22:48:15.686" v="31" actId="20577"/>
          <ac:spMkLst>
            <pc:docMk/>
            <pc:sldMk cId="0" sldId="256"/>
            <ac:spMk id="1194" creationId="{00000000-0000-0000-0000-000000000000}"/>
          </ac:spMkLst>
        </pc:spChg>
        <pc:spChg chg="del">
          <ac:chgData name="Signe Nøhr (SN | SGY)" userId="99924477-9042-4389-afaf-3952a4372225" providerId="ADAL" clId="{7DF504B4-7782-526B-B602-387310F7FE65}" dt="2026-04-15T22:48:35.256" v="34" actId="21"/>
          <ac:spMkLst>
            <pc:docMk/>
            <pc:sldMk cId="0" sldId="256"/>
            <ac:spMk id="1195" creationId="{00000000-0000-0000-0000-000000000000}"/>
          </ac:spMkLst>
        </pc:spChg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257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270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286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08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09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10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1740007470" sldId="311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3369348576" sldId="313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373338608" sldId="314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1810059831" sldId="315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4239091034" sldId="316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2392038026" sldId="317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1654258450" sldId="318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2189150196" sldId="319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824750593" sldId="321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23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25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28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29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30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31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32"/>
        </pc:sldMkLst>
      </pc:sldChg>
      <pc:sldChg chg="del">
        <pc:chgData name="Signe Nøhr (SN | SGY)" userId="99924477-9042-4389-afaf-3952a4372225" providerId="ADAL" clId="{7DF504B4-7782-526B-B602-387310F7FE65}" dt="2026-04-15T22:49:42.125" v="36" actId="2696"/>
        <pc:sldMkLst>
          <pc:docMk/>
          <pc:sldMk cId="0" sldId="333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34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35"/>
        </pc:sldMkLst>
      </pc:sldChg>
      <pc:sldChg chg="del">
        <pc:chgData name="Signe Nøhr (SN | SGY)" userId="99924477-9042-4389-afaf-3952a4372225" providerId="ADAL" clId="{7DF504B4-7782-526B-B602-387310F7FE65}" dt="2026-04-15T22:49:14.419" v="35" actId="2696"/>
        <pc:sldMkLst>
          <pc:docMk/>
          <pc:sldMk cId="0" sldId="338"/>
        </pc:sldMkLst>
      </pc:sldChg>
      <pc:sldChg chg="del">
        <pc:chgData name="Signe Nøhr (SN | SGY)" userId="99924477-9042-4389-afaf-3952a4372225" providerId="ADAL" clId="{7DF504B4-7782-526B-B602-387310F7FE65}" dt="2026-04-15T22:49:42.125" v="36" actId="2696"/>
        <pc:sldMkLst>
          <pc:docMk/>
          <pc:sldMk cId="3910896604" sldId="343"/>
        </pc:sldMkLst>
      </pc:sldChg>
      <pc:sldChg chg="del">
        <pc:chgData name="Signe Nøhr (SN | SGY)" userId="99924477-9042-4389-afaf-3952a4372225" providerId="ADAL" clId="{7DF504B4-7782-526B-B602-387310F7FE65}" dt="2026-04-15T22:49:42.125" v="36" actId="2696"/>
        <pc:sldMkLst>
          <pc:docMk/>
          <pc:sldMk cId="285390861" sldId="344"/>
        </pc:sldMkLst>
      </pc:sldChg>
      <pc:sldChg chg="del">
        <pc:chgData name="Signe Nøhr (SN | SGY)" userId="99924477-9042-4389-afaf-3952a4372225" providerId="ADAL" clId="{7DF504B4-7782-526B-B602-387310F7FE65}" dt="2026-04-15T22:49:42.125" v="36" actId="2696"/>
        <pc:sldMkLst>
          <pc:docMk/>
          <pc:sldMk cId="1990190439" sldId="345"/>
        </pc:sldMkLst>
      </pc:sldChg>
      <pc:sldMasterChg chg="delSldLayout">
        <pc:chgData name="Signe Nøhr (SN | SGY)" userId="99924477-9042-4389-afaf-3952a4372225" providerId="ADAL" clId="{7DF504B4-7782-526B-B602-387310F7FE65}" dt="2026-04-15T22:49:42.125" v="36" actId="2696"/>
        <pc:sldMasterMkLst>
          <pc:docMk/>
          <pc:sldMasterMk cId="0" sldId="2147483686"/>
        </pc:sldMasterMkLst>
        <pc:sldLayoutChg chg="del">
          <pc:chgData name="Signe Nøhr (SN | SGY)" userId="99924477-9042-4389-afaf-3952a4372225" providerId="ADAL" clId="{7DF504B4-7782-526B-B602-387310F7FE65}" dt="2026-04-15T22:49:42.125" v="36" actId="2696"/>
          <pc:sldLayoutMkLst>
            <pc:docMk/>
            <pc:sldMasterMk cId="0" sldId="2147483686"/>
            <pc:sldLayoutMk cId="0" sldId="2147483650"/>
          </pc:sldLayoutMkLst>
        </pc:sldLayoutChg>
        <pc:sldLayoutChg chg="del">
          <pc:chgData name="Signe Nøhr (SN | SGY)" userId="99924477-9042-4389-afaf-3952a4372225" providerId="ADAL" clId="{7DF504B4-7782-526B-B602-387310F7FE65}" dt="2026-04-15T22:49:14.419" v="35" actId="2696"/>
          <pc:sldLayoutMkLst>
            <pc:docMk/>
            <pc:sldMasterMk cId="0" sldId="2147483686"/>
            <pc:sldLayoutMk cId="0" sldId="2147483656"/>
          </pc:sldLayoutMkLst>
        </pc:sldLayoutChg>
        <pc:sldLayoutChg chg="del">
          <pc:chgData name="Signe Nøhr (SN | SGY)" userId="99924477-9042-4389-afaf-3952a4372225" providerId="ADAL" clId="{7DF504B4-7782-526B-B602-387310F7FE65}" dt="2026-04-15T22:49:14.419" v="35" actId="2696"/>
          <pc:sldLayoutMkLst>
            <pc:docMk/>
            <pc:sldMasterMk cId="0" sldId="2147483686"/>
            <pc:sldLayoutMk cId="0" sldId="2147483676"/>
          </pc:sldLayoutMkLst>
        </pc:sldLayoutChg>
        <pc:sldLayoutChg chg="del">
          <pc:chgData name="Signe Nøhr (SN | SGY)" userId="99924477-9042-4389-afaf-3952a4372225" providerId="ADAL" clId="{7DF504B4-7782-526B-B602-387310F7FE65}" dt="2026-04-15T22:49:14.419" v="35" actId="2696"/>
          <pc:sldLayoutMkLst>
            <pc:docMk/>
            <pc:sldMasterMk cId="0" sldId="2147483686"/>
            <pc:sldLayoutMk cId="0" sldId="2147483682"/>
          </pc:sldLayoutMkLst>
        </pc:sldLayoutChg>
        <pc:sldLayoutChg chg="del">
          <pc:chgData name="Signe Nøhr (SN | SGY)" userId="99924477-9042-4389-afaf-3952a4372225" providerId="ADAL" clId="{7DF504B4-7782-526B-B602-387310F7FE65}" dt="2026-04-15T22:49:14.419" v="35" actId="2696"/>
          <pc:sldLayoutMkLst>
            <pc:docMk/>
            <pc:sldMasterMk cId="0" sldId="2147483686"/>
            <pc:sldLayoutMk cId="0" sldId="2147483683"/>
          </pc:sldLayoutMkLst>
        </pc:sldLayoutChg>
        <pc:sldLayoutChg chg="del">
          <pc:chgData name="Signe Nøhr (SN | SGY)" userId="99924477-9042-4389-afaf-3952a4372225" providerId="ADAL" clId="{7DF504B4-7782-526B-B602-387310F7FE65}" dt="2026-04-15T22:49:14.419" v="35" actId="2696"/>
          <pc:sldLayoutMkLst>
            <pc:docMk/>
            <pc:sldMasterMk cId="0" sldId="2147483686"/>
            <pc:sldLayoutMk cId="952470475" sldId="2147483689"/>
          </pc:sldLayoutMkLst>
        </pc:sldLayoutChg>
        <pc:sldLayoutChg chg="del">
          <pc:chgData name="Signe Nøhr (SN | SGY)" userId="99924477-9042-4389-afaf-3952a4372225" providerId="ADAL" clId="{7DF504B4-7782-526B-B602-387310F7FE65}" dt="2026-04-15T22:49:42.125" v="36" actId="2696"/>
          <pc:sldLayoutMkLst>
            <pc:docMk/>
            <pc:sldMasterMk cId="0" sldId="2147483686"/>
            <pc:sldLayoutMk cId="1878962722" sldId="2147483691"/>
          </pc:sldLayoutMkLst>
        </pc:sldLayoutChg>
      </pc:sldMasterChg>
      <pc:sldMasterChg chg="del delSldLayout">
        <pc:chgData name="Signe Nøhr (SN | SGY)" userId="99924477-9042-4389-afaf-3952a4372225" providerId="ADAL" clId="{7DF504B4-7782-526B-B602-387310F7FE65}" dt="2026-04-15T22:49:14.419" v="35" actId="2696"/>
        <pc:sldMasterMkLst>
          <pc:docMk/>
          <pc:sldMasterMk cId="0" sldId="2147483687"/>
        </pc:sldMasterMkLst>
        <pc:sldLayoutChg chg="del">
          <pc:chgData name="Signe Nøhr (SN | SGY)" userId="99924477-9042-4389-afaf-3952a4372225" providerId="ADAL" clId="{7DF504B4-7782-526B-B602-387310F7FE65}" dt="2026-04-15T22:49:14.419" v="35" actId="2696"/>
          <pc:sldLayoutMkLst>
            <pc:docMk/>
            <pc:sldMasterMk cId="0" sldId="2147483687"/>
            <pc:sldLayoutMk cId="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0" name="Google Shape;1190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3AAEA3-F22E-4302-92CD-05BA5F17CE59}" type="slidenum">
              <a:rPr lang="en-GB"/>
              <a:pPr/>
              <a:t>2</a:t>
            </a:fld>
            <a:endParaRPr lang="en-GB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799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2E9751-E80A-4B3F-9E3A-D1654D0BAF0A}" type="slidenum">
              <a:rPr lang="en-GB"/>
              <a:pPr/>
              <a:t>3</a:t>
            </a:fld>
            <a:endParaRPr lang="en-GB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507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BE5B02-04A5-429B-A6A7-177BBC788BCA}" type="slidenum">
              <a:rPr lang="en-GB"/>
              <a:pPr/>
              <a:t>5</a:t>
            </a:fld>
            <a:endParaRPr lang="en-GB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630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22588F-79C8-4BEF-865F-8E9111E9525E}" type="slidenum">
              <a:rPr lang="en-GB"/>
              <a:pPr/>
              <a:t>6</a:t>
            </a:fld>
            <a:endParaRPr lang="en-GB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631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83C790-E2F4-40D5-AF06-A8C244E419C3}" type="slidenum">
              <a:rPr lang="en-GB"/>
              <a:pPr/>
              <a:t>7</a:t>
            </a:fld>
            <a:endParaRPr lang="en-GB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032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1964C3-EE5D-48F9-92FC-855C947FC8AF}" type="slidenum">
              <a:rPr lang="en-GB"/>
              <a:pPr/>
              <a:t>8</a:t>
            </a:fld>
            <a:endParaRPr lang="en-GB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266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0000" y="1301025"/>
            <a:ext cx="5825400" cy="21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3717468"/>
            <a:ext cx="43440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D8708B-71BD-23D4-5617-C3ABA24951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21008A-D2EB-2E78-4D0A-F813C32352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C86FA7-9D67-26D5-96EB-B43780340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10A68-4CDF-024C-A664-884001500FA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16562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87A3A88-5617-A887-C617-CCA4B2208A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E8EFE70-3BBA-BE26-84A7-A8A9E61903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A15B909-9AAC-0A6D-4AE9-B4EDA9BC21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E93B5-F10B-4D4E-BDCD-CCCB39263C36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5396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DBDFD85-7170-DC93-AD83-4419BD791D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21D89B9-27FD-5D16-07FB-427CB156FD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FA92471-8098-261D-B37F-3D1A73B752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71057-ECA2-D844-8D4E-695FAABF75ED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70458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87425" y="445025"/>
            <a:ext cx="7969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87425" y="1152475"/>
            <a:ext cx="7969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8" r:id="rId2"/>
    <p:sldLayoutId id="2147483690" r:id="rId3"/>
    <p:sldLayoutId id="214748369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2" name="Google Shape;1192;p41"/>
          <p:cNvCxnSpPr/>
          <p:nvPr/>
        </p:nvCxnSpPr>
        <p:spPr>
          <a:xfrm>
            <a:off x="822960" y="2948205"/>
            <a:ext cx="2300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3" name="Google Shape;1193;p41"/>
          <p:cNvSpPr txBox="1">
            <a:spLocks noGrp="1"/>
          </p:cNvSpPr>
          <p:nvPr>
            <p:ph type="subTitle" idx="1"/>
          </p:nvPr>
        </p:nvSpPr>
        <p:spPr>
          <a:xfrm>
            <a:off x="720000" y="3168497"/>
            <a:ext cx="4344000" cy="7414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a-DK" dirty="0"/>
          </a:p>
        </p:txBody>
      </p:sp>
      <p:sp>
        <p:nvSpPr>
          <p:cNvPr id="1194" name="Google Shape;1194;p41"/>
          <p:cNvSpPr txBox="1">
            <a:spLocks noGrp="1"/>
          </p:cNvSpPr>
          <p:nvPr>
            <p:ph type="ctrTitle"/>
          </p:nvPr>
        </p:nvSpPr>
        <p:spPr>
          <a:xfrm>
            <a:off x="720000" y="1014197"/>
            <a:ext cx="5825400" cy="21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dirty="0">
                <a:solidFill>
                  <a:schemeClr val="accent1"/>
                </a:solidFill>
              </a:rPr>
              <a:t>Geologi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4400" dirty="0"/>
              <a:t>Metamorfe bjergarter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Metamorfe bjergarter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sz="1800" dirty="0"/>
              <a:t>Metamorf betyder at bjergarten er omdannet</a:t>
            </a:r>
          </a:p>
          <a:p>
            <a:pPr>
              <a:lnSpc>
                <a:spcPct val="150000"/>
              </a:lnSpc>
            </a:pPr>
            <a:r>
              <a:rPr lang="da-DK" sz="1800" dirty="0"/>
              <a:t>Forvandling (metamorfose) af </a:t>
            </a:r>
            <a:r>
              <a:rPr lang="da-DK" sz="1800" dirty="0" err="1"/>
              <a:t>magmatiske</a:t>
            </a:r>
            <a:r>
              <a:rPr lang="da-DK" sz="1800" dirty="0"/>
              <a:t> og sedimentære bjergarter</a:t>
            </a:r>
          </a:p>
          <a:p>
            <a:pPr>
              <a:lnSpc>
                <a:spcPct val="150000"/>
              </a:lnSpc>
            </a:pPr>
            <a:r>
              <a:rPr lang="da-DK" sz="1950" dirty="0"/>
              <a:t>Omdannelse af struktur og mineralsammensætning</a:t>
            </a:r>
          </a:p>
          <a:p>
            <a:pPr>
              <a:lnSpc>
                <a:spcPct val="150000"/>
              </a:lnSpc>
            </a:pPr>
            <a:r>
              <a:rPr lang="da-DK" sz="1950" dirty="0"/>
              <a:t>MEN omdannelsen sker UDEN, at massen smelter</a:t>
            </a:r>
          </a:p>
          <a:p>
            <a:pPr>
              <a:lnSpc>
                <a:spcPct val="150000"/>
              </a:lnSpc>
            </a:pPr>
            <a:r>
              <a:rPr lang="da-DK" sz="1950" dirty="0"/>
              <a:t>Der dannes karakteristiske mønstre og mineralsammensætninger</a:t>
            </a:r>
          </a:p>
          <a:p>
            <a:pPr>
              <a:lnSpc>
                <a:spcPct val="150000"/>
              </a:lnSpc>
            </a:pPr>
            <a:endParaRPr lang="da-DK" sz="1950" dirty="0"/>
          </a:p>
        </p:txBody>
      </p:sp>
    </p:spTree>
    <p:extLst>
      <p:ext uri="{BB962C8B-B14F-4D97-AF65-F5344CB8AC3E}">
        <p14:creationId xmlns:p14="http://schemas.microsoft.com/office/powerpoint/2010/main" val="3183077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sz="3000"/>
              <a:t>Faktorer der påvirker metamorfosen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a-DK" sz="1950" dirty="0"/>
              <a:t>Udgangsbjergartens sammensætning</a:t>
            </a:r>
          </a:p>
          <a:p>
            <a:pPr>
              <a:lnSpc>
                <a:spcPct val="150000"/>
              </a:lnSpc>
            </a:pPr>
            <a:r>
              <a:rPr lang="da-DK" sz="1950" dirty="0"/>
              <a:t>Fysisk deformation</a:t>
            </a:r>
          </a:p>
          <a:p>
            <a:pPr>
              <a:lnSpc>
                <a:spcPct val="150000"/>
              </a:lnSpc>
            </a:pPr>
            <a:r>
              <a:rPr lang="da-DK" sz="1950" dirty="0"/>
              <a:t>Temperaturer over 200 </a:t>
            </a:r>
            <a:r>
              <a:rPr lang="da-DK" sz="2000" dirty="0"/>
              <a:t>˚C</a:t>
            </a:r>
            <a:endParaRPr lang="da-DK" sz="1950" dirty="0"/>
          </a:p>
          <a:p>
            <a:pPr>
              <a:lnSpc>
                <a:spcPct val="150000"/>
              </a:lnSpc>
            </a:pPr>
            <a:r>
              <a:rPr lang="da-DK" sz="1950" dirty="0"/>
              <a:t>Tryk</a:t>
            </a:r>
          </a:p>
          <a:p>
            <a:pPr>
              <a:lnSpc>
                <a:spcPct val="150000"/>
              </a:lnSpc>
            </a:pPr>
            <a:r>
              <a:rPr lang="da-DK" sz="1950" dirty="0"/>
              <a:t>Varighed</a:t>
            </a:r>
          </a:p>
          <a:p>
            <a:pPr>
              <a:lnSpc>
                <a:spcPct val="150000"/>
              </a:lnSpc>
            </a:pPr>
            <a:r>
              <a:rPr lang="da-DK" sz="1950" dirty="0"/>
              <a:t>Indhold af gas og væske</a:t>
            </a:r>
          </a:p>
        </p:txBody>
      </p:sp>
    </p:spTree>
    <p:extLst>
      <p:ext uri="{BB962C8B-B14F-4D97-AF65-F5344CB8AC3E}">
        <p14:creationId xmlns:p14="http://schemas.microsoft.com/office/powerpoint/2010/main" val="1123329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Typer af metamorfose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a-DK" sz="1950" b="1" dirty="0"/>
              <a:t>Kemisk metamorfose</a:t>
            </a:r>
            <a:r>
              <a:rPr lang="da-DK" sz="1950" dirty="0"/>
              <a:t>, eksempelvis marmor (metamorfose ved omdannelse af bjergartens mineraler; marmor er oprindeligt en kalkbjergart)</a:t>
            </a:r>
          </a:p>
          <a:p>
            <a:pPr>
              <a:lnSpc>
                <a:spcPct val="150000"/>
              </a:lnSpc>
            </a:pPr>
            <a:r>
              <a:rPr lang="da-DK" sz="1950" b="1" dirty="0"/>
              <a:t>Fysisk metamorfose</a:t>
            </a:r>
            <a:r>
              <a:rPr lang="da-DK" sz="1950" dirty="0"/>
              <a:t>, eksempelvis gnejs (metamorfose pga. forøget tryk på bjergarten samt øget temperatur; gnejs kan oprindeligt være en granit)</a:t>
            </a:r>
          </a:p>
        </p:txBody>
      </p:sp>
    </p:spTree>
    <p:extLst>
      <p:ext uri="{BB962C8B-B14F-4D97-AF65-F5344CB8AC3E}">
        <p14:creationId xmlns:p14="http://schemas.microsoft.com/office/powerpoint/2010/main" val="828968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Marm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168" y="564357"/>
            <a:ext cx="4157663" cy="446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142999" y="-185738"/>
            <a:ext cx="6858000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algn="ctr"/>
            <a:r>
              <a:rPr lang="en-US" altLang="en-US" sz="3600" b="1" dirty="0" err="1">
                <a:solidFill>
                  <a:schemeClr val="tx1"/>
                </a:solidFill>
                <a:latin typeface="Calibri" pitchFamily="34" charset="0"/>
              </a:rPr>
              <a:t>Marmor</a:t>
            </a:r>
            <a:endParaRPr lang="en-US" altLang="en-US" sz="3600" b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012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 descr="Gnejs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950"/>
            <a:ext cx="9144000" cy="6010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Rectangle 5"/>
          <p:cNvSpPr>
            <a:spLocks noGrp="1" noChangeArrowheads="1"/>
          </p:cNvSpPr>
          <p:nvPr>
            <p:ph type="title"/>
          </p:nvPr>
        </p:nvSpPr>
        <p:spPr>
          <a:xfrm>
            <a:off x="1485900" y="0"/>
            <a:ext cx="6172200" cy="857250"/>
          </a:xfrm>
        </p:spPr>
        <p:txBody>
          <a:bodyPr/>
          <a:lstStyle/>
          <a:p>
            <a:r>
              <a:rPr lang="da-DK"/>
              <a:t>Gnejs i Østgrønland</a:t>
            </a:r>
          </a:p>
        </p:txBody>
      </p:sp>
    </p:spTree>
    <p:extLst>
      <p:ext uri="{BB962C8B-B14F-4D97-AF65-F5344CB8AC3E}">
        <p14:creationId xmlns:p14="http://schemas.microsoft.com/office/powerpoint/2010/main" val="1875003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58987" y="-85725"/>
            <a:ext cx="7969200" cy="572700"/>
          </a:xfrm>
        </p:spPr>
        <p:txBody>
          <a:bodyPr/>
          <a:lstStyle/>
          <a:p>
            <a:r>
              <a:rPr lang="da-DK" dirty="0"/>
              <a:t>Stress / fysisk deformation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" t="4239" r="2187" b="8336"/>
          <a:stretch/>
        </p:blipFill>
        <p:spPr bwMode="auto">
          <a:xfrm>
            <a:off x="207168" y="485775"/>
            <a:ext cx="8729663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540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0" y="2328862"/>
            <a:ext cx="3143250" cy="281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293144"/>
            <a:ext cx="3314700" cy="285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24765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"/>
            <a:ext cx="2914650" cy="2336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5922169" y="2580085"/>
            <a:ext cx="771365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a-DK" sz="1800">
                <a:latin typeface="Calibri" pitchFamily="34" charset="0"/>
              </a:rPr>
              <a:t>GNEJS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2412207" y="2580085"/>
            <a:ext cx="907621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a-DK" sz="1800">
                <a:latin typeface="Calibri" pitchFamily="34" charset="0"/>
              </a:rPr>
              <a:t>GRANIT</a:t>
            </a:r>
          </a:p>
        </p:txBody>
      </p:sp>
    </p:spTree>
    <p:extLst>
      <p:ext uri="{BB962C8B-B14F-4D97-AF65-F5344CB8AC3E}">
        <p14:creationId xmlns:p14="http://schemas.microsoft.com/office/powerpoint/2010/main" val="1275380698"/>
      </p:ext>
    </p:extLst>
  </p:cSld>
  <p:clrMapOvr>
    <a:masterClrMapping/>
  </p:clrMapOvr>
</p:sld>
</file>

<file path=ppt/theme/theme1.xml><?xml version="1.0" encoding="utf-8"?>
<a:theme xmlns:a="http://schemas.openxmlformats.org/drawingml/2006/main" name="Social Studies Subject for Middle School - 8th Grade: Geography and Colonialism by Slidesgo">
  <a:themeElements>
    <a:clrScheme name="Simple Light">
      <a:dk1>
        <a:srgbClr val="553410"/>
      </a:dk1>
      <a:lt1>
        <a:srgbClr val="C69C6D"/>
      </a:lt1>
      <a:dk2>
        <a:srgbClr val="D0C4B4"/>
      </a:dk2>
      <a:lt2>
        <a:srgbClr val="B9A289"/>
      </a:lt2>
      <a:accent1>
        <a:srgbClr val="382006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820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121</Words>
  <Application>Microsoft Macintosh PowerPoint</Application>
  <PresentationFormat>Skærmshow (16:9)</PresentationFormat>
  <Paragraphs>29</Paragraphs>
  <Slides>8</Slides>
  <Notes>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3" baseType="lpstr">
      <vt:lpstr>Arial</vt:lpstr>
      <vt:lpstr>Calibri</vt:lpstr>
      <vt:lpstr>Inknut Antiqua</vt:lpstr>
      <vt:lpstr>Work Sans</vt:lpstr>
      <vt:lpstr>Social Studies Subject for Middle School - 8th Grade: Geography and Colonialism by Slidesgo</vt:lpstr>
      <vt:lpstr>Geologi Metamorfe bjergarter</vt:lpstr>
      <vt:lpstr>Metamorfe bjergarter</vt:lpstr>
      <vt:lpstr>Faktorer der påvirker metamorfosen</vt:lpstr>
      <vt:lpstr>Typer af metamorfose</vt:lpstr>
      <vt:lpstr>PowerPoint-præsentation</vt:lpstr>
      <vt:lpstr>Gnejs i Østgrønland</vt:lpstr>
      <vt:lpstr>Stress / fysisk deformation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Naturgeografi Geologi</dc:title>
  <cp:lastModifiedBy>Signe Nøhr (SN | SGY)</cp:lastModifiedBy>
  <cp:revision>14</cp:revision>
  <dcterms:modified xsi:type="dcterms:W3CDTF">2026-04-15T22:49:52Z</dcterms:modified>
</cp:coreProperties>
</file>