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6" r:id="rId1"/>
  </p:sldMasterIdLst>
  <p:notesMasterIdLst>
    <p:notesMasterId r:id="rId5"/>
  </p:notesMasterIdLst>
  <p:sldIdLst>
    <p:sldId id="256" r:id="rId2"/>
    <p:sldId id="343" r:id="rId3"/>
    <p:sldId id="344" r:id="rId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C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F7AAB8C-B576-4ED8-8B75-6A61B8EFD69E}">
  <a:tblStyle styleId="{5F7AAB8C-B576-4ED8-8B75-6A61B8EFD69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98"/>
    <p:restoredTop sz="94702"/>
  </p:normalViewPr>
  <p:slideViewPr>
    <p:cSldViewPr snapToGrid="0">
      <p:cViewPr varScale="1">
        <p:scale>
          <a:sx n="151" d="100"/>
          <a:sy n="151" d="100"/>
        </p:scale>
        <p:origin x="464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gne Nøhr (SN | SGY)" userId="99924477-9042-4389-afaf-3952a4372225" providerId="ADAL" clId="{7DF504B4-7782-526B-B602-387310F7FE65}"/>
    <pc:docChg chg="custSel delSld modSld delMainMaster">
      <pc:chgData name="Signe Nøhr (SN | SGY)" userId="99924477-9042-4389-afaf-3952a4372225" providerId="ADAL" clId="{7DF504B4-7782-526B-B602-387310F7FE65}" dt="2026-04-16T08:01:47.921" v="34" actId="20577"/>
      <pc:docMkLst>
        <pc:docMk/>
      </pc:docMkLst>
      <pc:sldChg chg="delSp modSp mod">
        <pc:chgData name="Signe Nøhr (SN | SGY)" userId="99924477-9042-4389-afaf-3952a4372225" providerId="ADAL" clId="{7DF504B4-7782-526B-B602-387310F7FE65}" dt="2026-04-16T08:01:47.921" v="34" actId="20577"/>
        <pc:sldMkLst>
          <pc:docMk/>
          <pc:sldMk cId="0" sldId="256"/>
        </pc:sldMkLst>
        <pc:spChg chg="mod">
          <ac:chgData name="Signe Nøhr (SN | SGY)" userId="99924477-9042-4389-afaf-3952a4372225" providerId="ADAL" clId="{7DF504B4-7782-526B-B602-387310F7FE65}" dt="2026-04-16T08:01:47.921" v="34" actId="20577"/>
          <ac:spMkLst>
            <pc:docMk/>
            <pc:sldMk cId="0" sldId="256"/>
            <ac:spMk id="1193" creationId="{00000000-0000-0000-0000-000000000000}"/>
          </ac:spMkLst>
        </pc:spChg>
        <pc:spChg chg="mod">
          <ac:chgData name="Signe Nøhr (SN | SGY)" userId="99924477-9042-4389-afaf-3952a4372225" providerId="ADAL" clId="{7DF504B4-7782-526B-B602-387310F7FE65}" dt="2026-04-16T08:01:42.165" v="32" actId="20577"/>
          <ac:spMkLst>
            <pc:docMk/>
            <pc:sldMk cId="0" sldId="256"/>
            <ac:spMk id="1194" creationId="{00000000-0000-0000-0000-000000000000}"/>
          </ac:spMkLst>
        </pc:spChg>
        <pc:spChg chg="del">
          <ac:chgData name="Signe Nøhr (SN | SGY)" userId="99924477-9042-4389-afaf-3952a4372225" providerId="ADAL" clId="{7DF504B4-7782-526B-B602-387310F7FE65}" dt="2026-04-16T08:01:45.620" v="33" actId="21"/>
          <ac:spMkLst>
            <pc:docMk/>
            <pc:sldMk cId="0" sldId="256"/>
            <ac:spMk id="1195" creationId="{00000000-0000-0000-0000-000000000000}"/>
          </ac:spMkLst>
        </pc:spChg>
      </pc:sldChg>
      <pc:sldChg chg="del">
        <pc:chgData name="Signe Nøhr (SN | SGY)" userId="99924477-9042-4389-afaf-3952a4372225" providerId="ADAL" clId="{7DF504B4-7782-526B-B602-387310F7FE65}" dt="2026-04-16T08:01:13" v="0" actId="2696"/>
        <pc:sldMkLst>
          <pc:docMk/>
          <pc:sldMk cId="0" sldId="257"/>
        </pc:sldMkLst>
      </pc:sldChg>
      <pc:sldChg chg="del">
        <pc:chgData name="Signe Nøhr (SN | SGY)" userId="99924477-9042-4389-afaf-3952a4372225" providerId="ADAL" clId="{7DF504B4-7782-526B-B602-387310F7FE65}" dt="2026-04-16T08:01:13" v="0" actId="2696"/>
        <pc:sldMkLst>
          <pc:docMk/>
          <pc:sldMk cId="1123329104" sldId="262"/>
        </pc:sldMkLst>
      </pc:sldChg>
      <pc:sldChg chg="del">
        <pc:chgData name="Signe Nøhr (SN | SGY)" userId="99924477-9042-4389-afaf-3952a4372225" providerId="ADAL" clId="{7DF504B4-7782-526B-B602-387310F7FE65}" dt="2026-04-16T08:01:13" v="0" actId="2696"/>
        <pc:sldMkLst>
          <pc:docMk/>
          <pc:sldMk cId="2541540918" sldId="264"/>
        </pc:sldMkLst>
      </pc:sldChg>
      <pc:sldChg chg="del">
        <pc:chgData name="Signe Nøhr (SN | SGY)" userId="99924477-9042-4389-afaf-3952a4372225" providerId="ADAL" clId="{7DF504B4-7782-526B-B602-387310F7FE65}" dt="2026-04-16T08:01:13" v="0" actId="2696"/>
        <pc:sldMkLst>
          <pc:docMk/>
          <pc:sldMk cId="1275380698" sldId="265"/>
        </pc:sldMkLst>
      </pc:sldChg>
      <pc:sldChg chg="del">
        <pc:chgData name="Signe Nøhr (SN | SGY)" userId="99924477-9042-4389-afaf-3952a4372225" providerId="ADAL" clId="{7DF504B4-7782-526B-B602-387310F7FE65}" dt="2026-04-16T08:01:13" v="0" actId="2696"/>
        <pc:sldMkLst>
          <pc:docMk/>
          <pc:sldMk cId="0" sldId="270"/>
        </pc:sldMkLst>
      </pc:sldChg>
      <pc:sldChg chg="del">
        <pc:chgData name="Signe Nøhr (SN | SGY)" userId="99924477-9042-4389-afaf-3952a4372225" providerId="ADAL" clId="{7DF504B4-7782-526B-B602-387310F7FE65}" dt="2026-04-16T08:01:13" v="0" actId="2696"/>
        <pc:sldMkLst>
          <pc:docMk/>
          <pc:sldMk cId="0" sldId="286"/>
        </pc:sldMkLst>
      </pc:sldChg>
      <pc:sldChg chg="del">
        <pc:chgData name="Signe Nøhr (SN | SGY)" userId="99924477-9042-4389-afaf-3952a4372225" providerId="ADAL" clId="{7DF504B4-7782-526B-B602-387310F7FE65}" dt="2026-04-16T08:01:13" v="0" actId="2696"/>
        <pc:sldMkLst>
          <pc:docMk/>
          <pc:sldMk cId="1449012744" sldId="304"/>
        </pc:sldMkLst>
      </pc:sldChg>
      <pc:sldChg chg="del">
        <pc:chgData name="Signe Nøhr (SN | SGY)" userId="99924477-9042-4389-afaf-3952a4372225" providerId="ADAL" clId="{7DF504B4-7782-526B-B602-387310F7FE65}" dt="2026-04-16T08:01:13" v="0" actId="2696"/>
        <pc:sldMkLst>
          <pc:docMk/>
          <pc:sldMk cId="1875003768" sldId="306"/>
        </pc:sldMkLst>
      </pc:sldChg>
      <pc:sldChg chg="del">
        <pc:chgData name="Signe Nøhr (SN | SGY)" userId="99924477-9042-4389-afaf-3952a4372225" providerId="ADAL" clId="{7DF504B4-7782-526B-B602-387310F7FE65}" dt="2026-04-16T08:01:13" v="0" actId="2696"/>
        <pc:sldMkLst>
          <pc:docMk/>
          <pc:sldMk cId="0" sldId="308"/>
        </pc:sldMkLst>
      </pc:sldChg>
      <pc:sldChg chg="del">
        <pc:chgData name="Signe Nøhr (SN | SGY)" userId="99924477-9042-4389-afaf-3952a4372225" providerId="ADAL" clId="{7DF504B4-7782-526B-B602-387310F7FE65}" dt="2026-04-16T08:01:13" v="0" actId="2696"/>
        <pc:sldMkLst>
          <pc:docMk/>
          <pc:sldMk cId="0" sldId="309"/>
        </pc:sldMkLst>
      </pc:sldChg>
      <pc:sldChg chg="del">
        <pc:chgData name="Signe Nøhr (SN | SGY)" userId="99924477-9042-4389-afaf-3952a4372225" providerId="ADAL" clId="{7DF504B4-7782-526B-B602-387310F7FE65}" dt="2026-04-16T08:01:13" v="0" actId="2696"/>
        <pc:sldMkLst>
          <pc:docMk/>
          <pc:sldMk cId="0" sldId="310"/>
        </pc:sldMkLst>
      </pc:sldChg>
      <pc:sldChg chg="del">
        <pc:chgData name="Signe Nøhr (SN | SGY)" userId="99924477-9042-4389-afaf-3952a4372225" providerId="ADAL" clId="{7DF504B4-7782-526B-B602-387310F7FE65}" dt="2026-04-16T08:01:13" v="0" actId="2696"/>
        <pc:sldMkLst>
          <pc:docMk/>
          <pc:sldMk cId="1740007470" sldId="311"/>
        </pc:sldMkLst>
      </pc:sldChg>
      <pc:sldChg chg="del">
        <pc:chgData name="Signe Nøhr (SN | SGY)" userId="99924477-9042-4389-afaf-3952a4372225" providerId="ADAL" clId="{7DF504B4-7782-526B-B602-387310F7FE65}" dt="2026-04-16T08:01:13" v="0" actId="2696"/>
        <pc:sldMkLst>
          <pc:docMk/>
          <pc:sldMk cId="3369348576" sldId="313"/>
        </pc:sldMkLst>
      </pc:sldChg>
      <pc:sldChg chg="del">
        <pc:chgData name="Signe Nøhr (SN | SGY)" userId="99924477-9042-4389-afaf-3952a4372225" providerId="ADAL" clId="{7DF504B4-7782-526B-B602-387310F7FE65}" dt="2026-04-16T08:01:13" v="0" actId="2696"/>
        <pc:sldMkLst>
          <pc:docMk/>
          <pc:sldMk cId="373338608" sldId="314"/>
        </pc:sldMkLst>
      </pc:sldChg>
      <pc:sldChg chg="del">
        <pc:chgData name="Signe Nøhr (SN | SGY)" userId="99924477-9042-4389-afaf-3952a4372225" providerId="ADAL" clId="{7DF504B4-7782-526B-B602-387310F7FE65}" dt="2026-04-16T08:01:13" v="0" actId="2696"/>
        <pc:sldMkLst>
          <pc:docMk/>
          <pc:sldMk cId="1810059831" sldId="315"/>
        </pc:sldMkLst>
      </pc:sldChg>
      <pc:sldChg chg="del">
        <pc:chgData name="Signe Nøhr (SN | SGY)" userId="99924477-9042-4389-afaf-3952a4372225" providerId="ADAL" clId="{7DF504B4-7782-526B-B602-387310F7FE65}" dt="2026-04-16T08:01:13" v="0" actId="2696"/>
        <pc:sldMkLst>
          <pc:docMk/>
          <pc:sldMk cId="4239091034" sldId="316"/>
        </pc:sldMkLst>
      </pc:sldChg>
      <pc:sldChg chg="del">
        <pc:chgData name="Signe Nøhr (SN | SGY)" userId="99924477-9042-4389-afaf-3952a4372225" providerId="ADAL" clId="{7DF504B4-7782-526B-B602-387310F7FE65}" dt="2026-04-16T08:01:13" v="0" actId="2696"/>
        <pc:sldMkLst>
          <pc:docMk/>
          <pc:sldMk cId="2392038026" sldId="317"/>
        </pc:sldMkLst>
      </pc:sldChg>
      <pc:sldChg chg="del">
        <pc:chgData name="Signe Nøhr (SN | SGY)" userId="99924477-9042-4389-afaf-3952a4372225" providerId="ADAL" clId="{7DF504B4-7782-526B-B602-387310F7FE65}" dt="2026-04-16T08:01:13" v="0" actId="2696"/>
        <pc:sldMkLst>
          <pc:docMk/>
          <pc:sldMk cId="1654258450" sldId="318"/>
        </pc:sldMkLst>
      </pc:sldChg>
      <pc:sldChg chg="del">
        <pc:chgData name="Signe Nøhr (SN | SGY)" userId="99924477-9042-4389-afaf-3952a4372225" providerId="ADAL" clId="{7DF504B4-7782-526B-B602-387310F7FE65}" dt="2026-04-16T08:01:13" v="0" actId="2696"/>
        <pc:sldMkLst>
          <pc:docMk/>
          <pc:sldMk cId="2189150196" sldId="319"/>
        </pc:sldMkLst>
      </pc:sldChg>
      <pc:sldChg chg="del">
        <pc:chgData name="Signe Nøhr (SN | SGY)" userId="99924477-9042-4389-afaf-3952a4372225" providerId="ADAL" clId="{7DF504B4-7782-526B-B602-387310F7FE65}" dt="2026-04-16T08:01:13" v="0" actId="2696"/>
        <pc:sldMkLst>
          <pc:docMk/>
          <pc:sldMk cId="824750593" sldId="321"/>
        </pc:sldMkLst>
      </pc:sldChg>
      <pc:sldChg chg="del">
        <pc:chgData name="Signe Nøhr (SN | SGY)" userId="99924477-9042-4389-afaf-3952a4372225" providerId="ADAL" clId="{7DF504B4-7782-526B-B602-387310F7FE65}" dt="2026-04-16T08:01:13" v="0" actId="2696"/>
        <pc:sldMkLst>
          <pc:docMk/>
          <pc:sldMk cId="0" sldId="323"/>
        </pc:sldMkLst>
      </pc:sldChg>
      <pc:sldChg chg="del">
        <pc:chgData name="Signe Nøhr (SN | SGY)" userId="99924477-9042-4389-afaf-3952a4372225" providerId="ADAL" clId="{7DF504B4-7782-526B-B602-387310F7FE65}" dt="2026-04-16T08:01:13" v="0" actId="2696"/>
        <pc:sldMkLst>
          <pc:docMk/>
          <pc:sldMk cId="0" sldId="325"/>
        </pc:sldMkLst>
      </pc:sldChg>
      <pc:sldChg chg="del">
        <pc:chgData name="Signe Nøhr (SN | SGY)" userId="99924477-9042-4389-afaf-3952a4372225" providerId="ADAL" clId="{7DF504B4-7782-526B-B602-387310F7FE65}" dt="2026-04-16T08:01:13" v="0" actId="2696"/>
        <pc:sldMkLst>
          <pc:docMk/>
          <pc:sldMk cId="0" sldId="328"/>
        </pc:sldMkLst>
      </pc:sldChg>
      <pc:sldChg chg="del">
        <pc:chgData name="Signe Nøhr (SN | SGY)" userId="99924477-9042-4389-afaf-3952a4372225" providerId="ADAL" clId="{7DF504B4-7782-526B-B602-387310F7FE65}" dt="2026-04-16T08:01:13" v="0" actId="2696"/>
        <pc:sldMkLst>
          <pc:docMk/>
          <pc:sldMk cId="0" sldId="329"/>
        </pc:sldMkLst>
      </pc:sldChg>
      <pc:sldChg chg="del">
        <pc:chgData name="Signe Nøhr (SN | SGY)" userId="99924477-9042-4389-afaf-3952a4372225" providerId="ADAL" clId="{7DF504B4-7782-526B-B602-387310F7FE65}" dt="2026-04-16T08:01:13" v="0" actId="2696"/>
        <pc:sldMkLst>
          <pc:docMk/>
          <pc:sldMk cId="0" sldId="330"/>
        </pc:sldMkLst>
      </pc:sldChg>
      <pc:sldChg chg="del">
        <pc:chgData name="Signe Nøhr (SN | SGY)" userId="99924477-9042-4389-afaf-3952a4372225" providerId="ADAL" clId="{7DF504B4-7782-526B-B602-387310F7FE65}" dt="2026-04-16T08:01:13" v="0" actId="2696"/>
        <pc:sldMkLst>
          <pc:docMk/>
          <pc:sldMk cId="0" sldId="331"/>
        </pc:sldMkLst>
      </pc:sldChg>
      <pc:sldChg chg="del">
        <pc:chgData name="Signe Nøhr (SN | SGY)" userId="99924477-9042-4389-afaf-3952a4372225" providerId="ADAL" clId="{7DF504B4-7782-526B-B602-387310F7FE65}" dt="2026-04-16T08:01:13" v="0" actId="2696"/>
        <pc:sldMkLst>
          <pc:docMk/>
          <pc:sldMk cId="0" sldId="332"/>
        </pc:sldMkLst>
      </pc:sldChg>
      <pc:sldChg chg="del">
        <pc:chgData name="Signe Nøhr (SN | SGY)" userId="99924477-9042-4389-afaf-3952a4372225" providerId="ADAL" clId="{7DF504B4-7782-526B-B602-387310F7FE65}" dt="2026-04-16T08:01:13" v="0" actId="2696"/>
        <pc:sldMkLst>
          <pc:docMk/>
          <pc:sldMk cId="0" sldId="333"/>
        </pc:sldMkLst>
      </pc:sldChg>
      <pc:sldChg chg="del">
        <pc:chgData name="Signe Nøhr (SN | SGY)" userId="99924477-9042-4389-afaf-3952a4372225" providerId="ADAL" clId="{7DF504B4-7782-526B-B602-387310F7FE65}" dt="2026-04-16T08:01:13" v="0" actId="2696"/>
        <pc:sldMkLst>
          <pc:docMk/>
          <pc:sldMk cId="0" sldId="334"/>
        </pc:sldMkLst>
      </pc:sldChg>
      <pc:sldChg chg="del">
        <pc:chgData name="Signe Nøhr (SN | SGY)" userId="99924477-9042-4389-afaf-3952a4372225" providerId="ADAL" clId="{7DF504B4-7782-526B-B602-387310F7FE65}" dt="2026-04-16T08:01:13" v="0" actId="2696"/>
        <pc:sldMkLst>
          <pc:docMk/>
          <pc:sldMk cId="0" sldId="335"/>
        </pc:sldMkLst>
      </pc:sldChg>
      <pc:sldChg chg="del">
        <pc:chgData name="Signe Nøhr (SN | SGY)" userId="99924477-9042-4389-afaf-3952a4372225" providerId="ADAL" clId="{7DF504B4-7782-526B-B602-387310F7FE65}" dt="2026-04-16T08:01:13" v="0" actId="2696"/>
        <pc:sldMkLst>
          <pc:docMk/>
          <pc:sldMk cId="0" sldId="338"/>
        </pc:sldMkLst>
      </pc:sldChg>
      <pc:sldChg chg="del">
        <pc:chgData name="Signe Nøhr (SN | SGY)" userId="99924477-9042-4389-afaf-3952a4372225" providerId="ADAL" clId="{7DF504B4-7782-526B-B602-387310F7FE65}" dt="2026-04-16T08:01:13" v="0" actId="2696"/>
        <pc:sldMkLst>
          <pc:docMk/>
          <pc:sldMk cId="3183077046" sldId="341"/>
        </pc:sldMkLst>
      </pc:sldChg>
      <pc:sldChg chg="del">
        <pc:chgData name="Signe Nøhr (SN | SGY)" userId="99924477-9042-4389-afaf-3952a4372225" providerId="ADAL" clId="{7DF504B4-7782-526B-B602-387310F7FE65}" dt="2026-04-16T08:01:13" v="0" actId="2696"/>
        <pc:sldMkLst>
          <pc:docMk/>
          <pc:sldMk cId="828968064" sldId="342"/>
        </pc:sldMkLst>
      </pc:sldChg>
      <pc:sldChg chg="modSp mod">
        <pc:chgData name="Signe Nøhr (SN | SGY)" userId="99924477-9042-4389-afaf-3952a4372225" providerId="ADAL" clId="{7DF504B4-7782-526B-B602-387310F7FE65}" dt="2026-04-16T08:01:31.612" v="2" actId="1076"/>
        <pc:sldMkLst>
          <pc:docMk/>
          <pc:sldMk cId="3910896604" sldId="343"/>
        </pc:sldMkLst>
        <pc:picChg chg="mod">
          <ac:chgData name="Signe Nøhr (SN | SGY)" userId="99924477-9042-4389-afaf-3952a4372225" providerId="ADAL" clId="{7DF504B4-7782-526B-B602-387310F7FE65}" dt="2026-04-16T08:01:31.612" v="2" actId="1076"/>
          <ac:picMkLst>
            <pc:docMk/>
            <pc:sldMk cId="3910896604" sldId="343"/>
            <ac:picMk id="4" creationId="{F33D746A-056A-339B-02DD-911D2A8E143B}"/>
          </ac:picMkLst>
        </pc:picChg>
      </pc:sldChg>
      <pc:sldChg chg="del">
        <pc:chgData name="Signe Nøhr (SN | SGY)" userId="99924477-9042-4389-afaf-3952a4372225" providerId="ADAL" clId="{7DF504B4-7782-526B-B602-387310F7FE65}" dt="2026-04-16T08:01:13" v="0" actId="2696"/>
        <pc:sldMkLst>
          <pc:docMk/>
          <pc:sldMk cId="1990190439" sldId="345"/>
        </pc:sldMkLst>
      </pc:sldChg>
      <pc:sldMasterChg chg="delSldLayout">
        <pc:chgData name="Signe Nøhr (SN | SGY)" userId="99924477-9042-4389-afaf-3952a4372225" providerId="ADAL" clId="{7DF504B4-7782-526B-B602-387310F7FE65}" dt="2026-04-16T08:01:13" v="0" actId="2696"/>
        <pc:sldMasterMkLst>
          <pc:docMk/>
          <pc:sldMasterMk cId="0" sldId="2147483686"/>
        </pc:sldMasterMkLst>
        <pc:sldLayoutChg chg="del">
          <pc:chgData name="Signe Nøhr (SN | SGY)" userId="99924477-9042-4389-afaf-3952a4372225" providerId="ADAL" clId="{7DF504B4-7782-526B-B602-387310F7FE65}" dt="2026-04-16T08:01:13" v="0" actId="2696"/>
          <pc:sldLayoutMkLst>
            <pc:docMk/>
            <pc:sldMasterMk cId="0" sldId="2147483686"/>
            <pc:sldLayoutMk cId="0" sldId="2147483656"/>
          </pc:sldLayoutMkLst>
        </pc:sldLayoutChg>
        <pc:sldLayoutChg chg="del">
          <pc:chgData name="Signe Nøhr (SN | SGY)" userId="99924477-9042-4389-afaf-3952a4372225" providerId="ADAL" clId="{7DF504B4-7782-526B-B602-387310F7FE65}" dt="2026-04-16T08:01:13" v="0" actId="2696"/>
          <pc:sldLayoutMkLst>
            <pc:docMk/>
            <pc:sldMasterMk cId="0" sldId="2147483686"/>
            <pc:sldLayoutMk cId="0" sldId="2147483676"/>
          </pc:sldLayoutMkLst>
        </pc:sldLayoutChg>
        <pc:sldLayoutChg chg="del">
          <pc:chgData name="Signe Nøhr (SN | SGY)" userId="99924477-9042-4389-afaf-3952a4372225" providerId="ADAL" clId="{7DF504B4-7782-526B-B602-387310F7FE65}" dt="2026-04-16T08:01:13" v="0" actId="2696"/>
          <pc:sldLayoutMkLst>
            <pc:docMk/>
            <pc:sldMasterMk cId="0" sldId="2147483686"/>
            <pc:sldLayoutMk cId="0" sldId="2147483682"/>
          </pc:sldLayoutMkLst>
        </pc:sldLayoutChg>
        <pc:sldLayoutChg chg="del">
          <pc:chgData name="Signe Nøhr (SN | SGY)" userId="99924477-9042-4389-afaf-3952a4372225" providerId="ADAL" clId="{7DF504B4-7782-526B-B602-387310F7FE65}" dt="2026-04-16T08:01:13" v="0" actId="2696"/>
          <pc:sldLayoutMkLst>
            <pc:docMk/>
            <pc:sldMasterMk cId="0" sldId="2147483686"/>
            <pc:sldLayoutMk cId="0" sldId="2147483683"/>
          </pc:sldLayoutMkLst>
        </pc:sldLayoutChg>
        <pc:sldLayoutChg chg="del">
          <pc:chgData name="Signe Nøhr (SN | SGY)" userId="99924477-9042-4389-afaf-3952a4372225" providerId="ADAL" clId="{7DF504B4-7782-526B-B602-387310F7FE65}" dt="2026-04-16T08:01:13" v="0" actId="2696"/>
          <pc:sldLayoutMkLst>
            <pc:docMk/>
            <pc:sldMasterMk cId="0" sldId="2147483686"/>
            <pc:sldLayoutMk cId="3165620123" sldId="2147483688"/>
          </pc:sldLayoutMkLst>
        </pc:sldLayoutChg>
        <pc:sldLayoutChg chg="del">
          <pc:chgData name="Signe Nøhr (SN | SGY)" userId="99924477-9042-4389-afaf-3952a4372225" providerId="ADAL" clId="{7DF504B4-7782-526B-B602-387310F7FE65}" dt="2026-04-16T08:01:13" v="0" actId="2696"/>
          <pc:sldLayoutMkLst>
            <pc:docMk/>
            <pc:sldMasterMk cId="0" sldId="2147483686"/>
            <pc:sldLayoutMk cId="952470475" sldId="2147483689"/>
          </pc:sldLayoutMkLst>
        </pc:sldLayoutChg>
        <pc:sldLayoutChg chg="del">
          <pc:chgData name="Signe Nøhr (SN | SGY)" userId="99924477-9042-4389-afaf-3952a4372225" providerId="ADAL" clId="{7DF504B4-7782-526B-B602-387310F7FE65}" dt="2026-04-16T08:01:13" v="0" actId="2696"/>
          <pc:sldLayoutMkLst>
            <pc:docMk/>
            <pc:sldMasterMk cId="0" sldId="2147483686"/>
            <pc:sldLayoutMk cId="153960477" sldId="2147483690"/>
          </pc:sldLayoutMkLst>
        </pc:sldLayoutChg>
        <pc:sldLayoutChg chg="del">
          <pc:chgData name="Signe Nøhr (SN | SGY)" userId="99924477-9042-4389-afaf-3952a4372225" providerId="ADAL" clId="{7DF504B4-7782-526B-B602-387310F7FE65}" dt="2026-04-16T08:01:13" v="0" actId="2696"/>
          <pc:sldLayoutMkLst>
            <pc:docMk/>
            <pc:sldMasterMk cId="0" sldId="2147483686"/>
            <pc:sldLayoutMk cId="2704586085" sldId="2147483692"/>
          </pc:sldLayoutMkLst>
        </pc:sldLayoutChg>
      </pc:sldMasterChg>
      <pc:sldMasterChg chg="del delSldLayout">
        <pc:chgData name="Signe Nøhr (SN | SGY)" userId="99924477-9042-4389-afaf-3952a4372225" providerId="ADAL" clId="{7DF504B4-7782-526B-B602-387310F7FE65}" dt="2026-04-16T08:01:13" v="0" actId="2696"/>
        <pc:sldMasterMkLst>
          <pc:docMk/>
          <pc:sldMasterMk cId="0" sldId="2147483687"/>
        </pc:sldMasterMkLst>
        <pc:sldLayoutChg chg="del">
          <pc:chgData name="Signe Nøhr (SN | SGY)" userId="99924477-9042-4389-afaf-3952a4372225" providerId="ADAL" clId="{7DF504B4-7782-526B-B602-387310F7FE65}" dt="2026-04-16T08:01:13" v="0" actId="2696"/>
          <pc:sldLayoutMkLst>
            <pc:docMk/>
            <pc:sldMasterMk cId="0" sldId="2147483687"/>
            <pc:sldLayoutMk cId="0" sldId="214748368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9" name="Google Shape;1189;gcec4d2707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0" name="Google Shape;1190;gcec4d2707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Film 1: </a:t>
            </a:r>
            <a:r>
              <a:rPr lang="da-DK" dirty="0" err="1"/>
              <a:t>https</a:t>
            </a:r>
            <a:r>
              <a:rPr lang="da-DK" dirty="0"/>
              <a:t>://</a:t>
            </a:r>
            <a:r>
              <a:rPr lang="da-DK" dirty="0" err="1"/>
              <a:t>www.youtube.com</a:t>
            </a:r>
            <a:r>
              <a:rPr lang="da-DK" dirty="0"/>
              <a:t>/</a:t>
            </a:r>
            <a:r>
              <a:rPr lang="da-DK" dirty="0" err="1"/>
              <a:t>watch?v</a:t>
            </a:r>
            <a:r>
              <a:rPr lang="da-DK" dirty="0"/>
              <a:t>=5qu8KjxTOkY.      Film 2: </a:t>
            </a:r>
            <a:r>
              <a:rPr lang="da-DK" dirty="0" err="1"/>
              <a:t>https</a:t>
            </a:r>
            <a:r>
              <a:rPr lang="da-DK" dirty="0"/>
              <a:t>://</a:t>
            </a:r>
            <a:r>
              <a:rPr lang="da-DK" dirty="0" err="1"/>
              <a:t>www.youtube.com</a:t>
            </a:r>
            <a:r>
              <a:rPr lang="da-DK" dirty="0"/>
              <a:t>/</a:t>
            </a:r>
            <a:r>
              <a:rPr lang="da-DK" dirty="0" err="1"/>
              <a:t>watch?v</a:t>
            </a:r>
            <a:r>
              <a:rPr lang="da-DK" dirty="0"/>
              <a:t>=IdjucV6m1n8</a:t>
            </a:r>
          </a:p>
        </p:txBody>
      </p:sp>
    </p:spTree>
    <p:extLst>
      <p:ext uri="{BB962C8B-B14F-4D97-AF65-F5344CB8AC3E}">
        <p14:creationId xmlns:p14="http://schemas.microsoft.com/office/powerpoint/2010/main" val="7360218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720000" y="1301025"/>
            <a:ext cx="5825400" cy="215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720000" y="3717468"/>
            <a:ext cx="4344000" cy="4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7704000" cy="34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200">
                <a:solidFill>
                  <a:srgbClr val="434343"/>
                </a:solidFill>
              </a:defRPr>
            </a:lvl1pPr>
            <a:lvl2pPr marL="914400" lvl="1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>
                <a:solidFill>
                  <a:srgbClr val="434343"/>
                </a:solidFill>
              </a:defRPr>
            </a:lvl2pPr>
            <a:lvl3pPr marL="1371600" lvl="2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>
                <a:solidFill>
                  <a:srgbClr val="434343"/>
                </a:solidFill>
              </a:defRPr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>
                <a:solidFill>
                  <a:srgbClr val="434343"/>
                </a:solidFill>
              </a:defRPr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>
                <a:solidFill>
                  <a:srgbClr val="434343"/>
                </a:solidFill>
              </a:defRPr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>
                <a:solidFill>
                  <a:srgbClr val="434343"/>
                </a:solidFill>
              </a:defRPr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>
                <a:solidFill>
                  <a:srgbClr val="434343"/>
                </a:solidFill>
              </a:defRPr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>
                <a:solidFill>
                  <a:srgbClr val="434343"/>
                </a:solidFill>
              </a:defRPr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37317E-F5EE-DB28-F859-C66CFE0C447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76A41B7-EA47-4868-1104-CFA5FE8C9A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2307AFD-0DA9-C02A-25E2-BF5A86C9A6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56BC45-1B9B-0748-85D9-E9865E1FB782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1878962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87425" y="445025"/>
            <a:ext cx="7969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Inknut Antiqua"/>
              <a:buNone/>
              <a:defRPr sz="3400" b="1">
                <a:solidFill>
                  <a:schemeClr val="dk1"/>
                </a:solidFill>
                <a:latin typeface="Inknut Antiqua"/>
                <a:ea typeface="Inknut Antiqua"/>
                <a:cs typeface="Inknut Antiqua"/>
                <a:sym typeface="Inknut Antiqu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Inknut Antiqua"/>
              <a:buNone/>
              <a:defRPr sz="3400" b="1">
                <a:solidFill>
                  <a:schemeClr val="dk1"/>
                </a:solidFill>
                <a:latin typeface="Inknut Antiqua"/>
                <a:ea typeface="Inknut Antiqua"/>
                <a:cs typeface="Inknut Antiqua"/>
                <a:sym typeface="Inknut Antiqu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Inknut Antiqua"/>
              <a:buNone/>
              <a:defRPr sz="3400" b="1">
                <a:solidFill>
                  <a:schemeClr val="dk1"/>
                </a:solidFill>
                <a:latin typeface="Inknut Antiqua"/>
                <a:ea typeface="Inknut Antiqua"/>
                <a:cs typeface="Inknut Antiqua"/>
                <a:sym typeface="Inknut Antiqu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Inknut Antiqua"/>
              <a:buNone/>
              <a:defRPr sz="3400" b="1">
                <a:solidFill>
                  <a:schemeClr val="dk1"/>
                </a:solidFill>
                <a:latin typeface="Inknut Antiqua"/>
                <a:ea typeface="Inknut Antiqua"/>
                <a:cs typeface="Inknut Antiqua"/>
                <a:sym typeface="Inknut Antiqu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Inknut Antiqua"/>
              <a:buNone/>
              <a:defRPr sz="3400" b="1">
                <a:solidFill>
                  <a:schemeClr val="dk1"/>
                </a:solidFill>
                <a:latin typeface="Inknut Antiqua"/>
                <a:ea typeface="Inknut Antiqua"/>
                <a:cs typeface="Inknut Antiqua"/>
                <a:sym typeface="Inknut Antiqu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Inknut Antiqua"/>
              <a:buNone/>
              <a:defRPr sz="3400" b="1">
                <a:solidFill>
                  <a:schemeClr val="dk1"/>
                </a:solidFill>
                <a:latin typeface="Inknut Antiqua"/>
                <a:ea typeface="Inknut Antiqua"/>
                <a:cs typeface="Inknut Antiqua"/>
                <a:sym typeface="Inknut Antiqu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Inknut Antiqua"/>
              <a:buNone/>
              <a:defRPr sz="3400" b="1">
                <a:solidFill>
                  <a:schemeClr val="dk1"/>
                </a:solidFill>
                <a:latin typeface="Inknut Antiqua"/>
                <a:ea typeface="Inknut Antiqua"/>
                <a:cs typeface="Inknut Antiqua"/>
                <a:sym typeface="Inknut Antiqu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Inknut Antiqua"/>
              <a:buNone/>
              <a:defRPr sz="3400" b="1">
                <a:solidFill>
                  <a:schemeClr val="dk1"/>
                </a:solidFill>
                <a:latin typeface="Inknut Antiqua"/>
                <a:ea typeface="Inknut Antiqua"/>
                <a:cs typeface="Inknut Antiqua"/>
                <a:sym typeface="Inknut Antiqu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Inknut Antiqua"/>
              <a:buNone/>
              <a:defRPr sz="3400" b="1">
                <a:solidFill>
                  <a:schemeClr val="dk1"/>
                </a:solidFill>
                <a:latin typeface="Inknut Antiqua"/>
                <a:ea typeface="Inknut Antiqua"/>
                <a:cs typeface="Inknut Antiqua"/>
                <a:sym typeface="Inknut Antiqu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87425" y="1152475"/>
            <a:ext cx="79692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ork Sans"/>
              <a:buChar char="●"/>
              <a:defRPr>
                <a:solidFill>
                  <a:schemeClr val="accent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ork Sans"/>
              <a:buChar char="○"/>
              <a:defRPr>
                <a:solidFill>
                  <a:schemeClr val="accent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ork Sans"/>
              <a:buChar char="■"/>
              <a:defRPr>
                <a:solidFill>
                  <a:schemeClr val="accent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ork Sans"/>
              <a:buChar char="●"/>
              <a:defRPr>
                <a:solidFill>
                  <a:schemeClr val="accent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ork Sans"/>
              <a:buChar char="○"/>
              <a:defRPr>
                <a:solidFill>
                  <a:schemeClr val="accent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ork Sans"/>
              <a:buChar char="■"/>
              <a:defRPr>
                <a:solidFill>
                  <a:schemeClr val="accent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ork Sans"/>
              <a:buChar char="●"/>
              <a:defRPr>
                <a:solidFill>
                  <a:schemeClr val="accent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ork Sans"/>
              <a:buChar char="○"/>
              <a:defRPr>
                <a:solidFill>
                  <a:schemeClr val="accent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Font typeface="Work Sans"/>
              <a:buChar char="■"/>
              <a:defRPr>
                <a:solidFill>
                  <a:schemeClr val="accent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9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92" name="Google Shape;1192;p41"/>
          <p:cNvCxnSpPr/>
          <p:nvPr/>
        </p:nvCxnSpPr>
        <p:spPr>
          <a:xfrm>
            <a:off x="822960" y="2948205"/>
            <a:ext cx="23004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93" name="Google Shape;1193;p41"/>
          <p:cNvSpPr txBox="1">
            <a:spLocks noGrp="1"/>
          </p:cNvSpPr>
          <p:nvPr>
            <p:ph type="subTitle" idx="1"/>
          </p:nvPr>
        </p:nvSpPr>
        <p:spPr>
          <a:xfrm>
            <a:off x="720000" y="3168497"/>
            <a:ext cx="4344000" cy="74141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da-DK" dirty="0"/>
          </a:p>
        </p:txBody>
      </p:sp>
      <p:sp>
        <p:nvSpPr>
          <p:cNvPr id="1194" name="Google Shape;1194;p41"/>
          <p:cNvSpPr txBox="1">
            <a:spLocks noGrp="1"/>
          </p:cNvSpPr>
          <p:nvPr>
            <p:ph type="ctrTitle"/>
          </p:nvPr>
        </p:nvSpPr>
        <p:spPr>
          <a:xfrm>
            <a:off x="720000" y="1014197"/>
            <a:ext cx="5825400" cy="215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400" dirty="0">
                <a:solidFill>
                  <a:schemeClr val="accent1"/>
                </a:solidFill>
              </a:rPr>
              <a:t>Geologi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4400" dirty="0"/>
              <a:t>Det geologiske kredsløb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D6FFB4-7AA7-7C42-1389-6D20F15CB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0"/>
            <a:ext cx="7704000" cy="572700"/>
          </a:xfrm>
        </p:spPr>
        <p:txBody>
          <a:bodyPr/>
          <a:lstStyle/>
          <a:p>
            <a:r>
              <a:rPr lang="da-DK" dirty="0"/>
              <a:t>Det geologiske kredsløb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F33D746A-056A-339B-02DD-911D2A8E14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687" y="572700"/>
            <a:ext cx="8302625" cy="4636696"/>
          </a:xfrm>
          <a:prstGeom prst="rect">
            <a:avLst/>
          </a:prstGeom>
        </p:spPr>
      </p:pic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B4910E39-9A5D-7197-8637-D31259D0AF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10896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DB9303-48B3-0741-B48A-C071DFD4E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To film om det geologiske kredsløb</a:t>
            </a:r>
          </a:p>
        </p:txBody>
      </p:sp>
      <p:pic>
        <p:nvPicPr>
          <p:cNvPr id="9" name="Pladsholder til indhold 8">
            <a:extLst>
              <a:ext uri="{FF2B5EF4-FFF2-40B4-BE49-F238E27FC236}">
                <a16:creationId xmlns:a16="http://schemas.microsoft.com/office/drawing/2014/main" id="{45FF5792-406C-947D-D31C-ED1289BBBC6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2387966"/>
            <a:ext cx="4038600" cy="2206657"/>
          </a:xfrm>
          <a:prstGeom prst="rect">
            <a:avLst/>
          </a:prstGeom>
        </p:spPr>
      </p:pic>
      <p:sp>
        <p:nvSpPr>
          <p:cNvPr id="7" name="Pladsholder til indhold 6">
            <a:extLst>
              <a:ext uri="{FF2B5EF4-FFF2-40B4-BE49-F238E27FC236}">
                <a16:creationId xmlns:a16="http://schemas.microsoft.com/office/drawing/2014/main" id="{5F109ED7-E070-851A-FFC8-9B7D6097813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da-DK" sz="1600" dirty="0"/>
              <a:t>Film 1 forklaret af gymnasieelever</a:t>
            </a: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A7525323-7704-1A93-34B6-9684551F89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775" y="1800812"/>
            <a:ext cx="4256225" cy="2793811"/>
          </a:xfrm>
          <a:prstGeom prst="rect">
            <a:avLst/>
          </a:prstGeom>
        </p:spPr>
      </p:pic>
      <p:sp>
        <p:nvSpPr>
          <p:cNvPr id="10" name="Tekstfelt 9">
            <a:extLst>
              <a:ext uri="{FF2B5EF4-FFF2-40B4-BE49-F238E27FC236}">
                <a16:creationId xmlns:a16="http://schemas.microsoft.com/office/drawing/2014/main" id="{FF070440-432C-5E06-D5E6-E07B4EC347FD}"/>
              </a:ext>
            </a:extLst>
          </p:cNvPr>
          <p:cNvSpPr txBox="1"/>
          <p:nvPr/>
        </p:nvSpPr>
        <p:spPr>
          <a:xfrm>
            <a:off x="4713425" y="1943101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Film 2</a:t>
            </a:r>
          </a:p>
        </p:txBody>
      </p:sp>
    </p:spTree>
    <p:extLst>
      <p:ext uri="{BB962C8B-B14F-4D97-AF65-F5344CB8AC3E}">
        <p14:creationId xmlns:p14="http://schemas.microsoft.com/office/powerpoint/2010/main" val="285390861"/>
      </p:ext>
    </p:extLst>
  </p:cSld>
  <p:clrMapOvr>
    <a:masterClrMapping/>
  </p:clrMapOvr>
</p:sld>
</file>

<file path=ppt/theme/theme1.xml><?xml version="1.0" encoding="utf-8"?>
<a:theme xmlns:a="http://schemas.openxmlformats.org/drawingml/2006/main" name="Social Studies Subject for Middle School - 8th Grade: Geography and Colonialism by Slidesgo">
  <a:themeElements>
    <a:clrScheme name="Simple Light">
      <a:dk1>
        <a:srgbClr val="553410"/>
      </a:dk1>
      <a:lt1>
        <a:srgbClr val="C69C6D"/>
      </a:lt1>
      <a:dk2>
        <a:srgbClr val="D0C4B4"/>
      </a:dk2>
      <a:lt2>
        <a:srgbClr val="B9A289"/>
      </a:lt2>
      <a:accent1>
        <a:srgbClr val="382006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8200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1013</TotalTime>
  <Words>53</Words>
  <Application>Microsoft Macintosh PowerPoint</Application>
  <PresentationFormat>Skærmshow (16:9)</PresentationFormat>
  <Paragraphs>7</Paragraphs>
  <Slides>3</Slides>
  <Notes>2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3</vt:i4>
      </vt:variant>
    </vt:vector>
  </HeadingPairs>
  <TitlesOfParts>
    <vt:vector size="8" baseType="lpstr">
      <vt:lpstr>Arial</vt:lpstr>
      <vt:lpstr>Inknut Antiqua</vt:lpstr>
      <vt:lpstr>Roboto Condensed Light</vt:lpstr>
      <vt:lpstr>Work Sans</vt:lpstr>
      <vt:lpstr>Social Studies Subject for Middle School - 8th Grade: Geography and Colonialism by Slidesgo</vt:lpstr>
      <vt:lpstr>Geologi Det geologiske kredsløb</vt:lpstr>
      <vt:lpstr>Det geologiske kredsløb</vt:lpstr>
      <vt:lpstr>To film om det geologiske kredsløb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Naturgeografi Geologi</dc:title>
  <cp:lastModifiedBy>Signe Nøhr (SN | SGY)</cp:lastModifiedBy>
  <cp:revision>14</cp:revision>
  <dcterms:modified xsi:type="dcterms:W3CDTF">2026-04-16T08:01:53Z</dcterms:modified>
</cp:coreProperties>
</file>