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9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2314ED-F855-DE40-BB10-42F1858F1D0F}" v="2" dt="2026-04-27T07:50:13.577"/>
    <p1510:client id="{3EFA813E-E116-9C4D-B176-5860EDA5276E}" v="215" dt="2026-04-27T07:52:04.709"/>
    <p1510:client id="{D40D7DE8-6E66-5442-8BB4-A3C8B4BFB0BF}" v="178" dt="2026-04-27T07:40:14.7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sia Jasmine Vitug Wongmanee (SGY7535 | SGY)" userId="d4ab6c5a-9d15-424d-ae7b-9b1afba59647" providerId="ADAL" clId="{1D2314ED-F855-DE40-BB10-42F1858F1D0F}"/>
    <pc:docChg chg="undo addSld delSld">
      <pc:chgData name="Asia Jasmine Vitug Wongmanee (SGY7535 | SGY)" userId="d4ab6c5a-9d15-424d-ae7b-9b1afba59647" providerId="ADAL" clId="{1D2314ED-F855-DE40-BB10-42F1858F1D0F}" dt="2026-04-27T07:50:13.577" v="1" actId="2696"/>
      <pc:docMkLst>
        <pc:docMk/>
      </pc:docMkLst>
      <pc:sldChg chg="add del">
        <pc:chgData name="Asia Jasmine Vitug Wongmanee (SGY7535 | SGY)" userId="d4ab6c5a-9d15-424d-ae7b-9b1afba59647" providerId="ADAL" clId="{1D2314ED-F855-DE40-BB10-42F1858F1D0F}" dt="2026-04-27T07:50:13.577" v="1" actId="2696"/>
        <pc:sldMkLst>
          <pc:docMk/>
          <pc:sldMk cId="3956941899" sldId="257"/>
        </pc:sldMkLst>
      </pc:sldChg>
    </pc:docChg>
  </pc:docChgLst>
  <pc:docChgLst>
    <pc:chgData name="Frida Egelund Søgaard (SGY7532 | SGY)" userId="c16e2f36-e904-4990-9d5a-0b76a3a1bea5" providerId="ADAL" clId="{D40D7DE8-6E66-5442-8BB4-A3C8B4BFB0BF}"/>
    <pc:docChg chg="custSel modSld">
      <pc:chgData name="Frida Egelund Søgaard (SGY7532 | SGY)" userId="c16e2f36-e904-4990-9d5a-0b76a3a1bea5" providerId="ADAL" clId="{D40D7DE8-6E66-5442-8BB4-A3C8B4BFB0BF}" dt="2026-04-27T07:40:14.721" v="177" actId="20577"/>
      <pc:docMkLst>
        <pc:docMk/>
      </pc:docMkLst>
      <pc:sldChg chg="modSp mod">
        <pc:chgData name="Frida Egelund Søgaard (SGY7532 | SGY)" userId="c16e2f36-e904-4990-9d5a-0b76a3a1bea5" providerId="ADAL" clId="{D40D7DE8-6E66-5442-8BB4-A3C8B4BFB0BF}" dt="2026-04-27T07:40:14.721" v="177" actId="20577"/>
        <pc:sldMkLst>
          <pc:docMk/>
          <pc:sldMk cId="3956941899" sldId="257"/>
        </pc:sldMkLst>
        <pc:spChg chg="mod">
          <ac:chgData name="Frida Egelund Søgaard (SGY7532 | SGY)" userId="c16e2f36-e904-4990-9d5a-0b76a3a1bea5" providerId="ADAL" clId="{D40D7DE8-6E66-5442-8BB4-A3C8B4BFB0BF}" dt="2026-04-27T07:40:14.721" v="177" actId="20577"/>
          <ac:spMkLst>
            <pc:docMk/>
            <pc:sldMk cId="3956941899" sldId="257"/>
            <ac:spMk id="3" creationId="{F329270E-8986-8491-AEEC-CFE8E07959CF}"/>
          </ac:spMkLst>
        </pc:spChg>
      </pc:sldChg>
    </pc:docChg>
  </pc:docChgLst>
  <pc:docChgLst>
    <pc:chgData name="Simon Lang Majgaard (SGY7610 | SGY)" userId="942ccfe5-364f-4db2-bb05-1ad156acee01" providerId="ADAL" clId="{F5CB385D-7057-5C98-B888-9E832C31C7D1}"/>
    <pc:docChg chg="undo custSel modSld">
      <pc:chgData name="Simon Lang Majgaard (SGY7610 | SGY)" userId="942ccfe5-364f-4db2-bb05-1ad156acee01" providerId="ADAL" clId="{F5CB385D-7057-5C98-B888-9E832C31C7D1}" dt="2026-04-27T07:52:04.709" v="214" actId="26606"/>
      <pc:docMkLst>
        <pc:docMk/>
      </pc:docMkLst>
      <pc:sldChg chg="addSp delSp modSp mod modMedia addAnim delAnim">
        <pc:chgData name="Simon Lang Majgaard (SGY7610 | SGY)" userId="942ccfe5-364f-4db2-bb05-1ad156acee01" providerId="ADAL" clId="{F5CB385D-7057-5C98-B888-9E832C31C7D1}" dt="2026-04-27T07:51:15.302" v="207" actId="26606"/>
        <pc:sldMkLst>
          <pc:docMk/>
          <pc:sldMk cId="1235431039" sldId="256"/>
        </pc:sldMkLst>
        <pc:spChg chg="mod ord">
          <ac:chgData name="Simon Lang Majgaard (SGY7610 | SGY)" userId="942ccfe5-364f-4db2-bb05-1ad156acee01" providerId="ADAL" clId="{F5CB385D-7057-5C98-B888-9E832C31C7D1}" dt="2026-04-27T07:51:15.302" v="207" actId="26606"/>
          <ac:spMkLst>
            <pc:docMk/>
            <pc:sldMk cId="1235431039" sldId="256"/>
            <ac:spMk id="2" creationId="{68DDF1D1-78DA-2D8D-E08B-994D9B57786B}"/>
          </ac:spMkLst>
        </pc:spChg>
        <pc:spChg chg="del mod">
          <ac:chgData name="Simon Lang Majgaard (SGY7610 | SGY)" userId="942ccfe5-364f-4db2-bb05-1ad156acee01" providerId="ADAL" clId="{F5CB385D-7057-5C98-B888-9E832C31C7D1}" dt="2026-04-27T07:40:01.742" v="142" actId="478"/>
          <ac:spMkLst>
            <pc:docMk/>
            <pc:sldMk cId="1235431039" sldId="256"/>
            <ac:spMk id="3" creationId="{ED4102E0-D8FA-E760-9ED4-E1071137DDFB}"/>
          </ac:spMkLst>
        </pc:spChg>
        <pc:spChg chg="add del">
          <ac:chgData name="Simon Lang Majgaard (SGY7610 | SGY)" userId="942ccfe5-364f-4db2-bb05-1ad156acee01" providerId="ADAL" clId="{F5CB385D-7057-5C98-B888-9E832C31C7D1}" dt="2026-04-27T07:39:54.397" v="139" actId="26606"/>
          <ac:spMkLst>
            <pc:docMk/>
            <pc:sldMk cId="1235431039" sldId="256"/>
            <ac:spMk id="9" creationId="{80B98925-0550-1AFB-C1DC-02792400FB71}"/>
          </ac:spMkLst>
        </pc:spChg>
        <pc:spChg chg="add del">
          <ac:chgData name="Simon Lang Majgaard (SGY7610 | SGY)" userId="942ccfe5-364f-4db2-bb05-1ad156acee01" providerId="ADAL" clId="{F5CB385D-7057-5C98-B888-9E832C31C7D1}" dt="2026-04-27T07:39:54.397" v="139" actId="26606"/>
          <ac:spMkLst>
            <pc:docMk/>
            <pc:sldMk cId="1235431039" sldId="256"/>
            <ac:spMk id="11" creationId="{0DBFCB27-760B-5FF3-72F5-581461CE16FD}"/>
          </ac:spMkLst>
        </pc:spChg>
        <pc:spChg chg="add del">
          <ac:chgData name="Simon Lang Majgaard (SGY7610 | SGY)" userId="942ccfe5-364f-4db2-bb05-1ad156acee01" providerId="ADAL" clId="{F5CB385D-7057-5C98-B888-9E832C31C7D1}" dt="2026-04-27T07:39:52.200" v="135" actId="26606"/>
          <ac:spMkLst>
            <pc:docMk/>
            <pc:sldMk cId="1235431039" sldId="256"/>
            <ac:spMk id="17" creationId="{33E93247-6229-44AB-A550-739E971E690B}"/>
          </ac:spMkLst>
        </pc:spChg>
        <pc:spChg chg="add del">
          <ac:chgData name="Simon Lang Majgaard (SGY7610 | SGY)" userId="942ccfe5-364f-4db2-bb05-1ad156acee01" providerId="ADAL" clId="{F5CB385D-7057-5C98-B888-9E832C31C7D1}" dt="2026-04-27T07:39:52.200" v="135" actId="26606"/>
          <ac:spMkLst>
            <pc:docMk/>
            <pc:sldMk cId="1235431039" sldId="256"/>
            <ac:spMk id="19" creationId="{912025B4-7337-735E-4DC9-E634D2011984}"/>
          </ac:spMkLst>
        </pc:spChg>
        <pc:spChg chg="add del">
          <ac:chgData name="Simon Lang Majgaard (SGY7610 | SGY)" userId="942ccfe5-364f-4db2-bb05-1ad156acee01" providerId="ADAL" clId="{F5CB385D-7057-5C98-B888-9E832C31C7D1}" dt="2026-04-27T07:39:52.200" v="135" actId="26606"/>
          <ac:spMkLst>
            <pc:docMk/>
            <pc:sldMk cId="1235431039" sldId="256"/>
            <ac:spMk id="21" creationId="{150CDACD-D191-E642-F686-FCB54B7E5F67}"/>
          </ac:spMkLst>
        </pc:spChg>
        <pc:spChg chg="add del">
          <ac:chgData name="Simon Lang Majgaard (SGY7610 | SGY)" userId="942ccfe5-364f-4db2-bb05-1ad156acee01" providerId="ADAL" clId="{F5CB385D-7057-5C98-B888-9E832C31C7D1}" dt="2026-04-27T07:39:54.350" v="138" actId="26606"/>
          <ac:spMkLst>
            <pc:docMk/>
            <pc:sldMk cId="1235431039" sldId="256"/>
            <ac:spMk id="23" creationId="{B7E2F724-2FB3-4D1D-A730-739B8654C030}"/>
          </ac:spMkLst>
        </pc:spChg>
        <pc:spChg chg="add del">
          <ac:chgData name="Simon Lang Majgaard (SGY7610 | SGY)" userId="942ccfe5-364f-4db2-bb05-1ad156acee01" providerId="ADAL" clId="{F5CB385D-7057-5C98-B888-9E832C31C7D1}" dt="2026-04-27T07:39:54.350" v="138" actId="26606"/>
          <ac:spMkLst>
            <pc:docMk/>
            <pc:sldMk cId="1235431039" sldId="256"/>
            <ac:spMk id="25" creationId="{B2C335F7-F61C-4EB4-80F2-4B1438FE66BB}"/>
          </ac:spMkLst>
        </pc:spChg>
        <pc:spChg chg="add del">
          <ac:chgData name="Simon Lang Majgaard (SGY7610 | SGY)" userId="942ccfe5-364f-4db2-bb05-1ad156acee01" providerId="ADAL" clId="{F5CB385D-7057-5C98-B888-9E832C31C7D1}" dt="2026-04-27T07:51:15.302" v="207" actId="26606"/>
          <ac:spMkLst>
            <pc:docMk/>
            <pc:sldMk cId="1235431039" sldId="256"/>
            <ac:spMk id="27" creationId="{E20BB609-EF92-42DB-836C-0699A590B5CF}"/>
          </ac:spMkLst>
        </pc:spChg>
        <pc:spChg chg="add del">
          <ac:chgData name="Simon Lang Majgaard (SGY7610 | SGY)" userId="942ccfe5-364f-4db2-bb05-1ad156acee01" providerId="ADAL" clId="{F5CB385D-7057-5C98-B888-9E832C31C7D1}" dt="2026-04-27T07:51:15.302" v="207" actId="26606"/>
          <ac:spMkLst>
            <pc:docMk/>
            <pc:sldMk cId="1235431039" sldId="256"/>
            <ac:spMk id="29" creationId="{67B3E2DB-180D-4752-BBB6-987822D6BC7D}"/>
          </ac:spMkLst>
        </pc:spChg>
        <pc:spChg chg="add del">
          <ac:chgData name="Simon Lang Majgaard (SGY7610 | SGY)" userId="942ccfe5-364f-4db2-bb05-1ad156acee01" providerId="ADAL" clId="{F5CB385D-7057-5C98-B888-9E832C31C7D1}" dt="2026-04-27T07:51:15.302" v="207" actId="26606"/>
          <ac:spMkLst>
            <pc:docMk/>
            <pc:sldMk cId="1235431039" sldId="256"/>
            <ac:spMk id="30" creationId="{B2C335F7-F61C-4EB4-80F2-4B1438FE66BB}"/>
          </ac:spMkLst>
        </pc:spChg>
        <pc:spChg chg="add del">
          <ac:chgData name="Simon Lang Majgaard (SGY7610 | SGY)" userId="942ccfe5-364f-4db2-bb05-1ad156acee01" providerId="ADAL" clId="{F5CB385D-7057-5C98-B888-9E832C31C7D1}" dt="2026-04-27T07:51:15.295" v="206" actId="26606"/>
          <ac:spMkLst>
            <pc:docMk/>
            <pc:sldMk cId="1235431039" sldId="256"/>
            <ac:spMk id="1031" creationId="{E20BB609-EF92-42DB-836C-0699A590B5CF}"/>
          </ac:spMkLst>
        </pc:spChg>
        <pc:spChg chg="add del">
          <ac:chgData name="Simon Lang Majgaard (SGY7610 | SGY)" userId="942ccfe5-364f-4db2-bb05-1ad156acee01" providerId="ADAL" clId="{F5CB385D-7057-5C98-B888-9E832C31C7D1}" dt="2026-04-27T07:51:15.295" v="206" actId="26606"/>
          <ac:spMkLst>
            <pc:docMk/>
            <pc:sldMk cId="1235431039" sldId="256"/>
            <ac:spMk id="1033" creationId="{7508F7DC-CA28-4ACE-AF79-D7E98ED1BFA3}"/>
          </ac:spMkLst>
        </pc:spChg>
        <pc:spChg chg="add del">
          <ac:chgData name="Simon Lang Majgaard (SGY7610 | SGY)" userId="942ccfe5-364f-4db2-bb05-1ad156acee01" providerId="ADAL" clId="{F5CB385D-7057-5C98-B888-9E832C31C7D1}" dt="2026-04-27T07:51:15.295" v="206" actId="26606"/>
          <ac:spMkLst>
            <pc:docMk/>
            <pc:sldMk cId="1235431039" sldId="256"/>
            <ac:spMk id="1035" creationId="{9AB20218-A500-457C-B65C-F3D198B1F717}"/>
          </ac:spMkLst>
        </pc:spChg>
        <pc:spChg chg="add del">
          <ac:chgData name="Simon Lang Majgaard (SGY7610 | SGY)" userId="942ccfe5-364f-4db2-bb05-1ad156acee01" providerId="ADAL" clId="{F5CB385D-7057-5C98-B888-9E832C31C7D1}" dt="2026-04-27T07:51:15.295" v="206" actId="26606"/>
          <ac:spMkLst>
            <pc:docMk/>
            <pc:sldMk cId="1235431039" sldId="256"/>
            <ac:spMk id="1037" creationId="{B2C335F7-F61C-4EB4-80F2-4B1438FE66BB}"/>
          </ac:spMkLst>
        </pc:spChg>
        <pc:spChg chg="add">
          <ac:chgData name="Simon Lang Majgaard (SGY7610 | SGY)" userId="942ccfe5-364f-4db2-bb05-1ad156acee01" providerId="ADAL" clId="{F5CB385D-7057-5C98-B888-9E832C31C7D1}" dt="2026-04-27T07:51:15.302" v="207" actId="26606"/>
          <ac:spMkLst>
            <pc:docMk/>
            <pc:sldMk cId="1235431039" sldId="256"/>
            <ac:spMk id="1039" creationId="{E20BB609-EF92-42DB-836C-0699A590B5CF}"/>
          </ac:spMkLst>
        </pc:spChg>
        <pc:spChg chg="add">
          <ac:chgData name="Simon Lang Majgaard (SGY7610 | SGY)" userId="942ccfe5-364f-4db2-bb05-1ad156acee01" providerId="ADAL" clId="{F5CB385D-7057-5C98-B888-9E832C31C7D1}" dt="2026-04-27T07:51:15.302" v="207" actId="26606"/>
          <ac:spMkLst>
            <pc:docMk/>
            <pc:sldMk cId="1235431039" sldId="256"/>
            <ac:spMk id="1040" creationId="{95FAE947-7211-4722-9026-8E874A8AD3CB}"/>
          </ac:spMkLst>
        </pc:spChg>
        <pc:spChg chg="add">
          <ac:chgData name="Simon Lang Majgaard (SGY7610 | SGY)" userId="942ccfe5-364f-4db2-bb05-1ad156acee01" providerId="ADAL" clId="{F5CB385D-7057-5C98-B888-9E832C31C7D1}" dt="2026-04-27T07:51:15.302" v="207" actId="26606"/>
          <ac:spMkLst>
            <pc:docMk/>
            <pc:sldMk cId="1235431039" sldId="256"/>
            <ac:spMk id="1041" creationId="{9853E504-CE7A-45E8-9030-0BFDACF83158}"/>
          </ac:spMkLst>
        </pc:spChg>
        <pc:picChg chg="del">
          <ac:chgData name="Simon Lang Majgaard (SGY7610 | SGY)" userId="942ccfe5-364f-4db2-bb05-1ad156acee01" providerId="ADAL" clId="{F5CB385D-7057-5C98-B888-9E832C31C7D1}" dt="2026-04-27T07:39:35.726" v="132" actId="478"/>
          <ac:picMkLst>
            <pc:docMk/>
            <pc:sldMk cId="1235431039" sldId="256"/>
            <ac:picMk id="4" creationId="{AE467C4F-251D-4852-DCEC-65806E0477CB}"/>
          </ac:picMkLst>
        </pc:picChg>
        <pc:picChg chg="add del">
          <ac:chgData name="Simon Lang Majgaard (SGY7610 | SGY)" userId="942ccfe5-364f-4db2-bb05-1ad156acee01" providerId="ADAL" clId="{F5CB385D-7057-5C98-B888-9E832C31C7D1}" dt="2026-04-27T07:39:52.200" v="135" actId="26606"/>
          <ac:picMkLst>
            <pc:docMk/>
            <pc:sldMk cId="1235431039" sldId="256"/>
            <ac:picMk id="13" creationId="{30186260-ED9D-6AD2-3BC4-CC0CA563B96A}"/>
          </ac:picMkLst>
        </pc:picChg>
        <pc:picChg chg="add del">
          <ac:chgData name="Simon Lang Majgaard (SGY7610 | SGY)" userId="942ccfe5-364f-4db2-bb05-1ad156acee01" providerId="ADAL" clId="{F5CB385D-7057-5C98-B888-9E832C31C7D1}" dt="2026-04-27T07:39:54.350" v="138" actId="26606"/>
          <ac:picMkLst>
            <pc:docMk/>
            <pc:sldMk cId="1235431039" sldId="256"/>
            <ac:picMk id="24" creationId="{71178DE1-BE90-14A2-B722-270B4670A771}"/>
          </ac:picMkLst>
        </pc:picChg>
        <pc:picChg chg="add del mod">
          <ac:chgData name="Simon Lang Majgaard (SGY7610 | SGY)" userId="942ccfe5-364f-4db2-bb05-1ad156acee01" providerId="ADAL" clId="{F5CB385D-7057-5C98-B888-9E832C31C7D1}" dt="2026-04-27T07:51:02.514" v="203" actId="478"/>
          <ac:picMkLst>
            <pc:docMk/>
            <pc:sldMk cId="1235431039" sldId="256"/>
            <ac:picMk id="28" creationId="{EB2E5F89-5E83-F035-283B-844C78CCBD7A}"/>
          </ac:picMkLst>
        </pc:picChg>
        <pc:picChg chg="add mod">
          <ac:chgData name="Simon Lang Majgaard (SGY7610 | SGY)" userId="942ccfe5-364f-4db2-bb05-1ad156acee01" providerId="ADAL" clId="{F5CB385D-7057-5C98-B888-9E832C31C7D1}" dt="2026-04-27T07:51:15.302" v="207" actId="26606"/>
          <ac:picMkLst>
            <pc:docMk/>
            <pc:sldMk cId="1235431039" sldId="256"/>
            <ac:picMk id="1026" creationId="{BD7CE048-80FB-FA7E-A039-3EDE1E2BA766}"/>
          </ac:picMkLst>
        </pc:picChg>
      </pc:sldChg>
      <pc:sldChg chg="addSp delSp modSp mod setBg">
        <pc:chgData name="Simon Lang Majgaard (SGY7610 | SGY)" userId="942ccfe5-364f-4db2-bb05-1ad156acee01" providerId="ADAL" clId="{F5CB385D-7057-5C98-B888-9E832C31C7D1}" dt="2026-04-27T07:52:04.709" v="214" actId="26606"/>
        <pc:sldMkLst>
          <pc:docMk/>
          <pc:sldMk cId="3956941899" sldId="257"/>
        </pc:sldMkLst>
        <pc:spChg chg="mod">
          <ac:chgData name="Simon Lang Majgaard (SGY7610 | SGY)" userId="942ccfe5-364f-4db2-bb05-1ad156acee01" providerId="ADAL" clId="{F5CB385D-7057-5C98-B888-9E832C31C7D1}" dt="2026-04-27T07:52:04.692" v="213" actId="26606"/>
          <ac:spMkLst>
            <pc:docMk/>
            <pc:sldMk cId="3956941899" sldId="257"/>
            <ac:spMk id="2" creationId="{ABE0E530-BEB1-58EC-DB5F-AD031EDA3DA5}"/>
          </ac:spMkLst>
        </pc:spChg>
        <pc:spChg chg="add del mod">
          <ac:chgData name="Simon Lang Majgaard (SGY7610 | SGY)" userId="942ccfe5-364f-4db2-bb05-1ad156acee01" providerId="ADAL" clId="{F5CB385D-7057-5C98-B888-9E832C31C7D1}" dt="2026-04-27T07:52:04.709" v="214" actId="26606"/>
          <ac:spMkLst>
            <pc:docMk/>
            <pc:sldMk cId="3956941899" sldId="257"/>
            <ac:spMk id="3" creationId="{F329270E-8986-8491-AEEC-CFE8E07959CF}"/>
          </ac:spMkLst>
        </pc:spChg>
        <pc:spChg chg="add del">
          <ac:chgData name="Simon Lang Majgaard (SGY7610 | SGY)" userId="942ccfe5-364f-4db2-bb05-1ad156acee01" providerId="ADAL" clId="{F5CB385D-7057-5C98-B888-9E832C31C7D1}" dt="2026-04-27T07:51:42.908" v="209" actId="26606"/>
          <ac:spMkLst>
            <pc:docMk/>
            <pc:sldMk cId="3956941899" sldId="257"/>
            <ac:spMk id="9" creationId="{04213918-F1EB-4BCE-BE23-F5E9851EE05C}"/>
          </ac:spMkLst>
        </pc:spChg>
        <pc:spChg chg="add del">
          <ac:chgData name="Simon Lang Majgaard (SGY7610 | SGY)" userId="942ccfe5-364f-4db2-bb05-1ad156acee01" providerId="ADAL" clId="{F5CB385D-7057-5C98-B888-9E832C31C7D1}" dt="2026-04-27T07:51:42.908" v="209" actId="26606"/>
          <ac:spMkLst>
            <pc:docMk/>
            <pc:sldMk cId="3956941899" sldId="257"/>
            <ac:spMk id="11" creationId="{2062E862-C7F7-4CA1-B929-D0B75F5E9FB9}"/>
          </ac:spMkLst>
        </pc:spChg>
        <pc:spChg chg="add del">
          <ac:chgData name="Simon Lang Majgaard (SGY7610 | SGY)" userId="942ccfe5-364f-4db2-bb05-1ad156acee01" providerId="ADAL" clId="{F5CB385D-7057-5C98-B888-9E832C31C7D1}" dt="2026-04-27T07:52:04.692" v="213" actId="26606"/>
          <ac:spMkLst>
            <pc:docMk/>
            <pc:sldMk cId="3956941899" sldId="257"/>
            <ac:spMk id="15" creationId="{4E17AA97-89A7-45C1-B813-BFF6C23D79E1}"/>
          </ac:spMkLst>
        </pc:spChg>
        <pc:spChg chg="add del">
          <ac:chgData name="Simon Lang Majgaard (SGY7610 | SGY)" userId="942ccfe5-364f-4db2-bb05-1ad156acee01" providerId="ADAL" clId="{F5CB385D-7057-5C98-B888-9E832C31C7D1}" dt="2026-04-27T07:52:04.692" v="213" actId="26606"/>
          <ac:spMkLst>
            <pc:docMk/>
            <pc:sldMk cId="3956941899" sldId="257"/>
            <ac:spMk id="16" creationId="{33AC4FE1-D370-43A6-96C5-076716BB1E76}"/>
          </ac:spMkLst>
        </pc:spChg>
        <pc:spChg chg="add del">
          <ac:chgData name="Simon Lang Majgaard (SGY7610 | SGY)" userId="942ccfe5-364f-4db2-bb05-1ad156acee01" providerId="ADAL" clId="{F5CB385D-7057-5C98-B888-9E832C31C7D1}" dt="2026-04-27T07:52:04.692" v="213" actId="26606"/>
          <ac:spMkLst>
            <pc:docMk/>
            <pc:sldMk cId="3956941899" sldId="257"/>
            <ac:spMk id="17" creationId="{4A3D569D-D3A6-49CA-A483-291E95DACA14}"/>
          </ac:spMkLst>
        </pc:spChg>
        <pc:graphicFrameChg chg="add del">
          <ac:chgData name="Simon Lang Majgaard (SGY7610 | SGY)" userId="942ccfe5-364f-4db2-bb05-1ad156acee01" providerId="ADAL" clId="{F5CB385D-7057-5C98-B888-9E832C31C7D1}" dt="2026-04-27T07:51:42.908" v="209" actId="26606"/>
          <ac:graphicFrameMkLst>
            <pc:docMk/>
            <pc:sldMk cId="3956941899" sldId="257"/>
            <ac:graphicFrameMk id="5" creationId="{260D5C10-0416-45E4-96E7-9F64CDAC6F6B}"/>
          </ac:graphicFrameMkLst>
        </pc:graphicFrameChg>
        <pc:graphicFrameChg chg="add del">
          <ac:chgData name="Simon Lang Majgaard (SGY7610 | SGY)" userId="942ccfe5-364f-4db2-bb05-1ad156acee01" providerId="ADAL" clId="{F5CB385D-7057-5C98-B888-9E832C31C7D1}" dt="2026-04-27T07:51:57.095" v="211" actId="26606"/>
          <ac:graphicFrameMkLst>
            <pc:docMk/>
            <pc:sldMk cId="3956941899" sldId="257"/>
            <ac:graphicFrameMk id="13" creationId="{BAAEDAEE-046B-B1AB-C931-309A17592ECE}"/>
          </ac:graphicFrameMkLst>
        </pc:graphicFrameChg>
        <pc:graphicFrameChg chg="add del">
          <ac:chgData name="Simon Lang Majgaard (SGY7610 | SGY)" userId="942ccfe5-364f-4db2-bb05-1ad156acee01" providerId="ADAL" clId="{F5CB385D-7057-5C98-B888-9E832C31C7D1}" dt="2026-04-27T07:52:04.692" v="213" actId="26606"/>
          <ac:graphicFrameMkLst>
            <pc:docMk/>
            <pc:sldMk cId="3956941899" sldId="257"/>
            <ac:graphicFrameMk id="18" creationId="{ABB7CC51-CE0F-3386-4089-0B1F62EAD5A2}"/>
          </ac:graphicFrameMkLst>
        </pc:graphicFrameChg>
        <pc:graphicFrameChg chg="add">
          <ac:chgData name="Simon Lang Majgaard (SGY7610 | SGY)" userId="942ccfe5-364f-4db2-bb05-1ad156acee01" providerId="ADAL" clId="{F5CB385D-7057-5C98-B888-9E832C31C7D1}" dt="2026-04-27T07:52:04.709" v="214" actId="26606"/>
          <ac:graphicFrameMkLst>
            <pc:docMk/>
            <pc:sldMk cId="3956941899" sldId="257"/>
            <ac:graphicFrameMk id="20" creationId="{BAAEDAEE-046B-B1AB-C931-309A17592ECE}"/>
          </ac:graphicFrameMkLst>
        </pc:graphicFrame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image" Target="../media/image2.svg"/><Relationship Id="rId4" Type="http://schemas.openxmlformats.org/officeDocument/2006/relationships/image" Target="../media/image5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image" Target="../media/image2.svg"/><Relationship Id="rId4" Type="http://schemas.openxmlformats.org/officeDocument/2006/relationships/image" Target="../media/image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7F8712-4975-4731-A779-397ACA51C431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C0C0962-FAB6-4D9B-B7B2-5CBFE33AD57E}">
      <dgm:prSet/>
      <dgm:spPr/>
      <dgm:t>
        <a:bodyPr/>
        <a:lstStyle/>
        <a:p>
          <a:pPr>
            <a:lnSpc>
              <a:spcPct val="100000"/>
            </a:lnSpc>
          </a:pPr>
          <a:r>
            <a:rPr lang="da-DK"/>
            <a:t>Oprettet i 1993 </a:t>
          </a:r>
          <a:endParaRPr lang="en-US"/>
        </a:p>
      </dgm:t>
    </dgm:pt>
    <dgm:pt modelId="{55D5C061-DE5C-4D7E-A0D4-0EAA21BFB871}" type="parTrans" cxnId="{48E155A4-9B7A-4A06-9BA9-7FA0966C93DE}">
      <dgm:prSet/>
      <dgm:spPr/>
      <dgm:t>
        <a:bodyPr/>
        <a:lstStyle/>
        <a:p>
          <a:endParaRPr lang="en-US"/>
        </a:p>
      </dgm:t>
    </dgm:pt>
    <dgm:pt modelId="{6E126905-8201-4F15-8371-62965F7205F2}" type="sibTrans" cxnId="{48E155A4-9B7A-4A06-9BA9-7FA0966C93DE}">
      <dgm:prSet/>
      <dgm:spPr/>
      <dgm:t>
        <a:bodyPr/>
        <a:lstStyle/>
        <a:p>
          <a:endParaRPr lang="en-US"/>
        </a:p>
      </dgm:t>
    </dgm:pt>
    <dgm:pt modelId="{D94705A9-D578-4AA0-9E8E-52E458BC270F}">
      <dgm:prSet/>
      <dgm:spPr/>
      <dgm:t>
        <a:bodyPr/>
        <a:lstStyle/>
        <a:p>
          <a:pPr>
            <a:lnSpc>
              <a:spcPct val="100000"/>
            </a:lnSpc>
          </a:pPr>
          <a:r>
            <a:rPr lang="da-DK"/>
            <a:t>EU’s største succes </a:t>
          </a:r>
          <a:endParaRPr lang="en-US"/>
        </a:p>
      </dgm:t>
    </dgm:pt>
    <dgm:pt modelId="{CF40D77B-0A11-4C62-9FF0-A91DC465812B}" type="parTrans" cxnId="{14563BBD-6EB4-49DD-93B8-C6BA9A2ADBAF}">
      <dgm:prSet/>
      <dgm:spPr/>
      <dgm:t>
        <a:bodyPr/>
        <a:lstStyle/>
        <a:p>
          <a:endParaRPr lang="en-US"/>
        </a:p>
      </dgm:t>
    </dgm:pt>
    <dgm:pt modelId="{814790A9-03DF-40D5-B114-0F9E4DC41B03}" type="sibTrans" cxnId="{14563BBD-6EB4-49DD-93B8-C6BA9A2ADBAF}">
      <dgm:prSet/>
      <dgm:spPr/>
      <dgm:t>
        <a:bodyPr/>
        <a:lstStyle/>
        <a:p>
          <a:endParaRPr lang="en-US"/>
        </a:p>
      </dgm:t>
    </dgm:pt>
    <dgm:pt modelId="{D549C15B-97B5-45F9-8E68-3800A89C5E3B}">
      <dgm:prSet/>
      <dgm:spPr/>
      <dgm:t>
        <a:bodyPr/>
        <a:lstStyle/>
        <a:p>
          <a:pPr>
            <a:lnSpc>
              <a:spcPct val="100000"/>
            </a:lnSpc>
          </a:pPr>
          <a:r>
            <a:rPr lang="da-DK"/>
            <a:t>Formålet:</a:t>
          </a:r>
          <a:endParaRPr lang="en-US"/>
        </a:p>
      </dgm:t>
    </dgm:pt>
    <dgm:pt modelId="{1C69C6F2-5C4B-4796-8433-73122431D757}" type="parTrans" cxnId="{FEDB1926-D6F6-4FC6-8548-0B0AD26DBF60}">
      <dgm:prSet/>
      <dgm:spPr/>
      <dgm:t>
        <a:bodyPr/>
        <a:lstStyle/>
        <a:p>
          <a:endParaRPr lang="en-US"/>
        </a:p>
      </dgm:t>
    </dgm:pt>
    <dgm:pt modelId="{AE624A9C-C820-49B4-8438-81B0FB751289}" type="sibTrans" cxnId="{FEDB1926-D6F6-4FC6-8548-0B0AD26DBF60}">
      <dgm:prSet/>
      <dgm:spPr/>
      <dgm:t>
        <a:bodyPr/>
        <a:lstStyle/>
        <a:p>
          <a:endParaRPr lang="en-US"/>
        </a:p>
      </dgm:t>
    </dgm:pt>
    <dgm:pt modelId="{D05998AD-EF20-4FD3-801C-D4121B79530E}">
      <dgm:prSet/>
      <dgm:spPr/>
      <dgm:t>
        <a:bodyPr/>
        <a:lstStyle/>
        <a:p>
          <a:pPr>
            <a:lnSpc>
              <a:spcPct val="100000"/>
            </a:lnSpc>
          </a:pPr>
          <a:r>
            <a:rPr lang="da-DK"/>
            <a:t>Lettere at handle</a:t>
          </a:r>
          <a:endParaRPr lang="en-US"/>
        </a:p>
      </dgm:t>
    </dgm:pt>
    <dgm:pt modelId="{9D88949F-F36D-4E66-8B4D-D9FBEA904747}" type="parTrans" cxnId="{E71E67EE-B98A-41BD-B1F4-A54A9E346B5B}">
      <dgm:prSet/>
      <dgm:spPr/>
      <dgm:t>
        <a:bodyPr/>
        <a:lstStyle/>
        <a:p>
          <a:endParaRPr lang="en-US"/>
        </a:p>
      </dgm:t>
    </dgm:pt>
    <dgm:pt modelId="{0673C901-8EFE-431C-875C-4CAF1BF58CF9}" type="sibTrans" cxnId="{E71E67EE-B98A-41BD-B1F4-A54A9E346B5B}">
      <dgm:prSet/>
      <dgm:spPr/>
      <dgm:t>
        <a:bodyPr/>
        <a:lstStyle/>
        <a:p>
          <a:endParaRPr lang="en-US"/>
        </a:p>
      </dgm:t>
    </dgm:pt>
    <dgm:pt modelId="{B1274984-BDBD-46D2-8DD3-611822CCB0EB}">
      <dgm:prSet/>
      <dgm:spPr/>
      <dgm:t>
        <a:bodyPr/>
        <a:lstStyle/>
        <a:p>
          <a:pPr>
            <a:lnSpc>
              <a:spcPct val="100000"/>
            </a:lnSpc>
          </a:pPr>
          <a:r>
            <a:rPr lang="da-DK"/>
            <a:t>Skabe vækst</a:t>
          </a:r>
          <a:endParaRPr lang="en-US"/>
        </a:p>
      </dgm:t>
    </dgm:pt>
    <dgm:pt modelId="{A75F48DD-E69C-48BB-9A99-612BD2550652}" type="parTrans" cxnId="{FBBEDD69-88C2-43DE-B3D1-DBF7EEC5A2DF}">
      <dgm:prSet/>
      <dgm:spPr/>
      <dgm:t>
        <a:bodyPr/>
        <a:lstStyle/>
        <a:p>
          <a:endParaRPr lang="en-US"/>
        </a:p>
      </dgm:t>
    </dgm:pt>
    <dgm:pt modelId="{56B7C776-F3D5-407C-B572-1389B0539781}" type="sibTrans" cxnId="{FBBEDD69-88C2-43DE-B3D1-DBF7EEC5A2DF}">
      <dgm:prSet/>
      <dgm:spPr/>
      <dgm:t>
        <a:bodyPr/>
        <a:lstStyle/>
        <a:p>
          <a:endParaRPr lang="en-US"/>
        </a:p>
      </dgm:t>
    </dgm:pt>
    <dgm:pt modelId="{944112AD-D302-4301-B8AF-33C9F5ECF6F7}">
      <dgm:prSet/>
      <dgm:spPr/>
      <dgm:t>
        <a:bodyPr/>
        <a:lstStyle/>
        <a:p>
          <a:pPr>
            <a:lnSpc>
              <a:spcPct val="100000"/>
            </a:lnSpc>
          </a:pPr>
          <a:r>
            <a:rPr lang="da-DK"/>
            <a:t>Støtte hinanden indenfor EU</a:t>
          </a:r>
          <a:endParaRPr lang="en-US"/>
        </a:p>
      </dgm:t>
    </dgm:pt>
    <dgm:pt modelId="{45E18538-903D-498C-BCE1-F6F1C3FA62CC}" type="parTrans" cxnId="{D56DE2B7-D940-4B77-9122-A5848C14DD9C}">
      <dgm:prSet/>
      <dgm:spPr/>
      <dgm:t>
        <a:bodyPr/>
        <a:lstStyle/>
        <a:p>
          <a:endParaRPr lang="en-US"/>
        </a:p>
      </dgm:t>
    </dgm:pt>
    <dgm:pt modelId="{B13FC0A3-4C5E-407B-959F-C3E49B1F0C54}" type="sibTrans" cxnId="{D56DE2B7-D940-4B77-9122-A5848C14DD9C}">
      <dgm:prSet/>
      <dgm:spPr/>
      <dgm:t>
        <a:bodyPr/>
        <a:lstStyle/>
        <a:p>
          <a:endParaRPr lang="en-US"/>
        </a:p>
      </dgm:t>
    </dgm:pt>
    <dgm:pt modelId="{9CCA443A-7082-40AC-A180-46AA1A5BF202}">
      <dgm:prSet/>
      <dgm:spPr/>
      <dgm:t>
        <a:bodyPr/>
        <a:lstStyle/>
        <a:p>
          <a:pPr>
            <a:lnSpc>
              <a:spcPct val="100000"/>
            </a:lnSpc>
          </a:pPr>
          <a:r>
            <a:rPr lang="da-DK"/>
            <a:t>Fri handel af varer og tjenester</a:t>
          </a:r>
          <a:endParaRPr lang="en-US"/>
        </a:p>
      </dgm:t>
    </dgm:pt>
    <dgm:pt modelId="{6D7201DC-53D3-4C72-B9B6-76829191834D}" type="parTrans" cxnId="{811C3C55-56C5-4DCB-B198-36D199356510}">
      <dgm:prSet/>
      <dgm:spPr/>
      <dgm:t>
        <a:bodyPr/>
        <a:lstStyle/>
        <a:p>
          <a:endParaRPr lang="en-US"/>
        </a:p>
      </dgm:t>
    </dgm:pt>
    <dgm:pt modelId="{63A28BE9-D142-4FC1-B051-75DB79CEE377}" type="sibTrans" cxnId="{811C3C55-56C5-4DCB-B198-36D199356510}">
      <dgm:prSet/>
      <dgm:spPr/>
      <dgm:t>
        <a:bodyPr/>
        <a:lstStyle/>
        <a:p>
          <a:endParaRPr lang="en-US"/>
        </a:p>
      </dgm:t>
    </dgm:pt>
    <dgm:pt modelId="{3E679DDD-A68D-4375-9358-7377FC4F27D6}">
      <dgm:prSet/>
      <dgm:spPr/>
      <dgm:t>
        <a:bodyPr/>
        <a:lstStyle/>
        <a:p>
          <a:pPr>
            <a:lnSpc>
              <a:spcPct val="100000"/>
            </a:lnSpc>
          </a:pPr>
          <a:r>
            <a:rPr lang="da-DK"/>
            <a:t>Ingen told</a:t>
          </a:r>
          <a:endParaRPr lang="en-US"/>
        </a:p>
      </dgm:t>
    </dgm:pt>
    <dgm:pt modelId="{799CCEB5-B002-4728-BEF8-A6CA224283ED}" type="parTrans" cxnId="{C01FDA1E-278F-43EA-BCD7-E725489B619C}">
      <dgm:prSet/>
      <dgm:spPr/>
      <dgm:t>
        <a:bodyPr/>
        <a:lstStyle/>
        <a:p>
          <a:endParaRPr lang="en-US"/>
        </a:p>
      </dgm:t>
    </dgm:pt>
    <dgm:pt modelId="{CABE242C-0B6E-4BCB-95BD-5D438AEF2EE9}" type="sibTrans" cxnId="{C01FDA1E-278F-43EA-BCD7-E725489B619C}">
      <dgm:prSet/>
      <dgm:spPr/>
      <dgm:t>
        <a:bodyPr/>
        <a:lstStyle/>
        <a:p>
          <a:endParaRPr lang="en-US"/>
        </a:p>
      </dgm:t>
    </dgm:pt>
    <dgm:pt modelId="{61414863-23F9-4034-B34E-B342003E488F}">
      <dgm:prSet/>
      <dgm:spPr/>
      <dgm:t>
        <a:bodyPr/>
        <a:lstStyle/>
        <a:p>
          <a:pPr>
            <a:lnSpc>
              <a:spcPct val="100000"/>
            </a:lnSpc>
          </a:pPr>
          <a:r>
            <a:rPr lang="da-DK"/>
            <a:t>Arbejdskraftens frie bevægelighed</a:t>
          </a:r>
          <a:endParaRPr lang="en-US"/>
        </a:p>
      </dgm:t>
    </dgm:pt>
    <dgm:pt modelId="{3FD9386D-0F08-4FB5-BF08-FAB87F26AD06}" type="parTrans" cxnId="{55C6A8FF-7257-4AA7-AAC9-3844A3E41430}">
      <dgm:prSet/>
      <dgm:spPr/>
      <dgm:t>
        <a:bodyPr/>
        <a:lstStyle/>
        <a:p>
          <a:endParaRPr lang="en-US"/>
        </a:p>
      </dgm:t>
    </dgm:pt>
    <dgm:pt modelId="{AB1F2D01-A5B2-4E17-9420-1DF9D1B71C84}" type="sibTrans" cxnId="{55C6A8FF-7257-4AA7-AAC9-3844A3E41430}">
      <dgm:prSet/>
      <dgm:spPr/>
      <dgm:t>
        <a:bodyPr/>
        <a:lstStyle/>
        <a:p>
          <a:endParaRPr lang="en-US"/>
        </a:p>
      </dgm:t>
    </dgm:pt>
    <dgm:pt modelId="{A69C71D8-80C9-4E87-9D93-55970A1F3B8D}">
      <dgm:prSet/>
      <dgm:spPr/>
      <dgm:t>
        <a:bodyPr/>
        <a:lstStyle/>
        <a:p>
          <a:pPr>
            <a:lnSpc>
              <a:spcPct val="100000"/>
            </a:lnSpc>
          </a:pPr>
          <a:r>
            <a:rPr lang="da-DK"/>
            <a:t>Bo &amp; arbejde i hele EU</a:t>
          </a:r>
          <a:endParaRPr lang="en-US"/>
        </a:p>
      </dgm:t>
    </dgm:pt>
    <dgm:pt modelId="{B3441F7F-02FF-4758-9E16-3888CFADB8B1}" type="parTrans" cxnId="{09CD2BE2-5C69-455A-AF26-8B6DE48529B8}">
      <dgm:prSet/>
      <dgm:spPr/>
      <dgm:t>
        <a:bodyPr/>
        <a:lstStyle/>
        <a:p>
          <a:endParaRPr lang="en-US"/>
        </a:p>
      </dgm:t>
    </dgm:pt>
    <dgm:pt modelId="{2C03272F-36AF-442C-A5A8-E25BD0A27826}" type="sibTrans" cxnId="{09CD2BE2-5C69-455A-AF26-8B6DE48529B8}">
      <dgm:prSet/>
      <dgm:spPr/>
      <dgm:t>
        <a:bodyPr/>
        <a:lstStyle/>
        <a:p>
          <a:endParaRPr lang="en-US"/>
        </a:p>
      </dgm:t>
    </dgm:pt>
    <dgm:pt modelId="{B75D1D7E-85E7-48B9-89A7-4788C4663A6C}">
      <dgm:prSet/>
      <dgm:spPr/>
      <dgm:t>
        <a:bodyPr/>
        <a:lstStyle/>
        <a:p>
          <a:pPr>
            <a:lnSpc>
              <a:spcPct val="100000"/>
            </a:lnSpc>
          </a:pPr>
          <a:r>
            <a:rPr lang="da-DK"/>
            <a:t>Bedre jobmuligheder</a:t>
          </a:r>
          <a:endParaRPr lang="en-US"/>
        </a:p>
      </dgm:t>
    </dgm:pt>
    <dgm:pt modelId="{9D50796C-F11D-448B-8EC7-33EFFC35FFE6}" type="parTrans" cxnId="{BB80F534-275D-4E75-9843-FDD697280F49}">
      <dgm:prSet/>
      <dgm:spPr/>
      <dgm:t>
        <a:bodyPr/>
        <a:lstStyle/>
        <a:p>
          <a:endParaRPr lang="en-US"/>
        </a:p>
      </dgm:t>
    </dgm:pt>
    <dgm:pt modelId="{4F1FF27B-495A-4875-9E97-1B1ECF109BFB}" type="sibTrans" cxnId="{BB80F534-275D-4E75-9843-FDD697280F49}">
      <dgm:prSet/>
      <dgm:spPr/>
      <dgm:t>
        <a:bodyPr/>
        <a:lstStyle/>
        <a:p>
          <a:endParaRPr lang="en-US"/>
        </a:p>
      </dgm:t>
    </dgm:pt>
    <dgm:pt modelId="{8369F4AF-E48A-4BC0-AE11-431CDD5F1330}" type="pres">
      <dgm:prSet presAssocID="{BD7F8712-4975-4731-A779-397ACA51C431}" presName="root" presStyleCnt="0">
        <dgm:presLayoutVars>
          <dgm:dir/>
          <dgm:resizeHandles val="exact"/>
        </dgm:presLayoutVars>
      </dgm:prSet>
      <dgm:spPr/>
    </dgm:pt>
    <dgm:pt modelId="{81474826-6AE7-4400-8060-863C6498EC7E}" type="pres">
      <dgm:prSet presAssocID="{8C0C0962-FAB6-4D9B-B7B2-5CBFE33AD57E}" presName="compNode" presStyleCnt="0"/>
      <dgm:spPr/>
    </dgm:pt>
    <dgm:pt modelId="{E7D5461A-408C-41CF-AF64-081CA6341BAE}" type="pres">
      <dgm:prSet presAssocID="{8C0C0962-FAB6-4D9B-B7B2-5CBFE33AD57E}" presName="bgRect" presStyleLbl="bgShp" presStyleIdx="0" presStyleCnt="4"/>
      <dgm:spPr/>
    </dgm:pt>
    <dgm:pt modelId="{CF50BEE7-982B-4F41-A026-BAEA1A18ABFB}" type="pres">
      <dgm:prSet presAssocID="{8C0C0962-FAB6-4D9B-B7B2-5CBFE33AD57E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rofæ"/>
        </a:ext>
      </dgm:extLst>
    </dgm:pt>
    <dgm:pt modelId="{A86F4489-C321-4212-BA21-D2BD174D7552}" type="pres">
      <dgm:prSet presAssocID="{8C0C0962-FAB6-4D9B-B7B2-5CBFE33AD57E}" presName="spaceRect" presStyleCnt="0"/>
      <dgm:spPr/>
    </dgm:pt>
    <dgm:pt modelId="{34EEAAA0-3604-4711-BDD9-CEEC459C1767}" type="pres">
      <dgm:prSet presAssocID="{8C0C0962-FAB6-4D9B-B7B2-5CBFE33AD57E}" presName="parTx" presStyleLbl="revTx" presStyleIdx="0" presStyleCnt="8">
        <dgm:presLayoutVars>
          <dgm:chMax val="0"/>
          <dgm:chPref val="0"/>
        </dgm:presLayoutVars>
      </dgm:prSet>
      <dgm:spPr/>
    </dgm:pt>
    <dgm:pt modelId="{B5F3B734-7EAA-4A3F-8762-D9312152DB1C}" type="pres">
      <dgm:prSet presAssocID="{8C0C0962-FAB6-4D9B-B7B2-5CBFE33AD57E}" presName="desTx" presStyleLbl="revTx" presStyleIdx="1" presStyleCnt="8">
        <dgm:presLayoutVars/>
      </dgm:prSet>
      <dgm:spPr/>
    </dgm:pt>
    <dgm:pt modelId="{CF2C0C98-DE01-4CF5-A8D4-841CE80AFB3F}" type="pres">
      <dgm:prSet presAssocID="{6E126905-8201-4F15-8371-62965F7205F2}" presName="sibTrans" presStyleCnt="0"/>
      <dgm:spPr/>
    </dgm:pt>
    <dgm:pt modelId="{8ABC34EC-0B1A-4AA9-AF9F-E98CC4249837}" type="pres">
      <dgm:prSet presAssocID="{D549C15B-97B5-45F9-8E68-3800A89C5E3B}" presName="compNode" presStyleCnt="0"/>
      <dgm:spPr/>
    </dgm:pt>
    <dgm:pt modelId="{049E15DD-C1D8-4EF0-8C99-46ECC9F37D1F}" type="pres">
      <dgm:prSet presAssocID="{D549C15B-97B5-45F9-8E68-3800A89C5E3B}" presName="bgRect" presStyleLbl="bgShp" presStyleIdx="1" presStyleCnt="4"/>
      <dgm:spPr/>
    </dgm:pt>
    <dgm:pt modelId="{4010AB0A-AFB8-4C51-A234-DCC73D94010C}" type="pres">
      <dgm:prSet presAssocID="{D549C15B-97B5-45F9-8E68-3800A89C5E3B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Afkrydsning"/>
        </a:ext>
      </dgm:extLst>
    </dgm:pt>
    <dgm:pt modelId="{B0163FEF-2ADF-48A2-A9CE-854ABA4A5DD1}" type="pres">
      <dgm:prSet presAssocID="{D549C15B-97B5-45F9-8E68-3800A89C5E3B}" presName="spaceRect" presStyleCnt="0"/>
      <dgm:spPr/>
    </dgm:pt>
    <dgm:pt modelId="{24AB1EDC-FF93-4889-BC81-22DB80786638}" type="pres">
      <dgm:prSet presAssocID="{D549C15B-97B5-45F9-8E68-3800A89C5E3B}" presName="parTx" presStyleLbl="revTx" presStyleIdx="2" presStyleCnt="8">
        <dgm:presLayoutVars>
          <dgm:chMax val="0"/>
          <dgm:chPref val="0"/>
        </dgm:presLayoutVars>
      </dgm:prSet>
      <dgm:spPr/>
    </dgm:pt>
    <dgm:pt modelId="{177F807A-E4A8-4E9B-B0C6-B81C2FF9F85E}" type="pres">
      <dgm:prSet presAssocID="{D549C15B-97B5-45F9-8E68-3800A89C5E3B}" presName="desTx" presStyleLbl="revTx" presStyleIdx="3" presStyleCnt="8">
        <dgm:presLayoutVars/>
      </dgm:prSet>
      <dgm:spPr/>
    </dgm:pt>
    <dgm:pt modelId="{C722126B-0ABE-44A0-8A2A-9B869E0DEF5B}" type="pres">
      <dgm:prSet presAssocID="{AE624A9C-C820-49B4-8438-81B0FB751289}" presName="sibTrans" presStyleCnt="0"/>
      <dgm:spPr/>
    </dgm:pt>
    <dgm:pt modelId="{A2E5BB94-616E-4828-8FF3-EF7B2D5206D1}" type="pres">
      <dgm:prSet presAssocID="{9CCA443A-7082-40AC-A180-46AA1A5BF202}" presName="compNode" presStyleCnt="0"/>
      <dgm:spPr/>
    </dgm:pt>
    <dgm:pt modelId="{D9BECBED-632A-4C2A-92DA-8227582DA3F4}" type="pres">
      <dgm:prSet presAssocID="{9CCA443A-7082-40AC-A180-46AA1A5BF202}" presName="bgRect" presStyleLbl="bgShp" presStyleIdx="2" presStyleCnt="4"/>
      <dgm:spPr/>
    </dgm:pt>
    <dgm:pt modelId="{8508C598-DA80-411A-9E25-7B59AB033E3E}" type="pres">
      <dgm:prSet presAssocID="{9CCA443A-7082-40AC-A180-46AA1A5BF202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hopping cart"/>
        </a:ext>
      </dgm:extLst>
    </dgm:pt>
    <dgm:pt modelId="{51F863FB-2714-4EE2-A572-EC91D8701A02}" type="pres">
      <dgm:prSet presAssocID="{9CCA443A-7082-40AC-A180-46AA1A5BF202}" presName="spaceRect" presStyleCnt="0"/>
      <dgm:spPr/>
    </dgm:pt>
    <dgm:pt modelId="{448ACC6A-DC4B-4107-90C9-B54EAF469EB5}" type="pres">
      <dgm:prSet presAssocID="{9CCA443A-7082-40AC-A180-46AA1A5BF202}" presName="parTx" presStyleLbl="revTx" presStyleIdx="4" presStyleCnt="8">
        <dgm:presLayoutVars>
          <dgm:chMax val="0"/>
          <dgm:chPref val="0"/>
        </dgm:presLayoutVars>
      </dgm:prSet>
      <dgm:spPr/>
    </dgm:pt>
    <dgm:pt modelId="{09C8FFC9-3D97-4B28-9A5F-BEA5E589E952}" type="pres">
      <dgm:prSet presAssocID="{9CCA443A-7082-40AC-A180-46AA1A5BF202}" presName="desTx" presStyleLbl="revTx" presStyleIdx="5" presStyleCnt="8">
        <dgm:presLayoutVars/>
      </dgm:prSet>
      <dgm:spPr/>
    </dgm:pt>
    <dgm:pt modelId="{AFA30980-F41F-43CA-B140-B0C3D406AC59}" type="pres">
      <dgm:prSet presAssocID="{63A28BE9-D142-4FC1-B051-75DB79CEE377}" presName="sibTrans" presStyleCnt="0"/>
      <dgm:spPr/>
    </dgm:pt>
    <dgm:pt modelId="{8F451118-FF08-4B44-B079-D835B5FA57CE}" type="pres">
      <dgm:prSet presAssocID="{61414863-23F9-4034-B34E-B342003E488F}" presName="compNode" presStyleCnt="0"/>
      <dgm:spPr/>
    </dgm:pt>
    <dgm:pt modelId="{D134C53B-B04B-4738-B6ED-679720039E49}" type="pres">
      <dgm:prSet presAssocID="{61414863-23F9-4034-B34E-B342003E488F}" presName="bgRect" presStyleLbl="bgShp" presStyleIdx="3" presStyleCnt="4"/>
      <dgm:spPr/>
    </dgm:pt>
    <dgm:pt modelId="{9EE5B46D-6014-4189-BEED-7FBBC5B06A26}" type="pres">
      <dgm:prSet presAssocID="{61414863-23F9-4034-B34E-B342003E488F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vron Arrows"/>
        </a:ext>
      </dgm:extLst>
    </dgm:pt>
    <dgm:pt modelId="{47D9D8BD-C849-4E92-B207-79A9B5B5B90D}" type="pres">
      <dgm:prSet presAssocID="{61414863-23F9-4034-B34E-B342003E488F}" presName="spaceRect" presStyleCnt="0"/>
      <dgm:spPr/>
    </dgm:pt>
    <dgm:pt modelId="{F4A9381F-AA4C-469F-8A3D-1102155EFB43}" type="pres">
      <dgm:prSet presAssocID="{61414863-23F9-4034-B34E-B342003E488F}" presName="parTx" presStyleLbl="revTx" presStyleIdx="6" presStyleCnt="8">
        <dgm:presLayoutVars>
          <dgm:chMax val="0"/>
          <dgm:chPref val="0"/>
        </dgm:presLayoutVars>
      </dgm:prSet>
      <dgm:spPr/>
    </dgm:pt>
    <dgm:pt modelId="{9071ED25-F8D1-448F-8B86-01E52EE4935B}" type="pres">
      <dgm:prSet presAssocID="{61414863-23F9-4034-B34E-B342003E488F}" presName="desTx" presStyleLbl="revTx" presStyleIdx="7" presStyleCnt="8">
        <dgm:presLayoutVars/>
      </dgm:prSet>
      <dgm:spPr/>
    </dgm:pt>
  </dgm:ptLst>
  <dgm:cxnLst>
    <dgm:cxn modelId="{C01FDA1E-278F-43EA-BCD7-E725489B619C}" srcId="{9CCA443A-7082-40AC-A180-46AA1A5BF202}" destId="{3E679DDD-A68D-4375-9358-7377FC4F27D6}" srcOrd="0" destOrd="0" parTransId="{799CCEB5-B002-4728-BEF8-A6CA224283ED}" sibTransId="{CABE242C-0B6E-4BCB-95BD-5D438AEF2EE9}"/>
    <dgm:cxn modelId="{FEDB1926-D6F6-4FC6-8548-0B0AD26DBF60}" srcId="{BD7F8712-4975-4731-A779-397ACA51C431}" destId="{D549C15B-97B5-45F9-8E68-3800A89C5E3B}" srcOrd="1" destOrd="0" parTransId="{1C69C6F2-5C4B-4796-8433-73122431D757}" sibTransId="{AE624A9C-C820-49B4-8438-81B0FB751289}"/>
    <dgm:cxn modelId="{BB80F534-275D-4E75-9843-FDD697280F49}" srcId="{61414863-23F9-4034-B34E-B342003E488F}" destId="{B75D1D7E-85E7-48B9-89A7-4788C4663A6C}" srcOrd="1" destOrd="0" parTransId="{9D50796C-F11D-448B-8EC7-33EFFC35FFE6}" sibTransId="{4F1FF27B-495A-4875-9E97-1B1ECF109BFB}"/>
    <dgm:cxn modelId="{1B63CE35-5EC8-4D4B-8A32-96DB5968C03C}" type="presOf" srcId="{9CCA443A-7082-40AC-A180-46AA1A5BF202}" destId="{448ACC6A-DC4B-4107-90C9-B54EAF469EB5}" srcOrd="0" destOrd="0" presId="urn:microsoft.com/office/officeart/2018/2/layout/IconVerticalSolidList"/>
    <dgm:cxn modelId="{7D839537-38A1-44FA-9448-B0C56F6AF12F}" type="presOf" srcId="{B1274984-BDBD-46D2-8DD3-611822CCB0EB}" destId="{177F807A-E4A8-4E9B-B0C6-B81C2FF9F85E}" srcOrd="0" destOrd="1" presId="urn:microsoft.com/office/officeart/2018/2/layout/IconVerticalSolidList"/>
    <dgm:cxn modelId="{0A923549-0973-4C50-BA87-318F1B9138C9}" type="presOf" srcId="{D05998AD-EF20-4FD3-801C-D4121B79530E}" destId="{177F807A-E4A8-4E9B-B0C6-B81C2FF9F85E}" srcOrd="0" destOrd="0" presId="urn:microsoft.com/office/officeart/2018/2/layout/IconVerticalSolidList"/>
    <dgm:cxn modelId="{FBBEDD69-88C2-43DE-B3D1-DBF7EEC5A2DF}" srcId="{D549C15B-97B5-45F9-8E68-3800A89C5E3B}" destId="{B1274984-BDBD-46D2-8DD3-611822CCB0EB}" srcOrd="1" destOrd="0" parTransId="{A75F48DD-E69C-48BB-9A99-612BD2550652}" sibTransId="{56B7C776-F3D5-407C-B572-1389B0539781}"/>
    <dgm:cxn modelId="{811C3C55-56C5-4DCB-B198-36D199356510}" srcId="{BD7F8712-4975-4731-A779-397ACA51C431}" destId="{9CCA443A-7082-40AC-A180-46AA1A5BF202}" srcOrd="2" destOrd="0" parTransId="{6D7201DC-53D3-4C72-B9B6-76829191834D}" sibTransId="{63A28BE9-D142-4FC1-B051-75DB79CEE377}"/>
    <dgm:cxn modelId="{6C3EF88A-996C-4775-BC3B-DEC1B2B304EC}" type="presOf" srcId="{944112AD-D302-4301-B8AF-33C9F5ECF6F7}" destId="{177F807A-E4A8-4E9B-B0C6-B81C2FF9F85E}" srcOrd="0" destOrd="2" presId="urn:microsoft.com/office/officeart/2018/2/layout/IconVerticalSolidList"/>
    <dgm:cxn modelId="{65C5508B-216E-4D0A-862F-66754F6E2C82}" type="presOf" srcId="{61414863-23F9-4034-B34E-B342003E488F}" destId="{F4A9381F-AA4C-469F-8A3D-1102155EFB43}" srcOrd="0" destOrd="0" presId="urn:microsoft.com/office/officeart/2018/2/layout/IconVerticalSolidList"/>
    <dgm:cxn modelId="{AAD01895-83B4-4A92-874F-DA48146EE9EF}" type="presOf" srcId="{D94705A9-D578-4AA0-9E8E-52E458BC270F}" destId="{B5F3B734-7EAA-4A3F-8762-D9312152DB1C}" srcOrd="0" destOrd="0" presId="urn:microsoft.com/office/officeart/2018/2/layout/IconVerticalSolidList"/>
    <dgm:cxn modelId="{48E155A4-9B7A-4A06-9BA9-7FA0966C93DE}" srcId="{BD7F8712-4975-4731-A779-397ACA51C431}" destId="{8C0C0962-FAB6-4D9B-B7B2-5CBFE33AD57E}" srcOrd="0" destOrd="0" parTransId="{55D5C061-DE5C-4D7E-A0D4-0EAA21BFB871}" sibTransId="{6E126905-8201-4F15-8371-62965F7205F2}"/>
    <dgm:cxn modelId="{D56DE2B7-D940-4B77-9122-A5848C14DD9C}" srcId="{D549C15B-97B5-45F9-8E68-3800A89C5E3B}" destId="{944112AD-D302-4301-B8AF-33C9F5ECF6F7}" srcOrd="2" destOrd="0" parTransId="{45E18538-903D-498C-BCE1-F6F1C3FA62CC}" sibTransId="{B13FC0A3-4C5E-407B-959F-C3E49B1F0C54}"/>
    <dgm:cxn modelId="{14563BBD-6EB4-49DD-93B8-C6BA9A2ADBAF}" srcId="{8C0C0962-FAB6-4D9B-B7B2-5CBFE33AD57E}" destId="{D94705A9-D578-4AA0-9E8E-52E458BC270F}" srcOrd="0" destOrd="0" parTransId="{CF40D77B-0A11-4C62-9FF0-A91DC465812B}" sibTransId="{814790A9-03DF-40D5-B114-0F9E4DC41B03}"/>
    <dgm:cxn modelId="{1EADFBC7-9A7A-4617-8098-32A9EC48CA64}" type="presOf" srcId="{A69C71D8-80C9-4E87-9D93-55970A1F3B8D}" destId="{9071ED25-F8D1-448F-8B86-01E52EE4935B}" srcOrd="0" destOrd="0" presId="urn:microsoft.com/office/officeart/2018/2/layout/IconVerticalSolidList"/>
    <dgm:cxn modelId="{24BF88CB-95CA-420D-A526-CD4519287EA3}" type="presOf" srcId="{D549C15B-97B5-45F9-8E68-3800A89C5E3B}" destId="{24AB1EDC-FF93-4889-BC81-22DB80786638}" srcOrd="0" destOrd="0" presId="urn:microsoft.com/office/officeart/2018/2/layout/IconVerticalSolidList"/>
    <dgm:cxn modelId="{336CD3D5-A043-449E-8405-DF9940E87CFA}" type="presOf" srcId="{3E679DDD-A68D-4375-9358-7377FC4F27D6}" destId="{09C8FFC9-3D97-4B28-9A5F-BEA5E589E952}" srcOrd="0" destOrd="0" presId="urn:microsoft.com/office/officeart/2018/2/layout/IconVerticalSolidList"/>
    <dgm:cxn modelId="{495B08E2-F55B-4EBA-A76D-BE2E05528051}" type="presOf" srcId="{BD7F8712-4975-4731-A779-397ACA51C431}" destId="{8369F4AF-E48A-4BC0-AE11-431CDD5F1330}" srcOrd="0" destOrd="0" presId="urn:microsoft.com/office/officeart/2018/2/layout/IconVerticalSolidList"/>
    <dgm:cxn modelId="{09CD2BE2-5C69-455A-AF26-8B6DE48529B8}" srcId="{61414863-23F9-4034-B34E-B342003E488F}" destId="{A69C71D8-80C9-4E87-9D93-55970A1F3B8D}" srcOrd="0" destOrd="0" parTransId="{B3441F7F-02FF-4758-9E16-3888CFADB8B1}" sibTransId="{2C03272F-36AF-442C-A5A8-E25BD0A27826}"/>
    <dgm:cxn modelId="{E71E67EE-B98A-41BD-B1F4-A54A9E346B5B}" srcId="{D549C15B-97B5-45F9-8E68-3800A89C5E3B}" destId="{D05998AD-EF20-4FD3-801C-D4121B79530E}" srcOrd="0" destOrd="0" parTransId="{9D88949F-F36D-4E66-8B4D-D9FBEA904747}" sibTransId="{0673C901-8EFE-431C-875C-4CAF1BF58CF9}"/>
    <dgm:cxn modelId="{364CA8F2-B32B-48DA-9550-0043AF62BFB3}" type="presOf" srcId="{8C0C0962-FAB6-4D9B-B7B2-5CBFE33AD57E}" destId="{34EEAAA0-3604-4711-BDD9-CEEC459C1767}" srcOrd="0" destOrd="0" presId="urn:microsoft.com/office/officeart/2018/2/layout/IconVerticalSolidList"/>
    <dgm:cxn modelId="{4EA726FC-5FA6-4516-830F-D9B98D46C365}" type="presOf" srcId="{B75D1D7E-85E7-48B9-89A7-4788C4663A6C}" destId="{9071ED25-F8D1-448F-8B86-01E52EE4935B}" srcOrd="0" destOrd="1" presId="urn:microsoft.com/office/officeart/2018/2/layout/IconVerticalSolidList"/>
    <dgm:cxn modelId="{55C6A8FF-7257-4AA7-AAC9-3844A3E41430}" srcId="{BD7F8712-4975-4731-A779-397ACA51C431}" destId="{61414863-23F9-4034-B34E-B342003E488F}" srcOrd="3" destOrd="0" parTransId="{3FD9386D-0F08-4FB5-BF08-FAB87F26AD06}" sibTransId="{AB1F2D01-A5B2-4E17-9420-1DF9D1B71C84}"/>
    <dgm:cxn modelId="{E3F15619-F24D-439A-ABDF-68F24946BB6D}" type="presParOf" srcId="{8369F4AF-E48A-4BC0-AE11-431CDD5F1330}" destId="{81474826-6AE7-4400-8060-863C6498EC7E}" srcOrd="0" destOrd="0" presId="urn:microsoft.com/office/officeart/2018/2/layout/IconVerticalSolidList"/>
    <dgm:cxn modelId="{FB4F6360-2E8E-4092-8555-BA5E542BE7CD}" type="presParOf" srcId="{81474826-6AE7-4400-8060-863C6498EC7E}" destId="{E7D5461A-408C-41CF-AF64-081CA6341BAE}" srcOrd="0" destOrd="0" presId="urn:microsoft.com/office/officeart/2018/2/layout/IconVerticalSolidList"/>
    <dgm:cxn modelId="{6B377FCA-CEE2-4A16-9BD6-B88A1C91FB6B}" type="presParOf" srcId="{81474826-6AE7-4400-8060-863C6498EC7E}" destId="{CF50BEE7-982B-4F41-A026-BAEA1A18ABFB}" srcOrd="1" destOrd="0" presId="urn:microsoft.com/office/officeart/2018/2/layout/IconVerticalSolidList"/>
    <dgm:cxn modelId="{5FFCB548-1167-408A-ADA1-6232F813294A}" type="presParOf" srcId="{81474826-6AE7-4400-8060-863C6498EC7E}" destId="{A86F4489-C321-4212-BA21-D2BD174D7552}" srcOrd="2" destOrd="0" presId="urn:microsoft.com/office/officeart/2018/2/layout/IconVerticalSolidList"/>
    <dgm:cxn modelId="{9CA87059-7EEB-4765-8D7D-00B186721173}" type="presParOf" srcId="{81474826-6AE7-4400-8060-863C6498EC7E}" destId="{34EEAAA0-3604-4711-BDD9-CEEC459C1767}" srcOrd="3" destOrd="0" presId="urn:microsoft.com/office/officeart/2018/2/layout/IconVerticalSolidList"/>
    <dgm:cxn modelId="{13D0687F-8688-4549-9245-4F5602E33141}" type="presParOf" srcId="{81474826-6AE7-4400-8060-863C6498EC7E}" destId="{B5F3B734-7EAA-4A3F-8762-D9312152DB1C}" srcOrd="4" destOrd="0" presId="urn:microsoft.com/office/officeart/2018/2/layout/IconVerticalSolidList"/>
    <dgm:cxn modelId="{98943C05-507D-4BEE-A090-5B6B1497C524}" type="presParOf" srcId="{8369F4AF-E48A-4BC0-AE11-431CDD5F1330}" destId="{CF2C0C98-DE01-4CF5-A8D4-841CE80AFB3F}" srcOrd="1" destOrd="0" presId="urn:microsoft.com/office/officeart/2018/2/layout/IconVerticalSolidList"/>
    <dgm:cxn modelId="{C98530B3-22F9-4D36-9069-D153463AAFF7}" type="presParOf" srcId="{8369F4AF-E48A-4BC0-AE11-431CDD5F1330}" destId="{8ABC34EC-0B1A-4AA9-AF9F-E98CC4249837}" srcOrd="2" destOrd="0" presId="urn:microsoft.com/office/officeart/2018/2/layout/IconVerticalSolidList"/>
    <dgm:cxn modelId="{99BDE3B4-EA37-45DC-AC56-EBDCE6384AFE}" type="presParOf" srcId="{8ABC34EC-0B1A-4AA9-AF9F-E98CC4249837}" destId="{049E15DD-C1D8-4EF0-8C99-46ECC9F37D1F}" srcOrd="0" destOrd="0" presId="urn:microsoft.com/office/officeart/2018/2/layout/IconVerticalSolidList"/>
    <dgm:cxn modelId="{A987D830-D843-4B5C-958E-247A9110F878}" type="presParOf" srcId="{8ABC34EC-0B1A-4AA9-AF9F-E98CC4249837}" destId="{4010AB0A-AFB8-4C51-A234-DCC73D94010C}" srcOrd="1" destOrd="0" presId="urn:microsoft.com/office/officeart/2018/2/layout/IconVerticalSolidList"/>
    <dgm:cxn modelId="{B07F98B2-D4DC-49F2-80A0-69CD59E53011}" type="presParOf" srcId="{8ABC34EC-0B1A-4AA9-AF9F-E98CC4249837}" destId="{B0163FEF-2ADF-48A2-A9CE-854ABA4A5DD1}" srcOrd="2" destOrd="0" presId="urn:microsoft.com/office/officeart/2018/2/layout/IconVerticalSolidList"/>
    <dgm:cxn modelId="{FC0E6083-05BA-48B4-8B7F-34BF77002E62}" type="presParOf" srcId="{8ABC34EC-0B1A-4AA9-AF9F-E98CC4249837}" destId="{24AB1EDC-FF93-4889-BC81-22DB80786638}" srcOrd="3" destOrd="0" presId="urn:microsoft.com/office/officeart/2018/2/layout/IconVerticalSolidList"/>
    <dgm:cxn modelId="{86EDFB57-E4B4-4D83-BEF4-185EBDF5453F}" type="presParOf" srcId="{8ABC34EC-0B1A-4AA9-AF9F-E98CC4249837}" destId="{177F807A-E4A8-4E9B-B0C6-B81C2FF9F85E}" srcOrd="4" destOrd="0" presId="urn:microsoft.com/office/officeart/2018/2/layout/IconVerticalSolidList"/>
    <dgm:cxn modelId="{33F04F7A-8AF1-41B3-AB7F-27BC17B57AE4}" type="presParOf" srcId="{8369F4AF-E48A-4BC0-AE11-431CDD5F1330}" destId="{C722126B-0ABE-44A0-8A2A-9B869E0DEF5B}" srcOrd="3" destOrd="0" presId="urn:microsoft.com/office/officeart/2018/2/layout/IconVerticalSolidList"/>
    <dgm:cxn modelId="{E20B28EC-F99A-4B99-8FEE-48001256EF81}" type="presParOf" srcId="{8369F4AF-E48A-4BC0-AE11-431CDD5F1330}" destId="{A2E5BB94-616E-4828-8FF3-EF7B2D5206D1}" srcOrd="4" destOrd="0" presId="urn:microsoft.com/office/officeart/2018/2/layout/IconVerticalSolidList"/>
    <dgm:cxn modelId="{71BFE85E-6CA5-4C40-9A95-DA57A3338C05}" type="presParOf" srcId="{A2E5BB94-616E-4828-8FF3-EF7B2D5206D1}" destId="{D9BECBED-632A-4C2A-92DA-8227582DA3F4}" srcOrd="0" destOrd="0" presId="urn:microsoft.com/office/officeart/2018/2/layout/IconVerticalSolidList"/>
    <dgm:cxn modelId="{B2578A7F-4F28-431C-AF61-76E4FD89AE45}" type="presParOf" srcId="{A2E5BB94-616E-4828-8FF3-EF7B2D5206D1}" destId="{8508C598-DA80-411A-9E25-7B59AB033E3E}" srcOrd="1" destOrd="0" presId="urn:microsoft.com/office/officeart/2018/2/layout/IconVerticalSolidList"/>
    <dgm:cxn modelId="{45598E73-3772-4D6E-807C-D50DA22733BC}" type="presParOf" srcId="{A2E5BB94-616E-4828-8FF3-EF7B2D5206D1}" destId="{51F863FB-2714-4EE2-A572-EC91D8701A02}" srcOrd="2" destOrd="0" presId="urn:microsoft.com/office/officeart/2018/2/layout/IconVerticalSolidList"/>
    <dgm:cxn modelId="{1A7B0864-95DB-43F3-9391-378F5C6D4F0D}" type="presParOf" srcId="{A2E5BB94-616E-4828-8FF3-EF7B2D5206D1}" destId="{448ACC6A-DC4B-4107-90C9-B54EAF469EB5}" srcOrd="3" destOrd="0" presId="urn:microsoft.com/office/officeart/2018/2/layout/IconVerticalSolidList"/>
    <dgm:cxn modelId="{C897D3DE-F4F6-4100-90B2-0A08EA3483AC}" type="presParOf" srcId="{A2E5BB94-616E-4828-8FF3-EF7B2D5206D1}" destId="{09C8FFC9-3D97-4B28-9A5F-BEA5E589E952}" srcOrd="4" destOrd="0" presId="urn:microsoft.com/office/officeart/2018/2/layout/IconVerticalSolidList"/>
    <dgm:cxn modelId="{6CEC43C7-6922-4491-8CA5-2E06A909BF66}" type="presParOf" srcId="{8369F4AF-E48A-4BC0-AE11-431CDD5F1330}" destId="{AFA30980-F41F-43CA-B140-B0C3D406AC59}" srcOrd="5" destOrd="0" presId="urn:microsoft.com/office/officeart/2018/2/layout/IconVerticalSolidList"/>
    <dgm:cxn modelId="{0A125E01-979F-4145-BADA-C28A0E33A38E}" type="presParOf" srcId="{8369F4AF-E48A-4BC0-AE11-431CDD5F1330}" destId="{8F451118-FF08-4B44-B079-D835B5FA57CE}" srcOrd="6" destOrd="0" presId="urn:microsoft.com/office/officeart/2018/2/layout/IconVerticalSolidList"/>
    <dgm:cxn modelId="{83F5A2FB-053F-4A5E-94C1-31AF7F9D88A0}" type="presParOf" srcId="{8F451118-FF08-4B44-B079-D835B5FA57CE}" destId="{D134C53B-B04B-4738-B6ED-679720039E49}" srcOrd="0" destOrd="0" presId="urn:microsoft.com/office/officeart/2018/2/layout/IconVerticalSolidList"/>
    <dgm:cxn modelId="{B6A56B15-76CB-43C6-9468-7DC09385B6F3}" type="presParOf" srcId="{8F451118-FF08-4B44-B079-D835B5FA57CE}" destId="{9EE5B46D-6014-4189-BEED-7FBBC5B06A26}" srcOrd="1" destOrd="0" presId="urn:microsoft.com/office/officeart/2018/2/layout/IconVerticalSolidList"/>
    <dgm:cxn modelId="{69AB39BD-6F04-467E-9D25-099B5BA240F3}" type="presParOf" srcId="{8F451118-FF08-4B44-B079-D835B5FA57CE}" destId="{47D9D8BD-C849-4E92-B207-79A9B5B5B90D}" srcOrd="2" destOrd="0" presId="urn:microsoft.com/office/officeart/2018/2/layout/IconVerticalSolidList"/>
    <dgm:cxn modelId="{321FC749-2058-4F7F-9218-9CEBB2B05D4E}" type="presParOf" srcId="{8F451118-FF08-4B44-B079-D835B5FA57CE}" destId="{F4A9381F-AA4C-469F-8A3D-1102155EFB43}" srcOrd="3" destOrd="0" presId="urn:microsoft.com/office/officeart/2018/2/layout/IconVerticalSolidList"/>
    <dgm:cxn modelId="{4593745D-C7B6-43E1-9CD0-10E70AD9665C}" type="presParOf" srcId="{8F451118-FF08-4B44-B079-D835B5FA57CE}" destId="{9071ED25-F8D1-448F-8B86-01E52EE4935B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D5461A-408C-41CF-AF64-081CA6341BAE}">
      <dsp:nvSpPr>
        <dsp:cNvPr id="0" name=""/>
        <dsp:cNvSpPr/>
      </dsp:nvSpPr>
      <dsp:spPr>
        <a:xfrm>
          <a:off x="0" y="1821"/>
          <a:ext cx="11155680" cy="92321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50BEE7-982B-4F41-A026-BAEA1A18ABFB}">
      <dsp:nvSpPr>
        <dsp:cNvPr id="0" name=""/>
        <dsp:cNvSpPr/>
      </dsp:nvSpPr>
      <dsp:spPr>
        <a:xfrm>
          <a:off x="279271" y="209544"/>
          <a:ext cx="507766" cy="50776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EEAAA0-3604-4711-BDD9-CEEC459C1767}">
      <dsp:nvSpPr>
        <dsp:cNvPr id="0" name=""/>
        <dsp:cNvSpPr/>
      </dsp:nvSpPr>
      <dsp:spPr>
        <a:xfrm>
          <a:off x="1066309" y="1821"/>
          <a:ext cx="5020056" cy="9232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7707" tIns="97707" rIns="97707" bIns="97707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200" kern="1200"/>
            <a:t>Oprettet i 1993 </a:t>
          </a:r>
          <a:endParaRPr lang="en-US" sz="2200" kern="1200"/>
        </a:p>
      </dsp:txBody>
      <dsp:txXfrm>
        <a:off x="1066309" y="1821"/>
        <a:ext cx="5020056" cy="923211"/>
      </dsp:txXfrm>
    </dsp:sp>
    <dsp:sp modelId="{B5F3B734-7EAA-4A3F-8762-D9312152DB1C}">
      <dsp:nvSpPr>
        <dsp:cNvPr id="0" name=""/>
        <dsp:cNvSpPr/>
      </dsp:nvSpPr>
      <dsp:spPr>
        <a:xfrm>
          <a:off x="6086365" y="1821"/>
          <a:ext cx="5069314" cy="9232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7707" tIns="97707" rIns="97707" bIns="97707" numCol="1" spcCol="1270" anchor="ctr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200" kern="1200"/>
            <a:t>EU’s største succes </a:t>
          </a:r>
          <a:endParaRPr lang="en-US" sz="1200" kern="1200"/>
        </a:p>
      </dsp:txBody>
      <dsp:txXfrm>
        <a:off x="6086365" y="1821"/>
        <a:ext cx="5069314" cy="923211"/>
      </dsp:txXfrm>
    </dsp:sp>
    <dsp:sp modelId="{049E15DD-C1D8-4EF0-8C99-46ECC9F37D1F}">
      <dsp:nvSpPr>
        <dsp:cNvPr id="0" name=""/>
        <dsp:cNvSpPr/>
      </dsp:nvSpPr>
      <dsp:spPr>
        <a:xfrm>
          <a:off x="0" y="1155835"/>
          <a:ext cx="11155680" cy="92321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10AB0A-AFB8-4C51-A234-DCC73D94010C}">
      <dsp:nvSpPr>
        <dsp:cNvPr id="0" name=""/>
        <dsp:cNvSpPr/>
      </dsp:nvSpPr>
      <dsp:spPr>
        <a:xfrm>
          <a:off x="279271" y="1363558"/>
          <a:ext cx="507766" cy="50776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AB1EDC-FF93-4889-BC81-22DB80786638}">
      <dsp:nvSpPr>
        <dsp:cNvPr id="0" name=""/>
        <dsp:cNvSpPr/>
      </dsp:nvSpPr>
      <dsp:spPr>
        <a:xfrm>
          <a:off x="1066309" y="1155835"/>
          <a:ext cx="5020056" cy="9232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7707" tIns="97707" rIns="97707" bIns="97707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200" kern="1200"/>
            <a:t>Formålet:</a:t>
          </a:r>
          <a:endParaRPr lang="en-US" sz="2200" kern="1200"/>
        </a:p>
      </dsp:txBody>
      <dsp:txXfrm>
        <a:off x="1066309" y="1155835"/>
        <a:ext cx="5020056" cy="923211"/>
      </dsp:txXfrm>
    </dsp:sp>
    <dsp:sp modelId="{177F807A-E4A8-4E9B-B0C6-B81C2FF9F85E}">
      <dsp:nvSpPr>
        <dsp:cNvPr id="0" name=""/>
        <dsp:cNvSpPr/>
      </dsp:nvSpPr>
      <dsp:spPr>
        <a:xfrm>
          <a:off x="6086365" y="1155835"/>
          <a:ext cx="5069314" cy="9232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7707" tIns="97707" rIns="97707" bIns="97707" numCol="1" spcCol="1270" anchor="ctr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200" kern="1200"/>
            <a:t>Lettere at handle</a:t>
          </a:r>
          <a:endParaRPr lang="en-US" sz="1200" kern="1200"/>
        </a:p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200" kern="1200"/>
            <a:t>Skabe vækst</a:t>
          </a:r>
          <a:endParaRPr lang="en-US" sz="1200" kern="1200"/>
        </a:p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200" kern="1200"/>
            <a:t>Støtte hinanden indenfor EU</a:t>
          </a:r>
          <a:endParaRPr lang="en-US" sz="1200" kern="1200"/>
        </a:p>
      </dsp:txBody>
      <dsp:txXfrm>
        <a:off x="6086365" y="1155835"/>
        <a:ext cx="5069314" cy="923211"/>
      </dsp:txXfrm>
    </dsp:sp>
    <dsp:sp modelId="{D9BECBED-632A-4C2A-92DA-8227582DA3F4}">
      <dsp:nvSpPr>
        <dsp:cNvPr id="0" name=""/>
        <dsp:cNvSpPr/>
      </dsp:nvSpPr>
      <dsp:spPr>
        <a:xfrm>
          <a:off x="0" y="2309849"/>
          <a:ext cx="11155680" cy="92321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08C598-DA80-411A-9E25-7B59AB033E3E}">
      <dsp:nvSpPr>
        <dsp:cNvPr id="0" name=""/>
        <dsp:cNvSpPr/>
      </dsp:nvSpPr>
      <dsp:spPr>
        <a:xfrm>
          <a:off x="279271" y="2517572"/>
          <a:ext cx="507766" cy="50776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8ACC6A-DC4B-4107-90C9-B54EAF469EB5}">
      <dsp:nvSpPr>
        <dsp:cNvPr id="0" name=""/>
        <dsp:cNvSpPr/>
      </dsp:nvSpPr>
      <dsp:spPr>
        <a:xfrm>
          <a:off x="1066309" y="2309849"/>
          <a:ext cx="5020056" cy="9232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7707" tIns="97707" rIns="97707" bIns="97707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200" kern="1200"/>
            <a:t>Fri handel af varer og tjenester</a:t>
          </a:r>
          <a:endParaRPr lang="en-US" sz="2200" kern="1200"/>
        </a:p>
      </dsp:txBody>
      <dsp:txXfrm>
        <a:off x="1066309" y="2309849"/>
        <a:ext cx="5020056" cy="923211"/>
      </dsp:txXfrm>
    </dsp:sp>
    <dsp:sp modelId="{09C8FFC9-3D97-4B28-9A5F-BEA5E589E952}">
      <dsp:nvSpPr>
        <dsp:cNvPr id="0" name=""/>
        <dsp:cNvSpPr/>
      </dsp:nvSpPr>
      <dsp:spPr>
        <a:xfrm>
          <a:off x="6086365" y="2309849"/>
          <a:ext cx="5069314" cy="9232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7707" tIns="97707" rIns="97707" bIns="97707" numCol="1" spcCol="1270" anchor="ctr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200" kern="1200"/>
            <a:t>Ingen told</a:t>
          </a:r>
          <a:endParaRPr lang="en-US" sz="1200" kern="1200"/>
        </a:p>
      </dsp:txBody>
      <dsp:txXfrm>
        <a:off x="6086365" y="2309849"/>
        <a:ext cx="5069314" cy="923211"/>
      </dsp:txXfrm>
    </dsp:sp>
    <dsp:sp modelId="{D134C53B-B04B-4738-B6ED-679720039E49}">
      <dsp:nvSpPr>
        <dsp:cNvPr id="0" name=""/>
        <dsp:cNvSpPr/>
      </dsp:nvSpPr>
      <dsp:spPr>
        <a:xfrm>
          <a:off x="0" y="3463864"/>
          <a:ext cx="11155680" cy="92321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E5B46D-6014-4189-BEED-7FBBC5B06A26}">
      <dsp:nvSpPr>
        <dsp:cNvPr id="0" name=""/>
        <dsp:cNvSpPr/>
      </dsp:nvSpPr>
      <dsp:spPr>
        <a:xfrm>
          <a:off x="279271" y="3671586"/>
          <a:ext cx="507766" cy="50776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A9381F-AA4C-469F-8A3D-1102155EFB43}">
      <dsp:nvSpPr>
        <dsp:cNvPr id="0" name=""/>
        <dsp:cNvSpPr/>
      </dsp:nvSpPr>
      <dsp:spPr>
        <a:xfrm>
          <a:off x="1066309" y="3463864"/>
          <a:ext cx="5020056" cy="9232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7707" tIns="97707" rIns="97707" bIns="97707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200" kern="1200"/>
            <a:t>Arbejdskraftens frie bevægelighed</a:t>
          </a:r>
          <a:endParaRPr lang="en-US" sz="2200" kern="1200"/>
        </a:p>
      </dsp:txBody>
      <dsp:txXfrm>
        <a:off x="1066309" y="3463864"/>
        <a:ext cx="5020056" cy="923211"/>
      </dsp:txXfrm>
    </dsp:sp>
    <dsp:sp modelId="{9071ED25-F8D1-448F-8B86-01E52EE4935B}">
      <dsp:nvSpPr>
        <dsp:cNvPr id="0" name=""/>
        <dsp:cNvSpPr/>
      </dsp:nvSpPr>
      <dsp:spPr>
        <a:xfrm>
          <a:off x="6086365" y="3463864"/>
          <a:ext cx="5069314" cy="9232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7707" tIns="97707" rIns="97707" bIns="97707" numCol="1" spcCol="1270" anchor="ctr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200" kern="1200"/>
            <a:t>Bo &amp; arbejde i hele EU</a:t>
          </a:r>
          <a:endParaRPr lang="en-US" sz="1200" kern="1200"/>
        </a:p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200" kern="1200"/>
            <a:t>Bedre jobmuligheder</a:t>
          </a:r>
          <a:endParaRPr lang="en-US" sz="1200" kern="1200"/>
        </a:p>
      </dsp:txBody>
      <dsp:txXfrm>
        <a:off x="6086365" y="3463864"/>
        <a:ext cx="5069314" cy="9232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A67E988-5919-57BB-C7DE-D3EAD38A30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7870" y="6209925"/>
            <a:ext cx="11155680" cy="45719"/>
          </a:xfrm>
          <a:custGeom>
            <a:avLst/>
            <a:gdLst>
              <a:gd name="connsiteX0" fmla="*/ 0 w 8715708"/>
              <a:gd name="connsiteY0" fmla="*/ 0 h 45719"/>
              <a:gd name="connsiteX1" fmla="*/ 3694525 w 8715708"/>
              <a:gd name="connsiteY1" fmla="*/ 0 h 45719"/>
              <a:gd name="connsiteX2" fmla="*/ 5021183 w 8715708"/>
              <a:gd name="connsiteY2" fmla="*/ 0 h 45719"/>
              <a:gd name="connsiteX3" fmla="*/ 8715708 w 8715708"/>
              <a:gd name="connsiteY3" fmla="*/ 0 h 45719"/>
              <a:gd name="connsiteX4" fmla="*/ 8715708 w 8715708"/>
              <a:gd name="connsiteY4" fmla="*/ 45719 h 45719"/>
              <a:gd name="connsiteX5" fmla="*/ 5021183 w 8715708"/>
              <a:gd name="connsiteY5" fmla="*/ 45719 h 45719"/>
              <a:gd name="connsiteX6" fmla="*/ 3694525 w 8715708"/>
              <a:gd name="connsiteY6" fmla="*/ 45719 h 45719"/>
              <a:gd name="connsiteX7" fmla="*/ 0 w 8715708"/>
              <a:gd name="connsiteY7" fmla="*/ 45719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715708" h="45719">
                <a:moveTo>
                  <a:pt x="0" y="0"/>
                </a:moveTo>
                <a:lnTo>
                  <a:pt x="3694525" y="0"/>
                </a:lnTo>
                <a:lnTo>
                  <a:pt x="5021183" y="0"/>
                </a:lnTo>
                <a:lnTo>
                  <a:pt x="8715708" y="0"/>
                </a:lnTo>
                <a:lnTo>
                  <a:pt x="8715708" y="45719"/>
                </a:lnTo>
                <a:lnTo>
                  <a:pt x="5021183" y="45719"/>
                </a:lnTo>
                <a:lnTo>
                  <a:pt x="3694525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2327B2-BA4B-2C04-0751-5CB63D4AA4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1208" y="978408"/>
            <a:ext cx="11155680" cy="3429000"/>
          </a:xfrm>
        </p:spPr>
        <p:txBody>
          <a:bodyPr anchor="t">
            <a:normAutofit/>
          </a:bodyPr>
          <a:lstStyle>
            <a:lvl1pPr algn="l">
              <a:defRPr sz="7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201176-DC7A-4C3D-3D8F-352526DA7B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1208" y="4480560"/>
            <a:ext cx="7104888" cy="1399032"/>
          </a:xfrm>
        </p:spPr>
        <p:txBody>
          <a:bodyPr anchor="b">
            <a:normAutofit/>
          </a:bodyPr>
          <a:lstStyle>
            <a:lvl1pPr marL="0" indent="0" algn="l">
              <a:buNone/>
              <a:defRPr sz="2200" i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7DC221-9A2E-7459-102F-C3CFB27CC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020671-6F7D-3A03-EEC1-661A87F96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453D3A-E0F9-8386-2A6C-96671FBB1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966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C36771-E72D-FAD8-771E-3E196DD2E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5BB827-257D-60D9-792F-E695900429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E5D2E7-C856-F78A-E88C-375474982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DAB289-9591-51C9-9E3C-B6F2ACC6A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FE037C-790D-7442-8E43-D2740B395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5060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2635151-A38B-3766-6A32-FF1DF7687D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659368" y="978408"/>
            <a:ext cx="2551176" cy="536752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D132D1-640C-FB9A-AD6F-D845738349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21208" y="978408"/>
            <a:ext cx="8010144" cy="536752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55F80A-4BA7-8ED8-9A62-B92194272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E38113-D55A-A1A0-D1FE-53C95860F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919DDB-F89D-4B2D-21A2-82AF1D102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2572D8-D485-1DB1-34B1-C35C61C89940}"/>
              </a:ext>
            </a:extLst>
          </p:cNvPr>
          <p:cNvSpPr/>
          <p:nvPr/>
        </p:nvSpPr>
        <p:spPr>
          <a:xfrm rot="5400000">
            <a:off x="8936623" y="3585018"/>
            <a:ext cx="5325734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209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26D03-149A-DAB3-4B2A-E9B74F2E2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C1E73D-41A7-9934-0990-9208B95232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BB2A3F-E719-673C-5D56-F663712D0E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AE594A-52F5-D85E-343C-ADFEE3C72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7D5C9C-B2E2-FC26-E459-9E880EF97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987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9D51F-B2D5-2804-4F7C-C99850FBD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5020056" cy="4288536"/>
          </a:xfrm>
        </p:spPr>
        <p:txBody>
          <a:bodyPr anchor="t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FE5516-03B6-C488-EB4A-68AE681EDF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208" y="5266944"/>
            <a:ext cx="5020056" cy="1088136"/>
          </a:xfrm>
        </p:spPr>
        <p:txBody>
          <a:bodyPr anchor="b">
            <a:normAutofit/>
          </a:bodyPr>
          <a:lstStyle>
            <a:lvl1pPr marL="0" indent="0">
              <a:buNone/>
              <a:defRPr sz="2200" i="1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ECB4D7-49A7-D050-70B9-11A1E2D445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9A913F-AD00-C1EE-B01A-8590671C0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4FC386-B2AF-6FAD-D053-E22D48CD7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E1E1B67-3BFF-F04B-52F4-7E724FB3B24D}"/>
              </a:ext>
            </a:extLst>
          </p:cNvPr>
          <p:cNvSpPr/>
          <p:nvPr/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3299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E3B21-CF4D-1B01-0F4E-D32C1B218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B39FF2-6858-B514-B695-58442557D0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1208" y="2578608"/>
            <a:ext cx="5166360" cy="37673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A30130-974D-B91D-5B93-EC52AABDB5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19672" y="2578608"/>
            <a:ext cx="5166360" cy="37673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5BED99-6FD7-9C6B-1152-A6E42715B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253AAC-5967-2565-A715-82D3505AB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B51313-69FB-E016-3CC1-62CA476ED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422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B3DF9D-B849-CE37-97E4-AD37F8806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11164824" cy="121615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D4C626-4008-960A-E601-6AA9F4BB8D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208" y="2340864"/>
            <a:ext cx="5166360" cy="658368"/>
          </a:xfrm>
        </p:spPr>
        <p:txBody>
          <a:bodyPr anchor="b"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6E8D6C-AC07-ED6B-2EA8-9C40A5AEA7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1208" y="3035808"/>
            <a:ext cx="5166360" cy="33101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52617E-C6D9-246B-E7B7-8159DF17C0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19672" y="2340864"/>
            <a:ext cx="5166360" cy="658368"/>
          </a:xfrm>
        </p:spPr>
        <p:txBody>
          <a:bodyPr anchor="b"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DBC2094-7EBC-02C5-5AB5-233E63080A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19672" y="3035808"/>
            <a:ext cx="5166360" cy="33101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3010BD2-59B4-FD2E-3C5E-C83AE60039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2B35C4-A654-7759-BDA0-94D9D1A21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5F4347-2EC0-CA6E-2637-8048456D7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5047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4716D-52F2-C7FB-83B1-2DA1AD375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F4A371-AC27-6A28-32E6-74A28371B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55941A-A24E-885D-E894-0326F4C40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D5E5B4-971F-FF6A-1B07-A5C853705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2110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99F431F-E6DC-4137-3092-A30A0A362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AC814B-67B4-C70F-FA51-6205D5E2C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AA9C9-D895-DD20-1089-EA75EA428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399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B50562-884C-9053-70C1-3B72A0B45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5020056" cy="2459736"/>
          </a:xfrm>
        </p:spPr>
        <p:txBody>
          <a:bodyPr anchor="t">
            <a:no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18F509-68F0-39D5-1A8B-CE246715A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9672" y="987424"/>
            <a:ext cx="5166360" cy="535838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58E37C-27CE-3A84-FC74-BDCCD8A9A3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1208" y="3575304"/>
            <a:ext cx="5020056" cy="2770632"/>
          </a:xfrm>
        </p:spPr>
        <p:txBody>
          <a:bodyPr>
            <a:normAutofit/>
          </a:bodyPr>
          <a:lstStyle>
            <a:lvl1pPr marL="0" indent="0">
              <a:buNone/>
              <a:defRPr sz="220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A95F79-E23E-11D2-40BF-66ED34019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57F7FC-06F3-3D89-5D1A-4EC4B1D73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54ACD5-6E0B-5713-DC9A-41E9D62AB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110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B2D45-7CDB-D38C-2AAE-273F79767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5020056" cy="2459736"/>
          </a:xfrm>
        </p:spPr>
        <p:txBody>
          <a:bodyPr anchor="t">
            <a:no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CBF0855-1744-56E4-B115-3A3C5EA783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19672" y="987424"/>
            <a:ext cx="5166360" cy="5358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5E8A1D-28AE-4A19-BD96-401D4822A5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1208" y="3575304"/>
            <a:ext cx="5020056" cy="2770632"/>
          </a:xfrm>
        </p:spPr>
        <p:txBody>
          <a:bodyPr>
            <a:normAutofit/>
          </a:bodyPr>
          <a:lstStyle>
            <a:lvl1pPr marL="0" indent="0">
              <a:buNone/>
              <a:defRPr sz="220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327DDB-CE95-4C89-DFC5-7DDBFC24E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22C835-F3B5-943C-FFC4-D5BA9666A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709891-6E3C-ADED-01DD-15FCED37A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553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1A28D7-6581-4956-AAE3-9104804DF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11155680" cy="146304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CFCCA4-57A4-08A1-FC45-D2BBA66FAB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208" y="2578608"/>
            <a:ext cx="11155680" cy="37673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FAA0F4-2442-8D45-3C3D-1B8F55C868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21208" y="641908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E80C50CD-E178-4744-9B35-B2F624D6C5E9}" type="datetimeFigureOut">
              <a:rPr lang="en-US" smtClean="0"/>
              <a:pPr/>
              <a:t>4/27/2026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03785E-FB42-1D54-92AC-D0A61A8FAB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21208" y="10058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C9CF34-1274-DB45-4809-90E5D244A9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7432" y="6419088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148CC95F-0247-41B6-91CF-DC97C76A708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774A975B-A886-5202-0489-6965514A0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65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8" r:id="rId6"/>
    <p:sldLayoutId id="2147483703" r:id="rId7"/>
    <p:sldLayoutId id="2147483704" r:id="rId8"/>
    <p:sldLayoutId id="2147483705" r:id="rId9"/>
    <p:sldLayoutId id="2147483707" r:id="rId10"/>
    <p:sldLayoutId id="2147483706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9" name="Rectangle 1030">
            <a:extLst>
              <a:ext uri="{FF2B5EF4-FFF2-40B4-BE49-F238E27FC236}">
                <a16:creationId xmlns:a16="http://schemas.microsoft.com/office/drawing/2014/main" id="{E20BB609-EF92-42DB-836C-0699A590B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Ny debat: EU's digitale indre marked - Altinget">
            <a:extLst>
              <a:ext uri="{FF2B5EF4-FFF2-40B4-BE49-F238E27FC236}">
                <a16:creationId xmlns:a16="http://schemas.microsoft.com/office/drawing/2014/main" id="{BD7CE048-80FB-FA7E-A039-3EDE1E2BA7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8" r="-1" b="-1"/>
          <a:stretch>
            <a:fillRect/>
          </a:stretch>
        </p:blipFill>
        <p:spPr bwMode="auto">
          <a:xfrm>
            <a:off x="20" y="10"/>
            <a:ext cx="1218893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0" name="Rectangle 1032">
            <a:extLst>
              <a:ext uri="{FF2B5EF4-FFF2-40B4-BE49-F238E27FC236}">
                <a16:creationId xmlns:a16="http://schemas.microsoft.com/office/drawing/2014/main" id="{95FAE947-7211-4722-9026-8E874A8AD3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4944761" y="-389238"/>
            <a:ext cx="6858000" cy="7636476"/>
          </a:xfrm>
          <a:prstGeom prst="rect">
            <a:avLst/>
          </a:prstGeom>
          <a:gradFill>
            <a:gsLst>
              <a:gs pos="100000">
                <a:srgbClr val="000000">
                  <a:alpha val="0"/>
                </a:srgbClr>
              </a:gs>
              <a:gs pos="0">
                <a:schemeClr val="tx1"/>
              </a:gs>
              <a:gs pos="0">
                <a:srgbClr val="000000">
                  <a:alpha val="7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8DDF1D1-78DA-2D8D-E08B-994D9B5778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68532" y="2523744"/>
            <a:ext cx="5032105" cy="3612122"/>
          </a:xfrm>
        </p:spPr>
        <p:txBody>
          <a:bodyPr anchor="ctr">
            <a:normAutofit/>
          </a:bodyPr>
          <a:lstStyle/>
          <a:p>
            <a:pPr algn="r"/>
            <a:r>
              <a:rPr lang="da-DK">
                <a:solidFill>
                  <a:srgbClr val="FFFFFF"/>
                </a:solidFill>
              </a:rPr>
              <a:t>EU’S INDRE MARKED </a:t>
            </a:r>
          </a:p>
        </p:txBody>
      </p:sp>
      <p:sp>
        <p:nvSpPr>
          <p:cNvPr id="1041" name="Rectangle 1034">
            <a:extLst>
              <a:ext uri="{FF2B5EF4-FFF2-40B4-BE49-F238E27FC236}">
                <a16:creationId xmlns:a16="http://schemas.microsoft.com/office/drawing/2014/main" id="{9853E504-CE7A-45E8-9030-0BFDACF831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68532" y="508090"/>
            <a:ext cx="5021183" cy="14927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4310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BE0E530-BEB1-58EC-DB5F-AD031EDA3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11155680" cy="772333"/>
          </a:xfrm>
        </p:spPr>
        <p:txBody>
          <a:bodyPr/>
          <a:lstStyle/>
          <a:p>
            <a:r>
              <a:rPr lang="da-DK"/>
              <a:t>Hvad er det?</a:t>
            </a:r>
          </a:p>
        </p:txBody>
      </p:sp>
      <p:graphicFrame>
        <p:nvGraphicFramePr>
          <p:cNvPr id="20" name="Pladsholder til indhold 2">
            <a:extLst>
              <a:ext uri="{FF2B5EF4-FFF2-40B4-BE49-F238E27FC236}">
                <a16:creationId xmlns:a16="http://schemas.microsoft.com/office/drawing/2014/main" id="{BAAEDAEE-046B-B1AB-C931-309A17592EC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18160" y="2112263"/>
          <a:ext cx="11155680" cy="43888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56941899"/>
      </p:ext>
    </p:extLst>
  </p:cSld>
  <p:clrMapOvr>
    <a:masterClrMapping/>
  </p:clrMapOvr>
</p:sld>
</file>

<file path=ppt/theme/theme1.xml><?xml version="1.0" encoding="utf-8"?>
<a:theme xmlns:a="http://schemas.openxmlformats.org/drawingml/2006/main" name="GestaltVTI">
  <a:themeElements>
    <a:clrScheme name="Gestalt">
      <a:dk1>
        <a:srgbClr val="000000"/>
      </a:dk1>
      <a:lt1>
        <a:sysClr val="window" lastClr="FFFFFF"/>
      </a:lt1>
      <a:dk2>
        <a:srgbClr val="262626"/>
      </a:dk2>
      <a:lt2>
        <a:srgbClr val="F7F7F7"/>
      </a:lt2>
      <a:accent1>
        <a:srgbClr val="EBA000"/>
      </a:accent1>
      <a:accent2>
        <a:srgbClr val="00BAC8"/>
      </a:accent2>
      <a:accent3>
        <a:srgbClr val="E64823"/>
      </a:accent3>
      <a:accent4>
        <a:srgbClr val="4D5AFF"/>
      </a:accent4>
      <a:accent5>
        <a:srgbClr val="FE5D21"/>
      </a:accent5>
      <a:accent6>
        <a:srgbClr val="00C777"/>
      </a:accent6>
      <a:hlink>
        <a:srgbClr val="2998E3"/>
      </a:hlink>
      <a:folHlink>
        <a:srgbClr val="939393"/>
      </a:folHlink>
    </a:clrScheme>
    <a:fontScheme name="Gestalt">
      <a:majorFont>
        <a:latin typeface="Bierstadt"/>
        <a:ea typeface=""/>
        <a:cs typeface=""/>
      </a:majorFont>
      <a:minorFont>
        <a:latin typeface="Bierstad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GestaltVTI" id="{4F87C71D-53D1-4B71-BF97-FD0EA4B25665}" vid="{A110AFC4-8D8A-4C02-8885-7BA370B379B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2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GestaltVTI</vt:lpstr>
      <vt:lpstr>EU’S INDRE MARKED </vt:lpstr>
      <vt:lpstr>Hvad er det?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Frida Egelund Søgaard (SGY7532 | SGY)</dc:creator>
  <cp:revision>1</cp:revision>
  <dcterms:created xsi:type="dcterms:W3CDTF">2026-04-27T07:29:17Z</dcterms:created>
  <dcterms:modified xsi:type="dcterms:W3CDTF">2026-04-27T07:52:24Z</dcterms:modified>
</cp:coreProperties>
</file>