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89"/>
    <p:restoredTop sz="94603"/>
  </p:normalViewPr>
  <p:slideViewPr>
    <p:cSldViewPr snapToGrid="0">
      <p:cViewPr varScale="1">
        <p:scale>
          <a:sx n="47" d="100"/>
          <a:sy n="47" d="100"/>
        </p:scale>
        <p:origin x="240" y="1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70EE4-F2E1-FF41-8D5B-CDE7331370EA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288E3-7D86-2847-9415-5D3A94A50D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27139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Kilde: </a:t>
            </a:r>
            <a:r>
              <a:rPr lang="da-DK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</a:t>
            </a:r>
            <a:r>
              <a:rPr lang="da-DK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://www.3f.dk/social-dumping/hvad-er-social-dumping#:~:</a:t>
            </a:r>
            <a:r>
              <a:rPr lang="da-DK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</a:t>
            </a:r>
            <a:r>
              <a:rPr lang="da-DK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=Det%20er%20social%20dumping%2C%20når%20udenlandsk%20arbejdskraft,skal%20foregå%20på%20danske%20løn%2D%20og%20arbejdsvilkår.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288E3-7D86-2847-9415-5D3A94A50D36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29903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C42743-76D2-204C-AADC-86249A4BD8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21B546A-77B5-177F-04A6-20E1651DDF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EB606A9-99E3-B5AD-9A48-BC91D28E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31B-8499-5B40-8389-A1E59C98C25C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13C6C06-C275-619E-FDC0-477EA7182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699722C-7E32-92B5-413D-083EEBA58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A9E2-3C97-EE49-ACAE-A0C6F335224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70817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93748F-02EF-AF02-AD94-1BFC752EC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1DC04418-51E1-D3CC-5DCB-BE9B37C467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CA5D227-2C34-BD88-A7D5-9D92BEA1A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31B-8499-5B40-8389-A1E59C98C25C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5F14567-42EE-EF41-13AD-5F85B6738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8BC3FCE-12F7-7F0F-6201-30ABAB57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A9E2-3C97-EE49-ACAE-A0C6F335224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16689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8002444E-FEEA-07A1-CD1B-2548B3BA7B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196EC150-3B02-4078-84B2-D824262A68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01BC7A3-A15A-9CD3-DB7E-F4F831DEB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31B-8499-5B40-8389-A1E59C98C25C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48C646E-EAA1-2CC7-E97E-6B4EE46E3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62CDB01-C148-80B6-4018-625131AB8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A9E2-3C97-EE49-ACAE-A0C6F335224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48796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9B2CBC-E726-E1A1-5360-D2CA95BDA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8EECA83-1136-E11B-6A73-EC6B5D1E7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D61E7D7-A843-507B-9D12-9236733BC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31B-8499-5B40-8389-A1E59C98C25C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CFCD144-2DC6-BC07-B9D8-DD6F32FAD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83C72FB-175D-0A8F-F054-48ACFFD65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A9E2-3C97-EE49-ACAE-A0C6F335224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32396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C510A2-367D-CF23-4D64-255CF9E60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3D3E47F-5904-3F5F-0451-154B4F4DD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7AE20B8-68AA-5FFA-ECC2-1A84ED3FD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31B-8499-5B40-8389-A1E59C98C25C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DCCFD4F-527A-EA48-80A9-E11473839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2F39352-F0CD-85FE-631C-08D684990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A9E2-3C97-EE49-ACAE-A0C6F335224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754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3185BB-9C24-8877-6FDB-323F7469D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77BB498-B3EA-6F3E-1BF9-6D77116C45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CC7344C-75E5-EAB4-F8F3-99BE4EAAEF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0F1CF0E-3A4E-4FCE-183B-4DF051E1C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31B-8499-5B40-8389-A1E59C98C25C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6B1F818-5E66-AABE-7C2E-A30A1ED0B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4CE0D00-6F81-D2A4-40C9-DCC278872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A9E2-3C97-EE49-ACAE-A0C6F335224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4972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78770B-FC96-53A2-3596-D6424C5B7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2F16798-4A82-6A1F-A265-E467D6418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E0CE2C2-46FC-2BCF-8095-73F618B803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8F39A8EB-C5AD-10E0-4623-6B4932317C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93EA4283-206B-696A-791B-B66A3BE0E4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F4B4118F-004F-D56F-8A6B-8CBDB9751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31B-8499-5B40-8389-A1E59C98C25C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A4AEA685-7669-2C92-DE7C-2541CE877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0120FC7B-D73E-F2C5-CCB4-DCEBC3775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A9E2-3C97-EE49-ACAE-A0C6F335224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20565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FB8A9-6C1E-F1E6-8663-C13608E97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88213E3-969A-203C-C693-11B7887E5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31B-8499-5B40-8389-A1E59C98C25C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F426906-F616-695A-B483-BD75E1EA7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496196BE-6262-37A4-AFB4-987E393D5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A9E2-3C97-EE49-ACAE-A0C6F335224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87869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D5490F93-19C1-B0B4-3F7A-B97A3555A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31B-8499-5B40-8389-A1E59C98C25C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F181040-0055-144F-ECF5-3F57DAA42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C853CE5-8655-319B-1265-EEFC451A0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A9E2-3C97-EE49-ACAE-A0C6F335224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18316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80F5B0-D131-893A-130D-7785DB9B0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729BA27-D205-5EB6-735A-D9D2DE207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167D61D-85AD-11AB-B6B0-B9DC7097E9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E48FB7E-0A7E-78B3-14BA-8D1056678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31B-8499-5B40-8389-A1E59C98C25C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88978BC-F686-FD48-B8FC-979F7735E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715B9B4-A29B-E4FA-1FCA-653015C80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A9E2-3C97-EE49-ACAE-A0C6F335224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8420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3E3BE8-9222-1C1A-9E63-C555E526C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225006F3-FD7E-8974-BD9C-A01D610381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1FFD263A-3C5D-5BC5-FCA0-71D7A25CC0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75D2226-14DB-3EB6-339F-1431A7DDC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31B-8499-5B40-8389-A1E59C98C25C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6FAD01F-B218-6C44-CAFA-D7175BDFD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739CD4A-3A05-C3A8-19BB-0D78B458B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A9E2-3C97-EE49-ACAE-A0C6F335224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74639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0CC75086-B4D9-02A2-096C-0CA9BB903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8904D83-C97D-0A7C-FE9F-CA3850D03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06AE797-F68D-6406-6A49-CF18877EE8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14A31B-8499-5B40-8389-A1E59C98C25C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BE0A386-796C-6AFE-85DF-14A6B00C79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19E9313-9130-4D37-90E2-C17A6E839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64A9E2-3C97-EE49-ACAE-A0C6F335224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2965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F74727-A956-CEE1-32C7-0FE3219430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Løndumping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E7FF6A1-24AC-A845-573B-66A5127B5A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Og arbejdskraft fra EU</a:t>
            </a:r>
          </a:p>
        </p:txBody>
      </p:sp>
    </p:spTree>
    <p:extLst>
      <p:ext uri="{BB962C8B-B14F-4D97-AF65-F5344CB8AC3E}">
        <p14:creationId xmlns:p14="http://schemas.microsoft.com/office/powerpoint/2010/main" val="4121462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370A66-3749-5040-6EE0-EF4623F6E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Løndumping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44D9D23-69C7-839D-2695-624685A531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Også kaldet social dumping</a:t>
            </a:r>
          </a:p>
          <a:p>
            <a:r>
              <a:rPr lang="da-DK" dirty="0"/>
              <a:t>Når arbejdsgivere bruger billigere arbejdskraft fra udlandet. Den udenlandske arbejdskraft tjener mindre og har dårligere arbejdsvilkår</a:t>
            </a:r>
          </a:p>
          <a:p>
            <a:pPr lvl="1"/>
            <a:r>
              <a:rPr lang="da-DK" dirty="0"/>
              <a:t>Det presser danske lønmodtagere og overenskomster, særligt i byggeri og transport. Fænomenet indebærer ofte systematisk underbetaling og brud på arbejdsmiljøregler.</a:t>
            </a:r>
          </a:p>
          <a:p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57440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54691D-AB57-2846-1071-495299BBE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Arbejdskraft fra EU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C1710CD-A881-686E-A4E2-B1391D912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4" name="drawing">
            <a:extLst>
              <a:ext uri="{FF2B5EF4-FFF2-40B4-BE49-F238E27FC236}">
                <a16:creationId xmlns:a16="http://schemas.microsoft.com/office/drawing/2014/main" id="{1C5DC9DE-B05B-48F1-B36A-D7E99D7718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1146" y="1385455"/>
            <a:ext cx="10082654" cy="547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58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3A75F8-D81D-B3B4-FC0E-DC715A0E1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Regler om løndumping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4BE935E-C329-97DC-551A-228045CA1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da-DK" dirty="0"/>
              <a:t>”Samme løn for arbejde” og udstationeringsdirektivet </a:t>
            </a:r>
          </a:p>
          <a:p>
            <a:pPr lvl="1"/>
            <a:r>
              <a:rPr lang="da-DK" dirty="0"/>
              <a:t>Udenlandske virksomheder skal overholde værtslandets regler for bl.a. mindsteløn, arbejdstid og arbejdsmiljø.</a:t>
            </a:r>
          </a:p>
          <a:p>
            <a:pPr lvl="0"/>
            <a:r>
              <a:rPr lang="da-DK" dirty="0"/>
              <a:t>RUT-registeret (Registreret for Udenlandske Tjenesteydere)</a:t>
            </a:r>
          </a:p>
          <a:p>
            <a:pPr lvl="1"/>
            <a:r>
              <a:rPr lang="da-DK" dirty="0"/>
              <a:t>Udenlandske virksomheder, der midlertidigt udfører arbejde i Danmark, har pligt til at anmelde sig i RUT-registret.</a:t>
            </a:r>
          </a:p>
          <a:p>
            <a:pPr lvl="0"/>
            <a:r>
              <a:rPr lang="da-DK" dirty="0"/>
              <a:t>Myndighedsindsats mod social dumping</a:t>
            </a:r>
          </a:p>
          <a:p>
            <a:pPr lvl="1"/>
            <a:r>
              <a:rPr lang="da-DK" dirty="0"/>
              <a:t>Arbejdstilsynet, Skattestyrelsen og politiet samarbejder om at kontrollere virksomheder, især i risikobrancher som byggeri, landbrug, gartneri, rengøring og restauranter.</a:t>
            </a:r>
          </a:p>
          <a:p>
            <a:pPr lvl="0"/>
            <a:r>
              <a:rPr lang="da-DK"/>
              <a:t>Klausuler i offentlige kontrakter</a:t>
            </a:r>
          </a:p>
        </p:txBody>
      </p:sp>
    </p:spTree>
    <p:extLst>
      <p:ext uri="{BB962C8B-B14F-4D97-AF65-F5344CB8AC3E}">
        <p14:creationId xmlns:p14="http://schemas.microsoft.com/office/powerpoint/2010/main" val="4218718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189</Words>
  <Application>Microsoft Macintosh PowerPoint</Application>
  <PresentationFormat>Widescreen</PresentationFormat>
  <Paragraphs>18</Paragraphs>
  <Slides>4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Office-tema</vt:lpstr>
      <vt:lpstr>Løndumping</vt:lpstr>
      <vt:lpstr>Løndumping</vt:lpstr>
      <vt:lpstr>Arbejdskraft fra EU</vt:lpstr>
      <vt:lpstr>Regler om løndumping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Signe Nøhr (SN | SGY)</dc:creator>
  <cp:lastModifiedBy>Signe Nøhr (SN | SGY)</cp:lastModifiedBy>
  <cp:revision>1</cp:revision>
  <dcterms:created xsi:type="dcterms:W3CDTF">2026-04-27T08:40:12Z</dcterms:created>
  <dcterms:modified xsi:type="dcterms:W3CDTF">2026-04-27T08:50:55Z</dcterms:modified>
</cp:coreProperties>
</file>