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62"/>
    <p:restoredTop sz="94668"/>
  </p:normalViewPr>
  <p:slideViewPr>
    <p:cSldViewPr snapToGrid="0">
      <p:cViewPr>
        <p:scale>
          <a:sx n="69" d="100"/>
          <a:sy n="69" d="100"/>
        </p:scale>
        <p:origin x="-48" y="1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AFF12C-C97F-79B6-0D2C-5753D5B720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978FA5E-9A54-BAA5-53C2-74629519E6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8276EF2-F887-F6AD-7F8A-6A50547A5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1962-1961-764F-B06E-9B650D0F8982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72818C4-0EA5-A977-F4CA-E60FAE8C0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8A81C16-33D7-AF84-47BB-30BF1220B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23B2-BB53-D64B-A508-EEBDE73CCC6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899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BA9938-7053-449B-C764-36BAEFC82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2164395-4914-6B3A-7D7E-2E57636E0D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C8AC3BE-273A-59D8-C034-F8059BBDE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1962-1961-764F-B06E-9B650D0F8982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1BDDDE3-59EF-6813-F949-0D39430E9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DB87117-46B9-533C-41A2-9C35B704D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23B2-BB53-D64B-A508-EEBDE73CCC6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61596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7F5BF85E-7842-D0C9-6DBA-0ACEE98C64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BFB8714-7A7E-0381-3A4D-FD9B8F403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E7B3EE9-6A52-8EFA-5ABD-3D7A52281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1962-1961-764F-B06E-9B650D0F8982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3DB39EC-EC00-CACA-FC68-8462BD512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AD5C087-FE2F-0521-08CA-9DDCA4A0B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23B2-BB53-D64B-A508-EEBDE73CCC6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3542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AB2821-4775-B7CF-A397-31669E5A7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D0BCCB6-9C3F-793D-7334-ECC571D2C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B435825-30E5-207C-A692-2D4A808BA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1962-1961-764F-B06E-9B650D0F8982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52761E3-1A0D-0727-2ED5-024B769E9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FEAB865-CD7E-FB5D-3AE2-2E774CA33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23B2-BB53-D64B-A508-EEBDE73CCC6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72399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BAD8D-D55D-F174-04E2-427CBDCD6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91EE476-4179-21AB-1E2A-81BD7F1A3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62AF4E0-A5B1-CE8A-7223-9EDC2E8E5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1962-1961-764F-B06E-9B650D0F8982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B388F6E-D76C-E739-4310-FED357C95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5924974-5461-4875-FB7D-FF2FEA7AC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23B2-BB53-D64B-A508-EEBDE73CCC6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6940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8874E3-FFFD-E343-16FA-768FCF3FA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E841D3E-52EF-71AC-776B-750A363E24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78F4B9B-CE97-24B9-27B1-50CE25D56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F9ADF02-3455-0439-B240-80053ECE4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1962-1961-764F-B06E-9B650D0F8982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B98B659-7509-8C22-A8B7-663B04939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6A280EF-4E8E-847D-F860-4140BD28C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23B2-BB53-D64B-A508-EEBDE73CCC6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30679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9F40D8-E49B-7F59-45C8-27F89F630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6AFE79E-BB75-D700-5007-76E42F9D3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45FF99C-CFFF-1367-835B-2E09EEF60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57D66DD-0A70-C775-27D3-404945836C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408849B2-E1BA-1AED-1CB8-00FFE5424A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8A62EB0-C791-8C1F-E628-A4B8F3654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1962-1961-764F-B06E-9B650D0F8982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9D9C0B35-1BC9-589C-12A9-94081AA84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47726924-748C-BB18-D9F6-CEB472A2B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23B2-BB53-D64B-A508-EEBDE73CCC6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21761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80814D-876D-0BFD-684A-AF1F2E234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3037C071-47D5-CC25-A463-05C82E3D5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1962-1961-764F-B06E-9B650D0F8982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7BD2896-9E39-15A9-668D-C5B49F516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709F287-20CD-BF25-A805-DFDD8754C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23B2-BB53-D64B-A508-EEBDE73CCC6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4113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41725E9A-D85C-2CBA-2017-00918BE19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1962-1961-764F-B06E-9B650D0F8982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D05ECD44-1806-5B4C-8697-BA10462A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D5D5E8A-EEF1-87C6-DB4D-D1F3E9B47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23B2-BB53-D64B-A508-EEBDE73CCC6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8923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6F62FD-5047-ED6A-E936-9F27E560B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262BE32-3717-A964-850D-C4448890E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DB37CCF-D57B-5D89-F21B-22490A688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7E069A32-8687-932B-759A-04D011A1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1962-1961-764F-B06E-9B650D0F8982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D899065-973C-85C5-FB2F-25367A61A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955BED2-8961-8F76-A076-97E74A530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23B2-BB53-D64B-A508-EEBDE73CCC6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857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DBBCE0-20CA-FBCA-6545-3A6BD8830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9EAD9F62-84A7-694F-B7D8-8F8AE9D5E5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A2BD02F-4978-B17A-61E5-859FC16BB6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9F0BD71-997F-2E03-5677-F7E041359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1962-1961-764F-B06E-9B650D0F8982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BD9BEA4-C586-25A3-B31D-F110BDFC1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7742CEC-1AB6-1CBB-3567-5F8C93ED2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223B2-BB53-D64B-A508-EEBDE73CCC6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1084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84D309FF-DEA9-E636-9244-DF9A19D6C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2976E60-07E6-A1BD-1B94-7F0F82E09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CFA9377-9238-69F7-BAFD-A201BD1471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B81962-1961-764F-B06E-9B650D0F8982}" type="datetimeFigureOut">
              <a:rPr lang="da-DK" smtClean="0"/>
              <a:t>27.04.2026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B1BE6CA-2B10-A164-CE90-5980ECBE44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548FB6D-8012-EFF7-CD3B-4BD7D54BA3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2223B2-BB53-D64B-A508-EEBDE73CCC6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8185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7E6F77-FEB6-46F0-38E5-FFB4C0356D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Velfærdsturisme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E1677D1-6FD2-83B0-8ED1-0DBEF3F269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3774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8030AD-2BFB-616E-74D3-D6378B5BF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Velfærdsturisme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404FE0A-F1D0-97E0-3F9B-3EF9639C6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Definition: EU-borgere søger mod lande der har mere fordelagtige velfærdsydelser, som fx ved at arbejde kortvarigt, for at få en ret til ydelser.</a:t>
            </a:r>
          </a:p>
          <a:p>
            <a:r>
              <a:rPr lang="da-DK" dirty="0"/>
              <a:t>Kort: velfærdsturisme handler om bekymringer for misbrug af den universelle velfærdsstat.</a:t>
            </a:r>
            <a:br>
              <a:rPr lang="da-DK" dirty="0"/>
            </a:br>
            <a:r>
              <a:rPr lang="da-DK" dirty="0"/>
              <a:t>Polakker kommer til Danmark, får børn og så sender de børnepenge de får fra staten til Polen i stedet.</a:t>
            </a:r>
          </a:p>
          <a:p>
            <a:r>
              <a:rPr lang="da-DK" dirty="0"/>
              <a:t>Man ville helst de bliver i Danmark efter der brugt danske skattekroner på dem og bidrager til samfundet, fremfor at bare tager hjem derefter.</a:t>
            </a:r>
            <a:r>
              <a:rPr lang="da-DK" dirty="0">
                <a:effectLst/>
              </a:rPr>
              <a:t> </a:t>
            </a:r>
          </a:p>
          <a:p>
            <a:r>
              <a:rPr lang="da-DK" dirty="0"/>
              <a:t>Begrebet opstod i 2004 efter EU’s østlige udvidelse, da der kom nye lande med, med et andet velfærdssystem end i Danmark</a:t>
            </a:r>
            <a:br>
              <a:rPr lang="da-DK" dirty="0"/>
            </a:b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05102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B8D33B-4FCD-45E4-AFD4-2CF1F573B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Den universelle velfærdsstat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7080CBC-0891-0A64-89C7-1CD46CF58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/>
              <a:t>Den universelle velfærdsstat er en samfundsmodel, der handler om at staten tilbyder velfærdsydelser til alle borgere. F.eks. gratis uddannelse, sundhedsvæsen og sociale ydelser. </a:t>
            </a:r>
          </a:p>
          <a:p>
            <a:r>
              <a:rPr lang="da-DK" dirty="0"/>
              <a:t>Man forsøger at sikre lighed og høj levestandard for hele befolkningen. </a:t>
            </a:r>
          </a:p>
          <a:p>
            <a:r>
              <a:rPr lang="da-DK" dirty="0"/>
              <a:t>Ofte er den forbundet med de nordiske lande.</a:t>
            </a:r>
          </a:p>
          <a:p>
            <a:r>
              <a:rPr lang="da-DK" dirty="0"/>
              <a:t>Universalismen betyder, at ydelsen bliver givet uden behovsprøvning.</a:t>
            </a:r>
          </a:p>
          <a:p>
            <a:pPr lvl="1"/>
            <a:r>
              <a:rPr lang="da-DK" dirty="0"/>
              <a:t>Lige rettigheder, at alle borgere har adgang til de samme ydelser.</a:t>
            </a:r>
          </a:p>
          <a:p>
            <a:r>
              <a:rPr lang="da-DK" dirty="0"/>
              <a:t>Omfordeling, høje indkomster beskattes, fx for mere finansiere til fælles goder.</a:t>
            </a:r>
          </a:p>
          <a:p>
            <a:r>
              <a:rPr lang="da-DK" dirty="0"/>
              <a:t>Høj tillid, virker kun, hvis borgeren har tillid til systemets retfærdighed og </a:t>
            </a:r>
            <a:r>
              <a:rPr lang="da-DK"/>
              <a:t>effektivitet.</a:t>
            </a:r>
          </a:p>
          <a:p>
            <a:r>
              <a:rPr lang="da-DK"/>
              <a:t>Sociale </a:t>
            </a:r>
            <a:r>
              <a:rPr lang="da-DK" dirty="0"/>
              <a:t>ydelser: Uddannelse, sundhedsvæsen, børnepasning, pension, kontakthjælp, (SU i Danmarks tilfælde).</a:t>
            </a:r>
            <a:r>
              <a:rPr lang="da-DK" dirty="0">
                <a:effectLst/>
              </a:rPr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79214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3006</TotalTime>
  <Words>240</Words>
  <Application>Microsoft Macintosh PowerPoint</Application>
  <PresentationFormat>Widescreen</PresentationFormat>
  <Paragraphs>15</Paragraphs>
  <Slides>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Office-tema</vt:lpstr>
      <vt:lpstr>Velfærdsturisme</vt:lpstr>
      <vt:lpstr>Velfærdsturisme</vt:lpstr>
      <vt:lpstr>Den universelle velfærdsstat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Signe Nøhr (SN | SGY)</dc:creator>
  <cp:lastModifiedBy>Signe Nøhr (SN | SGY)</cp:lastModifiedBy>
  <cp:revision>1</cp:revision>
  <dcterms:created xsi:type="dcterms:W3CDTF">2026-04-27T08:51:38Z</dcterms:created>
  <dcterms:modified xsi:type="dcterms:W3CDTF">2026-04-29T10:58:26Z</dcterms:modified>
</cp:coreProperties>
</file>