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87A235-5988-E74E-9CBF-A6425CB8A44D}" v="244" dt="2026-04-27T07:49:24.372"/>
    <p1510:client id="{AB1EAA67-B743-41CE-B84F-C58C3FC41DC6}" v="1" dt="2026-04-27T07:31:42.937"/>
    <p1510:client id="{BC1B18AB-2155-E746-9235-2A81D3F81E9E}" v="327" dt="2026-04-27T07:50:41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ana Marie Schwerdtner (SGY8036 | SGY)" userId="21213cb2-4a0b-4860-ad6e-5c89727c67e6" providerId="ADAL" clId="{AB8FAC15-A3F6-4155-B3BE-22CEC94E5497}"/>
    <pc:docChg chg="modSld">
      <pc:chgData name="Luana Marie Schwerdtner (SGY8036 | SGY)" userId="21213cb2-4a0b-4860-ad6e-5c89727c67e6" providerId="ADAL" clId="{AB8FAC15-A3F6-4155-B3BE-22CEC94E5497}" dt="2026-04-27T07:31:42.936" v="0" actId="20577"/>
      <pc:docMkLst>
        <pc:docMk/>
      </pc:docMkLst>
      <pc:sldChg chg="modSp mod">
        <pc:chgData name="Luana Marie Schwerdtner (SGY8036 | SGY)" userId="21213cb2-4a0b-4860-ad6e-5c89727c67e6" providerId="ADAL" clId="{AB8FAC15-A3F6-4155-B3BE-22CEC94E5497}" dt="2026-04-27T07:31:42.936" v="0" actId="20577"/>
        <pc:sldMkLst>
          <pc:docMk/>
          <pc:sldMk cId="3329656850" sldId="256"/>
        </pc:sldMkLst>
        <pc:spChg chg="mod">
          <ac:chgData name="Luana Marie Schwerdtner (SGY8036 | SGY)" userId="21213cb2-4a0b-4860-ad6e-5c89727c67e6" providerId="ADAL" clId="{AB8FAC15-A3F6-4155-B3BE-22CEC94E5497}" dt="2026-04-27T07:31:42.936" v="0" actId="20577"/>
          <ac:spMkLst>
            <pc:docMk/>
            <pc:sldMk cId="3329656850" sldId="256"/>
            <ac:spMk id="3" creationId="{EACD5F58-A72F-605D-DF1E-8A2667BB88D0}"/>
          </ac:spMkLst>
        </pc:spChg>
      </pc:sldChg>
    </pc:docChg>
  </pc:docChgLst>
  <pc:docChgLst>
    <pc:chgData name="Vilma Rødkjær Christoffersen (SGY7612 | SGY)" userId="e82ef1b9-ddb6-4d4b-a60a-9e760d14ea19" providerId="ADAL" clId="{EC69B73C-CC9B-5219-AEA2-EAC4F3C45303}"/>
    <pc:docChg chg="custSel addSld modSld">
      <pc:chgData name="Vilma Rødkjær Christoffersen (SGY7612 | SGY)" userId="e82ef1b9-ddb6-4d4b-a60a-9e760d14ea19" providerId="ADAL" clId="{EC69B73C-CC9B-5219-AEA2-EAC4F3C45303}" dt="2026-04-27T07:49:24.372" v="289" actId="14100"/>
      <pc:docMkLst>
        <pc:docMk/>
      </pc:docMkLst>
      <pc:sldChg chg="modSp mod">
        <pc:chgData name="Vilma Rødkjær Christoffersen (SGY7612 | SGY)" userId="e82ef1b9-ddb6-4d4b-a60a-9e760d14ea19" providerId="ADAL" clId="{EC69B73C-CC9B-5219-AEA2-EAC4F3C45303}" dt="2026-04-27T07:31:02.749" v="42" actId="20577"/>
        <pc:sldMkLst>
          <pc:docMk/>
          <pc:sldMk cId="3329656850" sldId="256"/>
        </pc:sldMkLst>
        <pc:spChg chg="mod">
          <ac:chgData name="Vilma Rødkjær Christoffersen (SGY7612 | SGY)" userId="e82ef1b9-ddb6-4d4b-a60a-9e760d14ea19" providerId="ADAL" clId="{EC69B73C-CC9B-5219-AEA2-EAC4F3C45303}" dt="2026-04-27T07:31:02.749" v="42" actId="20577"/>
          <ac:spMkLst>
            <pc:docMk/>
            <pc:sldMk cId="3329656850" sldId="256"/>
            <ac:spMk id="3" creationId="{EACD5F58-A72F-605D-DF1E-8A2667BB88D0}"/>
          </ac:spMkLst>
        </pc:spChg>
      </pc:sldChg>
      <pc:sldChg chg="addSp modSp new mod">
        <pc:chgData name="Vilma Rødkjær Christoffersen (SGY7612 | SGY)" userId="e82ef1b9-ddb6-4d4b-a60a-9e760d14ea19" providerId="ADAL" clId="{EC69B73C-CC9B-5219-AEA2-EAC4F3C45303}" dt="2026-04-27T07:42:16.170" v="270" actId="1076"/>
        <pc:sldMkLst>
          <pc:docMk/>
          <pc:sldMk cId="1451355105" sldId="257"/>
        </pc:sldMkLst>
        <pc:spChg chg="mod">
          <ac:chgData name="Vilma Rødkjær Christoffersen (SGY7612 | SGY)" userId="e82ef1b9-ddb6-4d4b-a60a-9e760d14ea19" providerId="ADAL" clId="{EC69B73C-CC9B-5219-AEA2-EAC4F3C45303}" dt="2026-04-27T07:32:48.450" v="53" actId="20577"/>
          <ac:spMkLst>
            <pc:docMk/>
            <pc:sldMk cId="1451355105" sldId="257"/>
            <ac:spMk id="2" creationId="{5FAC54C9-1F24-9B3F-AFA2-782093EE4A72}"/>
          </ac:spMkLst>
        </pc:spChg>
        <pc:spChg chg="mod">
          <ac:chgData name="Vilma Rødkjær Christoffersen (SGY7612 | SGY)" userId="e82ef1b9-ddb6-4d4b-a60a-9e760d14ea19" providerId="ADAL" clId="{EC69B73C-CC9B-5219-AEA2-EAC4F3C45303}" dt="2026-04-27T07:42:12.374" v="269" actId="1076"/>
          <ac:spMkLst>
            <pc:docMk/>
            <pc:sldMk cId="1451355105" sldId="257"/>
            <ac:spMk id="3" creationId="{23D87552-8244-C9B4-3E4C-99BFEA224CE4}"/>
          </ac:spMkLst>
        </pc:spChg>
        <pc:picChg chg="add mod">
          <ac:chgData name="Vilma Rødkjær Christoffersen (SGY7612 | SGY)" userId="e82ef1b9-ddb6-4d4b-a60a-9e760d14ea19" providerId="ADAL" clId="{EC69B73C-CC9B-5219-AEA2-EAC4F3C45303}" dt="2026-04-27T07:42:16.170" v="270" actId="1076"/>
          <ac:picMkLst>
            <pc:docMk/>
            <pc:sldMk cId="1451355105" sldId="257"/>
            <ac:picMk id="1026" creationId="{6ADEAF4C-531A-3014-D83A-23CFBB031612}"/>
          </ac:picMkLst>
        </pc:picChg>
      </pc:sldChg>
      <pc:sldChg chg="addSp delSp modSp new mod">
        <pc:chgData name="Vilma Rødkjær Christoffersen (SGY7612 | SGY)" userId="e82ef1b9-ddb6-4d4b-a60a-9e760d14ea19" providerId="ADAL" clId="{EC69B73C-CC9B-5219-AEA2-EAC4F3C45303}" dt="2026-04-27T07:49:19.559" v="288" actId="1076"/>
        <pc:sldMkLst>
          <pc:docMk/>
          <pc:sldMk cId="1952171624" sldId="258"/>
        </pc:sldMkLst>
        <pc:spChg chg="mod">
          <ac:chgData name="Vilma Rødkjær Christoffersen (SGY7612 | SGY)" userId="e82ef1b9-ddb6-4d4b-a60a-9e760d14ea19" providerId="ADAL" clId="{EC69B73C-CC9B-5219-AEA2-EAC4F3C45303}" dt="2026-04-27T07:32:56.924" v="67" actId="20577"/>
          <ac:spMkLst>
            <pc:docMk/>
            <pc:sldMk cId="1952171624" sldId="258"/>
            <ac:spMk id="2" creationId="{8F3A09AA-D5BC-A8A9-8354-AAD10F6F84D7}"/>
          </ac:spMkLst>
        </pc:spChg>
        <pc:picChg chg="add del mod">
          <ac:chgData name="Vilma Rødkjær Christoffersen (SGY7612 | SGY)" userId="e82ef1b9-ddb6-4d4b-a60a-9e760d14ea19" providerId="ADAL" clId="{EC69B73C-CC9B-5219-AEA2-EAC4F3C45303}" dt="2026-04-27T07:48:26.163" v="275" actId="478"/>
          <ac:picMkLst>
            <pc:docMk/>
            <pc:sldMk cId="1952171624" sldId="258"/>
            <ac:picMk id="2050" creationId="{E1A7B352-D9F4-7BF0-240D-926F68D67ECF}"/>
          </ac:picMkLst>
        </pc:picChg>
        <pc:picChg chg="add mod">
          <ac:chgData name="Vilma Rødkjær Christoffersen (SGY7612 | SGY)" userId="e82ef1b9-ddb6-4d4b-a60a-9e760d14ea19" providerId="ADAL" clId="{EC69B73C-CC9B-5219-AEA2-EAC4F3C45303}" dt="2026-04-27T07:49:19.559" v="288" actId="1076"/>
          <ac:picMkLst>
            <pc:docMk/>
            <pc:sldMk cId="1952171624" sldId="258"/>
            <ac:picMk id="2052" creationId="{F4DF78B2-AA4D-1176-AB75-2056063B4AA6}"/>
          </ac:picMkLst>
        </pc:picChg>
      </pc:sldChg>
      <pc:sldChg chg="addSp modSp new mod">
        <pc:chgData name="Vilma Rødkjær Christoffersen (SGY7612 | SGY)" userId="e82ef1b9-ddb6-4d4b-a60a-9e760d14ea19" providerId="ADAL" clId="{EC69B73C-CC9B-5219-AEA2-EAC4F3C45303}" dt="2026-04-27T07:49:24.372" v="289" actId="14100"/>
        <pc:sldMkLst>
          <pc:docMk/>
          <pc:sldMk cId="3171152192" sldId="259"/>
        </pc:sldMkLst>
        <pc:spChg chg="mod">
          <ac:chgData name="Vilma Rødkjær Christoffersen (SGY7612 | SGY)" userId="e82ef1b9-ddb6-4d4b-a60a-9e760d14ea19" providerId="ADAL" clId="{EC69B73C-CC9B-5219-AEA2-EAC4F3C45303}" dt="2026-04-27T07:33:01.506" v="80" actId="20577"/>
          <ac:spMkLst>
            <pc:docMk/>
            <pc:sldMk cId="3171152192" sldId="259"/>
            <ac:spMk id="2" creationId="{CFDCFF7C-E584-B6BA-1202-029830D89B72}"/>
          </ac:spMkLst>
        </pc:spChg>
        <pc:picChg chg="add mod">
          <ac:chgData name="Vilma Rødkjær Christoffersen (SGY7612 | SGY)" userId="e82ef1b9-ddb6-4d4b-a60a-9e760d14ea19" providerId="ADAL" clId="{EC69B73C-CC9B-5219-AEA2-EAC4F3C45303}" dt="2026-04-27T07:49:24.372" v="289" actId="14100"/>
          <ac:picMkLst>
            <pc:docMk/>
            <pc:sldMk cId="3171152192" sldId="259"/>
            <ac:picMk id="4" creationId="{5EF80529-F5BA-7AE2-B0CB-DB0757265A39}"/>
          </ac:picMkLst>
        </pc:picChg>
      </pc:sldChg>
    </pc:docChg>
  </pc:docChgLst>
  <pc:docChgLst>
    <pc:chgData name="Freja Dahl Kirch (SGY7565 | SGY)" userId="34c5861d-50e8-4a3e-a53d-4f18608aa275" providerId="ADAL" clId="{C8FE6333-0FA3-5D94-A285-DFE390F66CF9}"/>
    <pc:docChg chg="custSel modSld">
      <pc:chgData name="Freja Dahl Kirch (SGY7565 | SGY)" userId="34c5861d-50e8-4a3e-a53d-4f18608aa275" providerId="ADAL" clId="{C8FE6333-0FA3-5D94-A285-DFE390F66CF9}" dt="2026-04-27T07:50:41.385" v="326"/>
      <pc:docMkLst>
        <pc:docMk/>
      </pc:docMkLst>
      <pc:sldChg chg="modSp mod">
        <pc:chgData name="Freja Dahl Kirch (SGY7565 | SGY)" userId="34c5861d-50e8-4a3e-a53d-4f18608aa275" providerId="ADAL" clId="{C8FE6333-0FA3-5D94-A285-DFE390F66CF9}" dt="2026-04-27T07:41:12.559" v="76" actId="20577"/>
        <pc:sldMkLst>
          <pc:docMk/>
          <pc:sldMk cId="1451355105" sldId="257"/>
        </pc:sldMkLst>
        <pc:spChg chg="mod">
          <ac:chgData name="Freja Dahl Kirch (SGY7565 | SGY)" userId="34c5861d-50e8-4a3e-a53d-4f18608aa275" providerId="ADAL" clId="{C8FE6333-0FA3-5D94-A285-DFE390F66CF9}" dt="2026-04-27T07:41:12.559" v="76" actId="20577"/>
          <ac:spMkLst>
            <pc:docMk/>
            <pc:sldMk cId="1451355105" sldId="257"/>
            <ac:spMk id="3" creationId="{23D87552-8244-C9B4-3E4C-99BFEA224CE4}"/>
          </ac:spMkLst>
        </pc:spChg>
      </pc:sldChg>
      <pc:sldChg chg="modSp mod">
        <pc:chgData name="Freja Dahl Kirch (SGY7565 | SGY)" userId="34c5861d-50e8-4a3e-a53d-4f18608aa275" providerId="ADAL" clId="{C8FE6333-0FA3-5D94-A285-DFE390F66CF9}" dt="2026-04-27T07:48:03.116" v="291" actId="20577"/>
        <pc:sldMkLst>
          <pc:docMk/>
          <pc:sldMk cId="1952171624" sldId="258"/>
        </pc:sldMkLst>
        <pc:spChg chg="mod">
          <ac:chgData name="Freja Dahl Kirch (SGY7565 | SGY)" userId="34c5861d-50e8-4a3e-a53d-4f18608aa275" providerId="ADAL" clId="{C8FE6333-0FA3-5D94-A285-DFE390F66CF9}" dt="2026-04-27T07:48:03.116" v="291" actId="20577"/>
          <ac:spMkLst>
            <pc:docMk/>
            <pc:sldMk cId="1952171624" sldId="258"/>
            <ac:spMk id="3" creationId="{FEF02717-FEF4-7116-35A2-E2A7C3770590}"/>
          </ac:spMkLst>
        </pc:spChg>
      </pc:sldChg>
      <pc:sldChg chg="addSp delSp modSp mod">
        <pc:chgData name="Freja Dahl Kirch (SGY7565 | SGY)" userId="34c5861d-50e8-4a3e-a53d-4f18608aa275" providerId="ADAL" clId="{C8FE6333-0FA3-5D94-A285-DFE390F66CF9}" dt="2026-04-27T07:50:41.385" v="326"/>
        <pc:sldMkLst>
          <pc:docMk/>
          <pc:sldMk cId="3171152192" sldId="259"/>
        </pc:sldMkLst>
        <pc:spChg chg="mod">
          <ac:chgData name="Freja Dahl Kirch (SGY7565 | SGY)" userId="34c5861d-50e8-4a3e-a53d-4f18608aa275" providerId="ADAL" clId="{C8FE6333-0FA3-5D94-A285-DFE390F66CF9}" dt="2026-04-27T07:49:40.941" v="324" actId="20577"/>
          <ac:spMkLst>
            <pc:docMk/>
            <pc:sldMk cId="3171152192" sldId="259"/>
            <ac:spMk id="3" creationId="{014FC33D-A438-1378-7BE9-C2976AC34673}"/>
          </ac:spMkLst>
        </pc:spChg>
        <pc:spChg chg="add del mod">
          <ac:chgData name="Freja Dahl Kirch (SGY7565 | SGY)" userId="34c5861d-50e8-4a3e-a53d-4f18608aa275" providerId="ADAL" clId="{C8FE6333-0FA3-5D94-A285-DFE390F66CF9}" dt="2026-04-27T07:50:41.385" v="326"/>
          <ac:spMkLst>
            <pc:docMk/>
            <pc:sldMk cId="3171152192" sldId="259"/>
            <ac:spMk id="5" creationId="{CE79CAED-5C7B-E8F2-135B-1D8D1DCE0D20}"/>
          </ac:spMkLst>
        </pc:spChg>
        <pc:picChg chg="add del">
          <ac:chgData name="Freja Dahl Kirch (SGY7565 | SGY)" userId="34c5861d-50e8-4a3e-a53d-4f18608aa275" providerId="ADAL" clId="{C8FE6333-0FA3-5D94-A285-DFE390F66CF9}" dt="2026-04-27T07:47:07.297" v="229" actId="478"/>
          <ac:picMkLst>
            <pc:docMk/>
            <pc:sldMk cId="3171152192" sldId="259"/>
            <ac:picMk id="4" creationId="{EB9B7029-F6B3-4FA0-85B8-B603486A837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8EBCF-A704-A143-8BD6-876EB3B60553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835CB-36C8-3A41-8F77-8078A13AD9B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8423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C835CB-36C8-3A41-8F77-8078A13AD9B1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490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D125A1-34C0-1E8D-4CAD-A687F1A87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2378FDE-5B16-63DB-A6D1-ED57B0E1F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71DA54-C6A7-7527-12C5-D6149B163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2B4667-F5A4-681D-B40A-130433D86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917E89D-403E-C9D4-9F0C-5F17C8B3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9378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AA2BE-592B-557E-5164-9F21FAC9E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1CFE307-15F8-B06D-FF00-C5F810F9F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A035B7B-0AD8-4B4C-197C-7E78B28B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276C545-D8F0-A740-0239-95557A570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BC05154-2435-0B04-3925-BAF1BB6B3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144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C5F18B74-EE62-3FBE-88C5-72C3BFEC7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626888A-6B89-B00E-E3E1-49D318F63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D49918-BB53-A57E-BA25-EFAB7A4A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FE20D2D-6A71-E703-41FF-30F21D330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8BBE095-0A28-0AF0-3845-943448A2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076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5CEB3-ECF1-07A2-BAEE-AD92A4953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A45533B-EAAF-93C2-864F-B328363B7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61E24F-C3F7-06D5-97D4-A708883B2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91443F4-D882-3058-3224-0B392D827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E7B3B3-8B35-3AAE-A0B9-C4952CF66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381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C0A9B3-DC5A-C222-FD02-D7B6CBEA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FEB69E-3396-9684-A5FF-F661C800C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B10C40-1822-A162-F2D5-8CA411338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0CE2F26-EF64-E6C3-465B-C4B6724F0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2C6797B-B498-3BD3-E8EE-BAE94A58A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813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A1F3D-CB2B-5934-4CC4-85E479E81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1CB268-7DD2-5748-16B1-7FEA13D3C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C66E4C4-475B-DA17-3BC5-D3D080634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DCCFE50-0636-9B50-7452-70B2B9D7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7EC5DE8-E05C-78B7-BB56-D58DBD30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2AA725D-9E35-1D02-0741-C33382431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2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C513F-B46E-084D-3493-A5EFA2EDA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3BA878E-57C6-D843-E04C-B026A7D6B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DC3C91F-9476-8702-7C22-9AA5F1935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E45367E-EBC6-6254-EB8D-2428E6F3F0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AA91115-8898-F324-B3BF-55AEFB507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6BAF437-1EC1-F1F2-FAA2-5747C787A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A1DDC87-9E38-29A7-8724-748A9C5F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3CBFB36-7DED-A6A7-E8D5-3F9338595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871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C7BAD6-CE12-8020-B7FA-C897F59B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C15B4DF-F8BF-A853-A098-3E65198FA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5F1C049-4DE1-37AD-C5C2-84DFD1613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3A44DAB-1A8B-B488-27E3-B67C57C9B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844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88BEF8D-F55D-AAE4-5296-D630995A8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47E4E8D-7B7E-2EF8-AE8F-A0C6A338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132EA3D-664D-C7C3-046E-BD371F01C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8816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023B0-0FF4-2468-0C21-9F2FA4896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663ED5A-A013-42A4-B8FB-6FBDE461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B9638C6-8B78-7AF1-E4EC-85DD0B20E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19AF594-C793-9AA5-3873-B2922747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0FAA163-261E-C18D-19CE-4CA2ED359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49B3D0E-346D-390D-5224-914D0F615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09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1128AD-3E51-E920-90D4-B2A080606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04A2ECA2-169A-328C-559B-50B2352E4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8C6277F-8FB2-5063-2281-35D2E7577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DDB58C2-01A2-F494-AB95-1E8FAB08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321D8FB-5F26-6F1F-3A61-09227EB45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E99EA98-DF21-07EC-9ADA-989F6299E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51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4210D8B-BB0B-EBA3-CF23-FB83D3B9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E8073F0-EB05-5ABB-4B5D-A6DC0D8ED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5B13E1F-B5E7-1D98-6A7B-EE7EF7EE3B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A2A6EA-6A26-7A42-94BF-4E72B7DE00CB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63BFEE0-460D-6467-8C44-821E034E2D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F4E490A-E535-B5F3-2749-CB661468D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9B2BE2-1117-ED46-BB28-3CC23971FC4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623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0A955-3D12-9C10-FE9F-5D3A7197C3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Den danske model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ACD5F58-A72F-605D-DF1E-8A2667BB88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/>
              <a:t>Freja, Luana, og Vilma</a:t>
            </a:r>
          </a:p>
        </p:txBody>
      </p:sp>
    </p:spTree>
    <p:extLst>
      <p:ext uri="{BB962C8B-B14F-4D97-AF65-F5344CB8AC3E}">
        <p14:creationId xmlns:p14="http://schemas.microsoft.com/office/powerpoint/2010/main" val="3329656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C54C9-1F24-9B3F-AFA2-782093EE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Staten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D87552-8244-C9B4-3E4C-99BFEA224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42" y="1651050"/>
            <a:ext cx="10515600" cy="4351338"/>
          </a:xfrm>
        </p:spPr>
        <p:txBody>
          <a:bodyPr/>
          <a:lstStyle/>
          <a:p>
            <a:r>
              <a:rPr lang="da-DK"/>
              <a:t>Minimal indflydelse</a:t>
            </a:r>
          </a:p>
          <a:p>
            <a:pPr lvl="1"/>
            <a:r>
              <a:rPr lang="da-DK"/>
              <a:t> undgå konflikt og stramme skarpe regler</a:t>
            </a:r>
          </a:p>
          <a:p>
            <a:endParaRPr lang="da-DK"/>
          </a:p>
          <a:p>
            <a:pPr lvl="1"/>
            <a:endParaRPr lang="da-DK"/>
          </a:p>
        </p:txBody>
      </p:sp>
      <p:pic>
        <p:nvPicPr>
          <p:cNvPr id="1026" name="Picture 2" descr="Her virkede &quot;Den danske model&quot; | Danske Bioanalytikere - dbio">
            <a:extLst>
              <a:ext uri="{FF2B5EF4-FFF2-40B4-BE49-F238E27FC236}">
                <a16:creationId xmlns:a16="http://schemas.microsoft.com/office/drawing/2014/main" id="{6ADEAF4C-531A-3014-D83A-23CFBB031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709" y="2847439"/>
            <a:ext cx="4233233" cy="337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35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3A09AA-D5BC-A8A9-8354-AAD10F6F8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Arbejdsgivere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F02717-FEF4-7116-35A2-E2A7C3770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Bredere eller mere fleksibilitet for de individuelle</a:t>
            </a:r>
          </a:p>
          <a:p>
            <a:r>
              <a:rPr lang="da-DK"/>
              <a:t>Bedre forhandlingsmæssigt</a:t>
            </a:r>
          </a:p>
          <a:p>
            <a:r>
              <a:rPr lang="da-DK"/>
              <a:t>Partene løser selv konflikterne</a:t>
            </a:r>
          </a:p>
          <a:p>
            <a:endParaRPr lang="da-DK"/>
          </a:p>
          <a:p>
            <a:endParaRPr lang="da-DK"/>
          </a:p>
        </p:txBody>
      </p:sp>
      <p:pic>
        <p:nvPicPr>
          <p:cNvPr id="2052" name="Picture 4" descr="405,499 Business Man Body Royalty-Free Images, Stock Photos &amp; Pictures |  Shutterstock">
            <a:extLst>
              <a:ext uri="{FF2B5EF4-FFF2-40B4-BE49-F238E27FC236}">
                <a16:creationId xmlns:a16="http://schemas.microsoft.com/office/drawing/2014/main" id="{F4DF78B2-AA4D-1176-AB75-2056063B4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06" y="2281580"/>
            <a:ext cx="4403188" cy="440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17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CFF7C-E584-B6BA-1202-029830D89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Lønmodtagere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4FC33D-A438-1378-7BE9-C2976AC34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/>
              <a:t>Mulighed for bedre arbejdsvilkår</a:t>
            </a:r>
          </a:p>
          <a:p>
            <a:pPr lvl="1"/>
            <a:r>
              <a:rPr lang="da-DK" err="1"/>
              <a:t>Flexecurity</a:t>
            </a:r>
            <a:r>
              <a:rPr lang="da-DK"/>
              <a:t>, velfærdsydelser</a:t>
            </a:r>
          </a:p>
        </p:txBody>
      </p:sp>
      <p:pic>
        <p:nvPicPr>
          <p:cNvPr id="4" name="Picture 2" descr="Happy jumping young woman stock image. Image of energy - 17051269">
            <a:extLst>
              <a:ext uri="{FF2B5EF4-FFF2-40B4-BE49-F238E27FC236}">
                <a16:creationId xmlns:a16="http://schemas.microsoft.com/office/drawing/2014/main" id="{5EF80529-F5BA-7AE2-B0CB-DB0757265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7569" y="1009992"/>
            <a:ext cx="3655255" cy="548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152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Macintosh PowerPoint</Application>
  <PresentationFormat>Widescreen</PresentationFormat>
  <Paragraphs>13</Paragraphs>
  <Slides>4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Office-tema</vt:lpstr>
      <vt:lpstr>Den danske model</vt:lpstr>
      <vt:lpstr>Staten</vt:lpstr>
      <vt:lpstr>Arbejdsgivere</vt:lpstr>
      <vt:lpstr>Lønmodtagere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Vilma Rødkjær Christoffersen (SGY7612 | SGY)</dc:creator>
  <cp:lastModifiedBy>Vilma Rødkjær Christoffersen (SGY7612 | SGY)</cp:lastModifiedBy>
  <cp:revision>1</cp:revision>
  <dcterms:created xsi:type="dcterms:W3CDTF">2026-04-27T07:29:59Z</dcterms:created>
  <dcterms:modified xsi:type="dcterms:W3CDTF">2026-04-27T07:51:13Z</dcterms:modified>
</cp:coreProperties>
</file>