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9" r:id="rId4"/>
    <p:sldId id="258" r:id="rId5"/>
    <p:sldId id="260" r:id="rId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60DF2D-1B10-42D1-8C6A-643E767A508B}" v="1045" dt="2026-04-27T07:53:32.842"/>
    <p1510:client id="{FD50F937-5C58-6241-9B08-528EF26C95B6}" v="1237" dt="2026-04-27T07:55:03.105"/>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2"/>
    <p:restoredTop sz="88707"/>
  </p:normalViewPr>
  <p:slideViewPr>
    <p:cSldViewPr snapToGrid="0">
      <p:cViewPr varScale="1">
        <p:scale>
          <a:sx n="113" d="100"/>
          <a:sy n="113" d="100"/>
        </p:scale>
        <p:origin x="3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ja Djørup Kristensen (SGY7485 | SGY)" userId="dd197d85-240f-4743-bd7f-57b22c5e0895" providerId="ADAL" clId="{2846EB97-DF07-4FBE-974F-A62576BC6030}"/>
    <pc:docChg chg="undo custSel addSld modSld">
      <pc:chgData name="Natasja Djørup Kristensen (SGY7485 | SGY)" userId="dd197d85-240f-4743-bd7f-57b22c5e0895" providerId="ADAL" clId="{2846EB97-DF07-4FBE-974F-A62576BC6030}" dt="2026-04-27T07:53:32.842" v="1043" actId="20577"/>
      <pc:docMkLst>
        <pc:docMk/>
      </pc:docMkLst>
      <pc:sldChg chg="modSp mod">
        <pc:chgData name="Natasja Djørup Kristensen (SGY7485 | SGY)" userId="dd197d85-240f-4743-bd7f-57b22c5e0895" providerId="ADAL" clId="{2846EB97-DF07-4FBE-974F-A62576BC6030}" dt="2026-04-27T07:53:32.842" v="1043" actId="20577"/>
        <pc:sldMkLst>
          <pc:docMk/>
          <pc:sldMk cId="1803221754" sldId="256"/>
        </pc:sldMkLst>
        <pc:spChg chg="mod">
          <ac:chgData name="Natasja Djørup Kristensen (SGY7485 | SGY)" userId="dd197d85-240f-4743-bd7f-57b22c5e0895" providerId="ADAL" clId="{2846EB97-DF07-4FBE-974F-A62576BC6030}" dt="2026-04-27T07:53:32.842" v="1043" actId="20577"/>
          <ac:spMkLst>
            <pc:docMk/>
            <pc:sldMk cId="1803221754" sldId="256"/>
            <ac:spMk id="2" creationId="{A4DBBA98-B2CF-3933-F523-6BF2E6A2B0E7}"/>
          </ac:spMkLst>
        </pc:spChg>
      </pc:sldChg>
      <pc:sldChg chg="addSp modSp new mod">
        <pc:chgData name="Natasja Djørup Kristensen (SGY7485 | SGY)" userId="dd197d85-240f-4743-bd7f-57b22c5e0895" providerId="ADAL" clId="{2846EB97-DF07-4FBE-974F-A62576BC6030}" dt="2026-04-27T07:41:30.904" v="499" actId="313"/>
        <pc:sldMkLst>
          <pc:docMk/>
          <pc:sldMk cId="1033864273" sldId="257"/>
        </pc:sldMkLst>
        <pc:spChg chg="mod">
          <ac:chgData name="Natasja Djørup Kristensen (SGY7485 | SGY)" userId="dd197d85-240f-4743-bd7f-57b22c5e0895" providerId="ADAL" clId="{2846EB97-DF07-4FBE-974F-A62576BC6030}" dt="2026-04-27T07:41:30.904" v="499" actId="313"/>
          <ac:spMkLst>
            <pc:docMk/>
            <pc:sldMk cId="1033864273" sldId="257"/>
            <ac:spMk id="2" creationId="{AF5AFEE9-17E2-35F4-07B1-86A216ED52B3}"/>
          </ac:spMkLst>
        </pc:spChg>
        <pc:spChg chg="mod">
          <ac:chgData name="Natasja Djørup Kristensen (SGY7485 | SGY)" userId="dd197d85-240f-4743-bd7f-57b22c5e0895" providerId="ADAL" clId="{2846EB97-DF07-4FBE-974F-A62576BC6030}" dt="2026-04-27T07:38:55.443" v="426" actId="20577"/>
          <ac:spMkLst>
            <pc:docMk/>
            <pc:sldMk cId="1033864273" sldId="257"/>
            <ac:spMk id="3" creationId="{1D6B86B6-2031-239C-A62E-E55B2BB52AFC}"/>
          </ac:spMkLst>
        </pc:spChg>
        <pc:spChg chg="add mod">
          <ac:chgData name="Natasja Djørup Kristensen (SGY7485 | SGY)" userId="dd197d85-240f-4743-bd7f-57b22c5e0895" providerId="ADAL" clId="{2846EB97-DF07-4FBE-974F-A62576BC6030}" dt="2026-04-27T07:40:23.823" v="498" actId="20577"/>
          <ac:spMkLst>
            <pc:docMk/>
            <pc:sldMk cId="1033864273" sldId="257"/>
            <ac:spMk id="4" creationId="{8B62BCF9-7269-AD95-16D6-AF4A857CA6F5}"/>
          </ac:spMkLst>
        </pc:spChg>
      </pc:sldChg>
      <pc:sldChg chg="addSp delSp modSp new mod">
        <pc:chgData name="Natasja Djørup Kristensen (SGY7485 | SGY)" userId="dd197d85-240f-4743-bd7f-57b22c5e0895" providerId="ADAL" clId="{2846EB97-DF07-4FBE-974F-A62576BC6030}" dt="2026-04-27T07:50:44.217" v="1015" actId="20577"/>
        <pc:sldMkLst>
          <pc:docMk/>
          <pc:sldMk cId="1386438740" sldId="259"/>
        </pc:sldMkLst>
        <pc:spChg chg="mod">
          <ac:chgData name="Natasja Djørup Kristensen (SGY7485 | SGY)" userId="dd197d85-240f-4743-bd7f-57b22c5e0895" providerId="ADAL" clId="{2846EB97-DF07-4FBE-974F-A62576BC6030}" dt="2026-04-27T07:43:00.862" v="595" actId="20577"/>
          <ac:spMkLst>
            <pc:docMk/>
            <pc:sldMk cId="1386438740" sldId="259"/>
            <ac:spMk id="2" creationId="{1BDADA41-B528-D786-7F82-A3929AAA30FA}"/>
          </ac:spMkLst>
        </pc:spChg>
        <pc:spChg chg="del">
          <ac:chgData name="Natasja Djørup Kristensen (SGY7485 | SGY)" userId="dd197d85-240f-4743-bd7f-57b22c5e0895" providerId="ADAL" clId="{2846EB97-DF07-4FBE-974F-A62576BC6030}" dt="2026-04-27T07:42:42.075" v="545" actId="3680"/>
          <ac:spMkLst>
            <pc:docMk/>
            <pc:sldMk cId="1386438740" sldId="259"/>
            <ac:spMk id="3" creationId="{B5FF5A1E-64C4-D40F-6C50-67FAB1C0BAA9}"/>
          </ac:spMkLst>
        </pc:spChg>
        <pc:graphicFrameChg chg="add mod ord modGraphic">
          <ac:chgData name="Natasja Djørup Kristensen (SGY7485 | SGY)" userId="dd197d85-240f-4743-bd7f-57b22c5e0895" providerId="ADAL" clId="{2846EB97-DF07-4FBE-974F-A62576BC6030}" dt="2026-04-27T07:50:44.217" v="1015" actId="20577"/>
          <ac:graphicFrameMkLst>
            <pc:docMk/>
            <pc:sldMk cId="1386438740" sldId="259"/>
            <ac:graphicFrameMk id="4" creationId="{D64D5E5A-BC9B-4C2B-B4E0-7425F33747B8}"/>
          </ac:graphicFrameMkLst>
        </pc:graphicFrameChg>
      </pc:sldChg>
    </pc:docChg>
  </pc:docChgLst>
  <pc:docChgLst>
    <pc:chgData name="Nikolaj Kjærgaard Hansen (SGY7595 | SGY)" userId="f8a2ddb6-4917-4939-b78f-1d74f08affd0" providerId="ADAL" clId="{53A1D13B-A49E-509C-AF07-15BCB13E2DD5}"/>
    <pc:docChg chg="custSel addSld modSld sldOrd">
      <pc:chgData name="Nikolaj Kjærgaard Hansen (SGY7595 | SGY)" userId="f8a2ddb6-4917-4939-b78f-1d74f08affd0" providerId="ADAL" clId="{53A1D13B-A49E-509C-AF07-15BCB13E2DD5}" dt="2026-04-27T07:55:03.105" v="1237" actId="20577"/>
      <pc:docMkLst>
        <pc:docMk/>
      </pc:docMkLst>
      <pc:sldChg chg="modSp new mod modNotesTx">
        <pc:chgData name="Nikolaj Kjærgaard Hansen (SGY7595 | SGY)" userId="f8a2ddb6-4917-4939-b78f-1d74f08affd0" providerId="ADAL" clId="{53A1D13B-A49E-509C-AF07-15BCB13E2DD5}" dt="2026-04-27T07:55:03.105" v="1237" actId="20577"/>
        <pc:sldMkLst>
          <pc:docMk/>
          <pc:sldMk cId="2596214030" sldId="258"/>
        </pc:sldMkLst>
        <pc:spChg chg="mod">
          <ac:chgData name="Nikolaj Kjærgaard Hansen (SGY7595 | SGY)" userId="f8a2ddb6-4917-4939-b78f-1d74f08affd0" providerId="ADAL" clId="{53A1D13B-A49E-509C-AF07-15BCB13E2DD5}" dt="2026-04-27T07:34:55.543" v="12" actId="20577"/>
          <ac:spMkLst>
            <pc:docMk/>
            <pc:sldMk cId="2596214030" sldId="258"/>
            <ac:spMk id="2" creationId="{F1D0EE49-7ACD-4097-A0AB-3BDCAE95D562}"/>
          </ac:spMkLst>
        </pc:spChg>
        <pc:spChg chg="mod">
          <ac:chgData name="Nikolaj Kjærgaard Hansen (SGY7595 | SGY)" userId="f8a2ddb6-4917-4939-b78f-1d74f08affd0" providerId="ADAL" clId="{53A1D13B-A49E-509C-AF07-15BCB13E2DD5}" dt="2026-04-27T07:45:37.554" v="523" actId="20577"/>
          <ac:spMkLst>
            <pc:docMk/>
            <pc:sldMk cId="2596214030" sldId="258"/>
            <ac:spMk id="3" creationId="{2D3CCA99-1D8E-4E3F-E2F8-52B8855C1FCE}"/>
          </ac:spMkLst>
        </pc:spChg>
      </pc:sldChg>
      <pc:sldChg chg="ord">
        <pc:chgData name="Nikolaj Kjærgaard Hansen (SGY7595 | SGY)" userId="f8a2ddb6-4917-4939-b78f-1d74f08affd0" providerId="ADAL" clId="{53A1D13B-A49E-509C-AF07-15BCB13E2DD5}" dt="2026-04-27T07:47:04.609" v="525" actId="20578"/>
        <pc:sldMkLst>
          <pc:docMk/>
          <pc:sldMk cId="1386438740" sldId="259"/>
        </pc:sldMkLst>
      </pc:sldChg>
      <pc:sldChg chg="modSp new mod modNotesTx">
        <pc:chgData name="Nikolaj Kjærgaard Hansen (SGY7595 | SGY)" userId="f8a2ddb6-4917-4939-b78f-1d74f08affd0" providerId="ADAL" clId="{53A1D13B-A49E-509C-AF07-15BCB13E2DD5}" dt="2026-04-27T07:52:49.261" v="1235" actId="20577"/>
        <pc:sldMkLst>
          <pc:docMk/>
          <pc:sldMk cId="2283345501" sldId="260"/>
        </pc:sldMkLst>
        <pc:spChg chg="mod">
          <ac:chgData name="Nikolaj Kjærgaard Hansen (SGY7595 | SGY)" userId="f8a2ddb6-4917-4939-b78f-1d74f08affd0" providerId="ADAL" clId="{53A1D13B-A49E-509C-AF07-15BCB13E2DD5}" dt="2026-04-27T07:47:26.134" v="577" actId="20577"/>
          <ac:spMkLst>
            <pc:docMk/>
            <pc:sldMk cId="2283345501" sldId="260"/>
            <ac:spMk id="2" creationId="{74141C7A-CD75-7882-D875-F4631D33FDA3}"/>
          </ac:spMkLst>
        </pc:spChg>
        <pc:spChg chg="mod">
          <ac:chgData name="Nikolaj Kjærgaard Hansen (SGY7595 | SGY)" userId="f8a2ddb6-4917-4939-b78f-1d74f08affd0" providerId="ADAL" clId="{53A1D13B-A49E-509C-AF07-15BCB13E2DD5}" dt="2026-04-27T07:50:02.605" v="849" actId="20577"/>
          <ac:spMkLst>
            <pc:docMk/>
            <pc:sldMk cId="2283345501" sldId="260"/>
            <ac:spMk id="3" creationId="{060EFCFE-B2F9-35B1-7B46-04AD47A67EB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F125E4-928C-3F47-B21B-B3339801B374}" type="datetimeFigureOut">
              <a:rPr lang="da-DK" smtClean="0"/>
              <a:t>27.04.2026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5E0D6-3962-F94D-84D4-4B6990D54904}" type="slidenum">
              <a:rPr lang="da-DK" smtClean="0"/>
              <a:t>‹nr.›</a:t>
            </a:fld>
            <a:endParaRPr lang="da-DK"/>
          </a:p>
        </p:txBody>
      </p:sp>
    </p:spTree>
    <p:extLst>
      <p:ext uri="{BB962C8B-B14F-4D97-AF65-F5344CB8AC3E}">
        <p14:creationId xmlns:p14="http://schemas.microsoft.com/office/powerpoint/2010/main" val="664053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6C5E0D6-3962-F94D-84D4-4B6990D54904}" type="slidenum">
              <a:rPr lang="da-DK" smtClean="0"/>
              <a:t>3</a:t>
            </a:fld>
            <a:endParaRPr lang="da-DK"/>
          </a:p>
        </p:txBody>
      </p:sp>
    </p:spTree>
    <p:extLst>
      <p:ext uri="{BB962C8B-B14F-4D97-AF65-F5344CB8AC3E}">
        <p14:creationId xmlns:p14="http://schemas.microsoft.com/office/powerpoint/2010/main" val="2990504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En forretningsstrategi, hvor….</a:t>
            </a:r>
          </a:p>
          <a:p>
            <a:r>
              <a:rPr lang="da-DK" dirty="0"/>
              <a:t>Man gør det typisk for at få en øget kontrol over fx arbejdsprocesser og kvalitet og at få en bedre mulighed for at </a:t>
            </a:r>
            <a:r>
              <a:rPr lang="da-DK"/>
              <a:t>tilpasse produktion </a:t>
            </a:r>
            <a:r>
              <a:rPr lang="da-DK" dirty="0"/>
              <a:t>og sikre fortrolige informationer.</a:t>
            </a:r>
          </a:p>
          <a:p>
            <a:endParaRPr lang="da-DK" dirty="0"/>
          </a:p>
        </p:txBody>
      </p:sp>
      <p:sp>
        <p:nvSpPr>
          <p:cNvPr id="4" name="Pladsholder til slidenummer 3"/>
          <p:cNvSpPr>
            <a:spLocks noGrp="1"/>
          </p:cNvSpPr>
          <p:nvPr>
            <p:ph type="sldNum" sz="quarter" idx="5"/>
          </p:nvPr>
        </p:nvSpPr>
        <p:spPr/>
        <p:txBody>
          <a:bodyPr/>
          <a:lstStyle/>
          <a:p>
            <a:fld id="{96C5E0D6-3962-F94D-84D4-4B6990D54904}" type="slidenum">
              <a:rPr lang="da-DK" smtClean="0"/>
              <a:t>4</a:t>
            </a:fld>
            <a:endParaRPr lang="da-DK"/>
          </a:p>
        </p:txBody>
      </p:sp>
    </p:spTree>
    <p:extLst>
      <p:ext uri="{BB962C8B-B14F-4D97-AF65-F5344CB8AC3E}">
        <p14:creationId xmlns:p14="http://schemas.microsoft.com/office/powerpoint/2010/main" val="3483583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Virksomheder har i højere grad mulighed for at flytte tilbage til Danmark, da de måske kan nøjes med fx halvdelen af det antal ansatte de havde før, hvor resten bliver erstattet af robotter og kunstig intelligens.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Det bliver mere attraktivt for virksomheder at flytte tilbage til Danmark, da en del af medarbejderne kan erstattes af robotter, hvilket medfører at det så kan betale sig at have danske medarbejdere, der på trods af at de kræver en højere løn, så har vi en højere arbejdsmoral og større fokus på kvalitet.</a:t>
            </a:r>
          </a:p>
          <a:p>
            <a:endParaRPr lang="da-DK" dirty="0"/>
          </a:p>
        </p:txBody>
      </p:sp>
      <p:sp>
        <p:nvSpPr>
          <p:cNvPr id="4" name="Pladsholder til slidenummer 3"/>
          <p:cNvSpPr>
            <a:spLocks noGrp="1"/>
          </p:cNvSpPr>
          <p:nvPr>
            <p:ph type="sldNum" sz="quarter" idx="5"/>
          </p:nvPr>
        </p:nvSpPr>
        <p:spPr/>
        <p:txBody>
          <a:bodyPr/>
          <a:lstStyle/>
          <a:p>
            <a:fld id="{96C5E0D6-3962-F94D-84D4-4B6990D54904}" type="slidenum">
              <a:rPr lang="da-DK" smtClean="0"/>
              <a:t>5</a:t>
            </a:fld>
            <a:endParaRPr lang="da-DK"/>
          </a:p>
        </p:txBody>
      </p:sp>
    </p:spTree>
    <p:extLst>
      <p:ext uri="{BB962C8B-B14F-4D97-AF65-F5344CB8AC3E}">
        <p14:creationId xmlns:p14="http://schemas.microsoft.com/office/powerpoint/2010/main" val="4203141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16E2B3-524E-B44C-C9BE-A7DE17BB95E9}"/>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D4C5418-1997-248E-3211-7BE2E68943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B16FFF2F-4146-ACCF-902D-6A5FF79607AF}"/>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5" name="Pladsholder til sidefod 4">
            <a:extLst>
              <a:ext uri="{FF2B5EF4-FFF2-40B4-BE49-F238E27FC236}">
                <a16:creationId xmlns:a16="http://schemas.microsoft.com/office/drawing/2014/main" id="{6AE1054B-0D35-D286-B295-31BD9274F30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0C8B17D-79FB-00EB-ADE6-16134F25E9D1}"/>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1130109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90FDE-44CC-79B0-9F14-925EF1829939}"/>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1940BB4-F62D-8187-EAED-363DA0579830}"/>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125F266-298E-8464-8DFB-2D00C668E9F4}"/>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5" name="Pladsholder til sidefod 4">
            <a:extLst>
              <a:ext uri="{FF2B5EF4-FFF2-40B4-BE49-F238E27FC236}">
                <a16:creationId xmlns:a16="http://schemas.microsoft.com/office/drawing/2014/main" id="{FD4E3527-C1A1-7F7E-67F4-87DF2A4AF18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F01A27D-E2F6-1376-1970-73A6A12C8169}"/>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4065751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1D998E5D-D0D4-16A4-CE0F-8956E9E5F38F}"/>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2256D45-4751-C52B-5A56-3FB9418C14D2}"/>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0BB7B08-E485-2D32-FE12-D9C07A7AFECF}"/>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5" name="Pladsholder til sidefod 4">
            <a:extLst>
              <a:ext uri="{FF2B5EF4-FFF2-40B4-BE49-F238E27FC236}">
                <a16:creationId xmlns:a16="http://schemas.microsoft.com/office/drawing/2014/main" id="{CA22538D-D19D-297A-CCDD-AC308C01839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221C1A0-629E-EAC5-137E-9409C72B797C}"/>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3076425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2CB2A-DBC5-18A1-7CCF-C087D460722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99E2D15-C535-BCF6-489D-F22AC28F7B8A}"/>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756F902-0438-93E4-3A21-C23C8A7D0B25}"/>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5" name="Pladsholder til sidefod 4">
            <a:extLst>
              <a:ext uri="{FF2B5EF4-FFF2-40B4-BE49-F238E27FC236}">
                <a16:creationId xmlns:a16="http://schemas.microsoft.com/office/drawing/2014/main" id="{DD1C629D-0371-771C-8720-687DD449747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7FE5799-3C0E-C6A1-96C1-AE448CBC70E3}"/>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1855950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740F25-FA21-2A40-21C7-DFB2304E9FA7}"/>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3772E3DB-6BEF-6AAA-384B-A03E9D6789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29BC84E0-883F-0906-6396-B68394047EAA}"/>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5" name="Pladsholder til sidefod 4">
            <a:extLst>
              <a:ext uri="{FF2B5EF4-FFF2-40B4-BE49-F238E27FC236}">
                <a16:creationId xmlns:a16="http://schemas.microsoft.com/office/drawing/2014/main" id="{A929FCF7-1988-96BD-7EB9-63DDC032ECF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9738518-3865-5E71-3ACB-1185A4070DC4}"/>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3667299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65CD33-2437-599B-23E9-85883E1A3C1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B83B1B2-08D6-C71E-38FE-1F4C602BB52B}"/>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7FE43DF-2A0F-82D4-AA26-A054B628277D}"/>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935CFF21-EF34-D604-3FE9-01CEDB621FDF}"/>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6" name="Pladsholder til sidefod 5">
            <a:extLst>
              <a:ext uri="{FF2B5EF4-FFF2-40B4-BE49-F238E27FC236}">
                <a16:creationId xmlns:a16="http://schemas.microsoft.com/office/drawing/2014/main" id="{E1A26980-BAF9-C3CA-A846-E0780AD583B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5E4EFA68-6A81-AD94-4DF6-1022B35B25E6}"/>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3018408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DB6123-5B37-B508-D3CA-C37DF6839297}"/>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6350224-DFC8-A5CB-78B0-84CA034445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F0BA0CA4-DF50-6A14-2A95-EA8395BA5821}"/>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52D62B59-244E-E84A-392D-A6DF44F2C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1D1869EF-B958-AB03-490B-8DCBA5986005}"/>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22E2873-1C52-ABDF-615C-6A783D0A41EC}"/>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8" name="Pladsholder til sidefod 7">
            <a:extLst>
              <a:ext uri="{FF2B5EF4-FFF2-40B4-BE49-F238E27FC236}">
                <a16:creationId xmlns:a16="http://schemas.microsoft.com/office/drawing/2014/main" id="{F6DF2C7F-28E9-9167-351F-58E80D3427F7}"/>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C46C46F0-6C22-8F8F-0ABE-D2A99FF3035A}"/>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17290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E1F2F1-D114-944E-8998-608D699BB720}"/>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FFBFA7C1-7FA2-2F2A-61BD-F68F5FCABB82}"/>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4" name="Pladsholder til sidefod 3">
            <a:extLst>
              <a:ext uri="{FF2B5EF4-FFF2-40B4-BE49-F238E27FC236}">
                <a16:creationId xmlns:a16="http://schemas.microsoft.com/office/drawing/2014/main" id="{504A5392-8B20-0790-FF9B-2322D5D3A85F}"/>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FB412E4-4C44-3A9D-7DB8-B6E58C9DBFE7}"/>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318047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1796F051-E1F9-6752-7B47-7047E1B1D593}"/>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3" name="Pladsholder til sidefod 2">
            <a:extLst>
              <a:ext uri="{FF2B5EF4-FFF2-40B4-BE49-F238E27FC236}">
                <a16:creationId xmlns:a16="http://schemas.microsoft.com/office/drawing/2014/main" id="{2F3203BF-F5A3-D924-82E0-E761F620EC4D}"/>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A4B4F80-DEB7-5289-8876-50AFB5E72616}"/>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3144936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C0BC87-7FDF-43E2-5408-E6F77641ACF9}"/>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9F26BFF2-053E-511B-1FAE-EE97E62623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66F7A747-2BA1-0AA2-14E8-62AFDD4F3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B6436BA-F4F7-BF97-EC0B-5DB281F42B0F}"/>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6" name="Pladsholder til sidefod 5">
            <a:extLst>
              <a:ext uri="{FF2B5EF4-FFF2-40B4-BE49-F238E27FC236}">
                <a16:creationId xmlns:a16="http://schemas.microsoft.com/office/drawing/2014/main" id="{D47EFB4E-69C4-F6F9-2CF8-38B3A1EC569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FA1F1DA-6DD2-DD25-B0A2-0DC3E867B640}"/>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3619753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4225E7-223B-DA70-669F-5EA970A11D31}"/>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B861177-DCE3-0362-A002-757FFB848F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9674FF51-00B0-3C46-E23B-12F9EF6B95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2EC71D1-3D09-0AA1-A673-E8299F4AE150}"/>
              </a:ext>
            </a:extLst>
          </p:cNvPr>
          <p:cNvSpPr>
            <a:spLocks noGrp="1"/>
          </p:cNvSpPr>
          <p:nvPr>
            <p:ph type="dt" sz="half" idx="10"/>
          </p:nvPr>
        </p:nvSpPr>
        <p:spPr/>
        <p:txBody>
          <a:bodyPr/>
          <a:lstStyle/>
          <a:p>
            <a:fld id="{03BADFAD-0249-414C-812A-508073F1BCCC}" type="datetimeFigureOut">
              <a:rPr lang="da-DK" smtClean="0"/>
              <a:t>27.04.2026</a:t>
            </a:fld>
            <a:endParaRPr lang="da-DK"/>
          </a:p>
        </p:txBody>
      </p:sp>
      <p:sp>
        <p:nvSpPr>
          <p:cNvPr id="6" name="Pladsholder til sidefod 5">
            <a:extLst>
              <a:ext uri="{FF2B5EF4-FFF2-40B4-BE49-F238E27FC236}">
                <a16:creationId xmlns:a16="http://schemas.microsoft.com/office/drawing/2014/main" id="{98CB467C-8585-A3BC-9D51-0D9220939FA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7F18351-7C75-7EEE-5277-0E152D1D0EFD}"/>
              </a:ext>
            </a:extLst>
          </p:cNvPr>
          <p:cNvSpPr>
            <a:spLocks noGrp="1"/>
          </p:cNvSpPr>
          <p:nvPr>
            <p:ph type="sldNum" sz="quarter" idx="12"/>
          </p:nvPr>
        </p:nvSpPr>
        <p:spPr/>
        <p:txBody>
          <a:bodyPr/>
          <a:lstStyle/>
          <a:p>
            <a:fld id="{6B11A8C7-A326-4947-9D6B-0105505A443F}" type="slidenum">
              <a:rPr lang="da-DK" smtClean="0"/>
              <a:t>‹nr.›</a:t>
            </a:fld>
            <a:endParaRPr lang="da-DK"/>
          </a:p>
        </p:txBody>
      </p:sp>
    </p:spTree>
    <p:extLst>
      <p:ext uri="{BB962C8B-B14F-4D97-AF65-F5344CB8AC3E}">
        <p14:creationId xmlns:p14="http://schemas.microsoft.com/office/powerpoint/2010/main" val="27824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68525BC1-14A2-F1CF-50AF-703183EECC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DEC0E8A-08E9-E441-C0F2-0B18444CB5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A7BF9CA-7BC6-2B46-2243-28AFFF6C00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BADFAD-0249-414C-812A-508073F1BCCC}" type="datetimeFigureOut">
              <a:rPr lang="da-DK" smtClean="0"/>
              <a:t>27.04.2026</a:t>
            </a:fld>
            <a:endParaRPr lang="da-DK"/>
          </a:p>
        </p:txBody>
      </p:sp>
      <p:sp>
        <p:nvSpPr>
          <p:cNvPr id="5" name="Pladsholder til sidefod 4">
            <a:extLst>
              <a:ext uri="{FF2B5EF4-FFF2-40B4-BE49-F238E27FC236}">
                <a16:creationId xmlns:a16="http://schemas.microsoft.com/office/drawing/2014/main" id="{3668031C-6881-BB3D-E495-DCA2637F29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105035DE-39E6-53CD-3AE8-D241D49A70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11A8C7-A326-4947-9D6B-0105505A443F}" type="slidenum">
              <a:rPr lang="da-DK" smtClean="0"/>
              <a:t>‹nr.›</a:t>
            </a:fld>
            <a:endParaRPr lang="da-DK"/>
          </a:p>
        </p:txBody>
      </p:sp>
    </p:spTree>
    <p:extLst>
      <p:ext uri="{BB962C8B-B14F-4D97-AF65-F5344CB8AC3E}">
        <p14:creationId xmlns:p14="http://schemas.microsoft.com/office/powerpoint/2010/main" val="1384046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DBBA98-B2CF-3933-F523-6BF2E6A2B0E7}"/>
              </a:ext>
            </a:extLst>
          </p:cNvPr>
          <p:cNvSpPr>
            <a:spLocks noGrp="1"/>
          </p:cNvSpPr>
          <p:nvPr>
            <p:ph type="ctrTitle"/>
          </p:nvPr>
        </p:nvSpPr>
        <p:spPr/>
        <p:txBody>
          <a:bodyPr/>
          <a:lstStyle/>
          <a:p>
            <a:r>
              <a:rPr lang="da-DK"/>
              <a:t>Outsourcing  og Insourcing</a:t>
            </a:r>
          </a:p>
        </p:txBody>
      </p:sp>
      <p:sp>
        <p:nvSpPr>
          <p:cNvPr id="3" name="Undertitel 2">
            <a:extLst>
              <a:ext uri="{FF2B5EF4-FFF2-40B4-BE49-F238E27FC236}">
                <a16:creationId xmlns:a16="http://schemas.microsoft.com/office/drawing/2014/main" id="{4C3C599B-B17B-AE25-C4C1-7420019A0DBC}"/>
              </a:ext>
            </a:extLst>
          </p:cNvPr>
          <p:cNvSpPr>
            <a:spLocks noGrp="1"/>
          </p:cNvSpPr>
          <p:nvPr>
            <p:ph type="subTitle" idx="1"/>
          </p:nvPr>
        </p:nvSpPr>
        <p:spPr/>
        <p:txBody>
          <a:bodyPr/>
          <a:lstStyle/>
          <a:p>
            <a:endParaRPr lang="da-DK"/>
          </a:p>
        </p:txBody>
      </p:sp>
    </p:spTree>
    <p:extLst>
      <p:ext uri="{BB962C8B-B14F-4D97-AF65-F5344CB8AC3E}">
        <p14:creationId xmlns:p14="http://schemas.microsoft.com/office/powerpoint/2010/main" val="1803221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5AFEE9-17E2-35F4-07B1-86A216ED52B3}"/>
              </a:ext>
            </a:extLst>
          </p:cNvPr>
          <p:cNvSpPr>
            <a:spLocks noGrp="1"/>
          </p:cNvSpPr>
          <p:nvPr>
            <p:ph type="title"/>
          </p:nvPr>
        </p:nvSpPr>
        <p:spPr/>
        <p:txBody>
          <a:bodyPr/>
          <a:lstStyle/>
          <a:p>
            <a:r>
              <a:rPr lang="da-DK"/>
              <a:t>Outsourcing</a:t>
            </a:r>
            <a:endParaRPr lang="en-DK"/>
          </a:p>
        </p:txBody>
      </p:sp>
      <p:sp>
        <p:nvSpPr>
          <p:cNvPr id="3" name="Pladsholder til indhold 2">
            <a:extLst>
              <a:ext uri="{FF2B5EF4-FFF2-40B4-BE49-F238E27FC236}">
                <a16:creationId xmlns:a16="http://schemas.microsoft.com/office/drawing/2014/main" id="{1D6B86B6-2031-239C-A62E-E55B2BB52AFC}"/>
              </a:ext>
            </a:extLst>
          </p:cNvPr>
          <p:cNvSpPr>
            <a:spLocks noGrp="1"/>
          </p:cNvSpPr>
          <p:nvPr>
            <p:ph idx="1"/>
          </p:nvPr>
        </p:nvSpPr>
        <p:spPr>
          <a:xfrm>
            <a:off x="838200" y="1825625"/>
            <a:ext cx="4109357" cy="4351338"/>
          </a:xfrm>
        </p:spPr>
        <p:txBody>
          <a:bodyPr/>
          <a:lstStyle/>
          <a:p>
            <a:r>
              <a:rPr lang="da-DK"/>
              <a:t>Lade andre stå for deres opgaver</a:t>
            </a:r>
          </a:p>
          <a:p>
            <a:pPr lvl="1"/>
            <a:r>
              <a:rPr lang="da-DK"/>
              <a:t>Lå internt før</a:t>
            </a:r>
          </a:p>
          <a:p>
            <a:r>
              <a:rPr lang="da-DK"/>
              <a:t>Omfatter </a:t>
            </a:r>
          </a:p>
          <a:p>
            <a:pPr lvl="1"/>
            <a:r>
              <a:rPr lang="da-DK"/>
              <a:t>Kundeservice til produktion og IT</a:t>
            </a:r>
          </a:p>
          <a:p>
            <a:pPr lvl="1"/>
            <a:r>
              <a:rPr lang="da-DK"/>
              <a:t>IT-service </a:t>
            </a:r>
          </a:p>
          <a:p>
            <a:pPr lvl="1"/>
            <a:r>
              <a:rPr lang="da-DK"/>
              <a:t>Rengøring</a:t>
            </a:r>
          </a:p>
          <a:p>
            <a:pPr lvl="1"/>
            <a:r>
              <a:rPr lang="da-DK"/>
              <a:t>Regnskab, løn og skat </a:t>
            </a:r>
          </a:p>
          <a:p>
            <a:endParaRPr lang="en-DK"/>
          </a:p>
        </p:txBody>
      </p:sp>
      <p:sp>
        <p:nvSpPr>
          <p:cNvPr id="4" name="Tekstfelt 3">
            <a:extLst>
              <a:ext uri="{FF2B5EF4-FFF2-40B4-BE49-F238E27FC236}">
                <a16:creationId xmlns:a16="http://schemas.microsoft.com/office/drawing/2014/main" id="{8B62BCF9-7269-AD95-16D6-AF4A857CA6F5}"/>
              </a:ext>
            </a:extLst>
          </p:cNvPr>
          <p:cNvSpPr txBox="1"/>
          <p:nvPr/>
        </p:nvSpPr>
        <p:spPr>
          <a:xfrm>
            <a:off x="6879771" y="1006317"/>
            <a:ext cx="4272643" cy="5170646"/>
          </a:xfrm>
          <a:prstGeom prst="rect">
            <a:avLst/>
          </a:prstGeom>
          <a:noFill/>
        </p:spPr>
        <p:txBody>
          <a:bodyPr wrap="square" rtlCol="0">
            <a:spAutoFit/>
          </a:bodyPr>
          <a:lstStyle/>
          <a:p>
            <a:r>
              <a:rPr lang="da-DK" sz="2400"/>
              <a:t>Fordele:</a:t>
            </a:r>
          </a:p>
          <a:p>
            <a:pPr marL="285750" indent="-285750">
              <a:buFont typeface="Arial" panose="020B0604020202020204" pitchFamily="34" charset="0"/>
              <a:buChar char="•"/>
            </a:pPr>
            <a:r>
              <a:rPr lang="da-DK" sz="2400"/>
              <a:t>Fleksibilitet</a:t>
            </a:r>
          </a:p>
          <a:p>
            <a:pPr marL="742950" lvl="1" indent="-285750">
              <a:buFont typeface="Arial" panose="020B0604020202020204" pitchFamily="34" charset="0"/>
              <a:buChar char="•"/>
            </a:pPr>
            <a:r>
              <a:rPr lang="da-DK" sz="2400"/>
              <a:t>Ydelser efter behov</a:t>
            </a:r>
          </a:p>
          <a:p>
            <a:pPr marL="285750" indent="-285750">
              <a:buFont typeface="Arial" panose="020B0604020202020204" pitchFamily="34" charset="0"/>
              <a:buChar char="•"/>
            </a:pPr>
            <a:r>
              <a:rPr lang="da-DK" sz="2400"/>
              <a:t>Omkostningsbesparelser</a:t>
            </a:r>
          </a:p>
          <a:p>
            <a:pPr marL="742950" lvl="1" indent="-285750">
              <a:buFont typeface="Arial" panose="020B0604020202020204" pitchFamily="34" charset="0"/>
              <a:buChar char="•"/>
            </a:pPr>
            <a:r>
              <a:rPr lang="da-DK" sz="2400"/>
              <a:t>Billigere end fastansatte </a:t>
            </a:r>
          </a:p>
          <a:p>
            <a:pPr marL="285750" indent="-285750">
              <a:buFont typeface="Arial" panose="020B0604020202020204" pitchFamily="34" charset="0"/>
              <a:buChar char="•"/>
            </a:pPr>
            <a:r>
              <a:rPr lang="da-DK" sz="2400"/>
              <a:t>Adgang til eksperter</a:t>
            </a:r>
          </a:p>
          <a:p>
            <a:pPr marL="285750" indent="-285750">
              <a:buFont typeface="Arial" panose="020B0604020202020204" pitchFamily="34" charset="0"/>
              <a:buChar char="•"/>
            </a:pPr>
            <a:r>
              <a:rPr lang="da-DK" sz="2400"/>
              <a:t>Fokus på kerneforretning</a:t>
            </a:r>
          </a:p>
          <a:p>
            <a:pPr marL="285750" indent="-285750">
              <a:buFont typeface="Arial" panose="020B0604020202020204" pitchFamily="34" charset="0"/>
              <a:buChar char="•"/>
            </a:pPr>
            <a:endParaRPr lang="da-DK" sz="2400"/>
          </a:p>
          <a:p>
            <a:r>
              <a:rPr lang="da-DK" sz="2400"/>
              <a:t>Ulemper</a:t>
            </a:r>
          </a:p>
          <a:p>
            <a:pPr marL="285750" indent="-285750">
              <a:buFont typeface="Arial" panose="020B0604020202020204" pitchFamily="34" charset="0"/>
              <a:buChar char="•"/>
            </a:pPr>
            <a:r>
              <a:rPr lang="da-DK" sz="2400"/>
              <a:t>Mindre kontrol</a:t>
            </a:r>
          </a:p>
          <a:p>
            <a:pPr marL="285750" indent="-285750">
              <a:buFont typeface="Arial" panose="020B0604020202020204" pitchFamily="34" charset="0"/>
              <a:buChar char="•"/>
            </a:pPr>
            <a:r>
              <a:rPr lang="da-DK" sz="2400"/>
              <a:t>Afhængighed </a:t>
            </a:r>
          </a:p>
          <a:p>
            <a:pPr marL="742950" lvl="1" indent="-285750">
              <a:buFont typeface="Arial" panose="020B0604020202020204" pitchFamily="34" charset="0"/>
              <a:buChar char="•"/>
            </a:pPr>
            <a:r>
              <a:rPr lang="da-DK" sz="2400"/>
              <a:t>Ekstern leverandør</a:t>
            </a:r>
          </a:p>
          <a:p>
            <a:pPr marL="285750" indent="-285750">
              <a:buFont typeface="Arial" panose="020B0604020202020204" pitchFamily="34" charset="0"/>
              <a:buChar char="•"/>
            </a:pPr>
            <a:r>
              <a:rPr lang="da-DK" sz="2400"/>
              <a:t>Sikkerhedsrisiko</a:t>
            </a:r>
          </a:p>
          <a:p>
            <a:pPr marL="285750" indent="-285750">
              <a:buFont typeface="Arial" panose="020B0604020202020204" pitchFamily="34" charset="0"/>
              <a:buChar char="•"/>
            </a:pPr>
            <a:endParaRPr lang="da-DK"/>
          </a:p>
        </p:txBody>
      </p:sp>
    </p:spTree>
    <p:extLst>
      <p:ext uri="{BB962C8B-B14F-4D97-AF65-F5344CB8AC3E}">
        <p14:creationId xmlns:p14="http://schemas.microsoft.com/office/powerpoint/2010/main" val="1033864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DADA41-B528-D786-7F82-A3929AAA30FA}"/>
              </a:ext>
            </a:extLst>
          </p:cNvPr>
          <p:cNvSpPr>
            <a:spLocks noGrp="1"/>
          </p:cNvSpPr>
          <p:nvPr>
            <p:ph type="title"/>
          </p:nvPr>
        </p:nvSpPr>
        <p:spPr/>
        <p:txBody>
          <a:bodyPr/>
          <a:lstStyle/>
          <a:p>
            <a:r>
              <a:rPr lang="da-DK"/>
              <a:t>Outsourcing </a:t>
            </a:r>
            <a:r>
              <a:rPr lang="da-DK" err="1"/>
              <a:t>ift</a:t>
            </a:r>
            <a:r>
              <a:rPr lang="da-DK"/>
              <a:t> Robotter og Kunstig intelligens</a:t>
            </a:r>
            <a:endParaRPr lang="en-DK"/>
          </a:p>
        </p:txBody>
      </p:sp>
      <p:graphicFrame>
        <p:nvGraphicFramePr>
          <p:cNvPr id="4" name="Pladsholder til indhold 3">
            <a:extLst>
              <a:ext uri="{FF2B5EF4-FFF2-40B4-BE49-F238E27FC236}">
                <a16:creationId xmlns:a16="http://schemas.microsoft.com/office/drawing/2014/main" id="{D64D5E5A-BC9B-4C2B-B4E0-7425F33747B8}"/>
              </a:ext>
            </a:extLst>
          </p:cNvPr>
          <p:cNvGraphicFramePr>
            <a:graphicFrameLocks noGrp="1"/>
          </p:cNvGraphicFramePr>
          <p:nvPr>
            <p:ph idx="1"/>
            <p:extLst>
              <p:ext uri="{D42A27DB-BD31-4B8C-83A1-F6EECF244321}">
                <p14:modId xmlns:p14="http://schemas.microsoft.com/office/powerpoint/2010/main" val="938226325"/>
              </p:ext>
            </p:extLst>
          </p:nvPr>
        </p:nvGraphicFramePr>
        <p:xfrm>
          <a:off x="838200" y="1825625"/>
          <a:ext cx="10515600" cy="23825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050346630"/>
                    </a:ext>
                  </a:extLst>
                </a:gridCol>
                <a:gridCol w="5257800">
                  <a:extLst>
                    <a:ext uri="{9D8B030D-6E8A-4147-A177-3AD203B41FA5}">
                      <a16:colId xmlns:a16="http://schemas.microsoft.com/office/drawing/2014/main" val="1592518135"/>
                    </a:ext>
                  </a:extLst>
                </a:gridCol>
              </a:tblGrid>
              <a:tr h="370840">
                <a:tc>
                  <a:txBody>
                    <a:bodyPr/>
                    <a:lstStyle/>
                    <a:p>
                      <a:r>
                        <a:rPr lang="da-DK"/>
                        <a:t>Robotter</a:t>
                      </a:r>
                      <a:endParaRPr lang="en-DK"/>
                    </a:p>
                  </a:txBody>
                  <a:tcPr/>
                </a:tc>
                <a:tc>
                  <a:txBody>
                    <a:bodyPr/>
                    <a:lstStyle/>
                    <a:p>
                      <a:r>
                        <a:rPr lang="da-DK"/>
                        <a:t>Kunstig intelligens</a:t>
                      </a:r>
                      <a:endParaRPr lang="en-DK"/>
                    </a:p>
                  </a:txBody>
                  <a:tcPr/>
                </a:tc>
                <a:extLst>
                  <a:ext uri="{0D108BD9-81ED-4DB2-BD59-A6C34878D82A}">
                    <a16:rowId xmlns:a16="http://schemas.microsoft.com/office/drawing/2014/main" val="559197892"/>
                  </a:ext>
                </a:extLst>
              </a:tr>
              <a:tr h="370840">
                <a:tc>
                  <a:txBody>
                    <a:bodyPr/>
                    <a:lstStyle/>
                    <a:p>
                      <a:pPr marL="285750" indent="-285750">
                        <a:buFont typeface="Arial" panose="020B0604020202020204" pitchFamily="34" charset="0"/>
                        <a:buChar char="•"/>
                      </a:pPr>
                      <a:r>
                        <a:rPr lang="da-DK"/>
                        <a:t>Hjemtagning af produktion</a:t>
                      </a:r>
                    </a:p>
                    <a:p>
                      <a:pPr marL="742950" lvl="1" indent="-285750">
                        <a:buFont typeface="Arial" panose="020B0604020202020204" pitchFamily="34" charset="0"/>
                        <a:buChar char="•"/>
                      </a:pPr>
                      <a:r>
                        <a:rPr lang="da-DK"/>
                        <a:t>Automatisering lokalt kan konkurrere på Pris og kvalitet </a:t>
                      </a:r>
                      <a:br>
                        <a:rPr lang="da-DK"/>
                      </a:br>
                      <a:r>
                        <a:rPr lang="da-DK"/>
                        <a:t>kan slå lavtlønslande  </a:t>
                      </a:r>
                    </a:p>
                    <a:p>
                      <a:pPr marL="285750" indent="-285750">
                        <a:buFont typeface="Arial" panose="020B0604020202020204" pitchFamily="34" charset="0"/>
                        <a:buChar char="•"/>
                      </a:pPr>
                      <a:r>
                        <a:rPr lang="da-DK"/>
                        <a:t>Øget fleksibilitet</a:t>
                      </a:r>
                    </a:p>
                    <a:p>
                      <a:pPr marL="742950" lvl="1" indent="-285750">
                        <a:buFont typeface="Arial" panose="020B0604020202020204" pitchFamily="34" charset="0"/>
                        <a:buChar char="•"/>
                      </a:pPr>
                      <a:r>
                        <a:rPr lang="da-DK"/>
                        <a:t>Lettere at tilpasse produktionen og forbedre processen gennem præcise prognoser</a:t>
                      </a:r>
                      <a:endParaRPr lang="en-DK"/>
                    </a:p>
                  </a:txBody>
                  <a:tcPr/>
                </a:tc>
                <a:tc>
                  <a:txBody>
                    <a:bodyPr/>
                    <a:lstStyle/>
                    <a:p>
                      <a:pPr marL="285750" indent="-285750">
                        <a:buFont typeface="Arial" panose="020B0604020202020204" pitchFamily="34" charset="0"/>
                        <a:buChar char="•"/>
                      </a:pPr>
                      <a:r>
                        <a:rPr lang="da-DK"/>
                        <a:t>Virksomheder sender til Ai i stedet for Mennesker</a:t>
                      </a:r>
                    </a:p>
                    <a:p>
                      <a:pPr marL="285750" indent="-285750">
                        <a:buFont typeface="Arial" panose="020B0604020202020204" pitchFamily="34" charset="0"/>
                        <a:buChar char="•"/>
                      </a:pPr>
                      <a:r>
                        <a:rPr lang="da-DK"/>
                        <a:t>Højre effektivitet og lavere omkostninger</a:t>
                      </a:r>
                    </a:p>
                    <a:p>
                      <a:pPr marL="285750" indent="-285750">
                        <a:buFont typeface="Arial" panose="020B0604020202020204" pitchFamily="34" charset="0"/>
                        <a:buChar char="•"/>
                      </a:pPr>
                      <a:r>
                        <a:rPr lang="da-DK"/>
                        <a:t>Generativ AI </a:t>
                      </a:r>
                    </a:p>
                    <a:p>
                      <a:pPr marL="742950" lvl="1" indent="-285750">
                        <a:buFont typeface="Arial" panose="020B0604020202020204" pitchFamily="34" charset="0"/>
                        <a:buChar char="•"/>
                      </a:pPr>
                      <a:r>
                        <a:rPr lang="da-DK"/>
                        <a:t>Kan skabe indhold </a:t>
                      </a:r>
                    </a:p>
                    <a:p>
                      <a:pPr marL="742950" lvl="1" indent="-285750">
                        <a:buFont typeface="Arial" panose="020B0604020202020204" pitchFamily="34" charset="0"/>
                        <a:buChar char="•"/>
                      </a:pPr>
                      <a:r>
                        <a:rPr lang="da-DK"/>
                        <a:t>Automatisere kognitive opgave</a:t>
                      </a:r>
                    </a:p>
                    <a:p>
                      <a:pPr marL="285750" indent="-285750">
                        <a:buFont typeface="Arial" panose="020B0604020202020204" pitchFamily="34" charset="0"/>
                        <a:buChar char="•"/>
                      </a:pPr>
                      <a:endParaRPr lang="en-DK"/>
                    </a:p>
                  </a:txBody>
                  <a:tcPr/>
                </a:tc>
                <a:extLst>
                  <a:ext uri="{0D108BD9-81ED-4DB2-BD59-A6C34878D82A}">
                    <a16:rowId xmlns:a16="http://schemas.microsoft.com/office/drawing/2014/main" val="1555670340"/>
                  </a:ext>
                </a:extLst>
              </a:tr>
            </a:tbl>
          </a:graphicData>
        </a:graphic>
      </p:graphicFrame>
    </p:spTree>
    <p:extLst>
      <p:ext uri="{BB962C8B-B14F-4D97-AF65-F5344CB8AC3E}">
        <p14:creationId xmlns:p14="http://schemas.microsoft.com/office/powerpoint/2010/main" val="1386438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D0EE49-7ACD-4097-A0AB-3BDCAE95D562}"/>
              </a:ext>
            </a:extLst>
          </p:cNvPr>
          <p:cNvSpPr>
            <a:spLocks noGrp="1"/>
          </p:cNvSpPr>
          <p:nvPr>
            <p:ph type="title"/>
          </p:nvPr>
        </p:nvSpPr>
        <p:spPr/>
        <p:txBody>
          <a:bodyPr/>
          <a:lstStyle/>
          <a:p>
            <a:r>
              <a:rPr lang="da-DK" dirty="0" err="1"/>
              <a:t>Insourcing</a:t>
            </a:r>
            <a:endParaRPr lang="da-DK" dirty="0"/>
          </a:p>
        </p:txBody>
      </p:sp>
      <p:sp>
        <p:nvSpPr>
          <p:cNvPr id="3" name="Pladsholder til indhold 2">
            <a:extLst>
              <a:ext uri="{FF2B5EF4-FFF2-40B4-BE49-F238E27FC236}">
                <a16:creationId xmlns:a16="http://schemas.microsoft.com/office/drawing/2014/main" id="{2D3CCA99-1D8E-4E3F-E2F8-52B8855C1FCE}"/>
              </a:ext>
            </a:extLst>
          </p:cNvPr>
          <p:cNvSpPr>
            <a:spLocks noGrp="1"/>
          </p:cNvSpPr>
          <p:nvPr>
            <p:ph idx="1"/>
          </p:nvPr>
        </p:nvSpPr>
        <p:spPr/>
        <p:txBody>
          <a:bodyPr>
            <a:normAutofit lnSpcReduction="10000"/>
          </a:bodyPr>
          <a:lstStyle/>
          <a:p>
            <a:r>
              <a:rPr lang="da-DK" dirty="0"/>
              <a:t>Outsourcede produktioner, opgaver eller processer flyttes tilbage</a:t>
            </a:r>
          </a:p>
          <a:p>
            <a:r>
              <a:rPr lang="da-DK" dirty="0"/>
              <a:t>Øget kontrol</a:t>
            </a:r>
          </a:p>
          <a:p>
            <a:r>
              <a:rPr lang="da-DK" dirty="0"/>
              <a:t>Fleksibilitet og sikkerhed</a:t>
            </a:r>
          </a:p>
          <a:p>
            <a:pPr marL="0" indent="0">
              <a:buNone/>
            </a:pPr>
            <a:r>
              <a:rPr lang="da-DK" dirty="0"/>
              <a:t>Fordele:</a:t>
            </a:r>
          </a:p>
          <a:p>
            <a:r>
              <a:rPr lang="da-DK" dirty="0"/>
              <a:t>Øget kvalitet</a:t>
            </a:r>
          </a:p>
          <a:p>
            <a:r>
              <a:rPr lang="da-DK" dirty="0"/>
              <a:t>Kontrol over produktionen</a:t>
            </a:r>
          </a:p>
          <a:p>
            <a:r>
              <a:rPr lang="da-DK" dirty="0"/>
              <a:t>Virksomheden bidrager med skat til staten</a:t>
            </a:r>
          </a:p>
          <a:p>
            <a:pPr marL="0" indent="0">
              <a:buNone/>
            </a:pPr>
            <a:r>
              <a:rPr lang="da-DK" dirty="0"/>
              <a:t>Ulemper:</a:t>
            </a:r>
          </a:p>
          <a:p>
            <a:r>
              <a:rPr lang="da-DK" dirty="0"/>
              <a:t>Høje faste omkostninger</a:t>
            </a:r>
          </a:p>
          <a:p>
            <a:pPr marL="0" indent="0">
              <a:buNone/>
            </a:pPr>
            <a:endParaRPr lang="da-DK" dirty="0"/>
          </a:p>
        </p:txBody>
      </p:sp>
    </p:spTree>
    <p:extLst>
      <p:ext uri="{BB962C8B-B14F-4D97-AF65-F5344CB8AC3E}">
        <p14:creationId xmlns:p14="http://schemas.microsoft.com/office/powerpoint/2010/main" val="2596214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141C7A-CD75-7882-D875-F4631D33FDA3}"/>
              </a:ext>
            </a:extLst>
          </p:cNvPr>
          <p:cNvSpPr>
            <a:spLocks noGrp="1"/>
          </p:cNvSpPr>
          <p:nvPr>
            <p:ph type="title"/>
          </p:nvPr>
        </p:nvSpPr>
        <p:spPr/>
        <p:txBody>
          <a:bodyPr/>
          <a:lstStyle/>
          <a:p>
            <a:r>
              <a:rPr lang="da-DK" dirty="0" err="1"/>
              <a:t>Insourcing</a:t>
            </a:r>
            <a:r>
              <a:rPr lang="da-DK" dirty="0"/>
              <a:t> ift. robotter og kunstig intelligens</a:t>
            </a:r>
          </a:p>
        </p:txBody>
      </p:sp>
      <p:sp>
        <p:nvSpPr>
          <p:cNvPr id="3" name="Pladsholder til indhold 2">
            <a:extLst>
              <a:ext uri="{FF2B5EF4-FFF2-40B4-BE49-F238E27FC236}">
                <a16:creationId xmlns:a16="http://schemas.microsoft.com/office/drawing/2014/main" id="{060EFCFE-B2F9-35B1-7B46-04AD47A67EBE}"/>
              </a:ext>
            </a:extLst>
          </p:cNvPr>
          <p:cNvSpPr>
            <a:spLocks noGrp="1"/>
          </p:cNvSpPr>
          <p:nvPr>
            <p:ph idx="1"/>
          </p:nvPr>
        </p:nvSpPr>
        <p:spPr/>
        <p:txBody>
          <a:bodyPr/>
          <a:lstStyle/>
          <a:p>
            <a:r>
              <a:rPr lang="da-DK" dirty="0"/>
              <a:t>Mere attraktivt for virksomheder at flytte tilbage til Danmark</a:t>
            </a:r>
          </a:p>
        </p:txBody>
      </p:sp>
    </p:spTree>
    <p:extLst>
      <p:ext uri="{BB962C8B-B14F-4D97-AF65-F5344CB8AC3E}">
        <p14:creationId xmlns:p14="http://schemas.microsoft.com/office/powerpoint/2010/main" val="22833455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289</Words>
  <Application>Microsoft Macintosh PowerPoint</Application>
  <PresentationFormat>Widescreen</PresentationFormat>
  <Paragraphs>53</Paragraphs>
  <Slides>5</Slides>
  <Notes>3</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5</vt:i4>
      </vt:variant>
    </vt:vector>
  </HeadingPairs>
  <TitlesOfParts>
    <vt:vector size="9" baseType="lpstr">
      <vt:lpstr>Aptos</vt:lpstr>
      <vt:lpstr>Aptos Display</vt:lpstr>
      <vt:lpstr>Arial</vt:lpstr>
      <vt:lpstr>Office-tema</vt:lpstr>
      <vt:lpstr>Outsourcing  og Insourcing</vt:lpstr>
      <vt:lpstr>Outsourcing</vt:lpstr>
      <vt:lpstr>Outsourcing ift Robotter og Kunstig intelligens</vt:lpstr>
      <vt:lpstr>Insourcing</vt:lpstr>
      <vt:lpstr>Insourcing ift. robotter og kunstig intelligens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Nikolaj Kjærgaard Hansen (SGY7595 | SGY)</dc:creator>
  <cp:lastModifiedBy>Nikolaj Kjærgaard Hansen (SGY7595 | SGY)</cp:lastModifiedBy>
  <cp:revision>1</cp:revision>
  <dcterms:created xsi:type="dcterms:W3CDTF">2026-04-27T07:32:31Z</dcterms:created>
  <dcterms:modified xsi:type="dcterms:W3CDTF">2026-04-27T07:55:33Z</dcterms:modified>
</cp:coreProperties>
</file>