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0AAFE7-C8C5-AA40-943B-7D3044D0649D}" v="617" dt="2026-04-27T07:54:47.278"/>
    <p1510:client id="{EE39A966-6B5D-C344-9CB7-70F9746E2B54}" v="273" dt="2026-04-27T07:46:15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91"/>
  </p:normalViewPr>
  <p:slideViewPr>
    <p:cSldViewPr snapToGrid="0">
      <p:cViewPr varScale="1">
        <p:scale>
          <a:sx n="122" d="100"/>
          <a:sy n="122" d="100"/>
        </p:scale>
        <p:origin x="2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ærke Schaadt (SGY7573 | SGY)" userId="ea15a263-1f3a-4526-b1e4-91bf6d66c829" providerId="ADAL" clId="{9BC17465-68E9-5080-AC7F-3AFABECC0C6F}"/>
    <pc:docChg chg="custSel addSld modSld">
      <pc:chgData name="Lærke Schaadt (SGY7573 | SGY)" userId="ea15a263-1f3a-4526-b1e4-91bf6d66c829" providerId="ADAL" clId="{9BC17465-68E9-5080-AC7F-3AFABECC0C6F}" dt="2026-04-27T07:46:15.803" v="272"/>
      <pc:docMkLst>
        <pc:docMk/>
      </pc:docMkLst>
      <pc:sldChg chg="modAnim">
        <pc:chgData name="Lærke Schaadt (SGY7573 | SGY)" userId="ea15a263-1f3a-4526-b1e4-91bf6d66c829" providerId="ADAL" clId="{9BC17465-68E9-5080-AC7F-3AFABECC0C6F}" dt="2026-04-27T07:46:15.803" v="272"/>
        <pc:sldMkLst>
          <pc:docMk/>
          <pc:sldMk cId="804173500" sldId="256"/>
        </pc:sldMkLst>
      </pc:sldChg>
      <pc:sldChg chg="addSp modSp mod setBg modAnim">
        <pc:chgData name="Lærke Schaadt (SGY7573 | SGY)" userId="ea15a263-1f3a-4526-b1e4-91bf6d66c829" providerId="ADAL" clId="{9BC17465-68E9-5080-AC7F-3AFABECC0C6F}" dt="2026-04-27T07:42:33.716" v="245"/>
        <pc:sldMkLst>
          <pc:docMk/>
          <pc:sldMk cId="4218624589" sldId="257"/>
        </pc:sldMkLst>
        <pc:spChg chg="mod">
          <ac:chgData name="Lærke Schaadt (SGY7573 | SGY)" userId="ea15a263-1f3a-4526-b1e4-91bf6d66c829" providerId="ADAL" clId="{9BC17465-68E9-5080-AC7F-3AFABECC0C6F}" dt="2026-04-27T07:35:54.978" v="208" actId="26606"/>
          <ac:spMkLst>
            <pc:docMk/>
            <pc:sldMk cId="4218624589" sldId="257"/>
            <ac:spMk id="2" creationId="{35A97A83-50BB-0A04-9C2D-3B531C30B906}"/>
          </ac:spMkLst>
        </pc:spChg>
        <pc:spChg chg="mod">
          <ac:chgData name="Lærke Schaadt (SGY7573 | SGY)" userId="ea15a263-1f3a-4526-b1e4-91bf6d66c829" providerId="ADAL" clId="{9BC17465-68E9-5080-AC7F-3AFABECC0C6F}" dt="2026-04-27T07:35:54.978" v="208" actId="26606"/>
          <ac:spMkLst>
            <pc:docMk/>
            <pc:sldMk cId="4218624589" sldId="257"/>
            <ac:spMk id="3" creationId="{98A153EF-5361-4C40-2049-463E4E34F432}"/>
          </ac:spMkLst>
        </pc:spChg>
        <pc:spChg chg="add">
          <ac:chgData name="Lærke Schaadt (SGY7573 | SGY)" userId="ea15a263-1f3a-4526-b1e4-91bf6d66c829" providerId="ADAL" clId="{9BC17465-68E9-5080-AC7F-3AFABECC0C6F}" dt="2026-04-27T07:35:54.978" v="208" actId="26606"/>
          <ac:spMkLst>
            <pc:docMk/>
            <pc:sldMk cId="4218624589" sldId="257"/>
            <ac:spMk id="1031" creationId="{04812C46-200A-4DEB-A05E-3ED6C68C2387}"/>
          </ac:spMkLst>
        </pc:spChg>
        <pc:spChg chg="add">
          <ac:chgData name="Lærke Schaadt (SGY7573 | SGY)" userId="ea15a263-1f3a-4526-b1e4-91bf6d66c829" providerId="ADAL" clId="{9BC17465-68E9-5080-AC7F-3AFABECC0C6F}" dt="2026-04-27T07:35:54.978" v="208" actId="26606"/>
          <ac:spMkLst>
            <pc:docMk/>
            <pc:sldMk cId="4218624589" sldId="257"/>
            <ac:spMk id="1033" creationId="{D1EA859B-E555-4109-94F3-6700E046E008}"/>
          </ac:spMkLst>
        </pc:spChg>
        <pc:picChg chg="add mod ord">
          <ac:chgData name="Lærke Schaadt (SGY7573 | SGY)" userId="ea15a263-1f3a-4526-b1e4-91bf6d66c829" providerId="ADAL" clId="{9BC17465-68E9-5080-AC7F-3AFABECC0C6F}" dt="2026-04-27T07:35:54.978" v="208" actId="26606"/>
          <ac:picMkLst>
            <pc:docMk/>
            <pc:sldMk cId="4218624589" sldId="257"/>
            <ac:picMk id="1026" creationId="{6E5CFA57-0B38-D42B-C0A4-1FC6F2C25582}"/>
          </ac:picMkLst>
        </pc:picChg>
      </pc:sldChg>
      <pc:sldChg chg="addSp modSp new mod setBg modAnim">
        <pc:chgData name="Lærke Schaadt (SGY7573 | SGY)" userId="ea15a263-1f3a-4526-b1e4-91bf6d66c829" providerId="ADAL" clId="{9BC17465-68E9-5080-AC7F-3AFABECC0C6F}" dt="2026-04-27T07:43:41.160" v="262"/>
        <pc:sldMkLst>
          <pc:docMk/>
          <pc:sldMk cId="18244824" sldId="258"/>
        </pc:sldMkLst>
        <pc:spChg chg="mod">
          <ac:chgData name="Lærke Schaadt (SGY7573 | SGY)" userId="ea15a263-1f3a-4526-b1e4-91bf6d66c829" providerId="ADAL" clId="{9BC17465-68E9-5080-AC7F-3AFABECC0C6F}" dt="2026-04-27T07:37:58.864" v="211" actId="26606"/>
          <ac:spMkLst>
            <pc:docMk/>
            <pc:sldMk cId="18244824" sldId="258"/>
            <ac:spMk id="2" creationId="{502C18C2-BE05-C99D-54C6-38FEE28642F4}"/>
          </ac:spMkLst>
        </pc:spChg>
        <pc:spChg chg="mod ord">
          <ac:chgData name="Lærke Schaadt (SGY7573 | SGY)" userId="ea15a263-1f3a-4526-b1e4-91bf6d66c829" providerId="ADAL" clId="{9BC17465-68E9-5080-AC7F-3AFABECC0C6F}" dt="2026-04-27T07:37:58.864" v="211" actId="26606"/>
          <ac:spMkLst>
            <pc:docMk/>
            <pc:sldMk cId="18244824" sldId="258"/>
            <ac:spMk id="3" creationId="{19AB6453-E7B5-6369-3FAA-36F252CA7DFD}"/>
          </ac:spMkLst>
        </pc:spChg>
        <pc:spChg chg="add">
          <ac:chgData name="Lærke Schaadt (SGY7573 | SGY)" userId="ea15a263-1f3a-4526-b1e4-91bf6d66c829" providerId="ADAL" clId="{9BC17465-68E9-5080-AC7F-3AFABECC0C6F}" dt="2026-04-27T07:37:58.864" v="211" actId="26606"/>
          <ac:spMkLst>
            <pc:docMk/>
            <pc:sldMk cId="18244824" sldId="258"/>
            <ac:spMk id="2055" creationId="{327D73B4-9F5C-4A64-A179-51B9500CB8B5}"/>
          </ac:spMkLst>
        </pc:spChg>
        <pc:spChg chg="add">
          <ac:chgData name="Lærke Schaadt (SGY7573 | SGY)" userId="ea15a263-1f3a-4526-b1e4-91bf6d66c829" providerId="ADAL" clId="{9BC17465-68E9-5080-AC7F-3AFABECC0C6F}" dt="2026-04-27T07:37:58.864" v="211" actId="26606"/>
          <ac:spMkLst>
            <pc:docMk/>
            <pc:sldMk cId="18244824" sldId="258"/>
            <ac:spMk id="2057" creationId="{C1F06963-6374-4B48-844F-071A9BAAAE02}"/>
          </ac:spMkLst>
        </pc:spChg>
        <pc:spChg chg="add">
          <ac:chgData name="Lærke Schaadt (SGY7573 | SGY)" userId="ea15a263-1f3a-4526-b1e4-91bf6d66c829" providerId="ADAL" clId="{9BC17465-68E9-5080-AC7F-3AFABECC0C6F}" dt="2026-04-27T07:37:58.864" v="211" actId="26606"/>
          <ac:spMkLst>
            <pc:docMk/>
            <pc:sldMk cId="18244824" sldId="258"/>
            <ac:spMk id="2059" creationId="{6CB927A4-E432-4310-9CD5-E89FF5063179}"/>
          </ac:spMkLst>
        </pc:spChg>
        <pc:spChg chg="add">
          <ac:chgData name="Lærke Schaadt (SGY7573 | SGY)" userId="ea15a263-1f3a-4526-b1e4-91bf6d66c829" providerId="ADAL" clId="{9BC17465-68E9-5080-AC7F-3AFABECC0C6F}" dt="2026-04-27T07:37:58.864" v="211" actId="26606"/>
          <ac:spMkLst>
            <pc:docMk/>
            <pc:sldMk cId="18244824" sldId="258"/>
            <ac:spMk id="2061" creationId="{1453BF6C-B012-48B7-B4E8-6D7AC7C27D02}"/>
          </ac:spMkLst>
        </pc:spChg>
        <pc:spChg chg="add">
          <ac:chgData name="Lærke Schaadt (SGY7573 | SGY)" userId="ea15a263-1f3a-4526-b1e4-91bf6d66c829" providerId="ADAL" clId="{9BC17465-68E9-5080-AC7F-3AFABECC0C6F}" dt="2026-04-27T07:37:58.864" v="211" actId="26606"/>
          <ac:spMkLst>
            <pc:docMk/>
            <pc:sldMk cId="18244824" sldId="258"/>
            <ac:spMk id="2063" creationId="{E3020543-B24B-4EC4-8FFC-8DD88EEA91A8}"/>
          </ac:spMkLst>
        </pc:spChg>
        <pc:picChg chg="add mod">
          <ac:chgData name="Lærke Schaadt (SGY7573 | SGY)" userId="ea15a263-1f3a-4526-b1e4-91bf6d66c829" providerId="ADAL" clId="{9BC17465-68E9-5080-AC7F-3AFABECC0C6F}" dt="2026-04-27T07:37:58.864" v="211" actId="26606"/>
          <ac:picMkLst>
            <pc:docMk/>
            <pc:sldMk cId="18244824" sldId="258"/>
            <ac:picMk id="2050" creationId="{530FC0F3-95CA-2808-7420-C64D381295B7}"/>
          </ac:picMkLst>
        </pc:picChg>
        <pc:cxnChg chg="add">
          <ac:chgData name="Lærke Schaadt (SGY7573 | SGY)" userId="ea15a263-1f3a-4526-b1e4-91bf6d66c829" providerId="ADAL" clId="{9BC17465-68E9-5080-AC7F-3AFABECC0C6F}" dt="2026-04-27T07:37:58.864" v="211" actId="26606"/>
          <ac:cxnSpMkLst>
            <pc:docMk/>
            <pc:sldMk cId="18244824" sldId="258"/>
            <ac:cxnSpMk id="2065" creationId="{C49DA8F6-BCC1-4447-B54C-57856834B94B}"/>
          </ac:cxnSpMkLst>
        </pc:cxnChg>
      </pc:sldChg>
      <pc:sldChg chg="modAnim">
        <pc:chgData name="Lærke Schaadt (SGY7573 | SGY)" userId="ea15a263-1f3a-4526-b1e4-91bf6d66c829" providerId="ADAL" clId="{9BC17465-68E9-5080-AC7F-3AFABECC0C6F}" dt="2026-04-27T07:46:03.077" v="269"/>
        <pc:sldMkLst>
          <pc:docMk/>
          <pc:sldMk cId="2031775369" sldId="259"/>
        </pc:sldMkLst>
      </pc:sldChg>
      <pc:sldChg chg="addSp delSp modSp new mod setBg modAnim">
        <pc:chgData name="Lærke Schaadt (SGY7573 | SGY)" userId="ea15a263-1f3a-4526-b1e4-91bf6d66c829" providerId="ADAL" clId="{9BC17465-68E9-5080-AC7F-3AFABECC0C6F}" dt="2026-04-27T07:46:07.043" v="270"/>
        <pc:sldMkLst>
          <pc:docMk/>
          <pc:sldMk cId="402025587" sldId="260"/>
        </pc:sldMkLst>
        <pc:spChg chg="mod">
          <ac:chgData name="Lærke Schaadt (SGY7573 | SGY)" userId="ea15a263-1f3a-4526-b1e4-91bf6d66c829" providerId="ADAL" clId="{9BC17465-68E9-5080-AC7F-3AFABECC0C6F}" dt="2026-04-27T07:40:36.204" v="221" actId="26606"/>
          <ac:spMkLst>
            <pc:docMk/>
            <pc:sldMk cId="402025587" sldId="260"/>
            <ac:spMk id="2" creationId="{09F8253B-332B-F4DA-4BDF-45F224DC892F}"/>
          </ac:spMkLst>
        </pc:spChg>
        <pc:spChg chg="mod ord">
          <ac:chgData name="Lærke Schaadt (SGY7573 | SGY)" userId="ea15a263-1f3a-4526-b1e4-91bf6d66c829" providerId="ADAL" clId="{9BC17465-68E9-5080-AC7F-3AFABECC0C6F}" dt="2026-04-27T07:40:36.204" v="221" actId="26606"/>
          <ac:spMkLst>
            <pc:docMk/>
            <pc:sldMk cId="402025587" sldId="260"/>
            <ac:spMk id="3" creationId="{53469519-D18E-E461-6CC4-004D127EC992}"/>
          </ac:spMkLst>
        </pc:spChg>
        <pc:spChg chg="add del">
          <ac:chgData name="Lærke Schaadt (SGY7573 | SGY)" userId="ea15a263-1f3a-4526-b1e4-91bf6d66c829" providerId="ADAL" clId="{9BC17465-68E9-5080-AC7F-3AFABECC0C6F}" dt="2026-04-27T07:40:36.204" v="221" actId="26606"/>
          <ac:spMkLst>
            <pc:docMk/>
            <pc:sldMk cId="402025587" sldId="260"/>
            <ac:spMk id="3079" creationId="{ECC07320-C2CA-4E29-8481-9D9E143C7788}"/>
          </ac:spMkLst>
        </pc:spChg>
        <pc:spChg chg="add del">
          <ac:chgData name="Lærke Schaadt (SGY7573 | SGY)" userId="ea15a263-1f3a-4526-b1e4-91bf6d66c829" providerId="ADAL" clId="{9BC17465-68E9-5080-AC7F-3AFABECC0C6F}" dt="2026-04-27T07:40:36.204" v="221" actId="26606"/>
          <ac:spMkLst>
            <pc:docMk/>
            <pc:sldMk cId="402025587" sldId="260"/>
            <ac:spMk id="3081" creationId="{178FB36B-5BFE-42CA-BC60-1115E0D95EEC}"/>
          </ac:spMkLst>
        </pc:spChg>
        <pc:picChg chg="add del mod ord">
          <ac:chgData name="Lærke Schaadt (SGY7573 | SGY)" userId="ea15a263-1f3a-4526-b1e4-91bf6d66c829" providerId="ADAL" clId="{9BC17465-68E9-5080-AC7F-3AFABECC0C6F}" dt="2026-04-27T07:40:17.952" v="217" actId="478"/>
          <ac:picMkLst>
            <pc:docMk/>
            <pc:sldMk cId="402025587" sldId="260"/>
            <ac:picMk id="3074" creationId="{F973506E-5592-899B-0BCF-B15C26EADFA2}"/>
          </ac:picMkLst>
        </pc:picChg>
        <pc:picChg chg="add mod">
          <ac:chgData name="Lærke Schaadt (SGY7573 | SGY)" userId="ea15a263-1f3a-4526-b1e4-91bf6d66c829" providerId="ADAL" clId="{9BC17465-68E9-5080-AC7F-3AFABECC0C6F}" dt="2026-04-27T07:43:42.988" v="263" actId="1076"/>
          <ac:picMkLst>
            <pc:docMk/>
            <pc:sldMk cId="402025587" sldId="260"/>
            <ac:picMk id="3076" creationId="{F93D9034-E38B-8856-A0E2-2C9E68E4604B}"/>
          </ac:picMkLst>
        </pc:picChg>
        <pc:cxnChg chg="add">
          <ac:chgData name="Lærke Schaadt (SGY7573 | SGY)" userId="ea15a263-1f3a-4526-b1e4-91bf6d66c829" providerId="ADAL" clId="{9BC17465-68E9-5080-AC7F-3AFABECC0C6F}" dt="2026-04-27T07:40:36.204" v="221" actId="26606"/>
          <ac:cxnSpMkLst>
            <pc:docMk/>
            <pc:sldMk cId="402025587" sldId="260"/>
            <ac:cxnSpMk id="3086" creationId="{249EDD1B-F94D-B4E6-ACAA-566B9A26FDE3}"/>
          </ac:cxnSpMkLst>
        </pc:cxnChg>
      </pc:sldChg>
      <pc:sldChg chg="addSp modSp new mod setBg modAnim">
        <pc:chgData name="Lærke Schaadt (SGY7573 | SGY)" userId="ea15a263-1f3a-4526-b1e4-91bf6d66c829" providerId="ADAL" clId="{9BC17465-68E9-5080-AC7F-3AFABECC0C6F}" dt="2026-04-27T07:43:53.865" v="268"/>
        <pc:sldMkLst>
          <pc:docMk/>
          <pc:sldMk cId="254775800" sldId="261"/>
        </pc:sldMkLst>
        <pc:spChg chg="mod">
          <ac:chgData name="Lærke Schaadt (SGY7573 | SGY)" userId="ea15a263-1f3a-4526-b1e4-91bf6d66c829" providerId="ADAL" clId="{9BC17465-68E9-5080-AC7F-3AFABECC0C6F}" dt="2026-04-27T07:39:48.793" v="215" actId="26606"/>
          <ac:spMkLst>
            <pc:docMk/>
            <pc:sldMk cId="254775800" sldId="261"/>
            <ac:spMk id="2" creationId="{09688588-866E-F398-35E6-C78F4D493FA3}"/>
          </ac:spMkLst>
        </pc:spChg>
        <pc:spChg chg="mod">
          <ac:chgData name="Lærke Schaadt (SGY7573 | SGY)" userId="ea15a263-1f3a-4526-b1e4-91bf6d66c829" providerId="ADAL" clId="{9BC17465-68E9-5080-AC7F-3AFABECC0C6F}" dt="2026-04-27T07:39:48.793" v="215" actId="26606"/>
          <ac:spMkLst>
            <pc:docMk/>
            <pc:sldMk cId="254775800" sldId="261"/>
            <ac:spMk id="3" creationId="{0358E3EE-E4E3-3574-7803-F211C55AFE6B}"/>
          </ac:spMkLst>
        </pc:spChg>
        <pc:spChg chg="add">
          <ac:chgData name="Lærke Schaadt (SGY7573 | SGY)" userId="ea15a263-1f3a-4526-b1e4-91bf6d66c829" providerId="ADAL" clId="{9BC17465-68E9-5080-AC7F-3AFABECC0C6F}" dt="2026-04-27T07:39:48.793" v="215" actId="26606"/>
          <ac:spMkLst>
            <pc:docMk/>
            <pc:sldMk cId="254775800" sldId="261"/>
            <ac:spMk id="4103" creationId="{04812C46-200A-4DEB-A05E-3ED6C68C2387}"/>
          </ac:spMkLst>
        </pc:spChg>
        <pc:spChg chg="add">
          <ac:chgData name="Lærke Schaadt (SGY7573 | SGY)" userId="ea15a263-1f3a-4526-b1e4-91bf6d66c829" providerId="ADAL" clId="{9BC17465-68E9-5080-AC7F-3AFABECC0C6F}" dt="2026-04-27T07:39:48.793" v="215" actId="26606"/>
          <ac:spMkLst>
            <pc:docMk/>
            <pc:sldMk cId="254775800" sldId="261"/>
            <ac:spMk id="4105" creationId="{D1EA859B-E555-4109-94F3-6700E046E008}"/>
          </ac:spMkLst>
        </pc:spChg>
        <pc:picChg chg="add mod ord">
          <ac:chgData name="Lærke Schaadt (SGY7573 | SGY)" userId="ea15a263-1f3a-4526-b1e4-91bf6d66c829" providerId="ADAL" clId="{9BC17465-68E9-5080-AC7F-3AFABECC0C6F}" dt="2026-04-27T07:43:48.842" v="266" actId="1076"/>
          <ac:picMkLst>
            <pc:docMk/>
            <pc:sldMk cId="254775800" sldId="261"/>
            <ac:picMk id="4098" creationId="{9A3A4CB6-9D24-246B-3D86-D6689A9DBCB1}"/>
          </ac:picMkLst>
        </pc:picChg>
      </pc:sldChg>
    </pc:docChg>
  </pc:docChgLst>
  <pc:docChgLst>
    <pc:chgData name="Rosa Theresa Qvist Bartholdy (SGY7593 | SGY)" userId="1de32cb7-30c0-441e-bd33-bbd63d55b9e5" providerId="ADAL" clId="{A35D95E6-A28C-56EA-85AE-DB54FE71E60F}"/>
    <pc:docChg chg="custSel addSld modSld">
      <pc:chgData name="Rosa Theresa Qvist Bartholdy (SGY7593 | SGY)" userId="1de32cb7-30c0-441e-bd33-bbd63d55b9e5" providerId="ADAL" clId="{A35D95E6-A28C-56EA-85AE-DB54FE71E60F}" dt="2026-04-27T07:54:47.278" v="627" actId="1076"/>
      <pc:docMkLst>
        <pc:docMk/>
      </pc:docMkLst>
      <pc:sldChg chg="addSp delSp modSp mod setBg">
        <pc:chgData name="Rosa Theresa Qvist Bartholdy (SGY7593 | SGY)" userId="1de32cb7-30c0-441e-bd33-bbd63d55b9e5" providerId="ADAL" clId="{A35D95E6-A28C-56EA-85AE-DB54FE71E60F}" dt="2026-04-27T07:40:25.134" v="626" actId="478"/>
        <pc:sldMkLst>
          <pc:docMk/>
          <pc:sldMk cId="804173500" sldId="256"/>
        </pc:sldMkLst>
        <pc:spChg chg="mod">
          <ac:chgData name="Rosa Theresa Qvist Bartholdy (SGY7593 | SGY)" userId="1de32cb7-30c0-441e-bd33-bbd63d55b9e5" providerId="ADAL" clId="{A35D95E6-A28C-56EA-85AE-DB54FE71E60F}" dt="2026-04-27T07:40:01.349" v="625" actId="26606"/>
          <ac:spMkLst>
            <pc:docMk/>
            <pc:sldMk cId="804173500" sldId="256"/>
            <ac:spMk id="2" creationId="{F04BA20B-83F7-1443-588B-074179D44F81}"/>
          </ac:spMkLst>
        </pc:spChg>
        <pc:spChg chg="del mod">
          <ac:chgData name="Rosa Theresa Qvist Bartholdy (SGY7593 | SGY)" userId="1de32cb7-30c0-441e-bd33-bbd63d55b9e5" providerId="ADAL" clId="{A35D95E6-A28C-56EA-85AE-DB54FE71E60F}" dt="2026-04-27T07:40:25.134" v="626" actId="478"/>
          <ac:spMkLst>
            <pc:docMk/>
            <pc:sldMk cId="804173500" sldId="256"/>
            <ac:spMk id="3" creationId="{22624E51-10AA-5B0C-E110-54FED9785D4F}"/>
          </ac:spMkLst>
        </pc:spChg>
        <pc:spChg chg="add">
          <ac:chgData name="Rosa Theresa Qvist Bartholdy (SGY7593 | SGY)" userId="1de32cb7-30c0-441e-bd33-bbd63d55b9e5" providerId="ADAL" clId="{A35D95E6-A28C-56EA-85AE-DB54FE71E60F}" dt="2026-04-27T07:40:01.349" v="625" actId="26606"/>
          <ac:spMkLst>
            <pc:docMk/>
            <pc:sldMk cId="804173500" sldId="256"/>
            <ac:spMk id="10" creationId="{C4879EFC-8E62-4E00-973C-C45EE9EC676D}"/>
          </ac:spMkLst>
        </pc:spChg>
        <pc:spChg chg="add">
          <ac:chgData name="Rosa Theresa Qvist Bartholdy (SGY7593 | SGY)" userId="1de32cb7-30c0-441e-bd33-bbd63d55b9e5" providerId="ADAL" clId="{A35D95E6-A28C-56EA-85AE-DB54FE71E60F}" dt="2026-04-27T07:40:01.349" v="625" actId="26606"/>
          <ac:spMkLst>
            <pc:docMk/>
            <pc:sldMk cId="804173500" sldId="256"/>
            <ac:spMk id="12" creationId="{D6A9C53F-5F90-40A5-8C85-5412D39C8C68}"/>
          </ac:spMkLst>
        </pc:spChg>
        <pc:picChg chg="add mod ord">
          <ac:chgData name="Rosa Theresa Qvist Bartholdy (SGY7593 | SGY)" userId="1de32cb7-30c0-441e-bd33-bbd63d55b9e5" providerId="ADAL" clId="{A35D95E6-A28C-56EA-85AE-DB54FE71E60F}" dt="2026-04-27T07:40:01.349" v="625" actId="26606"/>
          <ac:picMkLst>
            <pc:docMk/>
            <pc:sldMk cId="804173500" sldId="256"/>
            <ac:picMk id="4" creationId="{AF7F7AC2-71B1-5F25-79F0-E85C1840864A}"/>
          </ac:picMkLst>
        </pc:picChg>
        <pc:picChg chg="add mod">
          <ac:chgData name="Rosa Theresa Qvist Bartholdy (SGY7593 | SGY)" userId="1de32cb7-30c0-441e-bd33-bbd63d55b9e5" providerId="ADAL" clId="{A35D95E6-A28C-56EA-85AE-DB54FE71E60F}" dt="2026-04-27T07:40:01.349" v="625" actId="26606"/>
          <ac:picMkLst>
            <pc:docMk/>
            <pc:sldMk cId="804173500" sldId="256"/>
            <ac:picMk id="5" creationId="{B19FF971-4A39-5B6A-3380-23AB5A746525}"/>
          </ac:picMkLst>
        </pc:picChg>
      </pc:sldChg>
      <pc:sldChg chg="modSp new mod">
        <pc:chgData name="Rosa Theresa Qvist Bartholdy (SGY7593 | SGY)" userId="1de32cb7-30c0-441e-bd33-bbd63d55b9e5" providerId="ADAL" clId="{A35D95E6-A28C-56EA-85AE-DB54FE71E60F}" dt="2026-04-27T07:32:24.171" v="153" actId="313"/>
        <pc:sldMkLst>
          <pc:docMk/>
          <pc:sldMk cId="4218624589" sldId="257"/>
        </pc:sldMkLst>
        <pc:spChg chg="mod">
          <ac:chgData name="Rosa Theresa Qvist Bartholdy (SGY7593 | SGY)" userId="1de32cb7-30c0-441e-bd33-bbd63d55b9e5" providerId="ADAL" clId="{A35D95E6-A28C-56EA-85AE-DB54FE71E60F}" dt="2026-04-27T07:31:15.661" v="52" actId="20577"/>
          <ac:spMkLst>
            <pc:docMk/>
            <pc:sldMk cId="4218624589" sldId="257"/>
            <ac:spMk id="2" creationId="{35A97A83-50BB-0A04-9C2D-3B531C30B906}"/>
          </ac:spMkLst>
        </pc:spChg>
        <pc:spChg chg="mod">
          <ac:chgData name="Rosa Theresa Qvist Bartholdy (SGY7593 | SGY)" userId="1de32cb7-30c0-441e-bd33-bbd63d55b9e5" providerId="ADAL" clId="{A35D95E6-A28C-56EA-85AE-DB54FE71E60F}" dt="2026-04-27T07:32:24.171" v="153" actId="313"/>
          <ac:spMkLst>
            <pc:docMk/>
            <pc:sldMk cId="4218624589" sldId="257"/>
            <ac:spMk id="3" creationId="{98A153EF-5361-4C40-2049-463E4E34F432}"/>
          </ac:spMkLst>
        </pc:spChg>
      </pc:sldChg>
      <pc:sldChg chg="addSp modSp new mod setBg">
        <pc:chgData name="Rosa Theresa Qvist Bartholdy (SGY7593 | SGY)" userId="1de32cb7-30c0-441e-bd33-bbd63d55b9e5" providerId="ADAL" clId="{A35D95E6-A28C-56EA-85AE-DB54FE71E60F}" dt="2026-04-27T07:54:47.278" v="627" actId="1076"/>
        <pc:sldMkLst>
          <pc:docMk/>
          <pc:sldMk cId="2031775369" sldId="259"/>
        </pc:sldMkLst>
        <pc:spChg chg="mod">
          <ac:chgData name="Rosa Theresa Qvist Bartholdy (SGY7593 | SGY)" userId="1de32cb7-30c0-441e-bd33-bbd63d55b9e5" providerId="ADAL" clId="{A35D95E6-A28C-56EA-85AE-DB54FE71E60F}" dt="2026-04-27T07:36:58.805" v="485" actId="26606"/>
          <ac:spMkLst>
            <pc:docMk/>
            <pc:sldMk cId="2031775369" sldId="259"/>
            <ac:spMk id="2" creationId="{59B7BE0C-68EB-FCD0-F1C5-2520F537F741}"/>
          </ac:spMkLst>
        </pc:spChg>
        <pc:spChg chg="mod">
          <ac:chgData name="Rosa Theresa Qvist Bartholdy (SGY7593 | SGY)" userId="1de32cb7-30c0-441e-bd33-bbd63d55b9e5" providerId="ADAL" clId="{A35D95E6-A28C-56EA-85AE-DB54FE71E60F}" dt="2026-04-27T07:39:25.985" v="622" actId="20577"/>
          <ac:spMkLst>
            <pc:docMk/>
            <pc:sldMk cId="2031775369" sldId="259"/>
            <ac:spMk id="3" creationId="{FA25AC5A-198F-8459-B0F7-D7EA0DF173CF}"/>
          </ac:spMkLst>
        </pc:spChg>
        <pc:spChg chg="add">
          <ac:chgData name="Rosa Theresa Qvist Bartholdy (SGY7593 | SGY)" userId="1de32cb7-30c0-441e-bd33-bbd63d55b9e5" providerId="ADAL" clId="{A35D95E6-A28C-56EA-85AE-DB54FE71E60F}" dt="2026-04-27T07:36:58.805" v="485" actId="26606"/>
          <ac:spMkLst>
            <pc:docMk/>
            <pc:sldMk cId="2031775369" sldId="259"/>
            <ac:spMk id="9" creationId="{743AA782-23D1-4521-8CAD-47662984AA08}"/>
          </ac:spMkLst>
        </pc:spChg>
        <pc:spChg chg="add">
          <ac:chgData name="Rosa Theresa Qvist Bartholdy (SGY7593 | SGY)" userId="1de32cb7-30c0-441e-bd33-bbd63d55b9e5" providerId="ADAL" clId="{A35D95E6-A28C-56EA-85AE-DB54FE71E60F}" dt="2026-04-27T07:36:58.805" v="485" actId="26606"/>
          <ac:spMkLst>
            <pc:docMk/>
            <pc:sldMk cId="2031775369" sldId="259"/>
            <ac:spMk id="11" creationId="{650D18FE-0824-4A46-B22C-A86B52E5780A}"/>
          </ac:spMkLst>
        </pc:spChg>
        <pc:picChg chg="add mod">
          <ac:chgData name="Rosa Theresa Qvist Bartholdy (SGY7593 | SGY)" userId="1de32cb7-30c0-441e-bd33-bbd63d55b9e5" providerId="ADAL" clId="{A35D95E6-A28C-56EA-85AE-DB54FE71E60F}" dt="2026-04-27T07:54:47.278" v="627" actId="1076"/>
          <ac:picMkLst>
            <pc:docMk/>
            <pc:sldMk cId="2031775369" sldId="259"/>
            <ac:picMk id="4" creationId="{DDACBB7B-614E-B146-92F1-B8E20B8846D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6F6BC-4EA9-A043-A101-AA7C4FA0F535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8B04E-182E-8349-9E82-2C1AAD1E48D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3663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B8B04E-182E-8349-9E82-2C1AAD1E48D4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6117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C00D8-94DD-06FF-212A-E2C8FD15D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77C9A20-2A81-CFEE-756E-6C2B67F25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6E6B4CC-BCE7-44D4-33EC-B3949C6BA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EB9324D-C50A-C513-AAF4-F1866E2E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EA056E2-5A7E-8640-34AC-127BFEBC8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017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E315E9-2514-3D83-EEFE-3D35C6282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A5721CFE-8B7D-C717-8E9B-956455614F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A292531-7E21-5AF7-98F5-BB781B5AB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AE5BEEA-91ED-CBEB-5E90-EE4EE56C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FED1A9F-7FF2-C535-3952-0A36E3DB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127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515864E-50C2-5D9B-020D-1DE46652D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FF480F9-E616-51DE-1EB1-99A5087FE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30A7306-8ACA-D2CF-6B44-10D2EC3F7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1AACD6-60AF-9FC9-4D52-3E6C5120B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C6B71AE-BE2F-2C6D-BA42-5145AA7A3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945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CD4C39-8042-C796-50AA-A67B19A4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C6258F1-8154-C733-4AD8-7D34BEB3E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7642080-4B28-16E3-DCB0-063717561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DA301E4-FEDE-6110-B23D-4080FD97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1F60DC-23CE-5C7D-1B73-37769F5F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425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63438-370E-B1B6-2C61-4DCAE3159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D7679DE-2521-1B52-3103-1546F0EAB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D1477DB-8B52-7D13-3DAC-CC5B82036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2DFA516-E5AF-94C0-BACD-377FF738F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66EC5D-88B1-AA1D-73FD-9EDF61D56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2456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B7BD0-BA1A-6012-E8AE-1B5451616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7EDEA6-8C4B-DA5D-A386-7264B8E3E8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5DB8D9D-2391-8DB2-5832-393554E47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D760168-6A2D-EDE5-EB13-4592969F8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1399FCC-4FDE-8E78-796B-FF2104B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4653450-BBEC-B299-B98A-580B9BF0E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752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1BC3CA-EE4A-0DCC-9907-C0E3FA5A9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AD339F8-EBEA-948B-D830-00E66D3ED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7E32752-405D-6513-F6A7-373BC46A9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272468A-F6AF-FA05-FE23-1F86A1E973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2EF7ED5-FA94-19A5-5159-B9C08C700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8AA2694E-7DAA-7B59-4161-71F9DB32E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F111DBFC-DB52-7293-6061-D3BBBB00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6A4AA619-D7D9-9E37-B5AC-8DFAE205B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544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473042-0A2D-0AD7-E1F7-B1D6D37A5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3ED91BF-9ECE-5556-EBEA-C1DB42E5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0A674BA-A444-D268-8790-81401BED4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843041E-4BB4-DB7B-AF26-75788F1BD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780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FF5CC8FD-842E-9EFF-6CE1-B62A16B2D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5B67A98-747E-6C87-5CD9-D4885FC92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E95EE85-0FEA-69A3-D8C5-C3D542CB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8584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3C90A1-BE0A-D0BD-5006-B74DE0A9E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0083308-E65A-FFEA-69CF-44616EDD0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CAD74DD-4D47-E866-17B5-E9B5FACC0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FA7DDD1-0509-8C5B-6E4B-4944D967D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CACB79B-039C-0C33-71DB-C8BAB1AAA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32E3AF3-FBF0-1A30-CBAD-5DE643CA0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682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98967-0021-5063-890C-D09F2B441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3FA9726-3DE2-DEF6-45AB-FE0D1820D1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91F8D7A-E1AD-168B-6C75-2FBD935AC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2CFFAF9-3F89-5E9F-68A7-D83BDB290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F8458A3-D442-9813-7E77-2C6B4FD1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460F4A5-B57D-6472-8027-FB8060E82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07514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9CFAD26-97FA-7685-63B7-2821F9A99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286F3C6-D64C-F8A5-6AC1-8C63D5CEC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056249-4B9A-0FA6-6209-1E3EE335C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9A6B2B-3037-BA49-A962-6730A0A2ADD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98D102E-306C-DA56-19A5-9AAFC3277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1D3C016-E94E-6406-1B41-C88CC0B3D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8B866E-6EAB-6D40-B7B9-42902F0F29A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094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4BA20B-83F7-1443-588B-074179D44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457200"/>
            <a:ext cx="10909640" cy="1368614"/>
          </a:xfrm>
        </p:spPr>
        <p:txBody>
          <a:bodyPr anchor="ctr">
            <a:normAutofit/>
          </a:bodyPr>
          <a:lstStyle/>
          <a:p>
            <a:r>
              <a:rPr lang="da-DK" sz="6600" err="1"/>
              <a:t>Prekiariat</a:t>
            </a:r>
            <a:endParaRPr lang="da-DK" sz="66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19FF971-4A39-5B6A-3380-23AB5A746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2969460"/>
            <a:ext cx="5614416" cy="2952095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AF7F7AC2-71B1-5F25-79F0-E85C18408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496" y="3041904"/>
            <a:ext cx="5614416" cy="280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7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B7BE0C-68EB-FCD0-F1C5-2520F537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da-DK" sz="5400"/>
              <a:t>Hvad er det?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A25AC5A-198F-8459-B0F7-D7EA0DF17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 lnSpcReduction="10000"/>
          </a:bodyPr>
          <a:lstStyle/>
          <a:p>
            <a:r>
              <a:rPr lang="da-DK" sz="1700"/>
              <a:t>Voksende socialgruppe</a:t>
            </a:r>
          </a:p>
          <a:p>
            <a:r>
              <a:rPr lang="da-DK" sz="1700"/>
              <a:t>Gruppering – usikre ansættelsesforhold, </a:t>
            </a:r>
          </a:p>
          <a:p>
            <a:pPr marL="0" indent="0">
              <a:buNone/>
            </a:pPr>
            <a:r>
              <a:rPr lang="da-DK" sz="1700"/>
              <a:t>     ustabil indkomst og manglende jobtryghed</a:t>
            </a:r>
          </a:p>
          <a:p>
            <a:r>
              <a:rPr lang="da-DK" sz="1700"/>
              <a:t>Omfatter:</a:t>
            </a:r>
          </a:p>
          <a:p>
            <a:pPr>
              <a:buFontTx/>
              <a:buChar char="-"/>
            </a:pPr>
            <a:r>
              <a:rPr lang="da-DK" sz="1700"/>
              <a:t>freelancere, </a:t>
            </a:r>
          </a:p>
          <a:p>
            <a:pPr>
              <a:buFontTx/>
              <a:buChar char="-"/>
            </a:pPr>
            <a:r>
              <a:rPr lang="da-DK" sz="1700"/>
              <a:t>vikarer, </a:t>
            </a:r>
          </a:p>
          <a:p>
            <a:pPr>
              <a:buFontTx/>
              <a:buChar char="-"/>
            </a:pPr>
            <a:r>
              <a:rPr lang="da-DK" sz="1700"/>
              <a:t>projektansatte</a:t>
            </a:r>
          </a:p>
          <a:p>
            <a:pPr>
              <a:buFontTx/>
              <a:buChar char="-"/>
            </a:pPr>
            <a:r>
              <a:rPr lang="da-DK" sz="1700"/>
              <a:t>unge med korte kontrakter/mangel på feriepenge og pension</a:t>
            </a:r>
          </a:p>
          <a:p>
            <a:pPr>
              <a:buFontTx/>
              <a:buChar char="-"/>
            </a:pPr>
            <a:endParaRPr lang="da-DK" sz="1700"/>
          </a:p>
          <a:p>
            <a:r>
              <a:rPr lang="da-DK" sz="1700"/>
              <a:t>Økonomen ”Guy </a:t>
            </a:r>
            <a:r>
              <a:rPr lang="da-DK" sz="1700" err="1"/>
              <a:t>standing</a:t>
            </a:r>
            <a:r>
              <a:rPr lang="da-DK" sz="1700"/>
              <a:t>” – ”farlig klasse”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DACBB7B-614E-B146-92F1-B8E20B884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523" y="797736"/>
            <a:ext cx="6844477" cy="510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7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vorfor usikkerhed betyder noget">
            <a:extLst>
              <a:ext uri="{FF2B5EF4-FFF2-40B4-BE49-F238E27FC236}">
                <a16:creationId xmlns:a16="http://schemas.microsoft.com/office/drawing/2014/main" id="{6E5CFA57-0B38-D42B-C0A4-1FC6F2C25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9" r="11499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5A97A83-50BB-0A04-9C2D-3B531C30B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da-DK" sz="4000"/>
              <a:t>Usikkerhed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8A153EF-5361-4C40-2049-463E4E34F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da-DK" sz="2000"/>
              <a:t>Utryghed i arbejdslivet</a:t>
            </a:r>
          </a:p>
          <a:p>
            <a:r>
              <a:rPr lang="da-DK" sz="2000"/>
              <a:t>Mangel på faste ansættelseskontrakter </a:t>
            </a:r>
          </a:p>
          <a:p>
            <a:r>
              <a:rPr lang="da-DK" sz="2000"/>
              <a:t>Mangel på garanterede timer </a:t>
            </a:r>
          </a:p>
        </p:txBody>
      </p:sp>
    </p:spTree>
    <p:extLst>
      <p:ext uri="{BB962C8B-B14F-4D97-AF65-F5344CB8AC3E}">
        <p14:creationId xmlns:p14="http://schemas.microsoft.com/office/powerpoint/2010/main" val="421862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02C18C2-BE05-C99D-54C6-38FEE2864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da-DK" sz="4300"/>
              <a:t>Sammensætning</a:t>
            </a:r>
          </a:p>
        </p:txBody>
      </p:sp>
      <p:sp>
        <p:nvSpPr>
          <p:cNvPr id="2057" name="Oval 2056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Perfect by Ed Sheeran (Single, Pop): Reviews, Ratings, Credits, Song list -  Rate Your Music">
            <a:extLst>
              <a:ext uri="{FF2B5EF4-FFF2-40B4-BE49-F238E27FC236}">
                <a16:creationId xmlns:a16="http://schemas.microsoft.com/office/drawing/2014/main" id="{530FC0F3-95CA-2808-7420-C64D38129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3"/>
          <a:stretch>
            <a:fillRect/>
          </a:stretch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61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AB6453-E7B5-6369-3FAA-36F252CA7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anchor="t">
            <a:normAutofit/>
          </a:bodyPr>
          <a:lstStyle/>
          <a:p>
            <a:r>
              <a:rPr lang="da-DK" sz="2000">
                <a:solidFill>
                  <a:schemeClr val="tx1">
                    <a:alpha val="80000"/>
                  </a:schemeClr>
                </a:solidFill>
              </a:rPr>
              <a:t>Gruppen er broget og består af:</a:t>
            </a:r>
          </a:p>
          <a:p>
            <a:pPr lvl="1"/>
            <a:r>
              <a:rPr lang="da-DK" sz="2000">
                <a:solidFill>
                  <a:schemeClr val="tx1">
                    <a:alpha val="80000"/>
                  </a:schemeClr>
                </a:solidFill>
              </a:rPr>
              <a:t>alt fra ufaglærte og </a:t>
            </a:r>
            <a:r>
              <a:rPr lang="da-DK" sz="2000" err="1">
                <a:solidFill>
                  <a:schemeClr val="tx1">
                    <a:alpha val="80000"/>
                  </a:schemeClr>
                </a:solidFill>
              </a:rPr>
              <a:t>imigranter</a:t>
            </a:r>
            <a:r>
              <a:rPr lang="da-DK" sz="2000">
                <a:solidFill>
                  <a:schemeClr val="tx1">
                    <a:alpha val="80000"/>
                  </a:schemeClr>
                </a:solidFill>
              </a:rPr>
              <a:t>, til højtuddannede unge.</a:t>
            </a:r>
          </a:p>
          <a:p>
            <a:pPr marL="457200" lvl="1" indent="0">
              <a:buNone/>
            </a:pPr>
            <a:endParaRPr lang="da-DK" sz="20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063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65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F8253B-332B-F4DA-4BDF-45F224DC8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3400" y="1128094"/>
            <a:ext cx="3434180" cy="14152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Relation </a:t>
            </a:r>
            <a:r>
              <a:rPr lang="en-US" sz="3200" err="1"/>
              <a:t>til</a:t>
            </a:r>
            <a:r>
              <a:rPr lang="en-US" sz="3200"/>
              <a:t> </a:t>
            </a:r>
            <a:r>
              <a:rPr lang="en-US" sz="3200" err="1"/>
              <a:t>økonomi</a:t>
            </a:r>
            <a:endParaRPr lang="en-US" sz="3200"/>
          </a:p>
        </p:txBody>
      </p:sp>
      <p:pic>
        <p:nvPicPr>
          <p:cNvPr id="3076" name="Picture 4" descr="Hvor kommer penge fra? – Radionauterne">
            <a:extLst>
              <a:ext uri="{FF2B5EF4-FFF2-40B4-BE49-F238E27FC236}">
                <a16:creationId xmlns:a16="http://schemas.microsoft.com/office/drawing/2014/main" id="{F93D9034-E38B-8856-A0E2-2C9E68E46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2" r="20848"/>
          <a:stretch>
            <a:fillRect/>
          </a:stretch>
        </p:blipFill>
        <p:spPr bwMode="auto">
          <a:xfrm>
            <a:off x="0" y="10"/>
            <a:ext cx="75726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6" name="Straight Connector 3085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3469519-D18E-E461-6CC4-004D127EC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3400" y="2543364"/>
            <a:ext cx="3434180" cy="35990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err="1"/>
              <a:t>Prekariatet</a:t>
            </a:r>
            <a:r>
              <a:rPr lang="en-US" sz="2000"/>
              <a:t> </a:t>
            </a:r>
            <a:r>
              <a:rPr lang="en-US" sz="2000" err="1"/>
              <a:t>fungerer</a:t>
            </a:r>
            <a:r>
              <a:rPr lang="en-US" sz="2000"/>
              <a:t> </a:t>
            </a:r>
            <a:r>
              <a:rPr lang="en-US" sz="2000" err="1"/>
              <a:t>ofte</a:t>
            </a:r>
            <a:r>
              <a:rPr lang="en-US" sz="2000"/>
              <a:t> </a:t>
            </a:r>
            <a:r>
              <a:rPr lang="en-US" sz="2000" err="1"/>
              <a:t>som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fleksibel</a:t>
            </a:r>
            <a:r>
              <a:rPr lang="en-US" sz="2000"/>
              <a:t> </a:t>
            </a:r>
            <a:r>
              <a:rPr lang="en-US" sz="2000" err="1"/>
              <a:t>reservearbejdskraft</a:t>
            </a:r>
            <a:r>
              <a:rPr lang="en-US" sz="2000"/>
              <a:t> for </a:t>
            </a:r>
            <a:r>
              <a:rPr lang="en-US" sz="2000" err="1"/>
              <a:t>virksomheder</a:t>
            </a:r>
            <a:r>
              <a:rPr lang="en-US" sz="20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2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Ringberg: Der var to hovedpersoner i aftenens debat - den ene var Lars  Løkke Rasmussen | Folketingsvalg 2026 | DR">
            <a:extLst>
              <a:ext uri="{FF2B5EF4-FFF2-40B4-BE49-F238E27FC236}">
                <a16:creationId xmlns:a16="http://schemas.microsoft.com/office/drawing/2014/main" id="{9A3A4CB6-9D24-246B-3D86-D6689A9DB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>
            <a:fillRect/>
          </a:stretch>
        </p:blipFill>
        <p:spPr bwMode="auto">
          <a:xfrm>
            <a:off x="0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688588-866E-F398-35E6-C78F4D493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da-DK" sz="4000"/>
              <a:t>Debat om omfang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58E3EE-E4E3-3574-7803-F211C55AF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da-DK" sz="2000"/>
              <a:t>Mens nogle ser det som en stor, ny underklasse, mener f.eks. Dansk Arbejdsgiver forening, at gruppen af reelt udsatte i Danmark er</a:t>
            </a:r>
          </a:p>
        </p:txBody>
      </p:sp>
    </p:spTree>
    <p:extLst>
      <p:ext uri="{BB962C8B-B14F-4D97-AF65-F5344CB8AC3E}">
        <p14:creationId xmlns:p14="http://schemas.microsoft.com/office/powerpoint/2010/main" val="25477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120</Words>
  <Application>Microsoft Macintosh PowerPoint</Application>
  <PresentationFormat>Widescreen</PresentationFormat>
  <Paragraphs>24</Paragraphs>
  <Slides>6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Prekiariat</vt:lpstr>
      <vt:lpstr>Hvad er det?</vt:lpstr>
      <vt:lpstr>Usikkerhed </vt:lpstr>
      <vt:lpstr>Sammensætning</vt:lpstr>
      <vt:lpstr>Relation til økonomi</vt:lpstr>
      <vt:lpstr>Debat om omfang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Rosa Theresa Qvist Bartholdy (SGY7593 | SGY)</dc:creator>
  <cp:lastModifiedBy>Rosa Theresa Qvist Bartholdy (SGY7593 | SGY)</cp:lastModifiedBy>
  <cp:revision>1</cp:revision>
  <dcterms:created xsi:type="dcterms:W3CDTF">2026-04-27T07:29:18Z</dcterms:created>
  <dcterms:modified xsi:type="dcterms:W3CDTF">2026-04-27T07:56:36Z</dcterms:modified>
</cp:coreProperties>
</file>