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953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0992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17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9353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354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186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111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5577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370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159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28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0C5212E0-CEEC-42F4-9A8A-D38221ABF8FF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D530FA2-87A2-4E45-851C-6A9D4433166D}" type="slidenum">
              <a:rPr lang="da-DK" smtClean="0"/>
              <a:t>‹nr.›</a:t>
            </a:fld>
            <a:endParaRPr lang="da-DK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65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E8BD57-E293-6416-A471-230B55DF71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1970’ernes kvindelitteratur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70E839D-A86E-C428-6D6D-4210F6196B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4772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E7B38A0-5155-7315-69FE-5218E4FE4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02412" cy="5249334"/>
          </a:xfrm>
        </p:spPr>
        <p:txBody>
          <a:bodyPr>
            <a:normAutofit/>
          </a:bodyPr>
          <a:lstStyle/>
          <a:p>
            <a:pPr algn="r"/>
            <a:r>
              <a:rPr lang="da-DK" sz="3100" dirty="0">
                <a:solidFill>
                  <a:srgbClr val="FFFFFF"/>
                </a:solidFill>
              </a:rPr>
              <a:t>Bekendelseslitteratur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7C96FE-860A-C617-EBC9-77425EA1E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58" y="163286"/>
            <a:ext cx="7141028" cy="654231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da-DK" sz="1700" dirty="0"/>
              <a:t>Det nye i 70’ernes litteratur er, at </a:t>
            </a:r>
            <a:r>
              <a:rPr lang="da-DK" sz="1700" dirty="0">
                <a:highlight>
                  <a:srgbClr val="FFFF00"/>
                </a:highlight>
              </a:rPr>
              <a:t>skellet mellem det private og offentlige nedbrydes.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sz="1700" dirty="0"/>
              <a:t>Forfatterne gør det ud fra tanken om, at </a:t>
            </a:r>
            <a:r>
              <a:rPr lang="da-DK" sz="1700" dirty="0">
                <a:highlight>
                  <a:srgbClr val="FFFF00"/>
                </a:highlight>
              </a:rPr>
              <a:t>alt er politisk </a:t>
            </a:r>
            <a:r>
              <a:rPr lang="da-DK" sz="1700" dirty="0"/>
              <a:t>– også det, der sker inden for hjemmets fire vægge mellem mand og kvinde – men også ud fra tanken om, at  man vil nedbryde skellet mellem den fine litteratur og det almindelige liv og sprog.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sz="1700" dirty="0"/>
              <a:t>Disse tanker fører til det, man kalder </a:t>
            </a:r>
            <a:r>
              <a:rPr lang="da-DK" sz="1700" dirty="0">
                <a:highlight>
                  <a:srgbClr val="FFFF00"/>
                </a:highlight>
              </a:rPr>
              <a:t>bekendelseslitteratur,</a:t>
            </a:r>
            <a:r>
              <a:rPr lang="da-DK" sz="1700" dirty="0"/>
              <a:t> hvor almindelige mennesker skriver om deres almindelige hverdagsproblemer. Det kan være </a:t>
            </a:r>
            <a:r>
              <a:rPr lang="da-DK" sz="1700" dirty="0">
                <a:highlight>
                  <a:srgbClr val="FFFF00"/>
                </a:highlight>
              </a:rPr>
              <a:t>uligheden mellem mand og kvinde, problemer med sexlivet eller livet som rengøringskone.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sz="1700" dirty="0"/>
              <a:t>Bekendelseslitteraturen fik i samtiden og i 1980’erne et lidt </a:t>
            </a:r>
            <a:r>
              <a:rPr lang="da-DK" sz="1700" dirty="0">
                <a:highlight>
                  <a:srgbClr val="FFFF00"/>
                </a:highlight>
              </a:rPr>
              <a:t>negativt ry hos mange, der ikke mente, at den besad litterære kvaliteter</a:t>
            </a:r>
            <a:r>
              <a:rPr lang="da-DK" sz="1700" dirty="0"/>
              <a:t>, men mest var dagbogslitteratur og brugslitteratur, der passede som politiske indlæg i tidens debat.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a-DK" sz="1700" dirty="0"/>
              <a:t>En del af </a:t>
            </a:r>
            <a:r>
              <a:rPr lang="da-DK" sz="1700" dirty="0">
                <a:highlight>
                  <a:srgbClr val="FFFF00"/>
                </a:highlight>
              </a:rPr>
              <a:t>bekendelseslitteraturen har dog efter årtusindskiftet fået en ny opmærksomhed og anerkendelse</a:t>
            </a:r>
            <a:r>
              <a:rPr lang="da-DK" sz="1700" dirty="0"/>
              <a:t>, fx ses der inden for bølgen af autofiktion efter år 2000 en tendens til at læne sig op ad og videreføre visse spor i 1970’ernes bekendelseslitteratur.</a:t>
            </a:r>
          </a:p>
          <a:p>
            <a:pPr>
              <a:buFont typeface="Wingdings" panose="05000000000000000000" pitchFamily="2" charset="2"/>
              <a:buChar char="§"/>
            </a:pPr>
            <a:endParaRPr lang="da-DK" sz="1700" dirty="0"/>
          </a:p>
        </p:txBody>
      </p:sp>
    </p:spTree>
    <p:extLst>
      <p:ext uri="{BB962C8B-B14F-4D97-AF65-F5344CB8AC3E}">
        <p14:creationId xmlns:p14="http://schemas.microsoft.com/office/powerpoint/2010/main" val="118445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84FE8B1C-266B-396B-D15F-D150C94A3C8E}"/>
              </a:ext>
            </a:extLst>
          </p:cNvPr>
          <p:cNvSpPr/>
          <p:nvPr/>
        </p:nvSpPr>
        <p:spPr>
          <a:xfrm>
            <a:off x="838200" y="1404258"/>
            <a:ext cx="11048999" cy="521164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/>
              <a:t>de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5668379-8304-89E9-46E0-CCEF921AA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2" y="242098"/>
            <a:ext cx="7424056" cy="1499616"/>
          </a:xfrm>
        </p:spPr>
        <p:txBody>
          <a:bodyPr/>
          <a:lstStyle/>
          <a:p>
            <a:r>
              <a:rPr lang="da-DK" dirty="0"/>
              <a:t>Knækprosa – vita Andersen  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65BC139-75B9-B54A-B9F5-C2B12E10A5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00" y="3886200"/>
            <a:ext cx="4409472" cy="2971800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D429C32E-155F-4B6F-A588-4278FFAEE8CC}"/>
              </a:ext>
            </a:extLst>
          </p:cNvPr>
          <p:cNvSpPr txBox="1"/>
          <p:nvPr/>
        </p:nvSpPr>
        <p:spPr>
          <a:xfrm>
            <a:off x="838201" y="1502229"/>
            <a:ext cx="1104899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En af de forfattere, hvis værker har vist sig at være holdbare inden for bekendelseslitteraturen, er Vita Andersen.</a:t>
            </a:r>
            <a:br>
              <a:rPr lang="da-DK" dirty="0"/>
            </a:br>
            <a:endParaRPr lang="da-DK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Vita Andersen skriver prosadigte, som af senere forfatterkolleger nedsættende blev betegnet </a:t>
            </a:r>
            <a:r>
              <a:rPr lang="da-DK" i="1" dirty="0"/>
              <a:t>knækprosa, </a:t>
            </a:r>
            <a:r>
              <a:rPr lang="da-DK" dirty="0"/>
              <a:t>dvs. betegnelsen dækker over, at digtenes sprog er prosarealismens hverdagssprog – blot er linjerne </a:t>
            </a:r>
            <a:r>
              <a:rPr lang="da-DK" i="1" dirty="0"/>
              <a:t>knækket </a:t>
            </a:r>
            <a:r>
              <a:rPr lang="da-DK" dirty="0"/>
              <a:t>på tilfældige steder, så det får form af et digt bestående af strofer og verslinjer.</a:t>
            </a:r>
            <a:br>
              <a:rPr lang="da-DK" dirty="0"/>
            </a:br>
            <a:endParaRPr lang="da-DK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Vita Andersen skriver om, hvordan man som kvinde er fastlåst i bestemte roller.</a:t>
            </a:r>
          </a:p>
          <a:p>
            <a:endParaRPr lang="da-DK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13462141-4559-A32F-71CD-E4B696E7AB33}"/>
              </a:ext>
            </a:extLst>
          </p:cNvPr>
          <p:cNvSpPr txBox="1"/>
          <p:nvPr/>
        </p:nvSpPr>
        <p:spPr>
          <a:xfrm>
            <a:off x="4517572" y="3592286"/>
            <a:ext cx="73696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Det frihed, som man har talt om og kæmpet for i forbindelse med ungdomsoprøret i slutningen af 1960’erne,  er ikke slået igennem i samfundet.</a:t>
            </a:r>
            <a:br>
              <a:rPr lang="da-DK" dirty="0"/>
            </a:br>
            <a:endParaRPr lang="da-DK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Hun udgiver i 1977 digtsamlingen ”Tryghedsnarkomaner”, der indtil Yahya Hassanudgiver sin digtsamling ”YAHYA HASSAN” i 2013, er den mest solgte digtsamling i Danmark med omkring 95.000 solgte eksemplarer.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a-DK" dirty="0"/>
              <a:t>Hendes digtsamling blev genudgivet i 2013, og hun er således en af de forfattere, der er blevet ‘genopdaget’, og hvis forfatterskab har fået et nyt liv efter årtusindeskiftet. </a:t>
            </a:r>
          </a:p>
        </p:txBody>
      </p:sp>
    </p:spTree>
    <p:extLst>
      <p:ext uri="{BB962C8B-B14F-4D97-AF65-F5344CB8AC3E}">
        <p14:creationId xmlns:p14="http://schemas.microsoft.com/office/powerpoint/2010/main" val="1366688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56</TotalTime>
  <Words>374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Tw Cen MT</vt:lpstr>
      <vt:lpstr>Tw Cen MT Condensed</vt:lpstr>
      <vt:lpstr>Wingdings</vt:lpstr>
      <vt:lpstr>Wingdings 3</vt:lpstr>
      <vt:lpstr>Integral</vt:lpstr>
      <vt:lpstr>1970’ernes kvindelitteratur </vt:lpstr>
      <vt:lpstr>Bekendelseslitteratur</vt:lpstr>
      <vt:lpstr>Knækprosa – vita Andersen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1970’ernes kvindelitteratur </dc:title>
  <dc:creator>Pia Kamilla Børglum</dc:creator>
  <cp:lastModifiedBy>Pia Kamilla Børglum</cp:lastModifiedBy>
  <cp:revision>1</cp:revision>
  <dcterms:created xsi:type="dcterms:W3CDTF">2024-05-02T10:32:46Z</dcterms:created>
  <dcterms:modified xsi:type="dcterms:W3CDTF">2024-05-02T11:29:23Z</dcterms:modified>
</cp:coreProperties>
</file>