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1224F-7420-4B28-A826-E6CE77084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5693573-FC4F-4334-8A11-14E166DC6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496705-E787-4136-92D9-B86E494E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0F5D-E98B-44EA-9030-60A28D4AF205}" type="datetimeFigureOut">
              <a:rPr lang="da-DK" smtClean="0"/>
              <a:t>12-01-2022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5AE61F-5B18-4BF3-8EDE-B0812807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AAD3E4-27DD-49FA-BD97-29C8C1A6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9D-AEAD-4C1F-9E4A-DF4919599D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494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9DABA-865A-4B47-BB57-60C8CE28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FC59BC-BDD2-443C-B406-CAA795295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F0348D-3E70-492A-B0FC-0738E1A8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0F5D-E98B-44EA-9030-60A28D4AF205}" type="datetimeFigureOut">
              <a:rPr lang="da-DK" smtClean="0"/>
              <a:t>12-01-2022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68FCAF-1942-4385-9A5D-B1FEC258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2B634F-73E4-4A82-BFD5-CB3ECE0D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9D-AEAD-4C1F-9E4A-DF4919599D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575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0620E8-C710-49D5-8646-A99CA5355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2AEFC15-C2F9-4EA3-A296-EE7859057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BCDDEB-0BE2-4ED9-BDE9-0E07078C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0F5D-E98B-44EA-9030-60A28D4AF205}" type="datetimeFigureOut">
              <a:rPr lang="da-DK" smtClean="0"/>
              <a:t>12-01-2022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45ABF9-A814-4438-B36E-1E216EE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DBF49A-D1CA-4565-A2E7-224DADB7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9D-AEAD-4C1F-9E4A-DF4919599D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551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AC28D-29FE-47D9-A8AC-1311C0E1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4F0D6A-0426-4660-B712-618E5C22C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51E8A9-8B40-473C-933B-E037C8441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0F5D-E98B-44EA-9030-60A28D4AF205}" type="datetimeFigureOut">
              <a:rPr lang="da-DK" smtClean="0"/>
              <a:t>12-01-2022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713424-F91A-454B-B82B-41A0EDD2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79B5FB-A08A-49C2-AB3C-CD0397B6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9D-AEAD-4C1F-9E4A-DF4919599D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00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A70C0-2540-4499-AF13-3E386E4CA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3D54B6F-F62A-4BB2-A174-D8813AEAA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8F05D0-F660-4558-90B9-98D5ED016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0F5D-E98B-44EA-9030-60A28D4AF205}" type="datetimeFigureOut">
              <a:rPr lang="da-DK" smtClean="0"/>
              <a:t>12-01-2022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9B17C4-82DF-480D-871E-C7B60D77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F3A1E0-201D-4580-9A06-15CCBBA9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9D-AEAD-4C1F-9E4A-DF4919599D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11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7AE77-31B3-448C-AC42-700609DC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A023C6-8369-4CFA-8F76-07448BDD0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F4C3D40-3190-4909-BB47-466EA7C82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B162414-26DA-4B36-8BC9-63587C04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0F5D-E98B-44EA-9030-60A28D4AF205}" type="datetimeFigureOut">
              <a:rPr lang="da-DK" smtClean="0"/>
              <a:t>12-01-2022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4865E1-DF81-425D-8AE8-30B5F5D72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BBBD8CF-9D0A-4347-A35C-8590DF37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9D-AEAD-4C1F-9E4A-DF4919599D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955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07046-73DF-443E-8A1E-E3F66D49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51921C-91AF-4A3C-9448-7295FBCBB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51F57D2-A5A6-4AA2-AE45-208BF1187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DDBA7FD-4E3F-4BDD-B3CA-6D4EAE500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5499EFE-DB30-4985-B924-6B44C79CA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6768FE6-4826-4CFB-A09D-95144F9E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0F5D-E98B-44EA-9030-60A28D4AF205}" type="datetimeFigureOut">
              <a:rPr lang="da-DK" smtClean="0"/>
              <a:t>12-01-2022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EDBA9CD-470F-4295-82C7-9DC2E957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AD5C44B-187D-4966-9CD2-64EDC02D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9D-AEAD-4C1F-9E4A-DF4919599D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383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F5EC3-FBE4-4B00-9C1E-89E1E2CC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E09A3FD-6AFF-4D7B-9F6E-74177962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0F5D-E98B-44EA-9030-60A28D4AF205}" type="datetimeFigureOut">
              <a:rPr lang="da-DK" smtClean="0"/>
              <a:t>12-01-2022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8B3C6B7-DA54-45C6-AC47-8BAC5A1B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8B2DDCE-BE72-4418-9D11-0582503B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9D-AEAD-4C1F-9E4A-DF4919599D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757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C215B86-72DB-41AB-8FDA-2D210094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0F5D-E98B-44EA-9030-60A28D4AF205}" type="datetimeFigureOut">
              <a:rPr lang="da-DK" smtClean="0"/>
              <a:t>12-01-2022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285D2E2-9D0A-4C3A-8921-68B5CF03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3F6955-A551-4CC5-AA8D-7DEDEF66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9D-AEAD-4C1F-9E4A-DF4919599D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440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87BBE-BB08-45B6-BC18-F3399EDD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E61764-F4ED-4613-A841-C7113CB88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96872C7-6907-4F59-8727-EF8C4C00D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466C17A-E7F0-4DFF-9B37-77E97508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0F5D-E98B-44EA-9030-60A28D4AF205}" type="datetimeFigureOut">
              <a:rPr lang="da-DK" smtClean="0"/>
              <a:t>12-01-2022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CE1068A-284D-4E54-80AE-052B9362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3AF512E-5B68-4E8D-9BB6-67A88BEF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9D-AEAD-4C1F-9E4A-DF4919599D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182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BE563-8443-4FA0-BEB1-14C789C2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11E7B8E-631E-4EB5-A916-48F74466C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430279A-D49E-4FC9-B480-BB12CB8E6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EF265B2-CD4F-4254-B189-7055F03C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0F5D-E98B-44EA-9030-60A28D4AF205}" type="datetimeFigureOut">
              <a:rPr lang="da-DK" smtClean="0"/>
              <a:t>12-01-2022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E8C2CF2-F4E2-41AA-B865-B132E6B7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1A544A-2267-430B-BCE0-1E20C470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9D-AEAD-4C1F-9E4A-DF4919599D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308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30182CA-5A53-4AA7-A74E-7B25D977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76D71E-A4FE-4145-BEBE-DD2A2A26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572C0E-F690-4425-BA91-682D7C2B6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0F5D-E98B-44EA-9030-60A28D4AF205}" type="datetimeFigureOut">
              <a:rPr lang="da-DK" smtClean="0"/>
              <a:t>12-01-2022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9B312F-E869-4448-81F0-35D5A80E6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1401C8-139A-4B8C-8874-85A500C3E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76F9D-AEAD-4C1F-9E4A-DF4919599D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52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A26B7-41DD-4948-844C-D7C087F50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Psykologi, B niveau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80BB7A6-D038-49E7-8E0E-74C9BE734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a-DK" dirty="0"/>
              <a:t>Har du ”plads” i skema – og har du lyst til at vælge B niveau, psykologi</a:t>
            </a:r>
          </a:p>
          <a:p>
            <a:r>
              <a:rPr lang="da-DK" dirty="0"/>
              <a:t>- Og, hvad kan B niveau, psykologi?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pic>
        <p:nvPicPr>
          <p:cNvPr id="4" name="Optaget lyd">
            <a:hlinkClick r:id="" action="ppaction://media"/>
            <a:extLst>
              <a:ext uri="{FF2B5EF4-FFF2-40B4-BE49-F238E27FC236}">
                <a16:creationId xmlns:a16="http://schemas.microsoft.com/office/drawing/2014/main" id="{807A7B29-F4E5-4505-84E8-31E9206232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16"/>
    </mc:Choice>
    <mc:Fallback>
      <p:transition spd="slow" advTm="36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201CE-6419-4E64-951C-E05EB347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Kernestof – forskelle og ligheder mellem c og B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28BAD5-31A6-43C1-871E-68712FB47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C niveau er ”håndværk” og samle viden, og B niveau er, at </a:t>
            </a:r>
            <a:r>
              <a:rPr lang="da-DK" u="sng" dirty="0"/>
              <a:t>anvende og undersøge</a:t>
            </a:r>
            <a:r>
              <a:rPr lang="da-DK" dirty="0"/>
              <a:t> viden:</a:t>
            </a:r>
          </a:p>
          <a:p>
            <a:r>
              <a:rPr lang="da-DK" dirty="0"/>
              <a:t> </a:t>
            </a:r>
            <a:r>
              <a:rPr lang="da-DK" b="1" dirty="0"/>
              <a:t>På B niveau ser man på:</a:t>
            </a:r>
          </a:p>
          <a:p>
            <a:r>
              <a:rPr lang="da-DK" dirty="0"/>
              <a:t>1. </a:t>
            </a:r>
            <a:r>
              <a:rPr lang="da-DK" dirty="0" err="1"/>
              <a:t>Socialps</a:t>
            </a:r>
            <a:r>
              <a:rPr lang="da-DK" dirty="0"/>
              <a:t> og grupper – samt kulturpsykologi (-med fokus på integration)</a:t>
            </a:r>
          </a:p>
          <a:p>
            <a:r>
              <a:rPr lang="da-DK" dirty="0"/>
              <a:t>2. </a:t>
            </a:r>
            <a:r>
              <a:rPr lang="da-DK" dirty="0" err="1"/>
              <a:t>Udviklingsps</a:t>
            </a:r>
            <a:r>
              <a:rPr lang="da-DK" dirty="0"/>
              <a:t> – med fokus på ”det lille barn”, omsorgssvigt og opdragelse.</a:t>
            </a:r>
          </a:p>
          <a:p>
            <a:r>
              <a:rPr lang="da-DK" dirty="0"/>
              <a:t>3. Kognition og læring – med fokus på læring, læringsstile og hukommelse – samt perception</a:t>
            </a:r>
          </a:p>
          <a:p>
            <a:r>
              <a:rPr lang="da-DK" dirty="0"/>
              <a:t>4. Personlighed og identitet – med fokus på LYKKETEORIER.</a:t>
            </a:r>
          </a:p>
          <a:p>
            <a:r>
              <a:rPr lang="da-DK" dirty="0"/>
              <a:t>5. Psykologisk metode: Hvordan kan man bruge forskellige metoder i psykologi (vi har alle 3 fakulteter).</a:t>
            </a:r>
          </a:p>
        </p:txBody>
      </p:sp>
      <p:pic>
        <p:nvPicPr>
          <p:cNvPr id="4" name="Optaget lyd">
            <a:hlinkClick r:id="" action="ppaction://media"/>
            <a:extLst>
              <a:ext uri="{FF2B5EF4-FFF2-40B4-BE49-F238E27FC236}">
                <a16:creationId xmlns:a16="http://schemas.microsoft.com/office/drawing/2014/main" id="{BA43ED57-8DEE-40FE-B2C0-B8C441CBA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288"/>
    </mc:Choice>
    <mc:Fallback>
      <p:transition spd="slow" advTm="135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97F96-C64A-492F-97F3-840335A0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Supplerende stof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3C6241-A483-494B-829D-5F83B207E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F.eks</a:t>
            </a:r>
            <a:r>
              <a:rPr lang="da-DK" dirty="0"/>
              <a:t>: Sundhed, klinisk, </a:t>
            </a:r>
            <a:r>
              <a:rPr lang="da-DK" dirty="0" err="1"/>
              <a:t>familieps</a:t>
            </a:r>
            <a:r>
              <a:rPr lang="da-DK" dirty="0"/>
              <a:t>, </a:t>
            </a:r>
            <a:r>
              <a:rPr lang="da-DK" dirty="0" err="1"/>
              <a:t>neuro</a:t>
            </a:r>
            <a:r>
              <a:rPr lang="da-DK" dirty="0"/>
              <a:t>, idræt, reklame…..</a:t>
            </a:r>
          </a:p>
          <a:p>
            <a:endParaRPr lang="da-DK" dirty="0"/>
          </a:p>
          <a:p>
            <a:r>
              <a:rPr lang="da-DK" dirty="0"/>
              <a:t>Ofte ved MJE: fokus på psykopati og ondskab.</a:t>
            </a:r>
          </a:p>
        </p:txBody>
      </p:sp>
      <p:pic>
        <p:nvPicPr>
          <p:cNvPr id="4" name="Optaget lyd">
            <a:hlinkClick r:id="" action="ppaction://media"/>
            <a:extLst>
              <a:ext uri="{FF2B5EF4-FFF2-40B4-BE49-F238E27FC236}">
                <a16:creationId xmlns:a16="http://schemas.microsoft.com/office/drawing/2014/main" id="{03CE60CC-AECB-4F38-BE99-8D9F431CB8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3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29"/>
    </mc:Choice>
    <mc:Fallback>
      <p:transition spd="slow" advTm="54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33AE8-3659-446C-9D16-0998D302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Feltundersøgelser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540A06-C57E-4715-AABA-E09C5F572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unikke er, at man bruger lektioner på (i små grupper), at:</a:t>
            </a:r>
          </a:p>
          <a:p>
            <a:r>
              <a:rPr lang="da-DK" dirty="0"/>
              <a:t>Komme ud og observere i børnehave</a:t>
            </a:r>
          </a:p>
          <a:p>
            <a:r>
              <a:rPr lang="da-DK" dirty="0"/>
              <a:t>Observere i en folkeskole</a:t>
            </a:r>
          </a:p>
          <a:p>
            <a:r>
              <a:rPr lang="da-DK" dirty="0"/>
              <a:t>Laver interviews</a:t>
            </a:r>
          </a:p>
          <a:p>
            <a:r>
              <a:rPr lang="da-DK" dirty="0"/>
              <a:t>Øvrige observationer</a:t>
            </a:r>
          </a:p>
        </p:txBody>
      </p:sp>
      <p:pic>
        <p:nvPicPr>
          <p:cNvPr id="4" name="Optaget lyd">
            <a:hlinkClick r:id="" action="ppaction://media"/>
            <a:extLst>
              <a:ext uri="{FF2B5EF4-FFF2-40B4-BE49-F238E27FC236}">
                <a16:creationId xmlns:a16="http://schemas.microsoft.com/office/drawing/2014/main" id="{EE87CD51-89D3-47EE-88A3-56F40368C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4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89"/>
    </mc:Choice>
    <mc:Fallback>
      <p:transition spd="slow" advTm="71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7EC17-CEBD-484E-9319-F43D64BA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Læsestof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040852-9B2F-4EFE-BAB3-2DF445978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400-500 sider MEN der </a:t>
            </a:r>
            <a:r>
              <a:rPr lang="da-DK" dirty="0" err="1"/>
              <a:t>iregnes</a:t>
            </a:r>
            <a:r>
              <a:rPr lang="da-DK" dirty="0"/>
              <a:t> også det, som man har haft i c niveau, så der er ikke overvældende arbejde som sådan</a:t>
            </a:r>
            <a:r>
              <a:rPr lang="da-DK" dirty="0">
                <a:sym typeface="Wingdings" panose="05000000000000000000" pitchFamily="2" charset="2"/>
              </a:rPr>
              <a:t> </a:t>
            </a:r>
            <a:r>
              <a:rPr lang="da-DK" dirty="0" err="1">
                <a:sym typeface="Wingdings" panose="05000000000000000000" pitchFamily="2" charset="2"/>
              </a:rPr>
              <a:t>ca</a:t>
            </a:r>
            <a:r>
              <a:rPr lang="da-DK" dirty="0">
                <a:sym typeface="Wingdings" panose="05000000000000000000" pitchFamily="2" charset="2"/>
              </a:rPr>
              <a:t> 3-4 sider pr lektion, lektielæsning.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Derudover: Vi arbejder med at lave forskellige synopser. Næsten al elevtid foregår PÅ klassen</a:t>
            </a:r>
            <a:endParaRPr lang="da-DK" dirty="0"/>
          </a:p>
        </p:txBody>
      </p:sp>
      <p:pic>
        <p:nvPicPr>
          <p:cNvPr id="4" name="Optaget lyd">
            <a:hlinkClick r:id="" action="ppaction://media"/>
            <a:extLst>
              <a:ext uri="{FF2B5EF4-FFF2-40B4-BE49-F238E27FC236}">
                <a16:creationId xmlns:a16="http://schemas.microsoft.com/office/drawing/2014/main" id="{F98D4EE7-14A4-4BD4-8FBA-380FEC7690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2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82"/>
    </mc:Choice>
    <mc:Fallback>
      <p:transition spd="slow" advTm="59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BBF4E-AC6C-423E-B976-7D1DF851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Eksamen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B9D863-717D-4A37-B0B3-5784B4235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24 timers forberedelse (i grupper a 2-4 personer)</a:t>
            </a:r>
          </a:p>
          <a:p>
            <a:r>
              <a:rPr lang="da-DK" dirty="0"/>
              <a:t>Fremlæggelse af synopsis (10 min). I alt eksamen: 30 min.</a:t>
            </a:r>
          </a:p>
          <a:p>
            <a:pPr marL="0" indent="0">
              <a:buNone/>
            </a:pPr>
            <a:r>
              <a:rPr lang="da-DK" dirty="0"/>
              <a:t>Det er en DEEEEEJLIG eksamensform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OG endelig: SPØRG, SPØRG, SPØRG MJE</a:t>
            </a:r>
            <a:endParaRPr lang="da-DK" dirty="0"/>
          </a:p>
        </p:txBody>
      </p:sp>
      <p:pic>
        <p:nvPicPr>
          <p:cNvPr id="4" name="Optaget lyd">
            <a:hlinkClick r:id="" action="ppaction://media"/>
            <a:extLst>
              <a:ext uri="{FF2B5EF4-FFF2-40B4-BE49-F238E27FC236}">
                <a16:creationId xmlns:a16="http://schemas.microsoft.com/office/drawing/2014/main" id="{0F124214-6471-439D-B6A7-CCDDF97116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2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903"/>
    </mc:Choice>
    <mc:Fallback>
      <p:transition spd="slow" advTm="98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302</Words>
  <Application>Microsoft Office PowerPoint</Application>
  <PresentationFormat>Widescreen</PresentationFormat>
  <Paragraphs>33</Paragraphs>
  <Slides>6</Slides>
  <Notes>0</Notes>
  <HiddenSlides>0</HiddenSlides>
  <MMClips>6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Psykologi, B niveau</vt:lpstr>
      <vt:lpstr>Kernestof – forskelle og ligheder mellem c og B</vt:lpstr>
      <vt:lpstr>Supplerende stof</vt:lpstr>
      <vt:lpstr>Feltundersøgelser</vt:lpstr>
      <vt:lpstr>Læsestof</vt:lpstr>
      <vt:lpstr>Eksamen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Psykologi, B niveau</dc:title>
  <dc:creator>Niels Jørgen Christiansen</dc:creator>
  <cp:lastModifiedBy>Niels Jørgen Christiansen</cp:lastModifiedBy>
  <cp:revision>4</cp:revision>
  <dcterms:created xsi:type="dcterms:W3CDTF">2022-01-12T07:43:24Z</dcterms:created>
  <dcterms:modified xsi:type="dcterms:W3CDTF">2022-01-12T08:09:13Z</dcterms:modified>
</cp:coreProperties>
</file>