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1"/>
  </p:notesMasterIdLst>
  <p:sldIdLst>
    <p:sldId id="299" r:id="rId5"/>
    <p:sldId id="300" r:id="rId6"/>
    <p:sldId id="301" r:id="rId7"/>
    <p:sldId id="304" r:id="rId8"/>
    <p:sldId id="305" r:id="rId9"/>
    <p:sldId id="302" r:id="rId10"/>
    <p:sldId id="307" r:id="rId11"/>
    <p:sldId id="303" r:id="rId12"/>
    <p:sldId id="309" r:id="rId13"/>
    <p:sldId id="260" r:id="rId14"/>
    <p:sldId id="263" r:id="rId15"/>
    <p:sldId id="264" r:id="rId16"/>
    <p:sldId id="266" r:id="rId17"/>
    <p:sldId id="267" r:id="rId18"/>
    <p:sldId id="310" r:id="rId19"/>
    <p:sldId id="30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EDD7E8-B2FC-42EC-B441-CC145398ED08}" v="7" dt="2025-08-07T15:05:41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4"/>
    <p:restoredTop sz="94603"/>
  </p:normalViewPr>
  <p:slideViewPr>
    <p:cSldViewPr snapToGrid="0" snapToObjects="1">
      <p:cViewPr varScale="1">
        <p:scale>
          <a:sx n="63" d="100"/>
          <a:sy n="63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Isabella Mikkelsen" userId="2e465ab2-2ed8-4ed6-801b-a760ca5e2a2e" providerId="ADAL" clId="{941BC97C-F53D-4A22-A599-7F90561FC103}"/>
    <pc:docChg chg="modSld">
      <pc:chgData name="Ida Isabella Mikkelsen" userId="2e465ab2-2ed8-4ed6-801b-a760ca5e2a2e" providerId="ADAL" clId="{941BC97C-F53D-4A22-A599-7F90561FC103}" dt="2021-09-30T18:27:52.751" v="8" actId="6549"/>
      <pc:docMkLst>
        <pc:docMk/>
      </pc:docMkLst>
      <pc:sldChg chg="modSp">
        <pc:chgData name="Ida Isabella Mikkelsen" userId="2e465ab2-2ed8-4ed6-801b-a760ca5e2a2e" providerId="ADAL" clId="{941BC97C-F53D-4A22-A599-7F90561FC103}" dt="2021-09-30T18:27:21.975" v="2" actId="20577"/>
        <pc:sldMkLst>
          <pc:docMk/>
          <pc:sldMk cId="2117493870" sldId="299"/>
        </pc:sldMkLst>
      </pc:sldChg>
      <pc:sldChg chg="modSp">
        <pc:chgData name="Ida Isabella Mikkelsen" userId="2e465ab2-2ed8-4ed6-801b-a760ca5e2a2e" providerId="ADAL" clId="{941BC97C-F53D-4A22-A599-7F90561FC103}" dt="2021-09-30T18:27:52.751" v="8" actId="6549"/>
        <pc:sldMkLst>
          <pc:docMk/>
          <pc:sldMk cId="2869379422" sldId="302"/>
        </pc:sldMkLst>
      </pc:sldChg>
    </pc:docChg>
  </pc:docChgLst>
  <pc:docChgLst>
    <pc:chgData name="Ida Isabella Mikkelsen" userId="2e465ab2-2ed8-4ed6-801b-a760ca5e2a2e" providerId="ADAL" clId="{ED65B261-BC49-493A-8044-08B7492B6474}"/>
    <pc:docChg chg="modSld">
      <pc:chgData name="Ida Isabella Mikkelsen" userId="2e465ab2-2ed8-4ed6-801b-a760ca5e2a2e" providerId="ADAL" clId="{ED65B261-BC49-493A-8044-08B7492B6474}" dt="2022-08-06T13:24:09.847" v="24" actId="20577"/>
      <pc:docMkLst>
        <pc:docMk/>
      </pc:docMkLst>
      <pc:sldChg chg="modSp">
        <pc:chgData name="Ida Isabella Mikkelsen" userId="2e465ab2-2ed8-4ed6-801b-a760ca5e2a2e" providerId="ADAL" clId="{ED65B261-BC49-493A-8044-08B7492B6474}" dt="2022-08-01T08:10:14.894" v="6" actId="20577"/>
        <pc:sldMkLst>
          <pc:docMk/>
          <pc:sldMk cId="2117493870" sldId="299"/>
        </pc:sldMkLst>
      </pc:sldChg>
      <pc:sldChg chg="modSp mod">
        <pc:chgData name="Ida Isabella Mikkelsen" userId="2e465ab2-2ed8-4ed6-801b-a760ca5e2a2e" providerId="ADAL" clId="{ED65B261-BC49-493A-8044-08B7492B6474}" dt="2022-08-06T13:24:09.847" v="24" actId="20577"/>
        <pc:sldMkLst>
          <pc:docMk/>
          <pc:sldMk cId="959552552" sldId="307"/>
        </pc:sldMkLst>
      </pc:sldChg>
    </pc:docChg>
  </pc:docChgLst>
  <pc:docChgLst>
    <pc:chgData name="Ida Isabella Mikkelsen" userId="2e465ab2-2ed8-4ed6-801b-a760ca5e2a2e" providerId="ADAL" clId="{C1962724-5944-44F0-A691-7D8019313071}"/>
    <pc:docChg chg="modSld">
      <pc:chgData name="Ida Isabella Mikkelsen" userId="2e465ab2-2ed8-4ed6-801b-a760ca5e2a2e" providerId="ADAL" clId="{C1962724-5944-44F0-A691-7D8019313071}" dt="2022-11-07T07:15:47.706" v="5" actId="20577"/>
      <pc:docMkLst>
        <pc:docMk/>
      </pc:docMkLst>
      <pc:sldChg chg="modSp">
        <pc:chgData name="Ida Isabella Mikkelsen" userId="2e465ab2-2ed8-4ed6-801b-a760ca5e2a2e" providerId="ADAL" clId="{C1962724-5944-44F0-A691-7D8019313071}" dt="2022-11-07T07:15:47.706" v="5" actId="20577"/>
        <pc:sldMkLst>
          <pc:docMk/>
          <pc:sldMk cId="2117493870" sldId="299"/>
        </pc:sldMkLst>
      </pc:sldChg>
    </pc:docChg>
  </pc:docChgLst>
  <pc:docChgLst>
    <pc:chgData name="Ida Isabella Mikkelsen" userId="2e465ab2-2ed8-4ed6-801b-a760ca5e2a2e" providerId="ADAL" clId="{2E853F45-EF3F-41B9-9CBC-107E0AF742A2}"/>
    <pc:docChg chg="custSel addSld delSld modSld">
      <pc:chgData name="Ida Isabella Mikkelsen" userId="2e465ab2-2ed8-4ed6-801b-a760ca5e2a2e" providerId="ADAL" clId="{2E853F45-EF3F-41B9-9CBC-107E0AF742A2}" dt="2021-11-11T07:30:39.403" v="363" actId="20577"/>
      <pc:docMkLst>
        <pc:docMk/>
      </pc:docMkLst>
      <pc:sldChg chg="modSp">
        <pc:chgData name="Ida Isabella Mikkelsen" userId="2e465ab2-2ed8-4ed6-801b-a760ca5e2a2e" providerId="ADAL" clId="{2E853F45-EF3F-41B9-9CBC-107E0AF742A2}" dt="2021-10-28T03:30:06.834" v="0" actId="20577"/>
        <pc:sldMkLst>
          <pc:docMk/>
          <pc:sldMk cId="0" sldId="264"/>
        </pc:sldMkLst>
      </pc:sldChg>
      <pc:sldChg chg="modSp">
        <pc:chgData name="Ida Isabella Mikkelsen" userId="2e465ab2-2ed8-4ed6-801b-a760ca5e2a2e" providerId="ADAL" clId="{2E853F45-EF3F-41B9-9CBC-107E0AF742A2}" dt="2021-10-28T03:31:14.562" v="1" actId="20577"/>
        <pc:sldMkLst>
          <pc:docMk/>
          <pc:sldMk cId="0" sldId="267"/>
        </pc:sldMkLst>
      </pc:sldChg>
      <pc:sldChg chg="addSp delSp modSp mod modAnim">
        <pc:chgData name="Ida Isabella Mikkelsen" userId="2e465ab2-2ed8-4ed6-801b-a760ca5e2a2e" providerId="ADAL" clId="{2E853F45-EF3F-41B9-9CBC-107E0AF742A2}" dt="2021-11-11T07:26:49.830" v="156" actId="403"/>
        <pc:sldMkLst>
          <pc:docMk/>
          <pc:sldMk cId="2869379422" sldId="302"/>
        </pc:sldMkLst>
      </pc:sldChg>
      <pc:sldChg chg="modAnim">
        <pc:chgData name="Ida Isabella Mikkelsen" userId="2e465ab2-2ed8-4ed6-801b-a760ca5e2a2e" providerId="ADAL" clId="{2E853F45-EF3F-41B9-9CBC-107E0AF742A2}" dt="2021-11-07T15:48:29.209" v="5"/>
        <pc:sldMkLst>
          <pc:docMk/>
          <pc:sldMk cId="3488630619" sldId="304"/>
        </pc:sldMkLst>
      </pc:sldChg>
      <pc:sldChg chg="modSp new del mod">
        <pc:chgData name="Ida Isabella Mikkelsen" userId="2e465ab2-2ed8-4ed6-801b-a760ca5e2a2e" providerId="ADAL" clId="{2E853F45-EF3F-41B9-9CBC-107E0AF742A2}" dt="2021-11-11T07:26:58.139" v="157" actId="2696"/>
        <pc:sldMkLst>
          <pc:docMk/>
          <pc:sldMk cId="2719273864" sldId="306"/>
        </pc:sldMkLst>
      </pc:sldChg>
      <pc:sldChg chg="modSp new mod">
        <pc:chgData name="Ida Isabella Mikkelsen" userId="2e465ab2-2ed8-4ed6-801b-a760ca5e2a2e" providerId="ADAL" clId="{2E853F45-EF3F-41B9-9CBC-107E0AF742A2}" dt="2021-11-07T15:51:06.511" v="110" actId="5793"/>
        <pc:sldMkLst>
          <pc:docMk/>
          <pc:sldMk cId="959552552" sldId="307"/>
        </pc:sldMkLst>
      </pc:sldChg>
      <pc:sldChg chg="addSp delSp modSp new mod">
        <pc:chgData name="Ida Isabella Mikkelsen" userId="2e465ab2-2ed8-4ed6-801b-a760ca5e2a2e" providerId="ADAL" clId="{2E853F45-EF3F-41B9-9CBC-107E0AF742A2}" dt="2021-11-07T15:56:07.605" v="124" actId="14100"/>
        <pc:sldMkLst>
          <pc:docMk/>
          <pc:sldMk cId="146040392" sldId="308"/>
        </pc:sldMkLst>
      </pc:sldChg>
      <pc:sldChg chg="new del">
        <pc:chgData name="Ida Isabella Mikkelsen" userId="2e465ab2-2ed8-4ed6-801b-a760ca5e2a2e" providerId="ADAL" clId="{2E853F45-EF3F-41B9-9CBC-107E0AF742A2}" dt="2021-11-07T15:55:14.956" v="112" actId="2696"/>
        <pc:sldMkLst>
          <pc:docMk/>
          <pc:sldMk cId="2953503548" sldId="308"/>
        </pc:sldMkLst>
      </pc:sldChg>
      <pc:sldChg chg="addSp delSp modSp new mod">
        <pc:chgData name="Ida Isabella Mikkelsen" userId="2e465ab2-2ed8-4ed6-801b-a760ca5e2a2e" providerId="ADAL" clId="{2E853F45-EF3F-41B9-9CBC-107E0AF742A2}" dt="2021-11-11T07:27:19.529" v="160" actId="14100"/>
        <pc:sldMkLst>
          <pc:docMk/>
          <pc:sldMk cId="2133324919" sldId="309"/>
        </pc:sldMkLst>
      </pc:sldChg>
      <pc:sldChg chg="delSp modSp new mod">
        <pc:chgData name="Ida Isabella Mikkelsen" userId="2e465ab2-2ed8-4ed6-801b-a760ca5e2a2e" providerId="ADAL" clId="{2E853F45-EF3F-41B9-9CBC-107E0AF742A2}" dt="2021-11-11T07:30:39.403" v="363" actId="20577"/>
        <pc:sldMkLst>
          <pc:docMk/>
          <pc:sldMk cId="1202337628" sldId="310"/>
        </pc:sldMkLst>
      </pc:sldChg>
    </pc:docChg>
  </pc:docChgLst>
  <pc:docChgLst>
    <pc:chgData name="Lone Gosvig Milling" userId="f1f9b17b-3161-4a09-87da-980b1ca9b789" providerId="ADAL" clId="{61EDD7E8-B2FC-42EC-B441-CC145398ED08}"/>
    <pc:docChg chg="modSld">
      <pc:chgData name="Lone Gosvig Milling" userId="f1f9b17b-3161-4a09-87da-980b1ca9b789" providerId="ADAL" clId="{61EDD7E8-B2FC-42EC-B441-CC145398ED08}" dt="2025-08-07T15:05:41.738" v="6" actId="20577"/>
      <pc:docMkLst>
        <pc:docMk/>
      </pc:docMkLst>
      <pc:sldChg chg="modSp">
        <pc:chgData name="Lone Gosvig Milling" userId="f1f9b17b-3161-4a09-87da-980b1ca9b789" providerId="ADAL" clId="{61EDD7E8-B2FC-42EC-B441-CC145398ED08}" dt="2025-08-07T15:05:41.738" v="6" actId="20577"/>
        <pc:sldMkLst>
          <pc:docMk/>
          <pc:sldMk cId="2117493870" sldId="299"/>
        </pc:sldMkLst>
        <pc:spChg chg="mod">
          <ac:chgData name="Lone Gosvig Milling" userId="f1f9b17b-3161-4a09-87da-980b1ca9b789" providerId="ADAL" clId="{61EDD7E8-B2FC-42EC-B441-CC145398ED08}" dt="2025-08-07T15:05:41.738" v="6" actId="20577"/>
          <ac:spMkLst>
            <pc:docMk/>
            <pc:sldMk cId="2117493870" sldId="299"/>
            <ac:spMk id="2" creationId="{C8A35332-8F67-A041-9AA2-EAD31598717F}"/>
          </ac:spMkLst>
        </pc:spChg>
      </pc:sldChg>
    </pc:docChg>
  </pc:docChgLst>
  <pc:docChgLst>
    <pc:chgData name="Ida Isabella Mikkelsen" userId="2e465ab2-2ed8-4ed6-801b-a760ca5e2a2e" providerId="ADAL" clId="{A829E62E-A011-43DF-81B0-6ACA272107D0}"/>
    <pc:docChg chg="modSld">
      <pc:chgData name="Ida Isabella Mikkelsen" userId="2e465ab2-2ed8-4ed6-801b-a760ca5e2a2e" providerId="ADAL" clId="{A829E62E-A011-43DF-81B0-6ACA272107D0}" dt="2025-06-07T09:04:18.825" v="20" actId="20577"/>
      <pc:docMkLst>
        <pc:docMk/>
      </pc:docMkLst>
      <pc:sldChg chg="modSp">
        <pc:chgData name="Ida Isabella Mikkelsen" userId="2e465ab2-2ed8-4ed6-801b-a760ca5e2a2e" providerId="ADAL" clId="{A829E62E-A011-43DF-81B0-6ACA272107D0}" dt="2025-06-07T09:04:18.825" v="20" actId="20577"/>
        <pc:sldMkLst>
          <pc:docMk/>
          <pc:sldMk cId="2117493870" sldId="299"/>
        </pc:sldMkLst>
      </pc:sldChg>
    </pc:docChg>
  </pc:docChgLst>
  <pc:docChgLst>
    <pc:chgData name="Ida Isabella Mikkelsen" userId="2e465ab2-2ed8-4ed6-801b-a760ca5e2a2e" providerId="ADAL" clId="{BDB168E8-1A6E-4148-AE71-D7D5EADB1A66}"/>
    <pc:docChg chg="undo custSel addSld delSld modSld">
      <pc:chgData name="Ida Isabella Mikkelsen" userId="2e465ab2-2ed8-4ed6-801b-a760ca5e2a2e" providerId="ADAL" clId="{BDB168E8-1A6E-4148-AE71-D7D5EADB1A66}" dt="2021-08-30T08:09:15.178" v="407" actId="20577"/>
      <pc:docMkLst>
        <pc:docMk/>
      </pc:docMkLst>
      <pc:sldChg chg="modSp add mod modAnim">
        <pc:chgData name="Ida Isabella Mikkelsen" userId="2e465ab2-2ed8-4ed6-801b-a760ca5e2a2e" providerId="ADAL" clId="{BDB168E8-1A6E-4148-AE71-D7D5EADB1A66}" dt="2021-08-30T08:03:49.751" v="366" actId="20577"/>
        <pc:sldMkLst>
          <pc:docMk/>
          <pc:sldMk cId="0" sldId="260"/>
        </pc:sldMkLst>
      </pc:sldChg>
      <pc:sldChg chg="modSp add mod">
        <pc:chgData name="Ida Isabella Mikkelsen" userId="2e465ab2-2ed8-4ed6-801b-a760ca5e2a2e" providerId="ADAL" clId="{BDB168E8-1A6E-4148-AE71-D7D5EADB1A66}" dt="2021-08-30T08:04:11.671" v="370" actId="1076"/>
        <pc:sldMkLst>
          <pc:docMk/>
          <pc:sldMk cId="0" sldId="263"/>
        </pc:sldMkLst>
      </pc:sldChg>
      <pc:sldChg chg="delSp modSp add mod modAnim">
        <pc:chgData name="Ida Isabella Mikkelsen" userId="2e465ab2-2ed8-4ed6-801b-a760ca5e2a2e" providerId="ADAL" clId="{BDB168E8-1A6E-4148-AE71-D7D5EADB1A66}" dt="2021-08-30T08:07:16.509" v="380" actId="113"/>
        <pc:sldMkLst>
          <pc:docMk/>
          <pc:sldMk cId="0" sldId="264"/>
        </pc:sldMkLst>
      </pc:sldChg>
      <pc:sldChg chg="modSp add mod">
        <pc:chgData name="Ida Isabella Mikkelsen" userId="2e465ab2-2ed8-4ed6-801b-a760ca5e2a2e" providerId="ADAL" clId="{BDB168E8-1A6E-4148-AE71-D7D5EADB1A66}" dt="2021-08-30T08:08:20.913" v="399" actId="20577"/>
        <pc:sldMkLst>
          <pc:docMk/>
          <pc:sldMk cId="0" sldId="266"/>
        </pc:sldMkLst>
      </pc:sldChg>
      <pc:sldChg chg="modSp add mod">
        <pc:chgData name="Ida Isabella Mikkelsen" userId="2e465ab2-2ed8-4ed6-801b-a760ca5e2a2e" providerId="ADAL" clId="{BDB168E8-1A6E-4148-AE71-D7D5EADB1A66}" dt="2021-08-30T08:09:15.178" v="407" actId="20577"/>
        <pc:sldMkLst>
          <pc:docMk/>
          <pc:sldMk cId="0" sldId="267"/>
        </pc:sldMkLst>
      </pc:sldChg>
      <pc:sldChg chg="addSp delSp modSp mod setBg addAnim setClrOvrMap delDesignElem">
        <pc:chgData name="Ida Isabella Mikkelsen" userId="2e465ab2-2ed8-4ed6-801b-a760ca5e2a2e" providerId="ADAL" clId="{BDB168E8-1A6E-4148-AE71-D7D5EADB1A66}" dt="2021-08-30T07:34:23.184" v="131" actId="20577"/>
        <pc:sldMkLst>
          <pc:docMk/>
          <pc:sldMk cId="2117493870" sldId="299"/>
        </pc:sldMkLst>
      </pc:sldChg>
      <pc:sldChg chg="addSp delSp modSp mod delDesignElem">
        <pc:chgData name="Ida Isabella Mikkelsen" userId="2e465ab2-2ed8-4ed6-801b-a760ca5e2a2e" providerId="ADAL" clId="{BDB168E8-1A6E-4148-AE71-D7D5EADB1A66}" dt="2021-08-12T13:29:09.464" v="53" actId="26606"/>
        <pc:sldMkLst>
          <pc:docMk/>
          <pc:sldMk cId="2499559476" sldId="300"/>
        </pc:sldMkLst>
      </pc:sldChg>
      <pc:sldChg chg="addSp delSp modSp mod modAnim delDesignElem">
        <pc:chgData name="Ida Isabella Mikkelsen" userId="2e465ab2-2ed8-4ed6-801b-a760ca5e2a2e" providerId="ADAL" clId="{BDB168E8-1A6E-4148-AE71-D7D5EADB1A66}" dt="2021-08-30T07:37:46.573" v="208" actId="20577"/>
        <pc:sldMkLst>
          <pc:docMk/>
          <pc:sldMk cId="2449549258" sldId="301"/>
        </pc:sldMkLst>
      </pc:sldChg>
      <pc:sldChg chg="addSp delSp modSp mod delDesignElem">
        <pc:chgData name="Ida Isabella Mikkelsen" userId="2e465ab2-2ed8-4ed6-801b-a760ca5e2a2e" providerId="ADAL" clId="{BDB168E8-1A6E-4148-AE71-D7D5EADB1A66}" dt="2021-08-12T13:28:50.927" v="51"/>
        <pc:sldMkLst>
          <pc:docMk/>
          <pc:sldMk cId="2869379422" sldId="302"/>
        </pc:sldMkLst>
      </pc:sldChg>
      <pc:sldChg chg="addSp delSp modSp mod delDesignElem">
        <pc:chgData name="Ida Isabella Mikkelsen" userId="2e465ab2-2ed8-4ed6-801b-a760ca5e2a2e" providerId="ADAL" clId="{BDB168E8-1A6E-4148-AE71-D7D5EADB1A66}" dt="2021-08-12T13:29:51.892" v="57" actId="26606"/>
        <pc:sldMkLst>
          <pc:docMk/>
          <pc:sldMk cId="2628895209" sldId="303"/>
        </pc:sldMkLst>
      </pc:sldChg>
      <pc:sldChg chg="addSp delSp modSp mod delDesignElem">
        <pc:chgData name="Ida Isabella Mikkelsen" userId="2e465ab2-2ed8-4ed6-801b-a760ca5e2a2e" providerId="ADAL" clId="{BDB168E8-1A6E-4148-AE71-D7D5EADB1A66}" dt="2021-08-16T18:12:43.266" v="62" actId="20577"/>
        <pc:sldMkLst>
          <pc:docMk/>
          <pc:sldMk cId="3488630619" sldId="304"/>
        </pc:sldMkLst>
      </pc:sldChg>
      <pc:sldChg chg="delSp modSp mod delDesignElem">
        <pc:chgData name="Ida Isabella Mikkelsen" userId="2e465ab2-2ed8-4ed6-801b-a760ca5e2a2e" providerId="ADAL" clId="{BDB168E8-1A6E-4148-AE71-D7D5EADB1A66}" dt="2021-08-16T18:12:57.527" v="63" actId="14100"/>
        <pc:sldMkLst>
          <pc:docMk/>
          <pc:sldMk cId="2212329504" sldId="305"/>
        </pc:sldMkLst>
      </pc:sldChg>
      <pc:sldChg chg="modSp new del mod">
        <pc:chgData name="Ida Isabella Mikkelsen" userId="2e465ab2-2ed8-4ed6-801b-a760ca5e2a2e" providerId="ADAL" clId="{BDB168E8-1A6E-4148-AE71-D7D5EADB1A66}" dt="2021-08-30T06:54:26.760" v="130" actId="2696"/>
        <pc:sldMkLst>
          <pc:docMk/>
          <pc:sldMk cId="179453122" sldId="306"/>
        </pc:sldMkLst>
      </pc:sldChg>
      <pc:sldChg chg="modSp new del mod">
        <pc:chgData name="Ida Isabella Mikkelsen" userId="2e465ab2-2ed8-4ed6-801b-a760ca5e2a2e" providerId="ADAL" clId="{BDB168E8-1A6E-4148-AE71-D7D5EADB1A66}" dt="2021-08-30T07:59:51.803" v="315" actId="2696"/>
        <pc:sldMkLst>
          <pc:docMk/>
          <pc:sldMk cId="3942231112" sldId="306"/>
        </pc:sldMkLst>
      </pc:sldChg>
    </pc:docChg>
  </pc:docChgLst>
</pc:chgInfo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471724-0E51-43CD-99AC-CD7BA81B3EF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1D88630-8A75-4467-B838-DEC992E09F6A}">
      <dgm:prSet/>
      <dgm:spPr/>
      <dgm:t>
        <a:bodyPr/>
        <a:lstStyle/>
        <a:p>
          <a:r>
            <a:rPr lang="da-DK"/>
            <a:t>Vi lærer hinanden lidt at kende</a:t>
          </a:r>
          <a:endParaRPr lang="en-US"/>
        </a:p>
      </dgm:t>
    </dgm:pt>
    <dgm:pt modelId="{D4389624-8B59-441B-B497-B2D7339E577A}" type="parTrans" cxnId="{DACF6AD1-27F2-4BAC-9198-671A299773E4}">
      <dgm:prSet/>
      <dgm:spPr/>
      <dgm:t>
        <a:bodyPr/>
        <a:lstStyle/>
        <a:p>
          <a:endParaRPr lang="en-US"/>
        </a:p>
      </dgm:t>
    </dgm:pt>
    <dgm:pt modelId="{6BF1295E-0EF0-447F-81DE-B6B988191CD3}" type="sibTrans" cxnId="{DACF6AD1-27F2-4BAC-9198-671A299773E4}">
      <dgm:prSet/>
      <dgm:spPr/>
      <dgm:t>
        <a:bodyPr/>
        <a:lstStyle/>
        <a:p>
          <a:endParaRPr lang="en-US"/>
        </a:p>
      </dgm:t>
    </dgm:pt>
    <dgm:pt modelId="{7FC0E66D-3B10-4B16-B3FC-6B40B3F92098}">
      <dgm:prSet/>
      <dgm:spPr/>
      <dgm:t>
        <a:bodyPr/>
        <a:lstStyle/>
        <a:p>
          <a:r>
            <a:rPr lang="da-DK"/>
            <a:t>Klassebattle om klasserumskultur</a:t>
          </a:r>
          <a:endParaRPr lang="en-US"/>
        </a:p>
      </dgm:t>
    </dgm:pt>
    <dgm:pt modelId="{72306408-A1C6-4CD3-9FF5-F191B0F331F5}" type="parTrans" cxnId="{BC60E54B-507E-44B1-B421-6447EFAFA80C}">
      <dgm:prSet/>
      <dgm:spPr/>
      <dgm:t>
        <a:bodyPr/>
        <a:lstStyle/>
        <a:p>
          <a:endParaRPr lang="en-US"/>
        </a:p>
      </dgm:t>
    </dgm:pt>
    <dgm:pt modelId="{BC4AAD36-2660-4F95-BEC6-40D0FD33210E}" type="sibTrans" cxnId="{BC60E54B-507E-44B1-B421-6447EFAFA80C}">
      <dgm:prSet/>
      <dgm:spPr/>
      <dgm:t>
        <a:bodyPr/>
        <a:lstStyle/>
        <a:p>
          <a:endParaRPr lang="en-US"/>
        </a:p>
      </dgm:t>
    </dgm:pt>
    <dgm:pt modelId="{7A09BDB7-A296-4226-AA84-5E415083044C}">
      <dgm:prSet/>
      <dgm:spPr/>
      <dgm:t>
        <a:bodyPr/>
        <a:lstStyle/>
        <a:p>
          <a:r>
            <a:rPr lang="da-DK"/>
            <a:t>Intro til historie</a:t>
          </a:r>
          <a:endParaRPr lang="en-US"/>
        </a:p>
      </dgm:t>
    </dgm:pt>
    <dgm:pt modelId="{385AAB20-6083-4E3C-909F-56B4C2EDCE0A}" type="parTrans" cxnId="{4D497FDC-E143-48AA-92F6-88AF1B7A6D1E}">
      <dgm:prSet/>
      <dgm:spPr/>
      <dgm:t>
        <a:bodyPr/>
        <a:lstStyle/>
        <a:p>
          <a:endParaRPr lang="en-US"/>
        </a:p>
      </dgm:t>
    </dgm:pt>
    <dgm:pt modelId="{AC1583EB-04A3-40A4-BFD7-EAE2EA01FBC5}" type="sibTrans" cxnId="{4D497FDC-E143-48AA-92F6-88AF1B7A6D1E}">
      <dgm:prSet/>
      <dgm:spPr/>
      <dgm:t>
        <a:bodyPr/>
        <a:lstStyle/>
        <a:p>
          <a:endParaRPr lang="en-US"/>
        </a:p>
      </dgm:t>
    </dgm:pt>
    <dgm:pt modelId="{5871E101-6ABE-4CA9-9B28-4413630B66DF}" type="pres">
      <dgm:prSet presAssocID="{6F471724-0E51-43CD-99AC-CD7BA81B3EF9}" presName="vert0" presStyleCnt="0">
        <dgm:presLayoutVars>
          <dgm:dir/>
          <dgm:animOne val="branch"/>
          <dgm:animLvl val="lvl"/>
        </dgm:presLayoutVars>
      </dgm:prSet>
      <dgm:spPr/>
    </dgm:pt>
    <dgm:pt modelId="{87EF9779-BCB5-4C04-AE10-3F333E86B0E5}" type="pres">
      <dgm:prSet presAssocID="{31D88630-8A75-4467-B838-DEC992E09F6A}" presName="thickLine" presStyleLbl="alignNode1" presStyleIdx="0" presStyleCnt="3"/>
      <dgm:spPr/>
    </dgm:pt>
    <dgm:pt modelId="{DDC403C5-0B3B-4E93-B4A3-FDA1B73FD9D1}" type="pres">
      <dgm:prSet presAssocID="{31D88630-8A75-4467-B838-DEC992E09F6A}" presName="horz1" presStyleCnt="0"/>
      <dgm:spPr/>
    </dgm:pt>
    <dgm:pt modelId="{234CB281-5C40-4E3A-A51B-0690AF0FB858}" type="pres">
      <dgm:prSet presAssocID="{31D88630-8A75-4467-B838-DEC992E09F6A}" presName="tx1" presStyleLbl="revTx" presStyleIdx="0" presStyleCnt="3"/>
      <dgm:spPr/>
    </dgm:pt>
    <dgm:pt modelId="{65577A9C-3601-4240-9442-ADB0293877A3}" type="pres">
      <dgm:prSet presAssocID="{31D88630-8A75-4467-B838-DEC992E09F6A}" presName="vert1" presStyleCnt="0"/>
      <dgm:spPr/>
    </dgm:pt>
    <dgm:pt modelId="{485BDA76-B794-4B42-89EE-0C258A85905A}" type="pres">
      <dgm:prSet presAssocID="{7FC0E66D-3B10-4B16-B3FC-6B40B3F92098}" presName="thickLine" presStyleLbl="alignNode1" presStyleIdx="1" presStyleCnt="3"/>
      <dgm:spPr/>
    </dgm:pt>
    <dgm:pt modelId="{7183C049-E97E-4BEF-98DB-5850DA9640AC}" type="pres">
      <dgm:prSet presAssocID="{7FC0E66D-3B10-4B16-B3FC-6B40B3F92098}" presName="horz1" presStyleCnt="0"/>
      <dgm:spPr/>
    </dgm:pt>
    <dgm:pt modelId="{20E69B08-2B98-460C-BB3B-C1A8498D82D4}" type="pres">
      <dgm:prSet presAssocID="{7FC0E66D-3B10-4B16-B3FC-6B40B3F92098}" presName="tx1" presStyleLbl="revTx" presStyleIdx="1" presStyleCnt="3"/>
      <dgm:spPr/>
    </dgm:pt>
    <dgm:pt modelId="{D787E226-4721-4B38-966A-FD0A22AE9EB0}" type="pres">
      <dgm:prSet presAssocID="{7FC0E66D-3B10-4B16-B3FC-6B40B3F92098}" presName="vert1" presStyleCnt="0"/>
      <dgm:spPr/>
    </dgm:pt>
    <dgm:pt modelId="{51C6167E-8986-4904-9958-DB546EFDB323}" type="pres">
      <dgm:prSet presAssocID="{7A09BDB7-A296-4226-AA84-5E415083044C}" presName="thickLine" presStyleLbl="alignNode1" presStyleIdx="2" presStyleCnt="3"/>
      <dgm:spPr/>
    </dgm:pt>
    <dgm:pt modelId="{C02872D1-87F1-4FB4-9D28-82202C5416DB}" type="pres">
      <dgm:prSet presAssocID="{7A09BDB7-A296-4226-AA84-5E415083044C}" presName="horz1" presStyleCnt="0"/>
      <dgm:spPr/>
    </dgm:pt>
    <dgm:pt modelId="{422BDDDD-F399-48F2-A767-3A26BD2618F4}" type="pres">
      <dgm:prSet presAssocID="{7A09BDB7-A296-4226-AA84-5E415083044C}" presName="tx1" presStyleLbl="revTx" presStyleIdx="2" presStyleCnt="3"/>
      <dgm:spPr/>
    </dgm:pt>
    <dgm:pt modelId="{67819A54-FA07-4127-9342-A71FCADEC9AC}" type="pres">
      <dgm:prSet presAssocID="{7A09BDB7-A296-4226-AA84-5E415083044C}" presName="vert1" presStyleCnt="0"/>
      <dgm:spPr/>
    </dgm:pt>
  </dgm:ptLst>
  <dgm:cxnLst>
    <dgm:cxn modelId="{EC65D743-71B1-468E-B5EC-90101CC7D2FF}" type="presOf" srcId="{31D88630-8A75-4467-B838-DEC992E09F6A}" destId="{234CB281-5C40-4E3A-A51B-0690AF0FB858}" srcOrd="0" destOrd="0" presId="urn:microsoft.com/office/officeart/2008/layout/LinedList"/>
    <dgm:cxn modelId="{BC60E54B-507E-44B1-B421-6447EFAFA80C}" srcId="{6F471724-0E51-43CD-99AC-CD7BA81B3EF9}" destId="{7FC0E66D-3B10-4B16-B3FC-6B40B3F92098}" srcOrd="1" destOrd="0" parTransId="{72306408-A1C6-4CD3-9FF5-F191B0F331F5}" sibTransId="{BC4AAD36-2660-4F95-BEC6-40D0FD33210E}"/>
    <dgm:cxn modelId="{0FE00B85-BB0F-4669-A1F9-370E1115BD7F}" type="presOf" srcId="{6F471724-0E51-43CD-99AC-CD7BA81B3EF9}" destId="{5871E101-6ABE-4CA9-9B28-4413630B66DF}" srcOrd="0" destOrd="0" presId="urn:microsoft.com/office/officeart/2008/layout/LinedList"/>
    <dgm:cxn modelId="{D942A89D-9582-4FC8-ABC0-AA43FD0C0F90}" type="presOf" srcId="{7FC0E66D-3B10-4B16-B3FC-6B40B3F92098}" destId="{20E69B08-2B98-460C-BB3B-C1A8498D82D4}" srcOrd="0" destOrd="0" presId="urn:microsoft.com/office/officeart/2008/layout/LinedList"/>
    <dgm:cxn modelId="{DACF6AD1-27F2-4BAC-9198-671A299773E4}" srcId="{6F471724-0E51-43CD-99AC-CD7BA81B3EF9}" destId="{31D88630-8A75-4467-B838-DEC992E09F6A}" srcOrd="0" destOrd="0" parTransId="{D4389624-8B59-441B-B497-B2D7339E577A}" sibTransId="{6BF1295E-0EF0-447F-81DE-B6B988191CD3}"/>
    <dgm:cxn modelId="{0294A8D4-08C6-47D1-97F0-D456BBA7C6EA}" type="presOf" srcId="{7A09BDB7-A296-4226-AA84-5E415083044C}" destId="{422BDDDD-F399-48F2-A767-3A26BD2618F4}" srcOrd="0" destOrd="0" presId="urn:microsoft.com/office/officeart/2008/layout/LinedList"/>
    <dgm:cxn modelId="{4D497FDC-E143-48AA-92F6-88AF1B7A6D1E}" srcId="{6F471724-0E51-43CD-99AC-CD7BA81B3EF9}" destId="{7A09BDB7-A296-4226-AA84-5E415083044C}" srcOrd="2" destOrd="0" parTransId="{385AAB20-6083-4E3C-909F-56B4C2EDCE0A}" sibTransId="{AC1583EB-04A3-40A4-BFD7-EAE2EA01FBC5}"/>
    <dgm:cxn modelId="{C226C668-1029-4A75-B0E1-9319EA28D9F1}" type="presParOf" srcId="{5871E101-6ABE-4CA9-9B28-4413630B66DF}" destId="{87EF9779-BCB5-4C04-AE10-3F333E86B0E5}" srcOrd="0" destOrd="0" presId="urn:microsoft.com/office/officeart/2008/layout/LinedList"/>
    <dgm:cxn modelId="{DAA07A38-1FEF-490F-915F-75CD88B509E6}" type="presParOf" srcId="{5871E101-6ABE-4CA9-9B28-4413630B66DF}" destId="{DDC403C5-0B3B-4E93-B4A3-FDA1B73FD9D1}" srcOrd="1" destOrd="0" presId="urn:microsoft.com/office/officeart/2008/layout/LinedList"/>
    <dgm:cxn modelId="{3181B7A1-E894-41C8-B847-F6645D402887}" type="presParOf" srcId="{DDC403C5-0B3B-4E93-B4A3-FDA1B73FD9D1}" destId="{234CB281-5C40-4E3A-A51B-0690AF0FB858}" srcOrd="0" destOrd="0" presId="urn:microsoft.com/office/officeart/2008/layout/LinedList"/>
    <dgm:cxn modelId="{5A948776-1695-4838-98BE-2F0A27CED05D}" type="presParOf" srcId="{DDC403C5-0B3B-4E93-B4A3-FDA1B73FD9D1}" destId="{65577A9C-3601-4240-9442-ADB0293877A3}" srcOrd="1" destOrd="0" presId="urn:microsoft.com/office/officeart/2008/layout/LinedList"/>
    <dgm:cxn modelId="{60B43661-F73B-4E1B-86FD-E16C6BD1F981}" type="presParOf" srcId="{5871E101-6ABE-4CA9-9B28-4413630B66DF}" destId="{485BDA76-B794-4B42-89EE-0C258A85905A}" srcOrd="2" destOrd="0" presId="urn:microsoft.com/office/officeart/2008/layout/LinedList"/>
    <dgm:cxn modelId="{A494C75C-80A9-4EBF-81D4-7BB56358B21F}" type="presParOf" srcId="{5871E101-6ABE-4CA9-9B28-4413630B66DF}" destId="{7183C049-E97E-4BEF-98DB-5850DA9640AC}" srcOrd="3" destOrd="0" presId="urn:microsoft.com/office/officeart/2008/layout/LinedList"/>
    <dgm:cxn modelId="{DB0C03CD-2D3C-4F21-A1CD-AA50E491DCB6}" type="presParOf" srcId="{7183C049-E97E-4BEF-98DB-5850DA9640AC}" destId="{20E69B08-2B98-460C-BB3B-C1A8498D82D4}" srcOrd="0" destOrd="0" presId="urn:microsoft.com/office/officeart/2008/layout/LinedList"/>
    <dgm:cxn modelId="{3EDA50B1-26EE-4CF4-BBEA-A659E779BE09}" type="presParOf" srcId="{7183C049-E97E-4BEF-98DB-5850DA9640AC}" destId="{D787E226-4721-4B38-966A-FD0A22AE9EB0}" srcOrd="1" destOrd="0" presId="urn:microsoft.com/office/officeart/2008/layout/LinedList"/>
    <dgm:cxn modelId="{0AF42388-1414-4AF3-995A-16040D23DDB7}" type="presParOf" srcId="{5871E101-6ABE-4CA9-9B28-4413630B66DF}" destId="{51C6167E-8986-4904-9958-DB546EFDB323}" srcOrd="4" destOrd="0" presId="urn:microsoft.com/office/officeart/2008/layout/LinedList"/>
    <dgm:cxn modelId="{47E008E8-A4DA-497F-BE2D-D8B4CC6F1AEA}" type="presParOf" srcId="{5871E101-6ABE-4CA9-9B28-4413630B66DF}" destId="{C02872D1-87F1-4FB4-9D28-82202C5416DB}" srcOrd="5" destOrd="0" presId="urn:microsoft.com/office/officeart/2008/layout/LinedList"/>
    <dgm:cxn modelId="{E59B1737-30C9-426E-B326-BCB10B973F31}" type="presParOf" srcId="{C02872D1-87F1-4FB4-9D28-82202C5416DB}" destId="{422BDDDD-F399-48F2-A767-3A26BD2618F4}" srcOrd="0" destOrd="0" presId="urn:microsoft.com/office/officeart/2008/layout/LinedList"/>
    <dgm:cxn modelId="{E13A1905-B59E-449D-9D43-8A2ECF4BA184}" type="presParOf" srcId="{C02872D1-87F1-4FB4-9D28-82202C5416DB}" destId="{67819A54-FA07-4127-9342-A71FCADEC9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D1FF9A-6040-7943-9F32-0BFEF9D86E1A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F6A4DE16-D101-CE48-A816-1F4AFAEE2DA0}">
      <dgm:prSet phldrT="[Tekst]" custT="1"/>
      <dgm:spPr/>
      <dgm:t>
        <a:bodyPr/>
        <a:lstStyle/>
        <a:p>
          <a:r>
            <a:rPr lang="da-DK" sz="1800" dirty="0"/>
            <a:t>Problem</a:t>
          </a:r>
        </a:p>
        <a:p>
          <a:r>
            <a:rPr lang="da-DK" sz="1600" dirty="0"/>
            <a:t>formulere historiske problemstillinger - behandle flerfaglige problemstillinger</a:t>
          </a:r>
        </a:p>
      </dgm:t>
    </dgm:pt>
    <dgm:pt modelId="{754E4999-3D62-D042-B309-386FC58325B5}" type="parTrans" cxnId="{91A7A2D4-5530-EE42-8FA6-ED545705D947}">
      <dgm:prSet/>
      <dgm:spPr/>
      <dgm:t>
        <a:bodyPr/>
        <a:lstStyle/>
        <a:p>
          <a:endParaRPr lang="da-DK" sz="2000"/>
        </a:p>
      </dgm:t>
    </dgm:pt>
    <dgm:pt modelId="{830E8CB1-D6D0-E54C-98EF-A3749D0243DA}" type="sibTrans" cxnId="{91A7A2D4-5530-EE42-8FA6-ED545705D947}">
      <dgm:prSet/>
      <dgm:spPr/>
      <dgm:t>
        <a:bodyPr/>
        <a:lstStyle/>
        <a:p>
          <a:endParaRPr lang="da-DK" sz="2000"/>
        </a:p>
      </dgm:t>
    </dgm:pt>
    <dgm:pt modelId="{110C48CD-ADF4-9441-8DC6-5E992B3BAA1C}">
      <dgm:prSet phldrT="[Tekst]" custT="1"/>
      <dgm:spPr/>
      <dgm:t>
        <a:bodyPr/>
        <a:lstStyle/>
        <a:p>
          <a:r>
            <a:rPr lang="da-DK" sz="1800" dirty="0"/>
            <a:t>Metode</a:t>
          </a:r>
        </a:p>
        <a:p>
          <a:r>
            <a:rPr lang="da-DK" sz="1600" dirty="0"/>
            <a:t>- reflektere over samspillet mellem fortid, nutid og fremtid samt over mennesket som historieskabt og historieskabende – metodisk udvælge og analysere historisk materiale, herunder brug af historie – demonstrere viden om fagets identitet og metoder</a:t>
          </a:r>
        </a:p>
      </dgm:t>
    </dgm:pt>
    <dgm:pt modelId="{32C6F77A-C768-7F4D-A9A2-F3A76878107E}" type="parTrans" cxnId="{C0E3FBC9-BE7D-6249-B68C-2F67DCF154D8}">
      <dgm:prSet/>
      <dgm:spPr/>
      <dgm:t>
        <a:bodyPr/>
        <a:lstStyle/>
        <a:p>
          <a:endParaRPr lang="da-DK" sz="2000"/>
        </a:p>
      </dgm:t>
    </dgm:pt>
    <dgm:pt modelId="{C085181E-7BD5-A240-88C6-B41B16623015}" type="sibTrans" cxnId="{C0E3FBC9-BE7D-6249-B68C-2F67DCF154D8}">
      <dgm:prSet/>
      <dgm:spPr/>
      <dgm:t>
        <a:bodyPr/>
        <a:lstStyle/>
        <a:p>
          <a:endParaRPr lang="da-DK" sz="2000"/>
        </a:p>
      </dgm:t>
    </dgm:pt>
    <dgm:pt modelId="{F38D7193-E8D0-F545-8230-2B67A090C7F2}">
      <dgm:prSet phldrT="[Tekst]" custT="1"/>
      <dgm:spPr/>
      <dgm:t>
        <a:bodyPr/>
        <a:lstStyle/>
        <a:p>
          <a:r>
            <a:rPr lang="da-DK" sz="1800" dirty="0"/>
            <a:t>Formidling</a:t>
          </a:r>
        </a:p>
        <a:p>
          <a:r>
            <a:rPr lang="da-DK" sz="1600" dirty="0"/>
            <a:t>formidle og remediere historiefaglige problemstillinger - begrunde formidlingsmæssige valg</a:t>
          </a:r>
        </a:p>
        <a:p>
          <a:endParaRPr lang="da-DK" sz="2000" dirty="0"/>
        </a:p>
      </dgm:t>
    </dgm:pt>
    <dgm:pt modelId="{E5045276-74BB-4B46-BEDC-86A0FA20410F}" type="parTrans" cxnId="{2161EF8B-3DAD-CB48-8308-A0C06BEC8123}">
      <dgm:prSet/>
      <dgm:spPr/>
      <dgm:t>
        <a:bodyPr/>
        <a:lstStyle/>
        <a:p>
          <a:endParaRPr lang="da-DK" sz="2000"/>
        </a:p>
      </dgm:t>
    </dgm:pt>
    <dgm:pt modelId="{7BA662E2-1C8E-DB40-AB43-3C3A4E707FA0}" type="sibTrans" cxnId="{2161EF8B-3DAD-CB48-8308-A0C06BEC8123}">
      <dgm:prSet/>
      <dgm:spPr/>
      <dgm:t>
        <a:bodyPr/>
        <a:lstStyle/>
        <a:p>
          <a:endParaRPr lang="da-DK" sz="2000"/>
        </a:p>
      </dgm:t>
    </dgm:pt>
    <dgm:pt modelId="{9E35CF5B-A0DF-814B-A4CE-90824EB67771}">
      <dgm:prSet phldrT="[Tekst]" custT="1"/>
      <dgm:spPr/>
      <dgm:t>
        <a:bodyPr/>
        <a:lstStyle/>
        <a:p>
          <a:r>
            <a:rPr lang="da-DK" sz="2000" dirty="0"/>
            <a:t>Viden</a:t>
          </a:r>
        </a:p>
        <a:p>
          <a:r>
            <a:rPr lang="da-DK" sz="1600" dirty="0"/>
            <a:t>centrale udviklingslinjer og begivenheder - sammenhænge mellem udvikling på forskellige niveauer - samspillet mellem mennesker, natur, kultur og samfund - samfundsmæssige forandringer og  periodiseringsprincipper - historiefagets medvirken til problemløsning</a:t>
          </a:r>
        </a:p>
      </dgm:t>
    </dgm:pt>
    <dgm:pt modelId="{8AAC43B2-0359-7D48-BEF2-CA18391C3804}" type="parTrans" cxnId="{CBD59A99-B5FC-4943-9C82-90EDFC585FAA}">
      <dgm:prSet/>
      <dgm:spPr/>
      <dgm:t>
        <a:bodyPr/>
        <a:lstStyle/>
        <a:p>
          <a:endParaRPr lang="da-DK" sz="2000"/>
        </a:p>
      </dgm:t>
    </dgm:pt>
    <dgm:pt modelId="{AD59A193-9074-D246-9495-89BAE37C77B1}" type="sibTrans" cxnId="{CBD59A99-B5FC-4943-9C82-90EDFC585FAA}">
      <dgm:prSet/>
      <dgm:spPr/>
      <dgm:t>
        <a:bodyPr/>
        <a:lstStyle/>
        <a:p>
          <a:endParaRPr lang="da-DK" sz="2000"/>
        </a:p>
      </dgm:t>
    </dgm:pt>
    <dgm:pt modelId="{B052E44E-DD9D-3742-92CF-ACF5F6B8AD60}" type="pres">
      <dgm:prSet presAssocID="{3DD1FF9A-6040-7943-9F32-0BFEF9D86E1A}" presName="cycle" presStyleCnt="0">
        <dgm:presLayoutVars>
          <dgm:dir/>
          <dgm:resizeHandles val="exact"/>
        </dgm:presLayoutVars>
      </dgm:prSet>
      <dgm:spPr/>
    </dgm:pt>
    <dgm:pt modelId="{D23DF00B-0503-2E45-B49F-D85620E58AA6}" type="pres">
      <dgm:prSet presAssocID="{F6A4DE16-D101-CE48-A816-1F4AFAEE2DA0}" presName="node" presStyleLbl="node1" presStyleIdx="0" presStyleCnt="4" custScaleX="147252" custScaleY="121442" custRadScaleRad="99881" custRadScaleInc="3928">
        <dgm:presLayoutVars>
          <dgm:bulletEnabled val="1"/>
        </dgm:presLayoutVars>
      </dgm:prSet>
      <dgm:spPr/>
    </dgm:pt>
    <dgm:pt modelId="{E6448F39-9C9D-734E-8617-1A610A673FD3}" type="pres">
      <dgm:prSet presAssocID="{F6A4DE16-D101-CE48-A816-1F4AFAEE2DA0}" presName="spNode" presStyleCnt="0"/>
      <dgm:spPr/>
    </dgm:pt>
    <dgm:pt modelId="{E2CED8EC-FBF5-C04F-82EF-EAD1A0F7C62C}" type="pres">
      <dgm:prSet presAssocID="{830E8CB1-D6D0-E54C-98EF-A3749D0243DA}" presName="sibTrans" presStyleLbl="sibTrans1D1" presStyleIdx="0" presStyleCnt="4"/>
      <dgm:spPr/>
    </dgm:pt>
    <dgm:pt modelId="{EAD2D110-EA58-754F-BE55-B7D480080AC6}" type="pres">
      <dgm:prSet presAssocID="{110C48CD-ADF4-9441-8DC6-5E992B3BAA1C}" presName="node" presStyleLbl="node1" presStyleIdx="1" presStyleCnt="4" custScaleX="170827" custScaleY="258824" custRadScaleRad="147301" custRadScaleInc="-24270">
        <dgm:presLayoutVars>
          <dgm:bulletEnabled val="1"/>
        </dgm:presLayoutVars>
      </dgm:prSet>
      <dgm:spPr/>
    </dgm:pt>
    <dgm:pt modelId="{3CECB17D-2419-E540-926D-5CF4F4EDD245}" type="pres">
      <dgm:prSet presAssocID="{110C48CD-ADF4-9441-8DC6-5E992B3BAA1C}" presName="spNode" presStyleCnt="0"/>
      <dgm:spPr/>
    </dgm:pt>
    <dgm:pt modelId="{57C68EB3-D828-364F-9618-9E2A787CABC9}" type="pres">
      <dgm:prSet presAssocID="{C085181E-7BD5-A240-88C6-B41B16623015}" presName="sibTrans" presStyleLbl="sibTrans1D1" presStyleIdx="1" presStyleCnt="4"/>
      <dgm:spPr/>
    </dgm:pt>
    <dgm:pt modelId="{C14EC02E-7B80-9546-81D4-1F8CAC3847AE}" type="pres">
      <dgm:prSet presAssocID="{F38D7193-E8D0-F545-8230-2B67A090C7F2}" presName="node" presStyleLbl="node1" presStyleIdx="2" presStyleCnt="4" custScaleX="160916" custScaleY="138460" custRadScaleRad="92693" custRadScaleInc="-6808">
        <dgm:presLayoutVars>
          <dgm:bulletEnabled val="1"/>
        </dgm:presLayoutVars>
      </dgm:prSet>
      <dgm:spPr/>
    </dgm:pt>
    <dgm:pt modelId="{B1A8A657-CA58-484B-9566-06ED013CF8DB}" type="pres">
      <dgm:prSet presAssocID="{F38D7193-E8D0-F545-8230-2B67A090C7F2}" presName="spNode" presStyleCnt="0"/>
      <dgm:spPr/>
    </dgm:pt>
    <dgm:pt modelId="{1A8FA66A-CC17-B144-A95E-955BEB4A8D36}" type="pres">
      <dgm:prSet presAssocID="{7BA662E2-1C8E-DB40-AB43-3C3A4E707FA0}" presName="sibTrans" presStyleLbl="sibTrans1D1" presStyleIdx="2" presStyleCnt="4"/>
      <dgm:spPr/>
    </dgm:pt>
    <dgm:pt modelId="{D26AD6E4-0881-4E4C-BCA9-FE840FC3CD58}" type="pres">
      <dgm:prSet presAssocID="{9E35CF5B-A0DF-814B-A4CE-90824EB67771}" presName="node" presStyleLbl="node1" presStyleIdx="3" presStyleCnt="4" custScaleX="161340" custScaleY="243766" custRadScaleRad="140487" custRadScaleInc="22882">
        <dgm:presLayoutVars>
          <dgm:bulletEnabled val="1"/>
        </dgm:presLayoutVars>
      </dgm:prSet>
      <dgm:spPr/>
    </dgm:pt>
    <dgm:pt modelId="{16B7EBCE-E6F7-AD4F-BEFD-2A1A8372BC71}" type="pres">
      <dgm:prSet presAssocID="{9E35CF5B-A0DF-814B-A4CE-90824EB67771}" presName="spNode" presStyleCnt="0"/>
      <dgm:spPr/>
    </dgm:pt>
    <dgm:pt modelId="{8C9CBA0E-A19E-014F-8901-E366E8C6F794}" type="pres">
      <dgm:prSet presAssocID="{AD59A193-9074-D246-9495-89BAE37C77B1}" presName="sibTrans" presStyleLbl="sibTrans1D1" presStyleIdx="3" presStyleCnt="4"/>
      <dgm:spPr/>
    </dgm:pt>
  </dgm:ptLst>
  <dgm:cxnLst>
    <dgm:cxn modelId="{F7B14D01-7560-664F-AA95-9362E5E18FB5}" type="presOf" srcId="{9E35CF5B-A0DF-814B-A4CE-90824EB67771}" destId="{D26AD6E4-0881-4E4C-BCA9-FE840FC3CD58}" srcOrd="0" destOrd="0" presId="urn:microsoft.com/office/officeart/2005/8/layout/cycle6"/>
    <dgm:cxn modelId="{F6D68319-EA9F-5844-B30A-1DA238953788}" type="presOf" srcId="{F6A4DE16-D101-CE48-A816-1F4AFAEE2DA0}" destId="{D23DF00B-0503-2E45-B49F-D85620E58AA6}" srcOrd="0" destOrd="0" presId="urn:microsoft.com/office/officeart/2005/8/layout/cycle6"/>
    <dgm:cxn modelId="{1D2E681D-53EB-7C4E-9669-05CE528F8115}" type="presOf" srcId="{110C48CD-ADF4-9441-8DC6-5E992B3BAA1C}" destId="{EAD2D110-EA58-754F-BE55-B7D480080AC6}" srcOrd="0" destOrd="0" presId="urn:microsoft.com/office/officeart/2005/8/layout/cycle6"/>
    <dgm:cxn modelId="{6C93D02D-CF8C-7444-B80D-BE02A01AA1CD}" type="presOf" srcId="{AD59A193-9074-D246-9495-89BAE37C77B1}" destId="{8C9CBA0E-A19E-014F-8901-E366E8C6F794}" srcOrd="0" destOrd="0" presId="urn:microsoft.com/office/officeart/2005/8/layout/cycle6"/>
    <dgm:cxn modelId="{954FB56D-12C7-134C-BA93-AE06A3A13242}" type="presOf" srcId="{830E8CB1-D6D0-E54C-98EF-A3749D0243DA}" destId="{E2CED8EC-FBF5-C04F-82EF-EAD1A0F7C62C}" srcOrd="0" destOrd="0" presId="urn:microsoft.com/office/officeart/2005/8/layout/cycle6"/>
    <dgm:cxn modelId="{2161EF8B-3DAD-CB48-8308-A0C06BEC8123}" srcId="{3DD1FF9A-6040-7943-9F32-0BFEF9D86E1A}" destId="{F38D7193-E8D0-F545-8230-2B67A090C7F2}" srcOrd="2" destOrd="0" parTransId="{E5045276-74BB-4B46-BEDC-86A0FA20410F}" sibTransId="{7BA662E2-1C8E-DB40-AB43-3C3A4E707FA0}"/>
    <dgm:cxn modelId="{CBD59A99-B5FC-4943-9C82-90EDFC585FAA}" srcId="{3DD1FF9A-6040-7943-9F32-0BFEF9D86E1A}" destId="{9E35CF5B-A0DF-814B-A4CE-90824EB67771}" srcOrd="3" destOrd="0" parTransId="{8AAC43B2-0359-7D48-BEF2-CA18391C3804}" sibTransId="{AD59A193-9074-D246-9495-89BAE37C77B1}"/>
    <dgm:cxn modelId="{DD6742B3-28E1-A444-98CD-C04DA60B06C6}" type="presOf" srcId="{F38D7193-E8D0-F545-8230-2B67A090C7F2}" destId="{C14EC02E-7B80-9546-81D4-1F8CAC3847AE}" srcOrd="0" destOrd="0" presId="urn:microsoft.com/office/officeart/2005/8/layout/cycle6"/>
    <dgm:cxn modelId="{D7D5C1C3-BC9A-A044-A08E-F2DFBF6916CB}" type="presOf" srcId="{7BA662E2-1C8E-DB40-AB43-3C3A4E707FA0}" destId="{1A8FA66A-CC17-B144-A95E-955BEB4A8D36}" srcOrd="0" destOrd="0" presId="urn:microsoft.com/office/officeart/2005/8/layout/cycle6"/>
    <dgm:cxn modelId="{C0E3FBC9-BE7D-6249-B68C-2F67DCF154D8}" srcId="{3DD1FF9A-6040-7943-9F32-0BFEF9D86E1A}" destId="{110C48CD-ADF4-9441-8DC6-5E992B3BAA1C}" srcOrd="1" destOrd="0" parTransId="{32C6F77A-C768-7F4D-A9A2-F3A76878107E}" sibTransId="{C085181E-7BD5-A240-88C6-B41B16623015}"/>
    <dgm:cxn modelId="{91A7A2D4-5530-EE42-8FA6-ED545705D947}" srcId="{3DD1FF9A-6040-7943-9F32-0BFEF9D86E1A}" destId="{F6A4DE16-D101-CE48-A816-1F4AFAEE2DA0}" srcOrd="0" destOrd="0" parTransId="{754E4999-3D62-D042-B309-386FC58325B5}" sibTransId="{830E8CB1-D6D0-E54C-98EF-A3749D0243DA}"/>
    <dgm:cxn modelId="{6E6087DD-7051-B047-8C8A-2EA325C1F02A}" type="presOf" srcId="{3DD1FF9A-6040-7943-9F32-0BFEF9D86E1A}" destId="{B052E44E-DD9D-3742-92CF-ACF5F6B8AD60}" srcOrd="0" destOrd="0" presId="urn:microsoft.com/office/officeart/2005/8/layout/cycle6"/>
    <dgm:cxn modelId="{E42B1DF7-4172-FC4D-A3BB-A8A94BBF663C}" type="presOf" srcId="{C085181E-7BD5-A240-88C6-B41B16623015}" destId="{57C68EB3-D828-364F-9618-9E2A787CABC9}" srcOrd="0" destOrd="0" presId="urn:microsoft.com/office/officeart/2005/8/layout/cycle6"/>
    <dgm:cxn modelId="{F5077CD9-C20A-F44A-80F1-63569B0BE26D}" type="presParOf" srcId="{B052E44E-DD9D-3742-92CF-ACF5F6B8AD60}" destId="{D23DF00B-0503-2E45-B49F-D85620E58AA6}" srcOrd="0" destOrd="0" presId="urn:microsoft.com/office/officeart/2005/8/layout/cycle6"/>
    <dgm:cxn modelId="{D205B8CE-D3D2-D647-80C9-37DE0AA5B490}" type="presParOf" srcId="{B052E44E-DD9D-3742-92CF-ACF5F6B8AD60}" destId="{E6448F39-9C9D-734E-8617-1A610A673FD3}" srcOrd="1" destOrd="0" presId="urn:microsoft.com/office/officeart/2005/8/layout/cycle6"/>
    <dgm:cxn modelId="{259B069E-A49C-344D-ADCC-452A6530F81A}" type="presParOf" srcId="{B052E44E-DD9D-3742-92CF-ACF5F6B8AD60}" destId="{E2CED8EC-FBF5-C04F-82EF-EAD1A0F7C62C}" srcOrd="2" destOrd="0" presId="urn:microsoft.com/office/officeart/2005/8/layout/cycle6"/>
    <dgm:cxn modelId="{CCA2AAE4-4600-8B46-84DF-F635BB3E46A0}" type="presParOf" srcId="{B052E44E-DD9D-3742-92CF-ACF5F6B8AD60}" destId="{EAD2D110-EA58-754F-BE55-B7D480080AC6}" srcOrd="3" destOrd="0" presId="urn:microsoft.com/office/officeart/2005/8/layout/cycle6"/>
    <dgm:cxn modelId="{CF3F3536-421A-5145-A483-CD9F5AE11DDD}" type="presParOf" srcId="{B052E44E-DD9D-3742-92CF-ACF5F6B8AD60}" destId="{3CECB17D-2419-E540-926D-5CF4F4EDD245}" srcOrd="4" destOrd="0" presId="urn:microsoft.com/office/officeart/2005/8/layout/cycle6"/>
    <dgm:cxn modelId="{73875A4F-7E1C-8846-B339-9F7792CEB72A}" type="presParOf" srcId="{B052E44E-DD9D-3742-92CF-ACF5F6B8AD60}" destId="{57C68EB3-D828-364F-9618-9E2A787CABC9}" srcOrd="5" destOrd="0" presId="urn:microsoft.com/office/officeart/2005/8/layout/cycle6"/>
    <dgm:cxn modelId="{28D09CDB-1CF5-534C-8E57-EA296E40DA66}" type="presParOf" srcId="{B052E44E-DD9D-3742-92CF-ACF5F6B8AD60}" destId="{C14EC02E-7B80-9546-81D4-1F8CAC3847AE}" srcOrd="6" destOrd="0" presId="urn:microsoft.com/office/officeart/2005/8/layout/cycle6"/>
    <dgm:cxn modelId="{73F834A2-F6C8-E144-B9BD-980D30414A08}" type="presParOf" srcId="{B052E44E-DD9D-3742-92CF-ACF5F6B8AD60}" destId="{B1A8A657-CA58-484B-9566-06ED013CF8DB}" srcOrd="7" destOrd="0" presId="urn:microsoft.com/office/officeart/2005/8/layout/cycle6"/>
    <dgm:cxn modelId="{F474CD1F-93A4-664F-B700-2A12DA1EE35F}" type="presParOf" srcId="{B052E44E-DD9D-3742-92CF-ACF5F6B8AD60}" destId="{1A8FA66A-CC17-B144-A95E-955BEB4A8D36}" srcOrd="8" destOrd="0" presId="urn:microsoft.com/office/officeart/2005/8/layout/cycle6"/>
    <dgm:cxn modelId="{96A29CC5-AA1D-DB43-8AE4-73712088ADFD}" type="presParOf" srcId="{B052E44E-DD9D-3742-92CF-ACF5F6B8AD60}" destId="{D26AD6E4-0881-4E4C-BCA9-FE840FC3CD58}" srcOrd="9" destOrd="0" presId="urn:microsoft.com/office/officeart/2005/8/layout/cycle6"/>
    <dgm:cxn modelId="{CDD85C80-D6FC-1B4F-9176-7C8729EA3F33}" type="presParOf" srcId="{B052E44E-DD9D-3742-92CF-ACF5F6B8AD60}" destId="{16B7EBCE-E6F7-AD4F-BEFD-2A1A8372BC71}" srcOrd="10" destOrd="0" presId="urn:microsoft.com/office/officeart/2005/8/layout/cycle6"/>
    <dgm:cxn modelId="{15BFFDF4-4230-B047-8F9C-E9BECF5A5CF1}" type="presParOf" srcId="{B052E44E-DD9D-3742-92CF-ACF5F6B8AD60}" destId="{8C9CBA0E-A19E-014F-8901-E366E8C6F79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D064E4-14D1-B542-B0A9-80D6F5E55470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257B8623-3E14-C944-AE19-3188B6BCE203}">
      <dgm:prSet phldrT="[Tekst]" custT="1"/>
      <dgm:spPr/>
      <dgm:t>
        <a:bodyPr/>
        <a:lstStyle/>
        <a:p>
          <a:r>
            <a:rPr lang="da-DK" sz="1200"/>
            <a:t>Materiale</a:t>
          </a:r>
        </a:p>
      </dgm:t>
    </dgm:pt>
    <dgm:pt modelId="{22E0662B-710E-4144-8805-49D319652CFB}" type="parTrans" cxnId="{3A809F40-2052-FB4C-8C9A-DA1F1BABB3CA}">
      <dgm:prSet/>
      <dgm:spPr/>
      <dgm:t>
        <a:bodyPr/>
        <a:lstStyle/>
        <a:p>
          <a:endParaRPr lang="da-DK"/>
        </a:p>
      </dgm:t>
    </dgm:pt>
    <dgm:pt modelId="{82D84CC9-BDEC-4441-85AC-B24BA3327E4A}" type="sibTrans" cxnId="{3A809F40-2052-FB4C-8C9A-DA1F1BABB3CA}">
      <dgm:prSet/>
      <dgm:spPr/>
      <dgm:t>
        <a:bodyPr/>
        <a:lstStyle/>
        <a:p>
          <a:endParaRPr lang="da-DK"/>
        </a:p>
      </dgm:t>
    </dgm:pt>
    <dgm:pt modelId="{3B2EB8AB-6221-6141-A7B9-5565F28C25EF}">
      <dgm:prSet phldrT="[Tekst]" custT="1"/>
      <dgm:spPr/>
      <dgm:t>
        <a:bodyPr/>
        <a:lstStyle/>
        <a:p>
          <a:r>
            <a:rPr lang="da-DK" sz="1200"/>
            <a:t>Kilder</a:t>
          </a:r>
        </a:p>
      </dgm:t>
    </dgm:pt>
    <dgm:pt modelId="{1B770B56-F341-1E41-9D8C-098117B5E3C9}" type="parTrans" cxnId="{36DEFB87-1362-0C4D-941B-86841A5DB9D1}">
      <dgm:prSet/>
      <dgm:spPr/>
      <dgm:t>
        <a:bodyPr/>
        <a:lstStyle/>
        <a:p>
          <a:endParaRPr lang="da-DK"/>
        </a:p>
      </dgm:t>
    </dgm:pt>
    <dgm:pt modelId="{A021C236-B627-B447-A24D-0940D2A22FE6}" type="sibTrans" cxnId="{36DEFB87-1362-0C4D-941B-86841A5DB9D1}">
      <dgm:prSet/>
      <dgm:spPr/>
      <dgm:t>
        <a:bodyPr/>
        <a:lstStyle/>
        <a:p>
          <a:endParaRPr lang="da-DK"/>
        </a:p>
      </dgm:t>
    </dgm:pt>
    <dgm:pt modelId="{0A068968-8C09-F445-8DA0-95FE4D7A7219}">
      <dgm:prSet phldrT="[Tekst]" custT="1"/>
      <dgm:spPr/>
      <dgm:t>
        <a:bodyPr/>
        <a:lstStyle/>
        <a:p>
          <a:r>
            <a:rPr lang="da-DK" sz="1200"/>
            <a:t>Fx: lovtekst</a:t>
          </a:r>
        </a:p>
      </dgm:t>
    </dgm:pt>
    <dgm:pt modelId="{DBB0880C-1FE0-BB48-8C4D-60AC911E0903}" type="parTrans" cxnId="{5383F837-215C-4742-B599-6799DDF87C72}">
      <dgm:prSet/>
      <dgm:spPr/>
      <dgm:t>
        <a:bodyPr/>
        <a:lstStyle/>
        <a:p>
          <a:endParaRPr lang="da-DK"/>
        </a:p>
      </dgm:t>
    </dgm:pt>
    <dgm:pt modelId="{F7D75365-544D-224D-B895-8D4CB496EAFD}" type="sibTrans" cxnId="{5383F837-215C-4742-B599-6799DDF87C72}">
      <dgm:prSet/>
      <dgm:spPr/>
      <dgm:t>
        <a:bodyPr/>
        <a:lstStyle/>
        <a:p>
          <a:endParaRPr lang="da-DK"/>
        </a:p>
      </dgm:t>
    </dgm:pt>
    <dgm:pt modelId="{A8A94EEB-354F-3644-814F-BF2C44028189}">
      <dgm:prSet phldrT="[Tekst]" custT="1"/>
      <dgm:spPr/>
      <dgm:t>
        <a:bodyPr/>
        <a:lstStyle/>
        <a:p>
          <a:r>
            <a:rPr lang="da-DK" sz="1200"/>
            <a:t>Fx: dagbog</a:t>
          </a:r>
        </a:p>
      </dgm:t>
    </dgm:pt>
    <dgm:pt modelId="{B8401F94-027B-7746-A950-1C2F1B954435}" type="parTrans" cxnId="{E72C2029-AF87-C045-AD25-4DF743A15A36}">
      <dgm:prSet/>
      <dgm:spPr/>
      <dgm:t>
        <a:bodyPr/>
        <a:lstStyle/>
        <a:p>
          <a:endParaRPr lang="da-DK"/>
        </a:p>
      </dgm:t>
    </dgm:pt>
    <dgm:pt modelId="{F157BBC9-4DBC-AF49-9626-398FAF8CEB3E}" type="sibTrans" cxnId="{E72C2029-AF87-C045-AD25-4DF743A15A36}">
      <dgm:prSet/>
      <dgm:spPr/>
      <dgm:t>
        <a:bodyPr/>
        <a:lstStyle/>
        <a:p>
          <a:endParaRPr lang="da-DK"/>
        </a:p>
      </dgm:t>
    </dgm:pt>
    <dgm:pt modelId="{D7621E2A-3EDA-FB43-91ED-B329AE82EF88}">
      <dgm:prSet phldrT="[Tekst]" custT="1"/>
      <dgm:spPr/>
      <dgm:t>
        <a:bodyPr/>
        <a:lstStyle/>
        <a:p>
          <a:r>
            <a:rPr lang="da-DK" sz="1200"/>
            <a:t>Fremstillinger</a:t>
          </a:r>
        </a:p>
      </dgm:t>
    </dgm:pt>
    <dgm:pt modelId="{1249373E-1907-B643-B46F-69738255DB14}" type="parTrans" cxnId="{E6FF226C-03A2-1F45-A79E-1CC9BBAC2193}">
      <dgm:prSet/>
      <dgm:spPr/>
      <dgm:t>
        <a:bodyPr/>
        <a:lstStyle/>
        <a:p>
          <a:endParaRPr lang="da-DK"/>
        </a:p>
      </dgm:t>
    </dgm:pt>
    <dgm:pt modelId="{38F9AEF4-FEE8-F048-B820-BFC8F9D6184C}" type="sibTrans" cxnId="{E6FF226C-03A2-1F45-A79E-1CC9BBAC2193}">
      <dgm:prSet/>
      <dgm:spPr/>
      <dgm:t>
        <a:bodyPr/>
        <a:lstStyle/>
        <a:p>
          <a:endParaRPr lang="da-DK"/>
        </a:p>
      </dgm:t>
    </dgm:pt>
    <dgm:pt modelId="{BB69B084-E1AC-2644-87E1-BCC6DF4F120A}">
      <dgm:prSet phldrT="[Tekst]" custT="1"/>
      <dgm:spPr/>
      <dgm:t>
        <a:bodyPr/>
        <a:lstStyle/>
        <a:p>
          <a:r>
            <a:rPr lang="da-DK" sz="1200"/>
            <a:t>Fx: fag-historisk bog</a:t>
          </a:r>
        </a:p>
      </dgm:t>
    </dgm:pt>
    <dgm:pt modelId="{5DA2901F-5272-1E44-AC3D-154D11F0A946}" type="parTrans" cxnId="{12F2502E-E00D-5244-83C4-4B4C3A299866}">
      <dgm:prSet/>
      <dgm:spPr/>
      <dgm:t>
        <a:bodyPr/>
        <a:lstStyle/>
        <a:p>
          <a:endParaRPr lang="da-DK"/>
        </a:p>
      </dgm:t>
    </dgm:pt>
    <dgm:pt modelId="{F2C0B3BF-492E-8646-983F-9A4AA7B9C69D}" type="sibTrans" cxnId="{12F2502E-E00D-5244-83C4-4B4C3A299866}">
      <dgm:prSet/>
      <dgm:spPr/>
      <dgm:t>
        <a:bodyPr/>
        <a:lstStyle/>
        <a:p>
          <a:endParaRPr lang="da-DK"/>
        </a:p>
      </dgm:t>
    </dgm:pt>
    <dgm:pt modelId="{B2FD11F4-CC7D-7B46-9705-F68C7B11E76C}">
      <dgm:prSet phldrT="[Tekst]" custT="1"/>
      <dgm:spPr/>
      <dgm:t>
        <a:bodyPr/>
        <a:lstStyle/>
        <a:p>
          <a:r>
            <a:rPr lang="da-DK" sz="1200" dirty="0"/>
            <a:t>Fx: dokumentarfilm</a:t>
          </a:r>
        </a:p>
      </dgm:t>
    </dgm:pt>
    <dgm:pt modelId="{96E7623B-D391-5549-971B-B64626A97BD3}" type="parTrans" cxnId="{3280C19A-56EF-8144-8A12-754CDA946A2D}">
      <dgm:prSet/>
      <dgm:spPr/>
      <dgm:t>
        <a:bodyPr/>
        <a:lstStyle/>
        <a:p>
          <a:endParaRPr lang="da-DK"/>
        </a:p>
      </dgm:t>
    </dgm:pt>
    <dgm:pt modelId="{1C497880-17A1-0644-99BA-BA8A877E4C93}" type="sibTrans" cxnId="{3280C19A-56EF-8144-8A12-754CDA946A2D}">
      <dgm:prSet/>
      <dgm:spPr/>
      <dgm:t>
        <a:bodyPr/>
        <a:lstStyle/>
        <a:p>
          <a:endParaRPr lang="da-DK"/>
        </a:p>
      </dgm:t>
    </dgm:pt>
    <dgm:pt modelId="{EE6EBDC6-74E2-1145-8690-776A97FF246C}" type="pres">
      <dgm:prSet presAssocID="{DED064E4-14D1-B542-B0A9-80D6F5E554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8DEE1C1-6F7F-6145-8CE6-186830B81380}" type="pres">
      <dgm:prSet presAssocID="{257B8623-3E14-C944-AE19-3188B6BCE203}" presName="hierRoot1" presStyleCnt="0"/>
      <dgm:spPr/>
    </dgm:pt>
    <dgm:pt modelId="{8BBE07EB-26A3-6048-BC69-4D8C5963668D}" type="pres">
      <dgm:prSet presAssocID="{257B8623-3E14-C944-AE19-3188B6BCE203}" presName="composite" presStyleCnt="0"/>
      <dgm:spPr/>
    </dgm:pt>
    <dgm:pt modelId="{5C0C8998-C8F9-A942-B7D9-32030E922192}" type="pres">
      <dgm:prSet presAssocID="{257B8623-3E14-C944-AE19-3188B6BCE203}" presName="background" presStyleLbl="node0" presStyleIdx="0" presStyleCnt="1"/>
      <dgm:spPr/>
    </dgm:pt>
    <dgm:pt modelId="{67FC348F-D1F3-8D48-9EDD-8E2AB0E6D0CF}" type="pres">
      <dgm:prSet presAssocID="{257B8623-3E14-C944-AE19-3188B6BCE203}" presName="text" presStyleLbl="fgAcc0" presStyleIdx="0" presStyleCnt="1">
        <dgm:presLayoutVars>
          <dgm:chPref val="3"/>
        </dgm:presLayoutVars>
      </dgm:prSet>
      <dgm:spPr/>
    </dgm:pt>
    <dgm:pt modelId="{5D3C28D4-FDB0-BB4F-803F-59012FAC2BE3}" type="pres">
      <dgm:prSet presAssocID="{257B8623-3E14-C944-AE19-3188B6BCE203}" presName="hierChild2" presStyleCnt="0"/>
      <dgm:spPr/>
    </dgm:pt>
    <dgm:pt modelId="{49B2961B-71F9-B543-89DD-92F3E89CBD5B}" type="pres">
      <dgm:prSet presAssocID="{1B770B56-F341-1E41-9D8C-098117B5E3C9}" presName="Name10" presStyleLbl="parChTrans1D2" presStyleIdx="0" presStyleCnt="2"/>
      <dgm:spPr/>
    </dgm:pt>
    <dgm:pt modelId="{27A2F99F-545F-FE4F-A103-BBD5CED69788}" type="pres">
      <dgm:prSet presAssocID="{3B2EB8AB-6221-6141-A7B9-5565F28C25EF}" presName="hierRoot2" presStyleCnt="0"/>
      <dgm:spPr/>
    </dgm:pt>
    <dgm:pt modelId="{BA3D9C1C-51B4-2F47-8F6A-7D3BD5BA647B}" type="pres">
      <dgm:prSet presAssocID="{3B2EB8AB-6221-6141-A7B9-5565F28C25EF}" presName="composite2" presStyleCnt="0"/>
      <dgm:spPr/>
    </dgm:pt>
    <dgm:pt modelId="{BC898F1F-6CA5-C845-8142-3B07FDFC90C1}" type="pres">
      <dgm:prSet presAssocID="{3B2EB8AB-6221-6141-A7B9-5565F28C25EF}" presName="background2" presStyleLbl="node2" presStyleIdx="0" presStyleCnt="2"/>
      <dgm:spPr/>
    </dgm:pt>
    <dgm:pt modelId="{105C1048-4279-C74E-8A45-DA266951DD3F}" type="pres">
      <dgm:prSet presAssocID="{3B2EB8AB-6221-6141-A7B9-5565F28C25EF}" presName="text2" presStyleLbl="fgAcc2" presStyleIdx="0" presStyleCnt="2">
        <dgm:presLayoutVars>
          <dgm:chPref val="3"/>
        </dgm:presLayoutVars>
      </dgm:prSet>
      <dgm:spPr/>
    </dgm:pt>
    <dgm:pt modelId="{42F1F523-1AE2-9745-A14F-7083AE89F590}" type="pres">
      <dgm:prSet presAssocID="{3B2EB8AB-6221-6141-A7B9-5565F28C25EF}" presName="hierChild3" presStyleCnt="0"/>
      <dgm:spPr/>
    </dgm:pt>
    <dgm:pt modelId="{170D6F8C-5CD1-C840-9A72-77092B3D1366}" type="pres">
      <dgm:prSet presAssocID="{DBB0880C-1FE0-BB48-8C4D-60AC911E0903}" presName="Name17" presStyleLbl="parChTrans1D3" presStyleIdx="0" presStyleCnt="4"/>
      <dgm:spPr/>
    </dgm:pt>
    <dgm:pt modelId="{6FF56194-6FCC-B547-848C-11B7F20F4803}" type="pres">
      <dgm:prSet presAssocID="{0A068968-8C09-F445-8DA0-95FE4D7A7219}" presName="hierRoot3" presStyleCnt="0"/>
      <dgm:spPr/>
    </dgm:pt>
    <dgm:pt modelId="{D099A859-D72A-5B43-AAA7-855AF38CCC9B}" type="pres">
      <dgm:prSet presAssocID="{0A068968-8C09-F445-8DA0-95FE4D7A7219}" presName="composite3" presStyleCnt="0"/>
      <dgm:spPr/>
    </dgm:pt>
    <dgm:pt modelId="{CE351035-A46E-004E-8A1A-4436DEC95C07}" type="pres">
      <dgm:prSet presAssocID="{0A068968-8C09-F445-8DA0-95FE4D7A7219}" presName="background3" presStyleLbl="node3" presStyleIdx="0" presStyleCnt="4"/>
      <dgm:spPr/>
    </dgm:pt>
    <dgm:pt modelId="{1AE9ECB6-E4A6-364E-A2FC-4BC3EB506792}" type="pres">
      <dgm:prSet presAssocID="{0A068968-8C09-F445-8DA0-95FE4D7A7219}" presName="text3" presStyleLbl="fgAcc3" presStyleIdx="0" presStyleCnt="4">
        <dgm:presLayoutVars>
          <dgm:chPref val="3"/>
        </dgm:presLayoutVars>
      </dgm:prSet>
      <dgm:spPr/>
    </dgm:pt>
    <dgm:pt modelId="{538A50EF-84BF-A24C-902A-0495985BB21A}" type="pres">
      <dgm:prSet presAssocID="{0A068968-8C09-F445-8DA0-95FE4D7A7219}" presName="hierChild4" presStyleCnt="0"/>
      <dgm:spPr/>
    </dgm:pt>
    <dgm:pt modelId="{06E0DD40-D4EE-DE47-A3F4-3DAA37AC87CA}" type="pres">
      <dgm:prSet presAssocID="{B8401F94-027B-7746-A950-1C2F1B954435}" presName="Name17" presStyleLbl="parChTrans1D3" presStyleIdx="1" presStyleCnt="4"/>
      <dgm:spPr/>
    </dgm:pt>
    <dgm:pt modelId="{C0B777E4-3675-E34D-928F-63F00DC8553F}" type="pres">
      <dgm:prSet presAssocID="{A8A94EEB-354F-3644-814F-BF2C44028189}" presName="hierRoot3" presStyleCnt="0"/>
      <dgm:spPr/>
    </dgm:pt>
    <dgm:pt modelId="{DE579DD9-AB7F-D544-9064-8625270788FA}" type="pres">
      <dgm:prSet presAssocID="{A8A94EEB-354F-3644-814F-BF2C44028189}" presName="composite3" presStyleCnt="0"/>
      <dgm:spPr/>
    </dgm:pt>
    <dgm:pt modelId="{36D34385-53BA-4C45-8E98-9D07BEA283E0}" type="pres">
      <dgm:prSet presAssocID="{A8A94EEB-354F-3644-814F-BF2C44028189}" presName="background3" presStyleLbl="node3" presStyleIdx="1" presStyleCnt="4"/>
      <dgm:spPr/>
    </dgm:pt>
    <dgm:pt modelId="{0D60295D-D851-134D-9EA7-F2EE5D7AC158}" type="pres">
      <dgm:prSet presAssocID="{A8A94EEB-354F-3644-814F-BF2C44028189}" presName="text3" presStyleLbl="fgAcc3" presStyleIdx="1" presStyleCnt="4">
        <dgm:presLayoutVars>
          <dgm:chPref val="3"/>
        </dgm:presLayoutVars>
      </dgm:prSet>
      <dgm:spPr/>
    </dgm:pt>
    <dgm:pt modelId="{1E9BCF72-7CFE-BE4C-8493-52D32D012EFA}" type="pres">
      <dgm:prSet presAssocID="{A8A94EEB-354F-3644-814F-BF2C44028189}" presName="hierChild4" presStyleCnt="0"/>
      <dgm:spPr/>
    </dgm:pt>
    <dgm:pt modelId="{2565D200-59A8-1541-87AA-B205677E1045}" type="pres">
      <dgm:prSet presAssocID="{1249373E-1907-B643-B46F-69738255DB14}" presName="Name10" presStyleLbl="parChTrans1D2" presStyleIdx="1" presStyleCnt="2"/>
      <dgm:spPr/>
    </dgm:pt>
    <dgm:pt modelId="{738FC3EB-E356-224B-9491-44E0FA9E5A30}" type="pres">
      <dgm:prSet presAssocID="{D7621E2A-3EDA-FB43-91ED-B329AE82EF88}" presName="hierRoot2" presStyleCnt="0"/>
      <dgm:spPr/>
    </dgm:pt>
    <dgm:pt modelId="{D24C3915-ACC4-D74B-B4A5-D0C7BB0E5A0C}" type="pres">
      <dgm:prSet presAssocID="{D7621E2A-3EDA-FB43-91ED-B329AE82EF88}" presName="composite2" presStyleCnt="0"/>
      <dgm:spPr/>
    </dgm:pt>
    <dgm:pt modelId="{8F46EA35-F4AC-9246-BA38-FFCC8D4532A3}" type="pres">
      <dgm:prSet presAssocID="{D7621E2A-3EDA-FB43-91ED-B329AE82EF88}" presName="background2" presStyleLbl="node2" presStyleIdx="1" presStyleCnt="2"/>
      <dgm:spPr/>
    </dgm:pt>
    <dgm:pt modelId="{D47D3549-27D8-0745-ABF1-06DAD6F10902}" type="pres">
      <dgm:prSet presAssocID="{D7621E2A-3EDA-FB43-91ED-B329AE82EF88}" presName="text2" presStyleLbl="fgAcc2" presStyleIdx="1" presStyleCnt="2">
        <dgm:presLayoutVars>
          <dgm:chPref val="3"/>
        </dgm:presLayoutVars>
      </dgm:prSet>
      <dgm:spPr/>
    </dgm:pt>
    <dgm:pt modelId="{7D4DB573-7AB4-534F-8202-00B06AD06525}" type="pres">
      <dgm:prSet presAssocID="{D7621E2A-3EDA-FB43-91ED-B329AE82EF88}" presName="hierChild3" presStyleCnt="0"/>
      <dgm:spPr/>
    </dgm:pt>
    <dgm:pt modelId="{8C052DDF-654D-EB48-9D63-A5059F3BFFFB}" type="pres">
      <dgm:prSet presAssocID="{5DA2901F-5272-1E44-AC3D-154D11F0A946}" presName="Name17" presStyleLbl="parChTrans1D3" presStyleIdx="2" presStyleCnt="4"/>
      <dgm:spPr/>
    </dgm:pt>
    <dgm:pt modelId="{A26F8025-FEB0-B443-8164-054CD02E2E96}" type="pres">
      <dgm:prSet presAssocID="{BB69B084-E1AC-2644-87E1-BCC6DF4F120A}" presName="hierRoot3" presStyleCnt="0"/>
      <dgm:spPr/>
    </dgm:pt>
    <dgm:pt modelId="{A413CE21-1337-A94D-A105-6BD15E838A8A}" type="pres">
      <dgm:prSet presAssocID="{BB69B084-E1AC-2644-87E1-BCC6DF4F120A}" presName="composite3" presStyleCnt="0"/>
      <dgm:spPr/>
    </dgm:pt>
    <dgm:pt modelId="{5E76CFB0-7FF8-5D48-AE2A-D7B8F878DCBE}" type="pres">
      <dgm:prSet presAssocID="{BB69B084-E1AC-2644-87E1-BCC6DF4F120A}" presName="background3" presStyleLbl="node3" presStyleIdx="2" presStyleCnt="4"/>
      <dgm:spPr/>
    </dgm:pt>
    <dgm:pt modelId="{132F88E0-F6B2-5846-A23D-4B9A1F3889A4}" type="pres">
      <dgm:prSet presAssocID="{BB69B084-E1AC-2644-87E1-BCC6DF4F120A}" presName="text3" presStyleLbl="fgAcc3" presStyleIdx="2" presStyleCnt="4">
        <dgm:presLayoutVars>
          <dgm:chPref val="3"/>
        </dgm:presLayoutVars>
      </dgm:prSet>
      <dgm:spPr/>
    </dgm:pt>
    <dgm:pt modelId="{4BC065CF-0AE8-BF43-B346-F66A691BE168}" type="pres">
      <dgm:prSet presAssocID="{BB69B084-E1AC-2644-87E1-BCC6DF4F120A}" presName="hierChild4" presStyleCnt="0"/>
      <dgm:spPr/>
    </dgm:pt>
    <dgm:pt modelId="{8FD50586-1C7B-4F4A-BFDA-594F409A20B3}" type="pres">
      <dgm:prSet presAssocID="{96E7623B-D391-5549-971B-B64626A97BD3}" presName="Name17" presStyleLbl="parChTrans1D3" presStyleIdx="3" presStyleCnt="4"/>
      <dgm:spPr/>
    </dgm:pt>
    <dgm:pt modelId="{8B8472BD-38BC-DE44-996E-8532EBCD343A}" type="pres">
      <dgm:prSet presAssocID="{B2FD11F4-CC7D-7B46-9705-F68C7B11E76C}" presName="hierRoot3" presStyleCnt="0"/>
      <dgm:spPr/>
    </dgm:pt>
    <dgm:pt modelId="{27E71488-9FC6-A144-A8DC-99C9E6A51948}" type="pres">
      <dgm:prSet presAssocID="{B2FD11F4-CC7D-7B46-9705-F68C7B11E76C}" presName="composite3" presStyleCnt="0"/>
      <dgm:spPr/>
    </dgm:pt>
    <dgm:pt modelId="{4D0DEFC2-1604-774C-9557-97EBFCE3C46E}" type="pres">
      <dgm:prSet presAssocID="{B2FD11F4-CC7D-7B46-9705-F68C7B11E76C}" presName="background3" presStyleLbl="node3" presStyleIdx="3" presStyleCnt="4"/>
      <dgm:spPr/>
    </dgm:pt>
    <dgm:pt modelId="{A9215DE2-18D1-DB47-B943-8B50D64DD955}" type="pres">
      <dgm:prSet presAssocID="{B2FD11F4-CC7D-7B46-9705-F68C7B11E76C}" presName="text3" presStyleLbl="fgAcc3" presStyleIdx="3" presStyleCnt="4">
        <dgm:presLayoutVars>
          <dgm:chPref val="3"/>
        </dgm:presLayoutVars>
      </dgm:prSet>
      <dgm:spPr/>
    </dgm:pt>
    <dgm:pt modelId="{4FF56565-1C23-B544-AB62-0ECFAEAB2B89}" type="pres">
      <dgm:prSet presAssocID="{B2FD11F4-CC7D-7B46-9705-F68C7B11E76C}" presName="hierChild4" presStyleCnt="0"/>
      <dgm:spPr/>
    </dgm:pt>
  </dgm:ptLst>
  <dgm:cxnLst>
    <dgm:cxn modelId="{640DEE06-84C9-244B-924D-70161DCD2675}" type="presOf" srcId="{3B2EB8AB-6221-6141-A7B9-5565F28C25EF}" destId="{105C1048-4279-C74E-8A45-DA266951DD3F}" srcOrd="0" destOrd="0" presId="urn:microsoft.com/office/officeart/2005/8/layout/hierarchy1"/>
    <dgm:cxn modelId="{E72C2029-AF87-C045-AD25-4DF743A15A36}" srcId="{3B2EB8AB-6221-6141-A7B9-5565F28C25EF}" destId="{A8A94EEB-354F-3644-814F-BF2C44028189}" srcOrd="1" destOrd="0" parTransId="{B8401F94-027B-7746-A950-1C2F1B954435}" sibTransId="{F157BBC9-4DBC-AF49-9626-398FAF8CEB3E}"/>
    <dgm:cxn modelId="{12F2502E-E00D-5244-83C4-4B4C3A299866}" srcId="{D7621E2A-3EDA-FB43-91ED-B329AE82EF88}" destId="{BB69B084-E1AC-2644-87E1-BCC6DF4F120A}" srcOrd="0" destOrd="0" parTransId="{5DA2901F-5272-1E44-AC3D-154D11F0A946}" sibTransId="{F2C0B3BF-492E-8646-983F-9A4AA7B9C69D}"/>
    <dgm:cxn modelId="{5383F837-215C-4742-B599-6799DDF87C72}" srcId="{3B2EB8AB-6221-6141-A7B9-5565F28C25EF}" destId="{0A068968-8C09-F445-8DA0-95FE4D7A7219}" srcOrd="0" destOrd="0" parTransId="{DBB0880C-1FE0-BB48-8C4D-60AC911E0903}" sibTransId="{F7D75365-544D-224D-B895-8D4CB496EAFD}"/>
    <dgm:cxn modelId="{48E7F639-0DBC-774D-8BC1-80F714C30284}" type="presOf" srcId="{5DA2901F-5272-1E44-AC3D-154D11F0A946}" destId="{8C052DDF-654D-EB48-9D63-A5059F3BFFFB}" srcOrd="0" destOrd="0" presId="urn:microsoft.com/office/officeart/2005/8/layout/hierarchy1"/>
    <dgm:cxn modelId="{3A809F40-2052-FB4C-8C9A-DA1F1BABB3CA}" srcId="{DED064E4-14D1-B542-B0A9-80D6F5E55470}" destId="{257B8623-3E14-C944-AE19-3188B6BCE203}" srcOrd="0" destOrd="0" parTransId="{22E0662B-710E-4144-8805-49D319652CFB}" sibTransId="{82D84CC9-BDEC-4441-85AC-B24BA3327E4A}"/>
    <dgm:cxn modelId="{FBD28044-5830-614D-864F-5C9C3FB13457}" type="presOf" srcId="{D7621E2A-3EDA-FB43-91ED-B329AE82EF88}" destId="{D47D3549-27D8-0745-ABF1-06DAD6F10902}" srcOrd="0" destOrd="0" presId="urn:microsoft.com/office/officeart/2005/8/layout/hierarchy1"/>
    <dgm:cxn modelId="{E6FF226C-03A2-1F45-A79E-1CC9BBAC2193}" srcId="{257B8623-3E14-C944-AE19-3188B6BCE203}" destId="{D7621E2A-3EDA-FB43-91ED-B329AE82EF88}" srcOrd="1" destOrd="0" parTransId="{1249373E-1907-B643-B46F-69738255DB14}" sibTransId="{38F9AEF4-FEE8-F048-B820-BFC8F9D6184C}"/>
    <dgm:cxn modelId="{067A7051-C918-F442-B6F2-9368C21D37F4}" type="presOf" srcId="{B8401F94-027B-7746-A950-1C2F1B954435}" destId="{06E0DD40-D4EE-DE47-A3F4-3DAA37AC87CA}" srcOrd="0" destOrd="0" presId="urn:microsoft.com/office/officeart/2005/8/layout/hierarchy1"/>
    <dgm:cxn modelId="{36DEFB87-1362-0C4D-941B-86841A5DB9D1}" srcId="{257B8623-3E14-C944-AE19-3188B6BCE203}" destId="{3B2EB8AB-6221-6141-A7B9-5565F28C25EF}" srcOrd="0" destOrd="0" parTransId="{1B770B56-F341-1E41-9D8C-098117B5E3C9}" sibTransId="{A021C236-B627-B447-A24D-0940D2A22FE6}"/>
    <dgm:cxn modelId="{3280C19A-56EF-8144-8A12-754CDA946A2D}" srcId="{D7621E2A-3EDA-FB43-91ED-B329AE82EF88}" destId="{B2FD11F4-CC7D-7B46-9705-F68C7B11E76C}" srcOrd="1" destOrd="0" parTransId="{96E7623B-D391-5549-971B-B64626A97BD3}" sibTransId="{1C497880-17A1-0644-99BA-BA8A877E4C93}"/>
    <dgm:cxn modelId="{80A9389D-9367-7A44-AB48-487B6D46E56E}" type="presOf" srcId="{BB69B084-E1AC-2644-87E1-BCC6DF4F120A}" destId="{132F88E0-F6B2-5846-A23D-4B9A1F3889A4}" srcOrd="0" destOrd="0" presId="urn:microsoft.com/office/officeart/2005/8/layout/hierarchy1"/>
    <dgm:cxn modelId="{D64D26A8-3557-C548-96C4-2D05A2839854}" type="presOf" srcId="{1249373E-1907-B643-B46F-69738255DB14}" destId="{2565D200-59A8-1541-87AA-B205677E1045}" srcOrd="0" destOrd="0" presId="urn:microsoft.com/office/officeart/2005/8/layout/hierarchy1"/>
    <dgm:cxn modelId="{0CAB34AD-4A73-FF4D-9EFF-B3FC9B471712}" type="presOf" srcId="{1B770B56-F341-1E41-9D8C-098117B5E3C9}" destId="{49B2961B-71F9-B543-89DD-92F3E89CBD5B}" srcOrd="0" destOrd="0" presId="urn:microsoft.com/office/officeart/2005/8/layout/hierarchy1"/>
    <dgm:cxn modelId="{F8C713B6-414F-2E48-8937-F1B8B4F09C17}" type="presOf" srcId="{257B8623-3E14-C944-AE19-3188B6BCE203}" destId="{67FC348F-D1F3-8D48-9EDD-8E2AB0E6D0CF}" srcOrd="0" destOrd="0" presId="urn:microsoft.com/office/officeart/2005/8/layout/hierarchy1"/>
    <dgm:cxn modelId="{356BADBA-D71A-BA49-8047-24C476328A0B}" type="presOf" srcId="{0A068968-8C09-F445-8DA0-95FE4D7A7219}" destId="{1AE9ECB6-E4A6-364E-A2FC-4BC3EB506792}" srcOrd="0" destOrd="0" presId="urn:microsoft.com/office/officeart/2005/8/layout/hierarchy1"/>
    <dgm:cxn modelId="{F3BE59DA-0975-1140-95AE-31BBF0C1DF10}" type="presOf" srcId="{DBB0880C-1FE0-BB48-8C4D-60AC911E0903}" destId="{170D6F8C-5CD1-C840-9A72-77092B3D1366}" srcOrd="0" destOrd="0" presId="urn:microsoft.com/office/officeart/2005/8/layout/hierarchy1"/>
    <dgm:cxn modelId="{8C4023E7-C9EE-FF4E-B578-D637F1328550}" type="presOf" srcId="{DED064E4-14D1-B542-B0A9-80D6F5E55470}" destId="{EE6EBDC6-74E2-1145-8690-776A97FF246C}" srcOrd="0" destOrd="0" presId="urn:microsoft.com/office/officeart/2005/8/layout/hierarchy1"/>
    <dgm:cxn modelId="{704F42EF-0A33-6444-B19F-3CC4E6E1516C}" type="presOf" srcId="{96E7623B-D391-5549-971B-B64626A97BD3}" destId="{8FD50586-1C7B-4F4A-BFDA-594F409A20B3}" srcOrd="0" destOrd="0" presId="urn:microsoft.com/office/officeart/2005/8/layout/hierarchy1"/>
    <dgm:cxn modelId="{E15BC0F5-10B3-2A4C-B746-2E1E5721D150}" type="presOf" srcId="{A8A94EEB-354F-3644-814F-BF2C44028189}" destId="{0D60295D-D851-134D-9EA7-F2EE5D7AC158}" srcOrd="0" destOrd="0" presId="urn:microsoft.com/office/officeart/2005/8/layout/hierarchy1"/>
    <dgm:cxn modelId="{EB9637FD-877B-4E49-B9EB-35708BBCEB6E}" type="presOf" srcId="{B2FD11F4-CC7D-7B46-9705-F68C7B11E76C}" destId="{A9215DE2-18D1-DB47-B943-8B50D64DD955}" srcOrd="0" destOrd="0" presId="urn:microsoft.com/office/officeart/2005/8/layout/hierarchy1"/>
    <dgm:cxn modelId="{B6757329-57CB-3543-88BC-F0ABE2D198E0}" type="presParOf" srcId="{EE6EBDC6-74E2-1145-8690-776A97FF246C}" destId="{A8DEE1C1-6F7F-6145-8CE6-186830B81380}" srcOrd="0" destOrd="0" presId="urn:microsoft.com/office/officeart/2005/8/layout/hierarchy1"/>
    <dgm:cxn modelId="{1B091753-11EB-B543-A9B2-2CB0E5FDC897}" type="presParOf" srcId="{A8DEE1C1-6F7F-6145-8CE6-186830B81380}" destId="{8BBE07EB-26A3-6048-BC69-4D8C5963668D}" srcOrd="0" destOrd="0" presId="urn:microsoft.com/office/officeart/2005/8/layout/hierarchy1"/>
    <dgm:cxn modelId="{200089CC-F659-764A-9E3F-CB5E7BE04F9B}" type="presParOf" srcId="{8BBE07EB-26A3-6048-BC69-4D8C5963668D}" destId="{5C0C8998-C8F9-A942-B7D9-32030E922192}" srcOrd="0" destOrd="0" presId="urn:microsoft.com/office/officeart/2005/8/layout/hierarchy1"/>
    <dgm:cxn modelId="{1B68149D-8034-EE4E-A621-75A30126867A}" type="presParOf" srcId="{8BBE07EB-26A3-6048-BC69-4D8C5963668D}" destId="{67FC348F-D1F3-8D48-9EDD-8E2AB0E6D0CF}" srcOrd="1" destOrd="0" presId="urn:microsoft.com/office/officeart/2005/8/layout/hierarchy1"/>
    <dgm:cxn modelId="{D735E995-4990-B94D-973C-12FDD51C41E4}" type="presParOf" srcId="{A8DEE1C1-6F7F-6145-8CE6-186830B81380}" destId="{5D3C28D4-FDB0-BB4F-803F-59012FAC2BE3}" srcOrd="1" destOrd="0" presId="urn:microsoft.com/office/officeart/2005/8/layout/hierarchy1"/>
    <dgm:cxn modelId="{D57B7694-1083-5048-8936-B218C4399B49}" type="presParOf" srcId="{5D3C28D4-FDB0-BB4F-803F-59012FAC2BE3}" destId="{49B2961B-71F9-B543-89DD-92F3E89CBD5B}" srcOrd="0" destOrd="0" presId="urn:microsoft.com/office/officeart/2005/8/layout/hierarchy1"/>
    <dgm:cxn modelId="{C366D943-6E0A-7D4A-9C72-DA686208A67B}" type="presParOf" srcId="{5D3C28D4-FDB0-BB4F-803F-59012FAC2BE3}" destId="{27A2F99F-545F-FE4F-A103-BBD5CED69788}" srcOrd="1" destOrd="0" presId="urn:microsoft.com/office/officeart/2005/8/layout/hierarchy1"/>
    <dgm:cxn modelId="{C685A2C1-73F6-CC42-A1BB-69414F1BF0D0}" type="presParOf" srcId="{27A2F99F-545F-FE4F-A103-BBD5CED69788}" destId="{BA3D9C1C-51B4-2F47-8F6A-7D3BD5BA647B}" srcOrd="0" destOrd="0" presId="urn:microsoft.com/office/officeart/2005/8/layout/hierarchy1"/>
    <dgm:cxn modelId="{40030CDD-4C5F-FC42-AEDA-7BAD4555628E}" type="presParOf" srcId="{BA3D9C1C-51B4-2F47-8F6A-7D3BD5BA647B}" destId="{BC898F1F-6CA5-C845-8142-3B07FDFC90C1}" srcOrd="0" destOrd="0" presId="urn:microsoft.com/office/officeart/2005/8/layout/hierarchy1"/>
    <dgm:cxn modelId="{ED432D03-EB41-F74F-8359-CEAC347CF946}" type="presParOf" srcId="{BA3D9C1C-51B4-2F47-8F6A-7D3BD5BA647B}" destId="{105C1048-4279-C74E-8A45-DA266951DD3F}" srcOrd="1" destOrd="0" presId="urn:microsoft.com/office/officeart/2005/8/layout/hierarchy1"/>
    <dgm:cxn modelId="{DFCC5E4A-39E0-8E49-8712-CE86E73FFE80}" type="presParOf" srcId="{27A2F99F-545F-FE4F-A103-BBD5CED69788}" destId="{42F1F523-1AE2-9745-A14F-7083AE89F590}" srcOrd="1" destOrd="0" presId="urn:microsoft.com/office/officeart/2005/8/layout/hierarchy1"/>
    <dgm:cxn modelId="{50B5DFDF-F7FF-B247-9284-2B394EC3E7CD}" type="presParOf" srcId="{42F1F523-1AE2-9745-A14F-7083AE89F590}" destId="{170D6F8C-5CD1-C840-9A72-77092B3D1366}" srcOrd="0" destOrd="0" presId="urn:microsoft.com/office/officeart/2005/8/layout/hierarchy1"/>
    <dgm:cxn modelId="{9B03D08D-FA7F-B04D-B196-35B43A28CA75}" type="presParOf" srcId="{42F1F523-1AE2-9745-A14F-7083AE89F590}" destId="{6FF56194-6FCC-B547-848C-11B7F20F4803}" srcOrd="1" destOrd="0" presId="urn:microsoft.com/office/officeart/2005/8/layout/hierarchy1"/>
    <dgm:cxn modelId="{A7275F7F-DA49-D444-80D0-C29A06B67F87}" type="presParOf" srcId="{6FF56194-6FCC-B547-848C-11B7F20F4803}" destId="{D099A859-D72A-5B43-AAA7-855AF38CCC9B}" srcOrd="0" destOrd="0" presId="urn:microsoft.com/office/officeart/2005/8/layout/hierarchy1"/>
    <dgm:cxn modelId="{0541FAF2-16CA-A547-86D8-4BF53DC3A5A2}" type="presParOf" srcId="{D099A859-D72A-5B43-AAA7-855AF38CCC9B}" destId="{CE351035-A46E-004E-8A1A-4436DEC95C07}" srcOrd="0" destOrd="0" presId="urn:microsoft.com/office/officeart/2005/8/layout/hierarchy1"/>
    <dgm:cxn modelId="{FD63EE4F-702A-B249-A8CC-8FA1DBEBFD3B}" type="presParOf" srcId="{D099A859-D72A-5B43-AAA7-855AF38CCC9B}" destId="{1AE9ECB6-E4A6-364E-A2FC-4BC3EB506792}" srcOrd="1" destOrd="0" presId="urn:microsoft.com/office/officeart/2005/8/layout/hierarchy1"/>
    <dgm:cxn modelId="{EFB25CE3-7E5F-554E-965E-534B2B44044C}" type="presParOf" srcId="{6FF56194-6FCC-B547-848C-11B7F20F4803}" destId="{538A50EF-84BF-A24C-902A-0495985BB21A}" srcOrd="1" destOrd="0" presId="urn:microsoft.com/office/officeart/2005/8/layout/hierarchy1"/>
    <dgm:cxn modelId="{7653EF8D-EA2C-F14E-AB52-40CC318B5F49}" type="presParOf" srcId="{42F1F523-1AE2-9745-A14F-7083AE89F590}" destId="{06E0DD40-D4EE-DE47-A3F4-3DAA37AC87CA}" srcOrd="2" destOrd="0" presId="urn:microsoft.com/office/officeart/2005/8/layout/hierarchy1"/>
    <dgm:cxn modelId="{AD1565F4-7C7D-AE46-8BDA-6249A9E4E75A}" type="presParOf" srcId="{42F1F523-1AE2-9745-A14F-7083AE89F590}" destId="{C0B777E4-3675-E34D-928F-63F00DC8553F}" srcOrd="3" destOrd="0" presId="urn:microsoft.com/office/officeart/2005/8/layout/hierarchy1"/>
    <dgm:cxn modelId="{C0DAF48C-0EFE-2047-9629-3F207FDE3A30}" type="presParOf" srcId="{C0B777E4-3675-E34D-928F-63F00DC8553F}" destId="{DE579DD9-AB7F-D544-9064-8625270788FA}" srcOrd="0" destOrd="0" presId="urn:microsoft.com/office/officeart/2005/8/layout/hierarchy1"/>
    <dgm:cxn modelId="{32133AD4-93ED-1249-92B7-410D4981F914}" type="presParOf" srcId="{DE579DD9-AB7F-D544-9064-8625270788FA}" destId="{36D34385-53BA-4C45-8E98-9D07BEA283E0}" srcOrd="0" destOrd="0" presId="urn:microsoft.com/office/officeart/2005/8/layout/hierarchy1"/>
    <dgm:cxn modelId="{7486C66C-77C7-4444-BE01-E675665B9CCF}" type="presParOf" srcId="{DE579DD9-AB7F-D544-9064-8625270788FA}" destId="{0D60295D-D851-134D-9EA7-F2EE5D7AC158}" srcOrd="1" destOrd="0" presId="urn:microsoft.com/office/officeart/2005/8/layout/hierarchy1"/>
    <dgm:cxn modelId="{84344C1F-C8CE-CA4C-8C31-DBEDAE2EC427}" type="presParOf" srcId="{C0B777E4-3675-E34D-928F-63F00DC8553F}" destId="{1E9BCF72-7CFE-BE4C-8493-52D32D012EFA}" srcOrd="1" destOrd="0" presId="urn:microsoft.com/office/officeart/2005/8/layout/hierarchy1"/>
    <dgm:cxn modelId="{A92DA938-6732-AC4C-8F20-CA11E5DA689B}" type="presParOf" srcId="{5D3C28D4-FDB0-BB4F-803F-59012FAC2BE3}" destId="{2565D200-59A8-1541-87AA-B205677E1045}" srcOrd="2" destOrd="0" presId="urn:microsoft.com/office/officeart/2005/8/layout/hierarchy1"/>
    <dgm:cxn modelId="{FF4BF395-0658-D444-9C99-2D77D3533410}" type="presParOf" srcId="{5D3C28D4-FDB0-BB4F-803F-59012FAC2BE3}" destId="{738FC3EB-E356-224B-9491-44E0FA9E5A30}" srcOrd="3" destOrd="0" presId="urn:microsoft.com/office/officeart/2005/8/layout/hierarchy1"/>
    <dgm:cxn modelId="{E3178240-0701-994A-B1C3-13EB26DC69C0}" type="presParOf" srcId="{738FC3EB-E356-224B-9491-44E0FA9E5A30}" destId="{D24C3915-ACC4-D74B-B4A5-D0C7BB0E5A0C}" srcOrd="0" destOrd="0" presId="urn:microsoft.com/office/officeart/2005/8/layout/hierarchy1"/>
    <dgm:cxn modelId="{8AD544F8-ACE9-204C-972E-F0621847B9F1}" type="presParOf" srcId="{D24C3915-ACC4-D74B-B4A5-D0C7BB0E5A0C}" destId="{8F46EA35-F4AC-9246-BA38-FFCC8D4532A3}" srcOrd="0" destOrd="0" presId="urn:microsoft.com/office/officeart/2005/8/layout/hierarchy1"/>
    <dgm:cxn modelId="{12AEADAB-6779-1646-B40C-A67850781C09}" type="presParOf" srcId="{D24C3915-ACC4-D74B-B4A5-D0C7BB0E5A0C}" destId="{D47D3549-27D8-0745-ABF1-06DAD6F10902}" srcOrd="1" destOrd="0" presId="urn:microsoft.com/office/officeart/2005/8/layout/hierarchy1"/>
    <dgm:cxn modelId="{BB39B1B4-7CE1-4D4D-ADCD-E262F88DA484}" type="presParOf" srcId="{738FC3EB-E356-224B-9491-44E0FA9E5A30}" destId="{7D4DB573-7AB4-534F-8202-00B06AD06525}" srcOrd="1" destOrd="0" presId="urn:microsoft.com/office/officeart/2005/8/layout/hierarchy1"/>
    <dgm:cxn modelId="{844A4EC9-E770-5F4B-B0FA-C5D964136144}" type="presParOf" srcId="{7D4DB573-7AB4-534F-8202-00B06AD06525}" destId="{8C052DDF-654D-EB48-9D63-A5059F3BFFFB}" srcOrd="0" destOrd="0" presId="urn:microsoft.com/office/officeart/2005/8/layout/hierarchy1"/>
    <dgm:cxn modelId="{632FF6C1-6D41-4F47-B602-FDFD1A29D726}" type="presParOf" srcId="{7D4DB573-7AB4-534F-8202-00B06AD06525}" destId="{A26F8025-FEB0-B443-8164-054CD02E2E96}" srcOrd="1" destOrd="0" presId="urn:microsoft.com/office/officeart/2005/8/layout/hierarchy1"/>
    <dgm:cxn modelId="{4699B4B4-4AE0-CE43-B3BE-E7835947C56F}" type="presParOf" srcId="{A26F8025-FEB0-B443-8164-054CD02E2E96}" destId="{A413CE21-1337-A94D-A105-6BD15E838A8A}" srcOrd="0" destOrd="0" presId="urn:microsoft.com/office/officeart/2005/8/layout/hierarchy1"/>
    <dgm:cxn modelId="{5A37A5EF-2DA2-1848-8747-3B342644741C}" type="presParOf" srcId="{A413CE21-1337-A94D-A105-6BD15E838A8A}" destId="{5E76CFB0-7FF8-5D48-AE2A-D7B8F878DCBE}" srcOrd="0" destOrd="0" presId="urn:microsoft.com/office/officeart/2005/8/layout/hierarchy1"/>
    <dgm:cxn modelId="{5DA3BA06-F71C-F04F-B764-F6FE67C5EAC5}" type="presParOf" srcId="{A413CE21-1337-A94D-A105-6BD15E838A8A}" destId="{132F88E0-F6B2-5846-A23D-4B9A1F3889A4}" srcOrd="1" destOrd="0" presId="urn:microsoft.com/office/officeart/2005/8/layout/hierarchy1"/>
    <dgm:cxn modelId="{567ABBAB-06C9-A344-8161-187D8BFE133D}" type="presParOf" srcId="{A26F8025-FEB0-B443-8164-054CD02E2E96}" destId="{4BC065CF-0AE8-BF43-B346-F66A691BE168}" srcOrd="1" destOrd="0" presId="urn:microsoft.com/office/officeart/2005/8/layout/hierarchy1"/>
    <dgm:cxn modelId="{F8DDE429-67C5-354E-A667-783E28EB14AE}" type="presParOf" srcId="{7D4DB573-7AB4-534F-8202-00B06AD06525}" destId="{8FD50586-1C7B-4F4A-BFDA-594F409A20B3}" srcOrd="2" destOrd="0" presId="urn:microsoft.com/office/officeart/2005/8/layout/hierarchy1"/>
    <dgm:cxn modelId="{469616EC-418E-2F44-8749-A76E4A102400}" type="presParOf" srcId="{7D4DB573-7AB4-534F-8202-00B06AD06525}" destId="{8B8472BD-38BC-DE44-996E-8532EBCD343A}" srcOrd="3" destOrd="0" presId="urn:microsoft.com/office/officeart/2005/8/layout/hierarchy1"/>
    <dgm:cxn modelId="{1A3EC391-9C06-A244-BC25-61C0088CB425}" type="presParOf" srcId="{8B8472BD-38BC-DE44-996E-8532EBCD343A}" destId="{27E71488-9FC6-A144-A8DC-99C9E6A51948}" srcOrd="0" destOrd="0" presId="urn:microsoft.com/office/officeart/2005/8/layout/hierarchy1"/>
    <dgm:cxn modelId="{CD1E8A9B-1215-6D44-B532-4A3759E4D4A2}" type="presParOf" srcId="{27E71488-9FC6-A144-A8DC-99C9E6A51948}" destId="{4D0DEFC2-1604-774C-9557-97EBFCE3C46E}" srcOrd="0" destOrd="0" presId="urn:microsoft.com/office/officeart/2005/8/layout/hierarchy1"/>
    <dgm:cxn modelId="{1166EF88-AEAB-1244-9BB2-419739C7DD6B}" type="presParOf" srcId="{27E71488-9FC6-A144-A8DC-99C9E6A51948}" destId="{A9215DE2-18D1-DB47-B943-8B50D64DD955}" srcOrd="1" destOrd="0" presId="urn:microsoft.com/office/officeart/2005/8/layout/hierarchy1"/>
    <dgm:cxn modelId="{D1227842-7A9E-734B-867F-E6401E3BDF78}" type="presParOf" srcId="{8B8472BD-38BC-DE44-996E-8532EBCD343A}" destId="{4FF56565-1C23-B544-AB62-0ECFAEAB2B8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F9779-BCB5-4C04-AE10-3F333E86B0E5}">
      <dsp:nvSpPr>
        <dsp:cNvPr id="0" name=""/>
        <dsp:cNvSpPr/>
      </dsp:nvSpPr>
      <dsp:spPr>
        <a:xfrm>
          <a:off x="0" y="2640"/>
          <a:ext cx="51419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CB281-5C40-4E3A-A51B-0690AF0FB858}">
      <dsp:nvSpPr>
        <dsp:cNvPr id="0" name=""/>
        <dsp:cNvSpPr/>
      </dsp:nvSpPr>
      <dsp:spPr>
        <a:xfrm>
          <a:off x="0" y="2640"/>
          <a:ext cx="5141912" cy="1800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500" kern="1200"/>
            <a:t>Vi lærer hinanden lidt at kende</a:t>
          </a:r>
          <a:endParaRPr lang="en-US" sz="4500" kern="1200"/>
        </a:p>
      </dsp:txBody>
      <dsp:txXfrm>
        <a:off x="0" y="2640"/>
        <a:ext cx="5141912" cy="1800581"/>
      </dsp:txXfrm>
    </dsp:sp>
    <dsp:sp modelId="{485BDA76-B794-4B42-89EE-0C258A85905A}">
      <dsp:nvSpPr>
        <dsp:cNvPr id="0" name=""/>
        <dsp:cNvSpPr/>
      </dsp:nvSpPr>
      <dsp:spPr>
        <a:xfrm>
          <a:off x="0" y="1803221"/>
          <a:ext cx="51419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69B08-2B98-460C-BB3B-C1A8498D82D4}">
      <dsp:nvSpPr>
        <dsp:cNvPr id="0" name=""/>
        <dsp:cNvSpPr/>
      </dsp:nvSpPr>
      <dsp:spPr>
        <a:xfrm>
          <a:off x="0" y="1803221"/>
          <a:ext cx="5141912" cy="1800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500" kern="1200"/>
            <a:t>Klassebattle om klasserumskultur</a:t>
          </a:r>
          <a:endParaRPr lang="en-US" sz="4500" kern="1200"/>
        </a:p>
      </dsp:txBody>
      <dsp:txXfrm>
        <a:off x="0" y="1803221"/>
        <a:ext cx="5141912" cy="1800581"/>
      </dsp:txXfrm>
    </dsp:sp>
    <dsp:sp modelId="{51C6167E-8986-4904-9958-DB546EFDB323}">
      <dsp:nvSpPr>
        <dsp:cNvPr id="0" name=""/>
        <dsp:cNvSpPr/>
      </dsp:nvSpPr>
      <dsp:spPr>
        <a:xfrm>
          <a:off x="0" y="3603803"/>
          <a:ext cx="51419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BDDDD-F399-48F2-A767-3A26BD2618F4}">
      <dsp:nvSpPr>
        <dsp:cNvPr id="0" name=""/>
        <dsp:cNvSpPr/>
      </dsp:nvSpPr>
      <dsp:spPr>
        <a:xfrm>
          <a:off x="0" y="3603803"/>
          <a:ext cx="5141912" cy="1800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500" kern="1200"/>
            <a:t>Intro til historie</a:t>
          </a:r>
          <a:endParaRPr lang="en-US" sz="4500" kern="1200"/>
        </a:p>
      </dsp:txBody>
      <dsp:txXfrm>
        <a:off x="0" y="3603803"/>
        <a:ext cx="5141912" cy="1800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DF00B-0503-2E45-B49F-D85620E58AA6}">
      <dsp:nvSpPr>
        <dsp:cNvPr id="0" name=""/>
        <dsp:cNvSpPr/>
      </dsp:nvSpPr>
      <dsp:spPr>
        <a:xfrm>
          <a:off x="3621205" y="-179866"/>
          <a:ext cx="2809643" cy="1506163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Problem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formulere historiske problemstillinger - behandle flerfaglige problemstillinger</a:t>
          </a:r>
        </a:p>
      </dsp:txBody>
      <dsp:txXfrm>
        <a:off x="3694730" y="-106341"/>
        <a:ext cx="2662593" cy="1359113"/>
      </dsp:txXfrm>
    </dsp:sp>
    <dsp:sp modelId="{E2CED8EC-FBF5-C04F-82EF-EAD1A0F7C62C}">
      <dsp:nvSpPr>
        <dsp:cNvPr id="0" name=""/>
        <dsp:cNvSpPr/>
      </dsp:nvSpPr>
      <dsp:spPr>
        <a:xfrm>
          <a:off x="5885025" y="515757"/>
          <a:ext cx="4097303" cy="4097303"/>
        </a:xfrm>
        <a:custGeom>
          <a:avLst/>
          <a:gdLst/>
          <a:ahLst/>
          <a:cxnLst/>
          <a:rect l="0" t="0" r="0" b="0"/>
          <a:pathLst>
            <a:path>
              <a:moveTo>
                <a:pt x="552537" y="649146"/>
              </a:moveTo>
              <a:arcTo wR="2048651" hR="2048651" stAng="13385346" swAng="163683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2D110-EA58-754F-BE55-B7D480080AC6}">
      <dsp:nvSpPr>
        <dsp:cNvPr id="0" name=""/>
        <dsp:cNvSpPr/>
      </dsp:nvSpPr>
      <dsp:spPr>
        <a:xfrm>
          <a:off x="6347563" y="631537"/>
          <a:ext cx="3259466" cy="3210021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Metode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- reflektere over samspillet mellem fortid, nutid og fremtid samt over mennesket som historieskabt og historieskabende – metodisk udvælge og analysere historisk materiale, herunder brug af historie – demonstrere viden om fagets identitet og metoder</a:t>
          </a:r>
        </a:p>
      </dsp:txBody>
      <dsp:txXfrm>
        <a:off x="6504263" y="788237"/>
        <a:ext cx="2946066" cy="2896621"/>
      </dsp:txXfrm>
    </dsp:sp>
    <dsp:sp modelId="{57C68EB3-D828-364F-9618-9E2A787CABC9}">
      <dsp:nvSpPr>
        <dsp:cNvPr id="0" name=""/>
        <dsp:cNvSpPr/>
      </dsp:nvSpPr>
      <dsp:spPr>
        <a:xfrm>
          <a:off x="5413357" y="-236398"/>
          <a:ext cx="4097303" cy="4097303"/>
        </a:xfrm>
        <a:custGeom>
          <a:avLst/>
          <a:gdLst/>
          <a:ahLst/>
          <a:cxnLst/>
          <a:rect l="0" t="0" r="0" b="0"/>
          <a:pathLst>
            <a:path>
              <a:moveTo>
                <a:pt x="2317799" y="4079546"/>
              </a:moveTo>
              <a:arcTo wR="2048651" hR="2048651" stAng="4947046" swAng="197552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EC02E-7B80-9546-81D4-1F8CAC3847AE}">
      <dsp:nvSpPr>
        <dsp:cNvPr id="0" name=""/>
        <dsp:cNvSpPr/>
      </dsp:nvSpPr>
      <dsp:spPr>
        <a:xfrm>
          <a:off x="3516443" y="3658133"/>
          <a:ext cx="3070359" cy="1717226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Formidling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formidle og remediere historiefaglige problemstillinger - begrunde formidlingsmæssige valg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000" kern="1200" dirty="0"/>
        </a:p>
      </dsp:txBody>
      <dsp:txXfrm>
        <a:off x="3600271" y="3741961"/>
        <a:ext cx="2902703" cy="1549570"/>
      </dsp:txXfrm>
    </dsp:sp>
    <dsp:sp modelId="{1A8FA66A-CC17-B144-A95E-955BEB4A8D36}">
      <dsp:nvSpPr>
        <dsp:cNvPr id="0" name=""/>
        <dsp:cNvSpPr/>
      </dsp:nvSpPr>
      <dsp:spPr>
        <a:xfrm>
          <a:off x="949631" y="-206509"/>
          <a:ext cx="4097303" cy="4097303"/>
        </a:xfrm>
        <a:custGeom>
          <a:avLst/>
          <a:gdLst/>
          <a:ahLst/>
          <a:cxnLst/>
          <a:rect l="0" t="0" r="0" b="0"/>
          <a:pathLst>
            <a:path>
              <a:moveTo>
                <a:pt x="2555545" y="4033602"/>
              </a:moveTo>
              <a:arcTo wR="2048651" hR="2048651" stAng="4540478" swAng="194094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AD6E4-0881-4E4C-BCA9-FE840FC3CD58}">
      <dsp:nvSpPr>
        <dsp:cNvPr id="0" name=""/>
        <dsp:cNvSpPr/>
      </dsp:nvSpPr>
      <dsp:spPr>
        <a:xfrm>
          <a:off x="587263" y="763363"/>
          <a:ext cx="3078449" cy="3023266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Viden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centrale udviklingslinjer og begivenheder - sammenhænge mellem udvikling på forskellige niveauer - samspillet mellem mennesker, natur, kultur og samfund - samfundsmæssige forandringer og  periodiseringsprincipper - historiefagets medvirken til problemløsning</a:t>
          </a:r>
        </a:p>
      </dsp:txBody>
      <dsp:txXfrm>
        <a:off x="734847" y="910947"/>
        <a:ext cx="2783281" cy="2728098"/>
      </dsp:txXfrm>
    </dsp:sp>
    <dsp:sp modelId="{8C9CBA0E-A19E-014F-8901-E366E8C6F794}">
      <dsp:nvSpPr>
        <dsp:cNvPr id="0" name=""/>
        <dsp:cNvSpPr/>
      </dsp:nvSpPr>
      <dsp:spPr>
        <a:xfrm>
          <a:off x="422538" y="739350"/>
          <a:ext cx="4097303" cy="4097303"/>
        </a:xfrm>
        <a:custGeom>
          <a:avLst/>
          <a:gdLst/>
          <a:ahLst/>
          <a:cxnLst/>
          <a:rect l="0" t="0" r="0" b="0"/>
          <a:pathLst>
            <a:path>
              <a:moveTo>
                <a:pt x="2370289" y="25406"/>
              </a:moveTo>
              <a:arcTo wR="2048651" hR="2048651" stAng="16741968" swAng="14918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50586-1C7B-4F4A-BFDA-594F409A20B3}">
      <dsp:nvSpPr>
        <dsp:cNvPr id="0" name=""/>
        <dsp:cNvSpPr/>
      </dsp:nvSpPr>
      <dsp:spPr>
        <a:xfrm>
          <a:off x="7483881" y="3452578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3"/>
              </a:lnTo>
              <a:lnTo>
                <a:pt x="1285785" y="417003"/>
              </a:lnTo>
              <a:lnTo>
                <a:pt x="1285785" y="61191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052DDF-654D-EB48-9D63-A5059F3BFFFB}">
      <dsp:nvSpPr>
        <dsp:cNvPr id="0" name=""/>
        <dsp:cNvSpPr/>
      </dsp:nvSpPr>
      <dsp:spPr>
        <a:xfrm>
          <a:off x="6198096" y="3452578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1285785" y="0"/>
              </a:moveTo>
              <a:lnTo>
                <a:pt x="1285785" y="417003"/>
              </a:lnTo>
              <a:lnTo>
                <a:pt x="0" y="417003"/>
              </a:lnTo>
              <a:lnTo>
                <a:pt x="0" y="61191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5D200-59A8-1541-87AA-B205677E1045}">
      <dsp:nvSpPr>
        <dsp:cNvPr id="0" name=""/>
        <dsp:cNvSpPr/>
      </dsp:nvSpPr>
      <dsp:spPr>
        <a:xfrm>
          <a:off x="4912310" y="1504613"/>
          <a:ext cx="2571571" cy="61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3"/>
              </a:lnTo>
              <a:lnTo>
                <a:pt x="2571571" y="417003"/>
              </a:lnTo>
              <a:lnTo>
                <a:pt x="2571571" y="611917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0DD40-D4EE-DE47-A3F4-3DAA37AC87CA}">
      <dsp:nvSpPr>
        <dsp:cNvPr id="0" name=""/>
        <dsp:cNvSpPr/>
      </dsp:nvSpPr>
      <dsp:spPr>
        <a:xfrm>
          <a:off x="2340738" y="3452578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3"/>
              </a:lnTo>
              <a:lnTo>
                <a:pt x="1285785" y="417003"/>
              </a:lnTo>
              <a:lnTo>
                <a:pt x="1285785" y="61191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0D6F8C-5CD1-C840-9A72-77092B3D1366}">
      <dsp:nvSpPr>
        <dsp:cNvPr id="0" name=""/>
        <dsp:cNvSpPr/>
      </dsp:nvSpPr>
      <dsp:spPr>
        <a:xfrm>
          <a:off x="1054953" y="3452578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1285785" y="0"/>
              </a:moveTo>
              <a:lnTo>
                <a:pt x="1285785" y="417003"/>
              </a:lnTo>
              <a:lnTo>
                <a:pt x="0" y="417003"/>
              </a:lnTo>
              <a:lnTo>
                <a:pt x="0" y="611917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B2961B-71F9-B543-89DD-92F3E89CBD5B}">
      <dsp:nvSpPr>
        <dsp:cNvPr id="0" name=""/>
        <dsp:cNvSpPr/>
      </dsp:nvSpPr>
      <dsp:spPr>
        <a:xfrm>
          <a:off x="2340738" y="1504613"/>
          <a:ext cx="2571571" cy="611917"/>
        </a:xfrm>
        <a:custGeom>
          <a:avLst/>
          <a:gdLst/>
          <a:ahLst/>
          <a:cxnLst/>
          <a:rect l="0" t="0" r="0" b="0"/>
          <a:pathLst>
            <a:path>
              <a:moveTo>
                <a:pt x="2571571" y="0"/>
              </a:moveTo>
              <a:lnTo>
                <a:pt x="2571571" y="417003"/>
              </a:lnTo>
              <a:lnTo>
                <a:pt x="0" y="417003"/>
              </a:lnTo>
              <a:lnTo>
                <a:pt x="0" y="611917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C8998-C8F9-A942-B7D9-32030E922192}">
      <dsp:nvSpPr>
        <dsp:cNvPr id="0" name=""/>
        <dsp:cNvSpPr/>
      </dsp:nvSpPr>
      <dsp:spPr>
        <a:xfrm>
          <a:off x="3860303" y="168565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FC348F-D1F3-8D48-9EDD-8E2AB0E6D0CF}">
      <dsp:nvSpPr>
        <dsp:cNvPr id="0" name=""/>
        <dsp:cNvSpPr/>
      </dsp:nvSpPr>
      <dsp:spPr>
        <a:xfrm>
          <a:off x="4094083" y="390655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Materiale</a:t>
          </a:r>
        </a:p>
      </dsp:txBody>
      <dsp:txXfrm>
        <a:off x="4133215" y="429787"/>
        <a:ext cx="2025748" cy="1257784"/>
      </dsp:txXfrm>
    </dsp:sp>
    <dsp:sp modelId="{BC898F1F-6CA5-C845-8142-3B07FDFC90C1}">
      <dsp:nvSpPr>
        <dsp:cNvPr id="0" name=""/>
        <dsp:cNvSpPr/>
      </dsp:nvSpPr>
      <dsp:spPr>
        <a:xfrm>
          <a:off x="1288732" y="2116530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5C1048-4279-C74E-8A45-DA266951DD3F}">
      <dsp:nvSpPr>
        <dsp:cNvPr id="0" name=""/>
        <dsp:cNvSpPr/>
      </dsp:nvSpPr>
      <dsp:spPr>
        <a:xfrm>
          <a:off x="1522511" y="233862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Kilder</a:t>
          </a:r>
        </a:p>
      </dsp:txBody>
      <dsp:txXfrm>
        <a:off x="1561643" y="2377753"/>
        <a:ext cx="2025748" cy="1257784"/>
      </dsp:txXfrm>
    </dsp:sp>
    <dsp:sp modelId="{CE351035-A46E-004E-8A1A-4436DEC95C07}">
      <dsp:nvSpPr>
        <dsp:cNvPr id="0" name=""/>
        <dsp:cNvSpPr/>
      </dsp:nvSpPr>
      <dsp:spPr>
        <a:xfrm>
          <a:off x="2946" y="4064496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E9ECB6-E4A6-364E-A2FC-4BC3EB506792}">
      <dsp:nvSpPr>
        <dsp:cNvPr id="0" name=""/>
        <dsp:cNvSpPr/>
      </dsp:nvSpPr>
      <dsp:spPr>
        <a:xfrm>
          <a:off x="236726" y="4286586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Fx: lovtekst</a:t>
          </a:r>
        </a:p>
      </dsp:txBody>
      <dsp:txXfrm>
        <a:off x="275858" y="4325718"/>
        <a:ext cx="2025748" cy="1257784"/>
      </dsp:txXfrm>
    </dsp:sp>
    <dsp:sp modelId="{36D34385-53BA-4C45-8E98-9D07BEA283E0}">
      <dsp:nvSpPr>
        <dsp:cNvPr id="0" name=""/>
        <dsp:cNvSpPr/>
      </dsp:nvSpPr>
      <dsp:spPr>
        <a:xfrm>
          <a:off x="2574518" y="4064496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60295D-D851-134D-9EA7-F2EE5D7AC158}">
      <dsp:nvSpPr>
        <dsp:cNvPr id="0" name=""/>
        <dsp:cNvSpPr/>
      </dsp:nvSpPr>
      <dsp:spPr>
        <a:xfrm>
          <a:off x="2808297" y="4286586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Fx: dagbog</a:t>
          </a:r>
        </a:p>
      </dsp:txBody>
      <dsp:txXfrm>
        <a:off x="2847429" y="4325718"/>
        <a:ext cx="2025748" cy="1257784"/>
      </dsp:txXfrm>
    </dsp:sp>
    <dsp:sp modelId="{8F46EA35-F4AC-9246-BA38-FFCC8D4532A3}">
      <dsp:nvSpPr>
        <dsp:cNvPr id="0" name=""/>
        <dsp:cNvSpPr/>
      </dsp:nvSpPr>
      <dsp:spPr>
        <a:xfrm>
          <a:off x="6431875" y="2116530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D3549-27D8-0745-ABF1-06DAD6F10902}">
      <dsp:nvSpPr>
        <dsp:cNvPr id="0" name=""/>
        <dsp:cNvSpPr/>
      </dsp:nvSpPr>
      <dsp:spPr>
        <a:xfrm>
          <a:off x="6665654" y="233862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Fremstillinger</a:t>
          </a:r>
        </a:p>
      </dsp:txBody>
      <dsp:txXfrm>
        <a:off x="6704786" y="2377753"/>
        <a:ext cx="2025748" cy="1257784"/>
      </dsp:txXfrm>
    </dsp:sp>
    <dsp:sp modelId="{5E76CFB0-7FF8-5D48-AE2A-D7B8F878DCBE}">
      <dsp:nvSpPr>
        <dsp:cNvPr id="0" name=""/>
        <dsp:cNvSpPr/>
      </dsp:nvSpPr>
      <dsp:spPr>
        <a:xfrm>
          <a:off x="5146089" y="4064496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2F88E0-F6B2-5846-A23D-4B9A1F3889A4}">
      <dsp:nvSpPr>
        <dsp:cNvPr id="0" name=""/>
        <dsp:cNvSpPr/>
      </dsp:nvSpPr>
      <dsp:spPr>
        <a:xfrm>
          <a:off x="5379868" y="4286586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Fx: fag-historisk bog</a:t>
          </a:r>
        </a:p>
      </dsp:txBody>
      <dsp:txXfrm>
        <a:off x="5419000" y="4325718"/>
        <a:ext cx="2025748" cy="1257784"/>
      </dsp:txXfrm>
    </dsp:sp>
    <dsp:sp modelId="{4D0DEFC2-1604-774C-9557-97EBFCE3C46E}">
      <dsp:nvSpPr>
        <dsp:cNvPr id="0" name=""/>
        <dsp:cNvSpPr/>
      </dsp:nvSpPr>
      <dsp:spPr>
        <a:xfrm>
          <a:off x="7717661" y="4064496"/>
          <a:ext cx="2104012" cy="13360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15DE2-18D1-DB47-B943-8B50D64DD955}">
      <dsp:nvSpPr>
        <dsp:cNvPr id="0" name=""/>
        <dsp:cNvSpPr/>
      </dsp:nvSpPr>
      <dsp:spPr>
        <a:xfrm>
          <a:off x="7951440" y="4286586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Fx: dokumentarfilm</a:t>
          </a:r>
        </a:p>
      </dsp:txBody>
      <dsp:txXfrm>
        <a:off x="7990572" y="4325718"/>
        <a:ext cx="2025748" cy="1257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3C89E-3006-7246-9600-0C660FA097DC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E4696-14D4-A74E-AF69-9D422C00E0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3138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977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071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da-DK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734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37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927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186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560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22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234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031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0151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10363200" cy="1981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914400" y="4114800"/>
            <a:ext cx="10363200" cy="19812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82CBEE-31CF-4672-9C92-1CDAF05F11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6B66F5-2B8E-4131-9AA4-D994B3506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F01A7A-ECF8-4803-BD15-D1837F01ED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8793A-4699-4A82-AC24-CA45F9F4BEDD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47321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D038274-9307-A449-8E0E-0E46746F2E6D}" type="datetimeFigureOut">
              <a:rPr lang="da-DK" smtClean="0"/>
              <a:t>07-08-2025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74B7A2E-EDB1-7A4E-87A0-2369B93A875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376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imi\Downloads\220602-Historie-A-&#226;&#128;&#147;-stx--august-2022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6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8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8A35332-8F67-A041-9AA2-EAD315987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7507" y="1316890"/>
            <a:ext cx="4606394" cy="4224216"/>
          </a:xfrm>
        </p:spPr>
        <p:txBody>
          <a:bodyPr>
            <a:normAutofit/>
          </a:bodyPr>
          <a:lstStyle/>
          <a:p>
            <a:pPr algn="ctr"/>
            <a:r>
              <a:rPr lang="da-DK" sz="6000" dirty="0">
                <a:solidFill>
                  <a:srgbClr val="FFFFFF"/>
                </a:solidFill>
              </a:rPr>
              <a:t>Hej GF7</a:t>
            </a: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74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D547EB-723B-4148-9468-41F582927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da-DK" sz="3000">
                <a:solidFill>
                  <a:srgbClr val="FFFFFF"/>
                </a:solidFill>
              </a:rPr>
              <a:t>Plan for blokken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AD293056-B58F-41D1-A1DF-AEFBC3EC92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10225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99559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87529A-1969-C54C-A4D2-EA445DA41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da-DK" sz="4800">
                <a:solidFill>
                  <a:srgbClr val="FFFFFF"/>
                </a:solidFill>
              </a:rPr>
              <a:t>Vi lærer hinanden at kende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84689B-BE25-524F-85C2-EF5606172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da-DK" dirty="0"/>
              <a:t>Lav et navneskilt</a:t>
            </a:r>
          </a:p>
          <a:p>
            <a:pPr lvl="1"/>
            <a:r>
              <a:rPr lang="da-DK" dirty="0"/>
              <a:t>Skriv dit navn</a:t>
            </a:r>
          </a:p>
          <a:p>
            <a:pPr lvl="1"/>
            <a:r>
              <a:rPr lang="da-DK" dirty="0"/>
              <a:t>Tænk på en historisk begivenhed/person og tegn denne.</a:t>
            </a:r>
          </a:p>
          <a:p>
            <a:r>
              <a:rPr lang="da-DK" dirty="0"/>
              <a:t>Præsentation på klassen</a:t>
            </a:r>
          </a:p>
          <a:p>
            <a:pPr lvl="1"/>
            <a:r>
              <a:rPr lang="da-DK" dirty="0"/>
              <a:t>”Hej med dig, hvem er du, hvad hedder du?”</a:t>
            </a:r>
          </a:p>
          <a:p>
            <a:pPr lvl="1"/>
            <a:r>
              <a:rPr lang="da-DK" dirty="0"/>
              <a:t>”Jeg hedder…”</a:t>
            </a:r>
          </a:p>
          <a:p>
            <a:pPr lvl="1"/>
            <a:r>
              <a:rPr lang="da-DK" dirty="0"/>
              <a:t>Fortæl hvilken historisk begivenhed/person, du har tegnet.</a:t>
            </a:r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54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5AB5EC8-FA70-CE42-83F0-811FBD3A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da-DK" sz="2600">
                <a:solidFill>
                  <a:srgbClr val="FFFFFF"/>
                </a:solidFill>
              </a:rPr>
              <a:t>Klasserumskultur-battle</a:t>
            </a: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C9C3ED-683C-7B41-9DF3-D4A6A37C2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1900" b="1" dirty="0"/>
              <a:t>Hold A: Argumentér for hvorfor det er en god idé, at…</a:t>
            </a:r>
            <a:br>
              <a:rPr lang="da-DK" sz="1900" b="1" dirty="0"/>
            </a:br>
            <a:r>
              <a:rPr lang="da-DK" sz="1900" b="1" dirty="0"/>
              <a:t>Hold B: Argumentér for hvorfor det er en dårlig idé, at…</a:t>
            </a:r>
          </a:p>
          <a:p>
            <a:pPr marL="0" indent="0">
              <a:buNone/>
            </a:pPr>
            <a:endParaRPr lang="da-DK" sz="1900" b="1" dirty="0"/>
          </a:p>
          <a:p>
            <a:pPr marL="0" indent="0">
              <a:buNone/>
            </a:pPr>
            <a:r>
              <a:rPr lang="da-DK" sz="1900" dirty="0"/>
              <a:t>Lave sine lektier</a:t>
            </a:r>
          </a:p>
          <a:p>
            <a:pPr marL="0" lvl="0" indent="0">
              <a:buNone/>
            </a:pPr>
            <a:r>
              <a:rPr lang="da-DK" sz="1900" dirty="0"/>
              <a:t>Småsnakke med sidemanden når læreren eller andre elever har ordet</a:t>
            </a:r>
          </a:p>
          <a:p>
            <a:pPr marL="0" lvl="0" indent="0">
              <a:buNone/>
            </a:pPr>
            <a:r>
              <a:rPr lang="da-DK" sz="1900" dirty="0"/>
              <a:t>Komme til tiden</a:t>
            </a:r>
          </a:p>
          <a:p>
            <a:pPr marL="0" lvl="0" indent="0">
              <a:buNone/>
            </a:pPr>
            <a:r>
              <a:rPr lang="da-DK" sz="1900" dirty="0"/>
              <a:t>Bruge sin mobil/computer til noget ikke-fagligt, mens der er undervisning eller gruppearbejde</a:t>
            </a:r>
          </a:p>
          <a:p>
            <a:pPr marL="0" indent="0">
              <a:buNone/>
            </a:pPr>
            <a:r>
              <a:rPr lang="da-DK" sz="1900" dirty="0"/>
              <a:t>Deltage aktivt på klassen og i gruppearbejde</a:t>
            </a:r>
          </a:p>
          <a:p>
            <a:pPr marL="0" indent="0">
              <a:buNone/>
            </a:pPr>
            <a:r>
              <a:rPr lang="da-DK" sz="1900" dirty="0"/>
              <a:t>Gå ud og ind af klasselokalet mens der er undervisning</a:t>
            </a:r>
          </a:p>
        </p:txBody>
      </p:sp>
    </p:spTree>
    <p:extLst>
      <p:ext uri="{BB962C8B-B14F-4D97-AF65-F5344CB8AC3E}">
        <p14:creationId xmlns:p14="http://schemas.microsoft.com/office/powerpoint/2010/main" val="348863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E461CD-52A7-7846-9FC3-3A9A42E05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3950" y="2172242"/>
            <a:ext cx="7753019" cy="2513516"/>
          </a:xfrm>
        </p:spPr>
        <p:txBody>
          <a:bodyPr>
            <a:noAutofit/>
          </a:bodyPr>
          <a:lstStyle/>
          <a:p>
            <a:r>
              <a:rPr lang="da-DK" sz="4800" dirty="0"/>
              <a:t>Hvad er en god klasse og </a:t>
            </a:r>
            <a:br>
              <a:rPr lang="da-DK" sz="4800" dirty="0"/>
            </a:br>
            <a:r>
              <a:rPr lang="da-DK" sz="4800" dirty="0"/>
              <a:t>god klasserumskultur for jer?</a:t>
            </a:r>
          </a:p>
        </p:txBody>
      </p:sp>
    </p:spTree>
    <p:extLst>
      <p:ext uri="{BB962C8B-B14F-4D97-AF65-F5344CB8AC3E}">
        <p14:creationId xmlns:p14="http://schemas.microsoft.com/office/powerpoint/2010/main" val="221232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AEC10-AB7B-F649-A1FD-DBF72610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 skal kunne: 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66BA114C-6E80-4044-B560-04460CE91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900197"/>
              </p:ext>
            </p:extLst>
          </p:nvPr>
        </p:nvGraphicFramePr>
        <p:xfrm>
          <a:off x="1069975" y="1419226"/>
          <a:ext cx="10058400" cy="5343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937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5AFE2-2541-4F78-90F7-481DA565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Spredning i tid og geografi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A512EE-1F34-4C27-87F4-347CF7819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Undervisningen skal tilrettelægges, så der er en spredning i tid: mindst ét forløb skal have hovedvægt på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tiden før ca. 500,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mindst ét forløb skal have hovedvægt på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tiden mellem ca. 500 og ca. 1500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mindst ét forløb skal have hovedvægt på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tiden mellem ca. 1500 og 1900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og mindst ét forløb skal have hovedvægt på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tiden efter ca. 1900.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da-DK" sz="1800" dirty="0">
              <a:solidFill>
                <a:srgbClr val="000000"/>
              </a:solidFill>
              <a:effectLst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Undervisningen skal tilrettelægges, så der er en spredning i forhold til geografi: mindst to forløb skal tage udgangspunkt i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Danmarks historie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og mindst ét forløb skal tage udgangspunkt i samfund og kulturer </a:t>
            </a:r>
            <a:r>
              <a:rPr lang="da-DK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uden for Europa og USA</a:t>
            </a:r>
            <a:r>
              <a:rPr lang="da-D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a-DK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Læreplan: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file:///C:/Users/imi/Downloads/220602-Historie-A-%E2%80%93-stx--august-2022.pdf</a:t>
            </a:r>
            <a:r>
              <a:rPr lang="da-DK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59552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97BEA9-61A2-8140-9612-03E37668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da-DK" sz="4800">
                <a:solidFill>
                  <a:srgbClr val="FFFFFF"/>
                </a:solidFill>
              </a:rPr>
              <a:t>Øvelser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FAFFEC-3191-6746-AEBC-B1FF61B0B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da-DK" b="1" dirty="0"/>
              <a:t>Mindmap: </a:t>
            </a:r>
            <a:r>
              <a:rPr lang="da-DK" dirty="0"/>
              <a:t>Hvor får I jeres historiske viden fra?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b="1" dirty="0"/>
              <a:t>Hvordan lærer vi om fortiden?</a:t>
            </a:r>
          </a:p>
          <a:p>
            <a:pPr lvl="1"/>
            <a:r>
              <a:rPr lang="da-DK"/>
              <a:t>Det gør vi gennem forskellige </a:t>
            </a:r>
            <a:r>
              <a:rPr lang="da-DK" b="1"/>
              <a:t>kilder</a:t>
            </a:r>
            <a:r>
              <a:rPr lang="da-DK"/>
              <a:t> (ting eller udsagn fra fortiden), altså spor som fortiden har efterladt sig.</a:t>
            </a:r>
          </a:p>
          <a:p>
            <a:pPr marL="457200" lvl="1" indent="0">
              <a:buNone/>
            </a:pPr>
            <a:endParaRPr lang="da-DK"/>
          </a:p>
          <a:p>
            <a:r>
              <a:rPr lang="da-DK" b="1"/>
              <a:t>Ikke-skriftlige kilder </a:t>
            </a:r>
            <a:r>
              <a:rPr lang="da-DK" dirty="0"/>
              <a:t>(arkæologisk materiale):</a:t>
            </a:r>
          </a:p>
          <a:p>
            <a:pPr lvl="1"/>
            <a:r>
              <a:rPr lang="da-DK"/>
              <a:t>Stenøkser, bygninger, statuer, billeder/malerier, skibsvrag, mønter osv. (alt hvad der </a:t>
            </a:r>
            <a:r>
              <a:rPr lang="da-DK" u="sng"/>
              <a:t>ikke</a:t>
            </a:r>
            <a:r>
              <a:rPr lang="da-DK"/>
              <a:t> giver oplysninger eller meddelelser gennem skrift) </a:t>
            </a:r>
          </a:p>
          <a:p>
            <a:pPr marL="457200" lvl="1" indent="0">
              <a:buNone/>
            </a:pPr>
            <a:endParaRPr lang="da-DK"/>
          </a:p>
          <a:p>
            <a:r>
              <a:rPr lang="da-DK" b="1"/>
              <a:t>Skriftlige kilder </a:t>
            </a:r>
            <a:r>
              <a:rPr lang="da-DK" dirty="0"/>
              <a:t>(tekstmateriale):</a:t>
            </a:r>
          </a:p>
          <a:p>
            <a:pPr lvl="1"/>
            <a:r>
              <a:rPr lang="da-DK"/>
              <a:t>Breve, dagbøger, love, avisartikler, runeindskrifter, rejsebeskrivelser, mønter, historiebøger osv. (alt hvad der giver meddelelser ved hjælp af skrift)</a:t>
            </a:r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9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98DCD092-A152-46C6-A62B-B9698F8CAC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460547"/>
              </p:ext>
            </p:extLst>
          </p:nvPr>
        </p:nvGraphicFramePr>
        <p:xfrm>
          <a:off x="1069975" y="381000"/>
          <a:ext cx="100584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32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646569F-96E1-42C4-B31D-E7A25D6C4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685800"/>
          </a:xfrm>
        </p:spPr>
        <p:txBody>
          <a:bodyPr/>
          <a:lstStyle/>
          <a:p>
            <a:pPr eaLnBrk="1" hangingPunct="1"/>
            <a:r>
              <a:rPr lang="da-DK" altLang="da-DK" sz="2500" dirty="0"/>
              <a:t>		Opdeling af de skriftlige kilder:</a:t>
            </a:r>
            <a:endParaRPr lang="da-DK" altLang="da-DK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A037D69-A82D-4EDA-B413-0F5544BE065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88936" y="990600"/>
            <a:ext cx="5202264" cy="5562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i="1" dirty="0"/>
              <a:t>                 Dokument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altLang="da-DK" sz="18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En kilde som fastslår en fremtidig tilstand.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i="1" dirty="0">
                <a:solidFill>
                  <a:srgbClr val="0000FF"/>
                </a:solidFill>
              </a:rPr>
              <a:t>Fremadrettet.</a:t>
            </a:r>
            <a:endParaRPr lang="da-DK" altLang="da-DK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Lov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Dom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Testamente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Ordre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Hensigtserklæring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Budget</a:t>
            </a:r>
          </a:p>
          <a:p>
            <a:pPr eaLnBrk="1" hangingPunct="1">
              <a:lnSpc>
                <a:spcPct val="90000"/>
              </a:lnSpc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Altså: 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Noget, der endnu </a:t>
            </a:r>
            <a:r>
              <a:rPr lang="da-DK" altLang="da-DK" sz="1800" i="1" dirty="0"/>
              <a:t>ikke</a:t>
            </a:r>
            <a:r>
              <a:rPr lang="da-DK" altLang="da-DK" sz="1800" dirty="0"/>
              <a:t> er sket på det tidspunkt, hvor kilden er blevet til.</a:t>
            </a:r>
            <a:endParaRPr lang="da-DK" altLang="da-DK" sz="2400" dirty="0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4BE5611B-6923-404B-B3F3-8C66E10B87D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48399" y="990600"/>
            <a:ext cx="5276849" cy="5334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i="1" dirty="0"/>
              <a:t>                 Beretning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altLang="da-DK" sz="18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Er en påstand om et hændelsesforløb.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Er fortællende i sin form.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Ingen sandhedsgaranti (= påstanden!).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i="1" dirty="0">
                <a:solidFill>
                  <a:srgbClr val="0000FF"/>
                </a:solidFill>
              </a:rPr>
              <a:t>Bagudrettet.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altLang="da-DK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Avisartikel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Mødereferat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Rejsebeskrivelse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Dagbog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En historiebog</a:t>
            </a:r>
          </a:p>
          <a:p>
            <a:pPr eaLnBrk="1" hangingPunct="1">
              <a:lnSpc>
                <a:spcPct val="90000"/>
              </a:lnSpc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 dirty="0"/>
              <a:t>Altså: </a:t>
            </a:r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Noget, der allerede </a:t>
            </a:r>
            <a:r>
              <a:rPr lang="da-DK" altLang="da-DK" sz="1800" i="1" dirty="0"/>
              <a:t>er</a:t>
            </a:r>
            <a:r>
              <a:rPr lang="da-DK" altLang="da-DK" sz="1800" dirty="0"/>
              <a:t> sket på det tidspunkt, hvor kilden er blevet til.</a:t>
            </a:r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A44E2E2A-8450-455F-9F52-2AF94392E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066800"/>
            <a:ext cx="0" cy="533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50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50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50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50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318F955-D747-44E7-BB72-AD9BF0E3E1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914400"/>
          </a:xfrm>
        </p:spPr>
        <p:txBody>
          <a:bodyPr/>
          <a:lstStyle/>
          <a:p>
            <a:pPr eaLnBrk="1" hangingPunct="1"/>
            <a:r>
              <a:rPr lang="da-DK" altLang="da-DK" sz="2500" dirty="0"/>
              <a:t>		Opdeling af de skriftlige kilder:</a:t>
            </a:r>
            <a:endParaRPr lang="da-DK" altLang="da-DK" sz="3000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1D6D1F5-64E6-4BA4-B221-9547E3FC75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1066800"/>
            <a:ext cx="8763000" cy="20574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i="1"/>
              <a:t>Primær kilde</a:t>
            </a:r>
            <a:r>
              <a:rPr lang="da-DK" altLang="da-DK"/>
              <a:t>:</a:t>
            </a:r>
            <a:r>
              <a:rPr lang="da-DK" altLang="da-DK" sz="180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/>
              <a:t>Den </a:t>
            </a:r>
            <a:r>
              <a:rPr lang="da-DK" altLang="da-DK" sz="1800">
                <a:solidFill>
                  <a:srgbClr val="0000FF"/>
                </a:solidFill>
              </a:rPr>
              <a:t>bevarede</a:t>
            </a:r>
            <a:r>
              <a:rPr lang="da-DK" altLang="da-DK" sz="1800"/>
              <a:t> kilde, der ligger tættest på begivenheden.</a:t>
            </a:r>
          </a:p>
          <a:p>
            <a:pPr eaLnBrk="1" hangingPunct="1">
              <a:lnSpc>
                <a:spcPct val="30000"/>
              </a:lnSpc>
              <a:buFontTx/>
              <a:buNone/>
            </a:pPr>
            <a:endParaRPr lang="da-DK" altLang="da-DK" sz="18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i="1"/>
              <a:t>Sekundær kilde</a:t>
            </a:r>
            <a:r>
              <a:rPr lang="da-DK" altLang="da-DK"/>
              <a:t>:</a:t>
            </a:r>
            <a:r>
              <a:rPr lang="da-DK" altLang="da-DK" sz="1800"/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800"/>
              <a:t>En kilde, der har sine oplysninger fra en kilde, vi i forvejen kender.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altLang="da-DK" sz="18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/>
              <a:t>Eksempel 1:</a:t>
            </a:r>
            <a:endParaRPr lang="da-DK" altLang="da-DK" sz="1600"/>
          </a:p>
        </p:txBody>
      </p:sp>
      <p:pic>
        <p:nvPicPr>
          <p:cNvPr id="8196" name="Picture 9" descr="ChrIV_KolbergerHeide">
            <a:extLst>
              <a:ext uri="{FF2B5EF4-FFF2-40B4-BE49-F238E27FC236}">
                <a16:creationId xmlns:a16="http://schemas.microsoft.com/office/drawing/2014/main" id="{1F824A99-DA51-4775-AB67-496CBFA1AE5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9457" y="2600326"/>
            <a:ext cx="5715000" cy="3902075"/>
          </a:xfrm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C7CB7A57-8570-4F91-9A5E-89C9ACAA17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1099" y="619125"/>
            <a:ext cx="9820275" cy="6324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600" dirty="0"/>
              <a:t>           1644                               1645                                 1735                               1992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600" dirty="0"/>
              <a:t>------------</a:t>
            </a:r>
            <a:r>
              <a:rPr lang="da-DK" altLang="da-DK" sz="1800" dirty="0"/>
              <a:t>x</a:t>
            </a:r>
            <a:r>
              <a:rPr lang="da-DK" altLang="da-DK" sz="1600" dirty="0"/>
              <a:t>-------------------------------</a:t>
            </a:r>
            <a:r>
              <a:rPr lang="da-DK" altLang="da-DK" sz="1800" dirty="0"/>
              <a:t>x</a:t>
            </a:r>
            <a:r>
              <a:rPr lang="da-DK" altLang="da-DK" sz="1600" dirty="0"/>
              <a:t>--------------------------------</a:t>
            </a:r>
            <a:r>
              <a:rPr lang="da-DK" altLang="da-DK" sz="1800" dirty="0"/>
              <a:t>x</a:t>
            </a:r>
            <a:r>
              <a:rPr lang="da-DK" altLang="da-DK" sz="1600" dirty="0"/>
              <a:t>--------------------------------</a:t>
            </a:r>
            <a:r>
              <a:rPr lang="da-DK" altLang="da-DK" sz="1800" dirty="0"/>
              <a:t>x</a:t>
            </a:r>
            <a:r>
              <a:rPr lang="da-DK" altLang="da-DK" sz="1600" dirty="0"/>
              <a:t>--------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altLang="da-DK" sz="1600" dirty="0"/>
              <a:t>Slaget på </a:t>
            </a:r>
            <a:r>
              <a:rPr lang="da-DK" altLang="da-DK" sz="1600" dirty="0" err="1"/>
              <a:t>Kolberger</a:t>
            </a:r>
            <a:r>
              <a:rPr lang="da-DK" altLang="da-DK" sz="1600" dirty="0"/>
              <a:t>       Christian IV beretter     Ludvig Holberg om slaget        Palle Lauring i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a-DK" altLang="da-DK" sz="1600" dirty="0"/>
              <a:t>Heide 1. Juli 1644.             om slaget i breve.          i sin Danmarkshistorie.             sin historiebog.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endParaRPr lang="da-DK" altLang="da-DK" sz="1600" dirty="0"/>
          </a:p>
          <a:p>
            <a:pPr eaLnBrk="1" hangingPunct="1">
              <a:lnSpc>
                <a:spcPct val="40000"/>
              </a:lnSpc>
              <a:buFontTx/>
              <a:buNone/>
            </a:pPr>
            <a:endParaRPr lang="da-DK" altLang="da-DK" sz="1600" dirty="0"/>
          </a:p>
          <a:p>
            <a:pPr eaLnBrk="1" hangingPunct="1">
              <a:lnSpc>
                <a:spcPct val="70000"/>
              </a:lnSpc>
            </a:pPr>
            <a:r>
              <a:rPr lang="da-DK" altLang="da-DK" sz="1800" dirty="0"/>
              <a:t>Christian IV er primær, da han er tættest på begivenheden (også øjenvidne).</a:t>
            </a:r>
          </a:p>
          <a:p>
            <a:pPr eaLnBrk="1" hangingPunct="1">
              <a:lnSpc>
                <a:spcPct val="40000"/>
              </a:lnSpc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Holberg, der er født i 1684 – 40 år efter slaget – kan kun have fået sin viden ved at kigge i Christian IV’s breve.</a:t>
            </a:r>
          </a:p>
          <a:p>
            <a:pPr eaLnBrk="1" hangingPunct="1">
              <a:lnSpc>
                <a:spcPct val="30000"/>
              </a:lnSpc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800" dirty="0"/>
              <a:t>Holberg kan umuligt vide mere, end vi selv kan få at vide ved at kigge i de selvsamme breve.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a-DK" altLang="da-DK" sz="1800" dirty="0"/>
              <a:t>     Derved bliver Holberg sekundær.</a:t>
            </a:r>
            <a:endParaRPr lang="da-DK" altLang="da-DK" sz="1600" dirty="0"/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da-DK" altLang="da-DK" sz="16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a-DK" altLang="da-DK" dirty="0"/>
              <a:t>Eksempel 2:</a:t>
            </a:r>
            <a:endParaRPr lang="da-DK" altLang="da-DK" sz="1600" dirty="0"/>
          </a:p>
          <a:p>
            <a:pPr eaLnBrk="1" hangingPunct="1">
              <a:lnSpc>
                <a:spcPct val="20000"/>
              </a:lnSpc>
              <a:buFontTx/>
              <a:buNone/>
            </a:pPr>
            <a:endParaRPr lang="da-DK" altLang="da-DK" sz="16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800" b="1" dirty="0"/>
              <a:t>Rigsarkiver brænder! </a:t>
            </a:r>
            <a:r>
              <a:rPr lang="da-DK" altLang="da-DK" sz="1800" dirty="0"/>
              <a:t>Christian IV’s breve og andre øjenvidneberetninger fra slaget går tabt!</a:t>
            </a:r>
          </a:p>
          <a:p>
            <a:pPr eaLnBrk="1" hangingPunct="1">
              <a:lnSpc>
                <a:spcPct val="40000"/>
              </a:lnSpc>
            </a:pPr>
            <a:endParaRPr lang="da-DK" altLang="da-DK" sz="1800" dirty="0"/>
          </a:p>
          <a:p>
            <a:pPr eaLnBrk="1" hangingPunct="1">
              <a:lnSpc>
                <a:spcPct val="70000"/>
              </a:lnSpc>
            </a:pPr>
            <a:r>
              <a:rPr lang="da-DK" altLang="da-DK" sz="1800" dirty="0"/>
              <a:t>Hvilken betydning har det for vor kildeklassifikation ?</a:t>
            </a:r>
          </a:p>
          <a:p>
            <a:pPr eaLnBrk="1" hangingPunct="1">
              <a:lnSpc>
                <a:spcPct val="40000"/>
              </a:lnSpc>
            </a:pPr>
            <a:endParaRPr lang="da-DK" altLang="da-DK" sz="1800" dirty="0"/>
          </a:p>
          <a:p>
            <a:pPr eaLnBrk="1" hangingPunct="1">
              <a:lnSpc>
                <a:spcPct val="90000"/>
              </a:lnSpc>
            </a:pPr>
            <a:r>
              <a:rPr lang="da-DK" altLang="da-DK" sz="1800" b="1" dirty="0"/>
              <a:t>Holberg rykker op og bliver primær kilde</a:t>
            </a:r>
            <a:r>
              <a:rPr lang="da-DK" altLang="da-DK" sz="1800" dirty="0"/>
              <a:t>, da han nu er den </a:t>
            </a:r>
            <a:r>
              <a:rPr lang="da-DK" altLang="da-DK" sz="1800" i="1" dirty="0">
                <a:solidFill>
                  <a:srgbClr val="0000FF"/>
                </a:solidFill>
              </a:rPr>
              <a:t>bevarede</a:t>
            </a:r>
            <a:r>
              <a:rPr lang="da-DK" altLang="da-DK" sz="1800" dirty="0"/>
              <a:t> kilde, der er tættest på begivenheden – uanset at han først fødes 40 år efter slaget.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da-DK" altLang="da-DK" sz="1800" b="1" dirty="0"/>
              <a:t>Primær = tættest bevarede kilde.</a:t>
            </a:r>
          </a:p>
        </p:txBody>
      </p:sp>
      <p:sp>
        <p:nvSpPr>
          <p:cNvPr id="32774" name="Line 6">
            <a:extLst>
              <a:ext uri="{FF2B5EF4-FFF2-40B4-BE49-F238E27FC236}">
                <a16:creationId xmlns:a16="http://schemas.microsoft.com/office/drawing/2014/main" id="{BB12C8C0-6462-43D1-93E2-96746C008E8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0" y="762000"/>
            <a:ext cx="15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rpri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7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7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7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7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7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C9A40B4-CFD9-4E05-92FA-AD5790494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066800"/>
          </a:xfrm>
        </p:spPr>
        <p:txBody>
          <a:bodyPr/>
          <a:lstStyle/>
          <a:p>
            <a:pPr eaLnBrk="1" hangingPunct="1"/>
            <a:r>
              <a:rPr lang="da-DK" altLang="da-DK" sz="2500" dirty="0"/>
              <a:t>		Opdeling af de skriftlige kilder:</a:t>
            </a:r>
            <a:endParaRPr lang="da-DK" altLang="da-DK" sz="30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CB2E6CA-269F-4DA3-B876-6D5F302DAB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0447" y="1447800"/>
            <a:ext cx="11251770" cy="50292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da-DK" altLang="da-DK" dirty="0"/>
              <a:t>1.håndskilde:</a:t>
            </a:r>
            <a:r>
              <a:rPr lang="da-DK" altLang="da-DK" sz="2400" dirty="0"/>
              <a:t>                                                                 </a:t>
            </a:r>
          </a:p>
          <a:p>
            <a:pPr eaLnBrk="1" hangingPunct="1"/>
            <a:r>
              <a:rPr lang="da-DK" altLang="da-DK" sz="1800" dirty="0"/>
              <a:t>Forfatteren har selv oplevet de begivenheder, som han beskriver (øjenvidne).</a:t>
            </a:r>
          </a:p>
          <a:p>
            <a:pPr eaLnBrk="1" hangingPunct="1">
              <a:buFontTx/>
              <a:buNone/>
            </a:pPr>
            <a:endParaRPr lang="da-DK" altLang="da-DK" sz="1800" dirty="0"/>
          </a:p>
          <a:p>
            <a:pPr eaLnBrk="1" hangingPunct="1">
              <a:buFontTx/>
              <a:buNone/>
            </a:pPr>
            <a:r>
              <a:rPr lang="da-DK" altLang="da-DK" dirty="0"/>
              <a:t>2.håndskilde:</a:t>
            </a:r>
            <a:endParaRPr lang="da-DK" altLang="da-DK" sz="2400" dirty="0"/>
          </a:p>
          <a:p>
            <a:pPr eaLnBrk="1" hangingPunct="1"/>
            <a:r>
              <a:rPr lang="da-DK" altLang="da-DK" sz="1800" dirty="0"/>
              <a:t>Forfatteren har ikke selv oplevet de begivenheder, han beskriver, men har hørt om dem fra andre.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a-DK" altLang="da-DK" sz="1800" dirty="0"/>
              <a:t>Hvorfor er det vigtigt at skelne imellem disse begreber 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a-DK" altLang="da-DK" dirty="0"/>
              <a:t>Konklusion:</a:t>
            </a:r>
            <a:endParaRPr lang="da-DK" altLang="da-DK" sz="1800" dirty="0"/>
          </a:p>
          <a:p>
            <a:pPr eaLnBrk="1" hangingPunct="1"/>
            <a:r>
              <a:rPr lang="da-DK" altLang="da-DK" sz="1800" dirty="0"/>
              <a:t>Jo flere led, en historie har været igennem, jo større risiko er der for misforståelser, fordrejninger og tab af detaljer undervejs.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endParaRPr lang="da-DK" altLang="da-DK" sz="1800" dirty="0"/>
          </a:p>
          <a:p>
            <a:pPr eaLnBrk="1" hangingPunct="1"/>
            <a:r>
              <a:rPr lang="da-DK" altLang="da-DK" sz="1800" dirty="0"/>
              <a:t>Det er ikke anderledes med historiske kilder. Vi må klassificere og vurdere for at finde frem til dem, der bedst belyser ”sandheden” (</a:t>
            </a:r>
            <a:r>
              <a:rPr lang="da-DK" altLang="da-DK" sz="1800" b="1" dirty="0"/>
              <a:t>= kildekritikken</a:t>
            </a:r>
            <a:r>
              <a:rPr lang="da-DK" altLang="da-DK" sz="1800" dirty="0"/>
              <a:t>).</a:t>
            </a:r>
            <a:endParaRPr lang="da-DK" alt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FB6EFE4-0E8D-44B3-8BBA-73BA18C68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914400"/>
          </a:xfrm>
        </p:spPr>
        <p:txBody>
          <a:bodyPr/>
          <a:lstStyle/>
          <a:p>
            <a:pPr eaLnBrk="1" hangingPunct="1"/>
            <a:r>
              <a:rPr lang="da-DK" altLang="da-DK" sz="2500" dirty="0"/>
              <a:t>			Opsummering:</a:t>
            </a:r>
            <a:endParaRPr lang="da-DK" altLang="da-DK" dirty="0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9267035-AA93-44B4-9E9C-B3AF097B601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676400" y="1981200"/>
            <a:ext cx="5334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sz="1800" dirty="0"/>
              <a:t>Kan en primær kilde være en 1. håndskilde?</a:t>
            </a:r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buFontTx/>
              <a:buNone/>
            </a:pPr>
            <a:r>
              <a:rPr lang="da-DK" altLang="da-DK" sz="1800" dirty="0"/>
              <a:t>Kan en primær kilde være en 2. håndskilde?</a:t>
            </a:r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buFontTx/>
              <a:buNone/>
            </a:pPr>
            <a:r>
              <a:rPr lang="da-DK" altLang="da-DK" sz="1800" dirty="0"/>
              <a:t>Kan en sekundær kilde være en 1. </a:t>
            </a:r>
            <a:r>
              <a:rPr lang="da-DK" altLang="da-DK" sz="1800"/>
              <a:t>håndskilde</a:t>
            </a:r>
            <a:r>
              <a:rPr lang="da-DK" altLang="da-DK" sz="1800" dirty="0"/>
              <a:t>?</a:t>
            </a:r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da-DK" altLang="da-DK" sz="1800" dirty="0"/>
          </a:p>
          <a:p>
            <a:pPr eaLnBrk="1" hangingPunct="1">
              <a:buFontTx/>
              <a:buNone/>
            </a:pPr>
            <a:r>
              <a:rPr lang="da-DK" altLang="da-DK" sz="1800" dirty="0"/>
              <a:t>Kan en sekundær kilde være en 2. håndskilde?</a:t>
            </a:r>
          </a:p>
          <a:p>
            <a:pPr eaLnBrk="1" hangingPunct="1">
              <a:buFontTx/>
              <a:buNone/>
            </a:pPr>
            <a:endParaRPr lang="da-DK" altLang="da-DK" dirty="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91BCB547-A3ED-430F-9A30-DF9E6A71005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010400" y="1981200"/>
            <a:ext cx="3429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sz="1800" i="1"/>
              <a:t>Ja, Christian IV var vidne.</a:t>
            </a:r>
          </a:p>
          <a:p>
            <a:pPr eaLnBrk="1" hangingPunct="1">
              <a:lnSpc>
                <a:spcPct val="160000"/>
              </a:lnSpc>
              <a:buFontTx/>
              <a:buNone/>
            </a:pPr>
            <a:endParaRPr lang="da-DK" altLang="da-DK" sz="1800" i="1"/>
          </a:p>
          <a:p>
            <a:pPr eaLnBrk="1" hangingPunct="1">
              <a:buFontTx/>
              <a:buNone/>
            </a:pPr>
            <a:r>
              <a:rPr lang="da-DK" altLang="da-DK" sz="1800" i="1"/>
              <a:t>Ja, hvis Holberg bliver primær.</a:t>
            </a:r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da-DK" altLang="da-DK" sz="1800" i="1"/>
          </a:p>
          <a:p>
            <a:pPr eaLnBrk="1" hangingPunct="1">
              <a:buFontTx/>
              <a:buNone/>
            </a:pPr>
            <a:r>
              <a:rPr lang="da-DK" altLang="da-DK" sz="1800" i="1"/>
              <a:t>Nej, en sekundær kilde har altid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da-DK" altLang="da-DK" sz="1800" i="1"/>
              <a:t>sin viden fra en anden kilde.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a-DK" altLang="da-DK" sz="1800" i="1"/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da-DK" altLang="da-DK" sz="1800" i="1"/>
              <a:t>Ja, Holberg er begge dele.</a:t>
            </a:r>
            <a:endParaRPr lang="da-DK" alt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  <p:bldP spid="4813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C84D4-6872-45FE-B777-C3F030687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487543"/>
          </a:xfrm>
        </p:spPr>
        <p:txBody>
          <a:bodyPr>
            <a:normAutofit/>
          </a:bodyPr>
          <a:lstStyle/>
          <a:p>
            <a:r>
              <a:rPr lang="da-DK" dirty="0"/>
              <a:t>Alle laver nu en mappe på computeren, som i kalder ”historie”</a:t>
            </a:r>
            <a:br>
              <a:rPr lang="da-DK" dirty="0"/>
            </a:br>
            <a:r>
              <a:rPr lang="da-DK" dirty="0"/>
              <a:t>Derefter laver i en undermappe, som i </a:t>
            </a:r>
            <a:r>
              <a:rPr lang="da-DK"/>
              <a:t>kalder vikingetiden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2337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48CB3DE-062E-4785-98F3-ED8FEEF15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61" t="25706" r="43167" b="8229"/>
          <a:stretch/>
        </p:blipFill>
        <p:spPr>
          <a:xfrm>
            <a:off x="2076450" y="312438"/>
            <a:ext cx="7686675" cy="6545562"/>
          </a:xfrm>
        </p:spPr>
      </p:pic>
    </p:spTree>
    <p:extLst>
      <p:ext uri="{BB962C8B-B14F-4D97-AF65-F5344CB8AC3E}">
        <p14:creationId xmlns:p14="http://schemas.microsoft.com/office/powerpoint/2010/main" val="146040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Træ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æ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æ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699D7EE39D4445A0DAFD1FFD61C12B" ma:contentTypeVersion="4" ma:contentTypeDescription="Opret et nyt dokument." ma:contentTypeScope="" ma:versionID="4c899ffee2f85dfb19a31f11f8a85f28">
  <xsd:schema xmlns:xsd="http://www.w3.org/2001/XMLSchema" xmlns:xs="http://www.w3.org/2001/XMLSchema" xmlns:p="http://schemas.microsoft.com/office/2006/metadata/properties" xmlns:ns2="49c5793b-9d6c-4016-801c-c0e39badfa53" targetNamespace="http://schemas.microsoft.com/office/2006/metadata/properties" ma:root="true" ma:fieldsID="7984dc016b7b68fb578873c63ba0bbac" ns2:_="">
    <xsd:import namespace="49c5793b-9d6c-4016-801c-c0e39badfa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5793b-9d6c-4016-801c-c0e39badf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6241B3-F9AC-45E4-8F8B-C02A0A1DD9D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61E46E8-6520-4C8A-AE2F-BC22CD46A1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90E9F8-EAD5-45E2-8915-12FE7BE19B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5793b-9d6c-4016-801c-c0e39badfa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1916</TotalTime>
  <Words>1038</Words>
  <Application>Microsoft Office PowerPoint</Application>
  <PresentationFormat>Widescreen</PresentationFormat>
  <Paragraphs>144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4" baseType="lpstr">
      <vt:lpstr>Calibri</vt:lpstr>
      <vt:lpstr>Rockwell</vt:lpstr>
      <vt:lpstr>Rockwell Condensed</vt:lpstr>
      <vt:lpstr>Rockwell Extra Bold</vt:lpstr>
      <vt:lpstr>Tahoma</vt:lpstr>
      <vt:lpstr>Times New Roman</vt:lpstr>
      <vt:lpstr>Wingdings</vt:lpstr>
      <vt:lpstr>Trætype</vt:lpstr>
      <vt:lpstr>Hej GF7</vt:lpstr>
      <vt:lpstr>Plan for blokken</vt:lpstr>
      <vt:lpstr>Vi lærer hinanden at kende</vt:lpstr>
      <vt:lpstr>Klasserumskultur-battle</vt:lpstr>
      <vt:lpstr>Hvad er en god klasse og  god klasserumskultur for jer?</vt:lpstr>
      <vt:lpstr>I skal kunne: </vt:lpstr>
      <vt:lpstr>Spredning i tid og geografi</vt:lpstr>
      <vt:lpstr>Øvelser</vt:lpstr>
      <vt:lpstr>PowerPoint-præsentation</vt:lpstr>
      <vt:lpstr>  Opdeling af de skriftlige kilder:</vt:lpstr>
      <vt:lpstr>  Opdeling af de skriftlige kilder:</vt:lpstr>
      <vt:lpstr>PowerPoint-præsentation</vt:lpstr>
      <vt:lpstr>  Opdeling af de skriftlige kilder:</vt:lpstr>
      <vt:lpstr>   Opsummering:</vt:lpstr>
      <vt:lpstr>Alle laver nu en mappe på computeren, som i kalder ”historie” Derefter laver i en undermappe, som i kalder vikingetiden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1m hi</dc:title>
  <dc:creator>Karina Bastholm Kristensen</dc:creator>
  <cp:lastModifiedBy>Lone Gosvig Milling</cp:lastModifiedBy>
  <cp:revision>5</cp:revision>
  <dcterms:created xsi:type="dcterms:W3CDTF">2020-11-07T14:05:31Z</dcterms:created>
  <dcterms:modified xsi:type="dcterms:W3CDTF">2025-08-07T15:05:45Z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0x010100EA699D7EE39D4445A0DAFD1FFD61C12B</vt:lpwstr>
  </property>
</Properties>
</file>