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"/>
  </p:notesMasterIdLst>
  <p:sldIdLst>
    <p:sldId id="256" r:id="rId2"/>
    <p:sldId id="257" r:id="rId3"/>
    <p:sldId id="258" r:id="rId4"/>
    <p:sldId id="260" r:id="rId5"/>
    <p:sldId id="259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9272" autoAdjust="0"/>
  </p:normalViewPr>
  <p:slideViewPr>
    <p:cSldViewPr snapToGrid="0">
      <p:cViewPr varScale="1">
        <p:scale>
          <a:sx n="51" d="100"/>
          <a:sy n="51" d="100"/>
        </p:scale>
        <p:origin x="1232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da Isabella Mikkelsen" userId="2e465ab2-2ed8-4ed6-801b-a760ca5e2a2e" providerId="ADAL" clId="{33CFD9D5-D8A9-477A-A3CB-5AB9DA64E7D7}"/>
    <pc:docChg chg="modSld">
      <pc:chgData name="Ida Isabella Mikkelsen" userId="2e465ab2-2ed8-4ed6-801b-a760ca5e2a2e" providerId="ADAL" clId="{33CFD9D5-D8A9-477A-A3CB-5AB9DA64E7D7}" dt="2022-11-08T08:06:46.228" v="20" actId="20577"/>
      <pc:docMkLst>
        <pc:docMk/>
      </pc:docMkLst>
      <pc:sldChg chg="modSp mod">
        <pc:chgData name="Ida Isabella Mikkelsen" userId="2e465ab2-2ed8-4ed6-801b-a760ca5e2a2e" providerId="ADAL" clId="{33CFD9D5-D8A9-477A-A3CB-5AB9DA64E7D7}" dt="2022-11-08T08:06:46.228" v="20" actId="20577"/>
        <pc:sldMkLst>
          <pc:docMk/>
          <pc:sldMk cId="990272901" sldId="259"/>
        </pc:sldMkLst>
        <pc:spChg chg="mod">
          <ac:chgData name="Ida Isabella Mikkelsen" userId="2e465ab2-2ed8-4ed6-801b-a760ca5e2a2e" providerId="ADAL" clId="{33CFD9D5-D8A9-477A-A3CB-5AB9DA64E7D7}" dt="2022-11-08T08:06:46.228" v="20" actId="20577"/>
          <ac:spMkLst>
            <pc:docMk/>
            <pc:sldMk cId="990272901" sldId="259"/>
            <ac:spMk id="3" creationId="{96886B8E-0774-4B86-8FAA-12BAF8733582}"/>
          </ac:spMkLst>
        </pc:spChg>
      </pc:sldChg>
    </pc:docChg>
  </pc:docChgLst>
  <pc:docChgLst>
    <pc:chgData name="Ida Isabella Mikkelsen" userId="2e465ab2-2ed8-4ed6-801b-a760ca5e2a2e" providerId="ADAL" clId="{C0D8738A-CECB-4A96-B6F2-9A1599ABEC9A}"/>
    <pc:docChg chg="modSld">
      <pc:chgData name="Ida Isabella Mikkelsen" userId="2e465ab2-2ed8-4ed6-801b-a760ca5e2a2e" providerId="ADAL" clId="{C0D8738A-CECB-4A96-B6F2-9A1599ABEC9A}" dt="2022-08-16T11:34:37.053" v="36" actId="20577"/>
      <pc:docMkLst>
        <pc:docMk/>
      </pc:docMkLst>
      <pc:sldChg chg="modSp mod">
        <pc:chgData name="Ida Isabella Mikkelsen" userId="2e465ab2-2ed8-4ed6-801b-a760ca5e2a2e" providerId="ADAL" clId="{C0D8738A-CECB-4A96-B6F2-9A1599ABEC9A}" dt="2022-08-16T11:31:14.218" v="0" actId="20577"/>
        <pc:sldMkLst>
          <pc:docMk/>
          <pc:sldMk cId="1974692452" sldId="258"/>
        </pc:sldMkLst>
        <pc:spChg chg="mod">
          <ac:chgData name="Ida Isabella Mikkelsen" userId="2e465ab2-2ed8-4ed6-801b-a760ca5e2a2e" providerId="ADAL" clId="{C0D8738A-CECB-4A96-B6F2-9A1599ABEC9A}" dt="2022-08-16T11:31:14.218" v="0" actId="20577"/>
          <ac:spMkLst>
            <pc:docMk/>
            <pc:sldMk cId="1974692452" sldId="258"/>
            <ac:spMk id="3" creationId="{2908A034-BBB4-49D8-B8F1-61CA4C9F5505}"/>
          </ac:spMkLst>
        </pc:spChg>
      </pc:sldChg>
      <pc:sldChg chg="modNotesTx">
        <pc:chgData name="Ida Isabella Mikkelsen" userId="2e465ab2-2ed8-4ed6-801b-a760ca5e2a2e" providerId="ADAL" clId="{C0D8738A-CECB-4A96-B6F2-9A1599ABEC9A}" dt="2022-08-16T11:34:37.053" v="36" actId="20577"/>
        <pc:sldMkLst>
          <pc:docMk/>
          <pc:sldMk cId="990272901" sldId="259"/>
        </pc:sldMkLst>
      </pc:sldChg>
    </pc:docChg>
  </pc:docChgLst>
  <pc:docChgLst>
    <pc:chgData name="Ida Isabella Mikkelsen" userId="2e465ab2-2ed8-4ed6-801b-a760ca5e2a2e" providerId="ADAL" clId="{1299079C-608F-4E84-974C-B00089F942C6}"/>
    <pc:docChg chg="undo custSel addSld delSld modSld">
      <pc:chgData name="Ida Isabella Mikkelsen" userId="2e465ab2-2ed8-4ed6-801b-a760ca5e2a2e" providerId="ADAL" clId="{1299079C-608F-4E84-974C-B00089F942C6}" dt="2021-11-18T08:39:09.131" v="3097" actId="20577"/>
      <pc:docMkLst>
        <pc:docMk/>
      </pc:docMkLst>
      <pc:sldChg chg="delSp modSp new mod">
        <pc:chgData name="Ida Isabella Mikkelsen" userId="2e465ab2-2ed8-4ed6-801b-a760ca5e2a2e" providerId="ADAL" clId="{1299079C-608F-4E84-974C-B00089F942C6}" dt="2021-11-15T09:44:51.167" v="1554"/>
        <pc:sldMkLst>
          <pc:docMk/>
          <pc:sldMk cId="3744707888" sldId="256"/>
        </pc:sldMkLst>
        <pc:spChg chg="mod">
          <ac:chgData name="Ida Isabella Mikkelsen" userId="2e465ab2-2ed8-4ed6-801b-a760ca5e2a2e" providerId="ADAL" clId="{1299079C-608F-4E84-974C-B00089F942C6}" dt="2021-11-15T09:44:51.167" v="1554"/>
          <ac:spMkLst>
            <pc:docMk/>
            <pc:sldMk cId="3744707888" sldId="256"/>
            <ac:spMk id="2" creationId="{41E8D059-5B78-41D8-BF6B-83604B5DDF9F}"/>
          </ac:spMkLst>
        </pc:spChg>
        <pc:spChg chg="del mod">
          <ac:chgData name="Ida Isabella Mikkelsen" userId="2e465ab2-2ed8-4ed6-801b-a760ca5e2a2e" providerId="ADAL" clId="{1299079C-608F-4E84-974C-B00089F942C6}" dt="2021-11-15T09:14:10.065" v="103" actId="478"/>
          <ac:spMkLst>
            <pc:docMk/>
            <pc:sldMk cId="3744707888" sldId="256"/>
            <ac:spMk id="3" creationId="{2D65D8B6-9016-4218-944C-FBC9533FA2BE}"/>
          </ac:spMkLst>
        </pc:spChg>
      </pc:sldChg>
      <pc:sldChg chg="addSp delSp modSp new mod setBg delDesignElem modNotesTx">
        <pc:chgData name="Ida Isabella Mikkelsen" userId="2e465ab2-2ed8-4ed6-801b-a760ca5e2a2e" providerId="ADAL" clId="{1299079C-608F-4E84-974C-B00089F942C6}" dt="2021-11-18T08:39:09.131" v="3097" actId="20577"/>
        <pc:sldMkLst>
          <pc:docMk/>
          <pc:sldMk cId="3220102408" sldId="257"/>
        </pc:sldMkLst>
        <pc:spChg chg="mod">
          <ac:chgData name="Ida Isabella Mikkelsen" userId="2e465ab2-2ed8-4ed6-801b-a760ca5e2a2e" providerId="ADAL" clId="{1299079C-608F-4E84-974C-B00089F942C6}" dt="2021-11-18T08:10:00.664" v="2670" actId="1076"/>
          <ac:spMkLst>
            <pc:docMk/>
            <pc:sldMk cId="3220102408" sldId="257"/>
            <ac:spMk id="2" creationId="{2F544C00-CBE8-4213-83BB-48504A391B21}"/>
          </ac:spMkLst>
        </pc:spChg>
        <pc:spChg chg="mod">
          <ac:chgData name="Ida Isabella Mikkelsen" userId="2e465ab2-2ed8-4ed6-801b-a760ca5e2a2e" providerId="ADAL" clId="{1299079C-608F-4E84-974C-B00089F942C6}" dt="2021-11-18T08:38:23.035" v="3010" actId="20577"/>
          <ac:spMkLst>
            <pc:docMk/>
            <pc:sldMk cId="3220102408" sldId="257"/>
            <ac:spMk id="3" creationId="{0FB30DBD-DA05-4EBF-A22C-23C840A5D861}"/>
          </ac:spMkLst>
        </pc:spChg>
        <pc:spChg chg="add mod">
          <ac:chgData name="Ida Isabella Mikkelsen" userId="2e465ab2-2ed8-4ed6-801b-a760ca5e2a2e" providerId="ADAL" clId="{1299079C-608F-4E84-974C-B00089F942C6}" dt="2021-11-18T08:13:55.624" v="2905" actId="20577"/>
          <ac:spMkLst>
            <pc:docMk/>
            <pc:sldMk cId="3220102408" sldId="257"/>
            <ac:spMk id="4" creationId="{5BBCD971-0F68-4B6E-A8B7-29316F39C14F}"/>
          </ac:spMkLst>
        </pc:spChg>
        <pc:spChg chg="add del">
          <ac:chgData name="Ida Isabella Mikkelsen" userId="2e465ab2-2ed8-4ed6-801b-a760ca5e2a2e" providerId="ADAL" clId="{1299079C-608F-4E84-974C-B00089F942C6}" dt="2021-11-15T09:49:19.640" v="1681" actId="26606"/>
          <ac:spMkLst>
            <pc:docMk/>
            <pc:sldMk cId="3220102408" sldId="257"/>
            <ac:spMk id="5" creationId="{5118BA95-03E7-41B7-B442-0AF8C0A7FF68}"/>
          </ac:spMkLst>
        </pc:spChg>
        <pc:spChg chg="add del">
          <ac:chgData name="Ida Isabella Mikkelsen" userId="2e465ab2-2ed8-4ed6-801b-a760ca5e2a2e" providerId="ADAL" clId="{1299079C-608F-4E84-974C-B00089F942C6}" dt="2021-11-15T09:44:51.167" v="1554"/>
          <ac:spMkLst>
            <pc:docMk/>
            <pc:sldMk cId="3220102408" sldId="257"/>
            <ac:spMk id="8" creationId="{4FCA88C2-C73C-4062-A097-8FBCE3090BEA}"/>
          </ac:spMkLst>
        </pc:spChg>
        <pc:spChg chg="add del">
          <ac:chgData name="Ida Isabella Mikkelsen" userId="2e465ab2-2ed8-4ed6-801b-a760ca5e2a2e" providerId="ADAL" clId="{1299079C-608F-4E84-974C-B00089F942C6}" dt="2021-11-15T09:49:19.640" v="1681" actId="26606"/>
          <ac:spMkLst>
            <pc:docMk/>
            <pc:sldMk cId="3220102408" sldId="257"/>
            <ac:spMk id="9" creationId="{AD9B3EAD-A2B3-42C4-927C-3455E3E69EE6}"/>
          </ac:spMkLst>
        </pc:spChg>
        <pc:spChg chg="add del">
          <ac:chgData name="Ida Isabella Mikkelsen" userId="2e465ab2-2ed8-4ed6-801b-a760ca5e2a2e" providerId="ADAL" clId="{1299079C-608F-4E84-974C-B00089F942C6}" dt="2021-11-15T09:44:51.167" v="1554"/>
          <ac:spMkLst>
            <pc:docMk/>
            <pc:sldMk cId="3220102408" sldId="257"/>
            <ac:spMk id="10" creationId="{83981C21-E132-4402-B31B-D725C1CE77D2}"/>
          </ac:spMkLst>
        </pc:spChg>
        <pc:spChg chg="add del">
          <ac:chgData name="Ida Isabella Mikkelsen" userId="2e465ab2-2ed8-4ed6-801b-a760ca5e2a2e" providerId="ADAL" clId="{1299079C-608F-4E84-974C-B00089F942C6}" dt="2021-11-15T09:44:51.167" v="1554"/>
          <ac:spMkLst>
            <pc:docMk/>
            <pc:sldMk cId="3220102408" sldId="257"/>
            <ac:spMk id="12" creationId="{6A685C77-4E84-486A-9AE5-F3635BE98EFB}"/>
          </ac:spMkLst>
        </pc:spChg>
        <pc:spChg chg="add">
          <ac:chgData name="Ida Isabella Mikkelsen" userId="2e465ab2-2ed8-4ed6-801b-a760ca5e2a2e" providerId="ADAL" clId="{1299079C-608F-4E84-974C-B00089F942C6}" dt="2021-11-15T09:49:19.684" v="1682" actId="26606"/>
          <ac:spMkLst>
            <pc:docMk/>
            <pc:sldMk cId="3220102408" sldId="257"/>
            <ac:spMk id="13" creationId="{4FCA88C2-C73C-4062-A097-8FBCE3090BEA}"/>
          </ac:spMkLst>
        </pc:spChg>
        <pc:spChg chg="add del">
          <ac:chgData name="Ida Isabella Mikkelsen" userId="2e465ab2-2ed8-4ed6-801b-a760ca5e2a2e" providerId="ADAL" clId="{1299079C-608F-4E84-974C-B00089F942C6}" dt="2021-11-15T09:44:51.167" v="1554"/>
          <ac:spMkLst>
            <pc:docMk/>
            <pc:sldMk cId="3220102408" sldId="257"/>
            <ac:spMk id="14" creationId="{E55C1C3E-5158-47F3-8FD9-14B22C3E6EAD}"/>
          </ac:spMkLst>
        </pc:spChg>
        <pc:spChg chg="add">
          <ac:chgData name="Ida Isabella Mikkelsen" userId="2e465ab2-2ed8-4ed6-801b-a760ca5e2a2e" providerId="ADAL" clId="{1299079C-608F-4E84-974C-B00089F942C6}" dt="2021-11-15T09:49:19.684" v="1682" actId="26606"/>
          <ac:spMkLst>
            <pc:docMk/>
            <pc:sldMk cId="3220102408" sldId="257"/>
            <ac:spMk id="15" creationId="{83981C21-E132-4402-B31B-D725C1CE77D2}"/>
          </ac:spMkLst>
        </pc:spChg>
        <pc:spChg chg="add">
          <ac:chgData name="Ida Isabella Mikkelsen" userId="2e465ab2-2ed8-4ed6-801b-a760ca5e2a2e" providerId="ADAL" clId="{1299079C-608F-4E84-974C-B00089F942C6}" dt="2021-11-15T09:49:19.684" v="1682" actId="26606"/>
          <ac:spMkLst>
            <pc:docMk/>
            <pc:sldMk cId="3220102408" sldId="257"/>
            <ac:spMk id="16" creationId="{6A685C77-4E84-486A-9AE5-F3635BE98EFB}"/>
          </ac:spMkLst>
        </pc:spChg>
        <pc:spChg chg="add">
          <ac:chgData name="Ida Isabella Mikkelsen" userId="2e465ab2-2ed8-4ed6-801b-a760ca5e2a2e" providerId="ADAL" clId="{1299079C-608F-4E84-974C-B00089F942C6}" dt="2021-11-15T09:49:19.684" v="1682" actId="26606"/>
          <ac:spMkLst>
            <pc:docMk/>
            <pc:sldMk cId="3220102408" sldId="257"/>
            <ac:spMk id="17" creationId="{E55C1C3E-5158-47F3-8FD9-14B22C3E6EAD}"/>
          </ac:spMkLst>
        </pc:spChg>
        <pc:grpChg chg="add del">
          <ac:chgData name="Ida Isabella Mikkelsen" userId="2e465ab2-2ed8-4ed6-801b-a760ca5e2a2e" providerId="ADAL" clId="{1299079C-608F-4E84-974C-B00089F942C6}" dt="2021-11-15T09:49:19.640" v="1681" actId="26606"/>
          <ac:grpSpMkLst>
            <pc:docMk/>
            <pc:sldMk cId="3220102408" sldId="257"/>
            <ac:grpSpMk id="6" creationId="{E799C3D5-7D55-4046-808C-F290F456D6EF}"/>
          </ac:grpSpMkLst>
        </pc:grpChg>
      </pc:sldChg>
      <pc:sldChg chg="addSp delSp modSp new mod setBg delDesignElem">
        <pc:chgData name="Ida Isabella Mikkelsen" userId="2e465ab2-2ed8-4ed6-801b-a760ca5e2a2e" providerId="ADAL" clId="{1299079C-608F-4E84-974C-B00089F942C6}" dt="2021-11-16T11:51:37.120" v="1796" actId="404"/>
        <pc:sldMkLst>
          <pc:docMk/>
          <pc:sldMk cId="1974692452" sldId="258"/>
        </pc:sldMkLst>
        <pc:spChg chg="mod">
          <ac:chgData name="Ida Isabella Mikkelsen" userId="2e465ab2-2ed8-4ed6-801b-a760ca5e2a2e" providerId="ADAL" clId="{1299079C-608F-4E84-974C-B00089F942C6}" dt="2021-11-16T11:51:37.120" v="1796" actId="404"/>
          <ac:spMkLst>
            <pc:docMk/>
            <pc:sldMk cId="1974692452" sldId="258"/>
            <ac:spMk id="2" creationId="{35EA0CD9-5B8F-424F-818C-B6A11201159F}"/>
          </ac:spMkLst>
        </pc:spChg>
        <pc:spChg chg="mod">
          <ac:chgData name="Ida Isabella Mikkelsen" userId="2e465ab2-2ed8-4ed6-801b-a760ca5e2a2e" providerId="ADAL" clId="{1299079C-608F-4E84-974C-B00089F942C6}" dt="2021-11-16T11:51:33.069" v="1794" actId="26606"/>
          <ac:spMkLst>
            <pc:docMk/>
            <pc:sldMk cId="1974692452" sldId="258"/>
            <ac:spMk id="3" creationId="{2908A034-BBB4-49D8-B8F1-61CA4C9F5505}"/>
          </ac:spMkLst>
        </pc:spChg>
        <pc:spChg chg="add del">
          <ac:chgData name="Ida Isabella Mikkelsen" userId="2e465ab2-2ed8-4ed6-801b-a760ca5e2a2e" providerId="ADAL" clId="{1299079C-608F-4E84-974C-B00089F942C6}" dt="2021-11-16T11:51:33.069" v="1794" actId="26606"/>
          <ac:spMkLst>
            <pc:docMk/>
            <pc:sldMk cId="1974692452" sldId="258"/>
            <ac:spMk id="5" creationId="{3C06EAFD-0C69-4B3B-BEA7-E7E11DDF9C43}"/>
          </ac:spMkLst>
        </pc:spChg>
        <pc:spChg chg="add del">
          <ac:chgData name="Ida Isabella Mikkelsen" userId="2e465ab2-2ed8-4ed6-801b-a760ca5e2a2e" providerId="ADAL" clId="{1299079C-608F-4E84-974C-B00089F942C6}" dt="2021-11-16T11:51:33.069" v="1794" actId="26606"/>
          <ac:spMkLst>
            <pc:docMk/>
            <pc:sldMk cId="1974692452" sldId="258"/>
            <ac:spMk id="6" creationId="{A4066C89-42FB-4624-9AFE-3A31B36491B5}"/>
          </ac:spMkLst>
        </pc:spChg>
        <pc:spChg chg="add del">
          <ac:chgData name="Ida Isabella Mikkelsen" userId="2e465ab2-2ed8-4ed6-801b-a760ca5e2a2e" providerId="ADAL" clId="{1299079C-608F-4E84-974C-B00089F942C6}" dt="2021-11-16T11:51:33.069" v="1794" actId="26606"/>
          <ac:spMkLst>
            <pc:docMk/>
            <pc:sldMk cId="1974692452" sldId="258"/>
            <ac:spMk id="7" creationId="{BA218FBC-B2D6-48CA-9289-C4110162EDAD}"/>
          </ac:spMkLst>
        </pc:spChg>
        <pc:spChg chg="add del">
          <ac:chgData name="Ida Isabella Mikkelsen" userId="2e465ab2-2ed8-4ed6-801b-a760ca5e2a2e" providerId="ADAL" clId="{1299079C-608F-4E84-974C-B00089F942C6}" dt="2021-11-15T09:44:51.167" v="1554"/>
          <ac:spMkLst>
            <pc:docMk/>
            <pc:sldMk cId="1974692452" sldId="258"/>
            <ac:spMk id="8" creationId="{E009DD9B-5EE2-4C0D-8B2B-351C8C102205}"/>
          </ac:spMkLst>
        </pc:spChg>
        <pc:spChg chg="add del">
          <ac:chgData name="Ida Isabella Mikkelsen" userId="2e465ab2-2ed8-4ed6-801b-a760ca5e2a2e" providerId="ADAL" clId="{1299079C-608F-4E84-974C-B00089F942C6}" dt="2021-11-16T11:51:33.069" v="1794" actId="26606"/>
          <ac:spMkLst>
            <pc:docMk/>
            <pc:sldMk cId="1974692452" sldId="258"/>
            <ac:spMk id="9" creationId="{2DED9084-49DA-4911-ACB7-5F9E4DEFA039}"/>
          </ac:spMkLst>
        </pc:spChg>
        <pc:spChg chg="add del">
          <ac:chgData name="Ida Isabella Mikkelsen" userId="2e465ab2-2ed8-4ed6-801b-a760ca5e2a2e" providerId="ADAL" clId="{1299079C-608F-4E84-974C-B00089F942C6}" dt="2021-11-15T09:44:51.167" v="1554"/>
          <ac:spMkLst>
            <pc:docMk/>
            <pc:sldMk cId="1974692452" sldId="258"/>
            <ac:spMk id="10" creationId="{E720DB99-7745-4E75-9D96-AAB6D55C531E}"/>
          </ac:spMkLst>
        </pc:spChg>
        <pc:spChg chg="add">
          <ac:chgData name="Ida Isabella Mikkelsen" userId="2e465ab2-2ed8-4ed6-801b-a760ca5e2a2e" providerId="ADAL" clId="{1299079C-608F-4E84-974C-B00089F942C6}" dt="2021-11-16T11:51:33.128" v="1795" actId="26606"/>
          <ac:spMkLst>
            <pc:docMk/>
            <pc:sldMk cId="1974692452" sldId="258"/>
            <ac:spMk id="11" creationId="{E009DD9B-5EE2-4C0D-8B2B-351C8C102205}"/>
          </ac:spMkLst>
        </pc:spChg>
        <pc:spChg chg="add del">
          <ac:chgData name="Ida Isabella Mikkelsen" userId="2e465ab2-2ed8-4ed6-801b-a760ca5e2a2e" providerId="ADAL" clId="{1299079C-608F-4E84-974C-B00089F942C6}" dt="2021-11-15T09:44:51.167" v="1554"/>
          <ac:spMkLst>
            <pc:docMk/>
            <pc:sldMk cId="1974692452" sldId="258"/>
            <ac:spMk id="12" creationId="{D68803C4-E159-4360-B7BB-74205C8F782D}"/>
          </ac:spMkLst>
        </pc:spChg>
        <pc:spChg chg="add">
          <ac:chgData name="Ida Isabella Mikkelsen" userId="2e465ab2-2ed8-4ed6-801b-a760ca5e2a2e" providerId="ADAL" clId="{1299079C-608F-4E84-974C-B00089F942C6}" dt="2021-11-16T11:51:33.128" v="1795" actId="26606"/>
          <ac:spMkLst>
            <pc:docMk/>
            <pc:sldMk cId="1974692452" sldId="258"/>
            <ac:spMk id="13" creationId="{E720DB99-7745-4E75-9D96-AAB6D55C531E}"/>
          </ac:spMkLst>
        </pc:spChg>
        <pc:spChg chg="add del">
          <ac:chgData name="Ida Isabella Mikkelsen" userId="2e465ab2-2ed8-4ed6-801b-a760ca5e2a2e" providerId="ADAL" clId="{1299079C-608F-4E84-974C-B00089F942C6}" dt="2021-11-15T09:44:51.167" v="1554"/>
          <ac:spMkLst>
            <pc:docMk/>
            <pc:sldMk cId="1974692452" sldId="258"/>
            <ac:spMk id="14" creationId="{504B0465-3B07-49BF-BEA7-D81476246293}"/>
          </ac:spMkLst>
        </pc:spChg>
        <pc:spChg chg="add">
          <ac:chgData name="Ida Isabella Mikkelsen" userId="2e465ab2-2ed8-4ed6-801b-a760ca5e2a2e" providerId="ADAL" clId="{1299079C-608F-4E84-974C-B00089F942C6}" dt="2021-11-16T11:51:33.128" v="1795" actId="26606"/>
          <ac:spMkLst>
            <pc:docMk/>
            <pc:sldMk cId="1974692452" sldId="258"/>
            <ac:spMk id="15" creationId="{D68803C4-E159-4360-B7BB-74205C8F782D}"/>
          </ac:spMkLst>
        </pc:spChg>
        <pc:spChg chg="add del">
          <ac:chgData name="Ida Isabella Mikkelsen" userId="2e465ab2-2ed8-4ed6-801b-a760ca5e2a2e" providerId="ADAL" clId="{1299079C-608F-4E84-974C-B00089F942C6}" dt="2021-11-15T09:44:51.167" v="1554"/>
          <ac:spMkLst>
            <pc:docMk/>
            <pc:sldMk cId="1974692452" sldId="258"/>
            <ac:spMk id="16" creationId="{49B7FFA5-14CB-4A4F-9BCC-CA3AA5D9D276}"/>
          </ac:spMkLst>
        </pc:spChg>
        <pc:spChg chg="add">
          <ac:chgData name="Ida Isabella Mikkelsen" userId="2e465ab2-2ed8-4ed6-801b-a760ca5e2a2e" providerId="ADAL" clId="{1299079C-608F-4E84-974C-B00089F942C6}" dt="2021-11-16T11:51:33.128" v="1795" actId="26606"/>
          <ac:spMkLst>
            <pc:docMk/>
            <pc:sldMk cId="1974692452" sldId="258"/>
            <ac:spMk id="17" creationId="{504B0465-3B07-49BF-BEA7-D81476246293}"/>
          </ac:spMkLst>
        </pc:spChg>
        <pc:spChg chg="add del">
          <ac:chgData name="Ida Isabella Mikkelsen" userId="2e465ab2-2ed8-4ed6-801b-a760ca5e2a2e" providerId="ADAL" clId="{1299079C-608F-4E84-974C-B00089F942C6}" dt="2021-11-15T09:44:51.167" v="1554"/>
          <ac:spMkLst>
            <pc:docMk/>
            <pc:sldMk cId="1974692452" sldId="258"/>
            <ac:spMk id="18" creationId="{04E48745-7512-4EC2-9E20-9092D12150CA}"/>
          </ac:spMkLst>
        </pc:spChg>
        <pc:spChg chg="add">
          <ac:chgData name="Ida Isabella Mikkelsen" userId="2e465ab2-2ed8-4ed6-801b-a760ca5e2a2e" providerId="ADAL" clId="{1299079C-608F-4E84-974C-B00089F942C6}" dt="2021-11-16T11:51:33.128" v="1795" actId="26606"/>
          <ac:spMkLst>
            <pc:docMk/>
            <pc:sldMk cId="1974692452" sldId="258"/>
            <ac:spMk id="19" creationId="{49B7FFA5-14CB-4A4F-9BCC-CA3AA5D9D276}"/>
          </ac:spMkLst>
        </pc:spChg>
        <pc:spChg chg="add">
          <ac:chgData name="Ida Isabella Mikkelsen" userId="2e465ab2-2ed8-4ed6-801b-a760ca5e2a2e" providerId="ADAL" clId="{1299079C-608F-4E84-974C-B00089F942C6}" dt="2021-11-16T11:51:33.128" v="1795" actId="26606"/>
          <ac:spMkLst>
            <pc:docMk/>
            <pc:sldMk cId="1974692452" sldId="258"/>
            <ac:spMk id="20" creationId="{04E48745-7512-4EC2-9E20-9092D12150CA}"/>
          </ac:spMkLst>
        </pc:spChg>
      </pc:sldChg>
      <pc:sldChg chg="addSp delSp modSp new mod setBg">
        <pc:chgData name="Ida Isabella Mikkelsen" userId="2e465ab2-2ed8-4ed6-801b-a760ca5e2a2e" providerId="ADAL" clId="{1299079C-608F-4E84-974C-B00089F942C6}" dt="2021-11-16T12:40:06.889" v="2135" actId="20577"/>
        <pc:sldMkLst>
          <pc:docMk/>
          <pc:sldMk cId="990272901" sldId="259"/>
        </pc:sldMkLst>
        <pc:spChg chg="mod">
          <ac:chgData name="Ida Isabella Mikkelsen" userId="2e465ab2-2ed8-4ed6-801b-a760ca5e2a2e" providerId="ADAL" clId="{1299079C-608F-4E84-974C-B00089F942C6}" dt="2021-11-15T09:44:54.379" v="1555" actId="26606"/>
          <ac:spMkLst>
            <pc:docMk/>
            <pc:sldMk cId="990272901" sldId="259"/>
            <ac:spMk id="2" creationId="{3745A5B0-E390-4DEF-BC56-9FFA745A42E6}"/>
          </ac:spMkLst>
        </pc:spChg>
        <pc:spChg chg="mod">
          <ac:chgData name="Ida Isabella Mikkelsen" userId="2e465ab2-2ed8-4ed6-801b-a760ca5e2a2e" providerId="ADAL" clId="{1299079C-608F-4E84-974C-B00089F942C6}" dt="2021-11-16T12:40:06.889" v="2135" actId="20577"/>
          <ac:spMkLst>
            <pc:docMk/>
            <pc:sldMk cId="990272901" sldId="259"/>
            <ac:spMk id="3" creationId="{96886B8E-0774-4B86-8FAA-12BAF8733582}"/>
          </ac:spMkLst>
        </pc:spChg>
        <pc:spChg chg="add del mod">
          <ac:chgData name="Ida Isabella Mikkelsen" userId="2e465ab2-2ed8-4ed6-801b-a760ca5e2a2e" providerId="ADAL" clId="{1299079C-608F-4E84-974C-B00089F942C6}" dt="2021-11-15T11:51:13.957" v="1701"/>
          <ac:spMkLst>
            <pc:docMk/>
            <pc:sldMk cId="990272901" sldId="259"/>
            <ac:spMk id="4" creationId="{F68D4022-5354-43C9-BF0F-6042571BA928}"/>
          </ac:spMkLst>
        </pc:spChg>
        <pc:spChg chg="add del mod">
          <ac:chgData name="Ida Isabella Mikkelsen" userId="2e465ab2-2ed8-4ed6-801b-a760ca5e2a2e" providerId="ADAL" clId="{1299079C-608F-4E84-974C-B00089F942C6}" dt="2021-11-15T12:00:06.038" v="1740"/>
          <ac:spMkLst>
            <pc:docMk/>
            <pc:sldMk cId="990272901" sldId="259"/>
            <ac:spMk id="5" creationId="{39547E9B-EB0B-4CC2-ADED-0ADAA9273A74}"/>
          </ac:spMkLst>
        </pc:spChg>
        <pc:spChg chg="add">
          <ac:chgData name="Ida Isabella Mikkelsen" userId="2e465ab2-2ed8-4ed6-801b-a760ca5e2a2e" providerId="ADAL" clId="{1299079C-608F-4E84-974C-B00089F942C6}" dt="2021-11-15T09:44:54.379" v="1555" actId="26606"/>
          <ac:spMkLst>
            <pc:docMk/>
            <pc:sldMk cId="990272901" sldId="259"/>
            <ac:spMk id="8" creationId="{E009DD9B-5EE2-4C0D-8B2B-351C8C102205}"/>
          </ac:spMkLst>
        </pc:spChg>
        <pc:spChg chg="add">
          <ac:chgData name="Ida Isabella Mikkelsen" userId="2e465ab2-2ed8-4ed6-801b-a760ca5e2a2e" providerId="ADAL" clId="{1299079C-608F-4E84-974C-B00089F942C6}" dt="2021-11-15T09:44:54.379" v="1555" actId="26606"/>
          <ac:spMkLst>
            <pc:docMk/>
            <pc:sldMk cId="990272901" sldId="259"/>
            <ac:spMk id="10" creationId="{E720DB99-7745-4E75-9D96-AAB6D55C531E}"/>
          </ac:spMkLst>
        </pc:spChg>
        <pc:spChg chg="add">
          <ac:chgData name="Ida Isabella Mikkelsen" userId="2e465ab2-2ed8-4ed6-801b-a760ca5e2a2e" providerId="ADAL" clId="{1299079C-608F-4E84-974C-B00089F942C6}" dt="2021-11-15T09:44:54.379" v="1555" actId="26606"/>
          <ac:spMkLst>
            <pc:docMk/>
            <pc:sldMk cId="990272901" sldId="259"/>
            <ac:spMk id="12" creationId="{D68803C4-E159-4360-B7BB-74205C8F782D}"/>
          </ac:spMkLst>
        </pc:spChg>
        <pc:spChg chg="add">
          <ac:chgData name="Ida Isabella Mikkelsen" userId="2e465ab2-2ed8-4ed6-801b-a760ca5e2a2e" providerId="ADAL" clId="{1299079C-608F-4E84-974C-B00089F942C6}" dt="2021-11-15T09:44:54.379" v="1555" actId="26606"/>
          <ac:spMkLst>
            <pc:docMk/>
            <pc:sldMk cId="990272901" sldId="259"/>
            <ac:spMk id="14" creationId="{504B0465-3B07-49BF-BEA7-D81476246293}"/>
          </ac:spMkLst>
        </pc:spChg>
        <pc:spChg chg="add">
          <ac:chgData name="Ida Isabella Mikkelsen" userId="2e465ab2-2ed8-4ed6-801b-a760ca5e2a2e" providerId="ADAL" clId="{1299079C-608F-4E84-974C-B00089F942C6}" dt="2021-11-15T09:44:54.379" v="1555" actId="26606"/>
          <ac:spMkLst>
            <pc:docMk/>
            <pc:sldMk cId="990272901" sldId="259"/>
            <ac:spMk id="16" creationId="{49B7FFA5-14CB-4A4F-9BCC-CA3AA5D9D276}"/>
          </ac:spMkLst>
        </pc:spChg>
        <pc:spChg chg="add">
          <ac:chgData name="Ida Isabella Mikkelsen" userId="2e465ab2-2ed8-4ed6-801b-a760ca5e2a2e" providerId="ADAL" clId="{1299079C-608F-4E84-974C-B00089F942C6}" dt="2021-11-15T09:44:54.379" v="1555" actId="26606"/>
          <ac:spMkLst>
            <pc:docMk/>
            <pc:sldMk cId="990272901" sldId="259"/>
            <ac:spMk id="18" creationId="{04E48745-7512-4EC2-9E20-9092D12150CA}"/>
          </ac:spMkLst>
        </pc:spChg>
        <pc:picChg chg="add del mod">
          <ac:chgData name="Ida Isabella Mikkelsen" userId="2e465ab2-2ed8-4ed6-801b-a760ca5e2a2e" providerId="ADAL" clId="{1299079C-608F-4E84-974C-B00089F942C6}" dt="2021-11-15T11:59:54.214" v="1736" actId="478"/>
          <ac:picMkLst>
            <pc:docMk/>
            <pc:sldMk cId="990272901" sldId="259"/>
            <ac:picMk id="11" creationId="{7049230F-257F-4101-8633-01578F52EE5E}"/>
          </ac:picMkLst>
        </pc:picChg>
      </pc:sldChg>
      <pc:sldChg chg="addSp delSp modSp new mod">
        <pc:chgData name="Ida Isabella Mikkelsen" userId="2e465ab2-2ed8-4ed6-801b-a760ca5e2a2e" providerId="ADAL" clId="{1299079C-608F-4E84-974C-B00089F942C6}" dt="2021-11-16T11:53:05.798" v="1798" actId="14100"/>
        <pc:sldMkLst>
          <pc:docMk/>
          <pc:sldMk cId="1017939049" sldId="260"/>
        </pc:sldMkLst>
        <pc:spChg chg="del mod">
          <ac:chgData name="Ida Isabella Mikkelsen" userId="2e465ab2-2ed8-4ed6-801b-a760ca5e2a2e" providerId="ADAL" clId="{1299079C-608F-4E84-974C-B00089F942C6}" dt="2021-11-15T09:39:37.293" v="1237" actId="478"/>
          <ac:spMkLst>
            <pc:docMk/>
            <pc:sldMk cId="1017939049" sldId="260"/>
            <ac:spMk id="2" creationId="{0E04051B-AB9A-43CA-A48E-6390C9FA4C08}"/>
          </ac:spMkLst>
        </pc:spChg>
        <pc:spChg chg="del">
          <ac:chgData name="Ida Isabella Mikkelsen" userId="2e465ab2-2ed8-4ed6-801b-a760ca5e2a2e" providerId="ADAL" clId="{1299079C-608F-4E84-974C-B00089F942C6}" dt="2021-11-15T09:39:03.181" v="1216"/>
          <ac:spMkLst>
            <pc:docMk/>
            <pc:sldMk cId="1017939049" sldId="260"/>
            <ac:spMk id="3" creationId="{A5E5B94C-2B70-41E9-BD59-BCA487CF2E01}"/>
          </ac:spMkLst>
        </pc:spChg>
        <pc:spChg chg="add mod">
          <ac:chgData name="Ida Isabella Mikkelsen" userId="2e465ab2-2ed8-4ed6-801b-a760ca5e2a2e" providerId="ADAL" clId="{1299079C-608F-4E84-974C-B00089F942C6}" dt="2021-11-15T09:40:41.042" v="1329" actId="1076"/>
          <ac:spMkLst>
            <pc:docMk/>
            <pc:sldMk cId="1017939049" sldId="260"/>
            <ac:spMk id="4" creationId="{B7D26E75-4C52-4021-BD7D-2550B5DE09E5}"/>
          </ac:spMkLst>
        </pc:spChg>
        <pc:picChg chg="add mod">
          <ac:chgData name="Ida Isabella Mikkelsen" userId="2e465ab2-2ed8-4ed6-801b-a760ca5e2a2e" providerId="ADAL" clId="{1299079C-608F-4E84-974C-B00089F942C6}" dt="2021-11-16T11:53:05.798" v="1798" actId="14100"/>
          <ac:picMkLst>
            <pc:docMk/>
            <pc:sldMk cId="1017939049" sldId="260"/>
            <ac:picMk id="1026" creationId="{1BAA7AA8-6FE3-446C-AF10-F6B41C6F4C69}"/>
          </ac:picMkLst>
        </pc:picChg>
      </pc:sldChg>
      <pc:sldChg chg="addSp delSp modSp new del">
        <pc:chgData name="Ida Isabella Mikkelsen" userId="2e465ab2-2ed8-4ed6-801b-a760ca5e2a2e" providerId="ADAL" clId="{1299079C-608F-4E84-974C-B00089F942C6}" dt="2021-11-16T12:46:22.206" v="2267" actId="2696"/>
        <pc:sldMkLst>
          <pc:docMk/>
          <pc:sldMk cId="1164519402" sldId="261"/>
        </pc:sldMkLst>
        <pc:spChg chg="mod">
          <ac:chgData name="Ida Isabella Mikkelsen" userId="2e465ab2-2ed8-4ed6-801b-a760ca5e2a2e" providerId="ADAL" clId="{1299079C-608F-4E84-974C-B00089F942C6}" dt="2021-11-15T09:44:51.167" v="1554"/>
          <ac:spMkLst>
            <pc:docMk/>
            <pc:sldMk cId="1164519402" sldId="261"/>
            <ac:spMk id="2" creationId="{D7450D38-0D5E-4C34-A056-B30526525B1F}"/>
          </ac:spMkLst>
        </pc:spChg>
        <pc:spChg chg="del">
          <ac:chgData name="Ida Isabella Mikkelsen" userId="2e465ab2-2ed8-4ed6-801b-a760ca5e2a2e" providerId="ADAL" clId="{1299079C-608F-4E84-974C-B00089F942C6}" dt="2021-11-15T09:41:01.960" v="1331"/>
          <ac:spMkLst>
            <pc:docMk/>
            <pc:sldMk cId="1164519402" sldId="261"/>
            <ac:spMk id="3" creationId="{9DBC60F7-C2A8-4067-A0CD-8CE65B30FCC6}"/>
          </ac:spMkLst>
        </pc:spChg>
        <pc:spChg chg="add mod">
          <ac:chgData name="Ida Isabella Mikkelsen" userId="2e465ab2-2ed8-4ed6-801b-a760ca5e2a2e" providerId="ADAL" clId="{1299079C-608F-4E84-974C-B00089F942C6}" dt="2021-11-15T11:50:05.745" v="1683" actId="478"/>
          <ac:spMkLst>
            <pc:docMk/>
            <pc:sldMk cId="1164519402" sldId="261"/>
            <ac:spMk id="4" creationId="{F4536347-290D-4794-A62E-EAC13CA75F04}"/>
          </ac:spMkLst>
        </pc:spChg>
        <pc:picChg chg="add del mod">
          <ac:chgData name="Ida Isabella Mikkelsen" userId="2e465ab2-2ed8-4ed6-801b-a760ca5e2a2e" providerId="ADAL" clId="{1299079C-608F-4E84-974C-B00089F942C6}" dt="2021-11-15T11:50:05.745" v="1683" actId="478"/>
          <ac:picMkLst>
            <pc:docMk/>
            <pc:sldMk cId="1164519402" sldId="261"/>
            <ac:picMk id="2050" creationId="{D587C12A-C6A9-4E25-805B-3F76D1BFA53E}"/>
          </ac:picMkLst>
        </pc:picChg>
        <pc:picChg chg="add mod">
          <ac:chgData name="Ida Isabella Mikkelsen" userId="2e465ab2-2ed8-4ed6-801b-a760ca5e2a2e" providerId="ADAL" clId="{1299079C-608F-4E84-974C-B00089F942C6}" dt="2021-11-16T12:46:03.673" v="2264" actId="732"/>
          <ac:picMkLst>
            <pc:docMk/>
            <pc:sldMk cId="1164519402" sldId="261"/>
            <ac:picMk id="2052" creationId="{A86BC8FF-D05D-41E2-869F-E4EDEA0EBBEC}"/>
          </ac:picMkLst>
        </pc:picChg>
      </pc:sldChg>
      <pc:sldChg chg="addSp delSp modSp new mod setBg">
        <pc:chgData name="Ida Isabella Mikkelsen" userId="2e465ab2-2ed8-4ed6-801b-a760ca5e2a2e" providerId="ADAL" clId="{1299079C-608F-4E84-974C-B00089F942C6}" dt="2021-11-18T07:34:39.410" v="2420" actId="14100"/>
        <pc:sldMkLst>
          <pc:docMk/>
          <pc:sldMk cId="467369497" sldId="262"/>
        </pc:sldMkLst>
        <pc:spChg chg="mod">
          <ac:chgData name="Ida Isabella Mikkelsen" userId="2e465ab2-2ed8-4ed6-801b-a760ca5e2a2e" providerId="ADAL" clId="{1299079C-608F-4E84-974C-B00089F942C6}" dt="2021-11-16T12:47:20.206" v="2275" actId="26606"/>
          <ac:spMkLst>
            <pc:docMk/>
            <pc:sldMk cId="467369497" sldId="262"/>
            <ac:spMk id="2" creationId="{8D99DD1E-C9B2-4235-861D-F37C4D6982F2}"/>
          </ac:spMkLst>
        </pc:spChg>
        <pc:spChg chg="add del mod">
          <ac:chgData name="Ida Isabella Mikkelsen" userId="2e465ab2-2ed8-4ed6-801b-a760ca5e2a2e" providerId="ADAL" clId="{1299079C-608F-4E84-974C-B00089F942C6}" dt="2021-11-16T12:49:01.390" v="2419" actId="20577"/>
          <ac:spMkLst>
            <pc:docMk/>
            <pc:sldMk cId="467369497" sldId="262"/>
            <ac:spMk id="3" creationId="{D6E9DBB5-C814-43C5-8FAF-36518233C557}"/>
          </ac:spMkLst>
        </pc:spChg>
        <pc:spChg chg="add mod">
          <ac:chgData name="Ida Isabella Mikkelsen" userId="2e465ab2-2ed8-4ed6-801b-a760ca5e2a2e" providerId="ADAL" clId="{1299079C-608F-4E84-974C-B00089F942C6}" dt="2021-11-16T12:47:20.206" v="2275" actId="26606"/>
          <ac:spMkLst>
            <pc:docMk/>
            <pc:sldMk cId="467369497" sldId="262"/>
            <ac:spMk id="6" creationId="{0105F1F1-185F-403A-AC4D-C55F8EC9D7B1}"/>
          </ac:spMkLst>
        </pc:spChg>
        <pc:spChg chg="add">
          <ac:chgData name="Ida Isabella Mikkelsen" userId="2e465ab2-2ed8-4ed6-801b-a760ca5e2a2e" providerId="ADAL" clId="{1299079C-608F-4E84-974C-B00089F942C6}" dt="2021-11-16T12:47:20.206" v="2275" actId="26606"/>
          <ac:spMkLst>
            <pc:docMk/>
            <pc:sldMk cId="467369497" sldId="262"/>
            <ac:spMk id="10" creationId="{35BA068C-C98E-4DE8-B7D4-63454271CF76}"/>
          </ac:spMkLst>
        </pc:spChg>
        <pc:spChg chg="add">
          <ac:chgData name="Ida Isabella Mikkelsen" userId="2e465ab2-2ed8-4ed6-801b-a760ca5e2a2e" providerId="ADAL" clId="{1299079C-608F-4E84-974C-B00089F942C6}" dt="2021-11-16T12:47:20.206" v="2275" actId="26606"/>
          <ac:spMkLst>
            <pc:docMk/>
            <pc:sldMk cId="467369497" sldId="262"/>
            <ac:spMk id="11" creationId="{735F797E-E9D5-4B5D-B190-D092A376D8D7}"/>
          </ac:spMkLst>
        </pc:spChg>
        <pc:spChg chg="add del">
          <ac:chgData name="Ida Isabella Mikkelsen" userId="2e465ab2-2ed8-4ed6-801b-a760ca5e2a2e" providerId="ADAL" clId="{1299079C-608F-4E84-974C-B00089F942C6}" dt="2021-11-16T12:47:11.120" v="2272" actId="26606"/>
          <ac:spMkLst>
            <pc:docMk/>
            <pc:sldMk cId="467369497" sldId="262"/>
            <ac:spMk id="12" creationId="{35BA068C-C98E-4DE8-B7D4-63454271CF76}"/>
          </ac:spMkLst>
        </pc:spChg>
        <pc:spChg chg="add">
          <ac:chgData name="Ida Isabella Mikkelsen" userId="2e465ab2-2ed8-4ed6-801b-a760ca5e2a2e" providerId="ADAL" clId="{1299079C-608F-4E84-974C-B00089F942C6}" dt="2021-11-16T12:47:20.206" v="2275" actId="26606"/>
          <ac:spMkLst>
            <pc:docMk/>
            <pc:sldMk cId="467369497" sldId="262"/>
            <ac:spMk id="13" creationId="{8CE24FE0-EDE0-4109-AD44-B7B715DFE1FA}"/>
          </ac:spMkLst>
        </pc:spChg>
        <pc:spChg chg="add del">
          <ac:chgData name="Ida Isabella Mikkelsen" userId="2e465ab2-2ed8-4ed6-801b-a760ca5e2a2e" providerId="ADAL" clId="{1299079C-608F-4E84-974C-B00089F942C6}" dt="2021-11-16T12:47:11.120" v="2272" actId="26606"/>
          <ac:spMkLst>
            <pc:docMk/>
            <pc:sldMk cId="467369497" sldId="262"/>
            <ac:spMk id="14" creationId="{735F797E-E9D5-4B5D-B190-D092A376D8D7}"/>
          </ac:spMkLst>
        </pc:spChg>
        <pc:spChg chg="add del">
          <ac:chgData name="Ida Isabella Mikkelsen" userId="2e465ab2-2ed8-4ed6-801b-a760ca5e2a2e" providerId="ADAL" clId="{1299079C-608F-4E84-974C-B00089F942C6}" dt="2021-11-16T12:47:11.120" v="2272" actId="26606"/>
          <ac:spMkLst>
            <pc:docMk/>
            <pc:sldMk cId="467369497" sldId="262"/>
            <ac:spMk id="16" creationId="{8CE24FE0-EDE0-4109-AD44-B7B715DFE1FA}"/>
          </ac:spMkLst>
        </pc:spChg>
        <pc:grpChg chg="add">
          <ac:chgData name="Ida Isabella Mikkelsen" userId="2e465ab2-2ed8-4ed6-801b-a760ca5e2a2e" providerId="ADAL" clId="{1299079C-608F-4E84-974C-B00089F942C6}" dt="2021-11-16T12:47:20.206" v="2275" actId="26606"/>
          <ac:grpSpMkLst>
            <pc:docMk/>
            <pc:sldMk cId="467369497" sldId="262"/>
            <ac:grpSpMk id="15" creationId="{9377FF41-1AA3-41D8-BB4F-F6AF92EEA342}"/>
          </ac:grpSpMkLst>
        </pc:grpChg>
        <pc:grpChg chg="add del">
          <ac:chgData name="Ida Isabella Mikkelsen" userId="2e465ab2-2ed8-4ed6-801b-a760ca5e2a2e" providerId="ADAL" clId="{1299079C-608F-4E84-974C-B00089F942C6}" dt="2021-11-16T12:47:11.120" v="2272" actId="26606"/>
          <ac:grpSpMkLst>
            <pc:docMk/>
            <pc:sldMk cId="467369497" sldId="262"/>
            <ac:grpSpMk id="18" creationId="{9377FF41-1AA3-41D8-BB4F-F6AF92EEA342}"/>
          </ac:grpSpMkLst>
        </pc:grpChg>
        <pc:graphicFrameChg chg="add del">
          <ac:chgData name="Ida Isabella Mikkelsen" userId="2e465ab2-2ed8-4ed6-801b-a760ca5e2a2e" providerId="ADAL" clId="{1299079C-608F-4E84-974C-B00089F942C6}" dt="2021-11-16T12:47:15.306" v="2274" actId="26606"/>
          <ac:graphicFrameMkLst>
            <pc:docMk/>
            <pc:sldMk cId="467369497" sldId="262"/>
            <ac:graphicFrameMk id="9" creationId="{9F7AC8BD-D62E-4A77-AE65-8AF560CF8050}"/>
          </ac:graphicFrameMkLst>
        </pc:graphicFrameChg>
        <pc:picChg chg="add del mod">
          <ac:chgData name="Ida Isabella Mikkelsen" userId="2e465ab2-2ed8-4ed6-801b-a760ca5e2a2e" providerId="ADAL" clId="{1299079C-608F-4E84-974C-B00089F942C6}" dt="2021-11-15T11:59:43.408" v="1726"/>
          <ac:picMkLst>
            <pc:docMk/>
            <pc:sldMk cId="467369497" sldId="262"/>
            <ac:picMk id="4" creationId="{B940FDE7-DFA2-4AF9-ABBC-288512C358A2}"/>
          </ac:picMkLst>
        </pc:picChg>
        <pc:picChg chg="add mod">
          <ac:chgData name="Ida Isabella Mikkelsen" userId="2e465ab2-2ed8-4ed6-801b-a760ca5e2a2e" providerId="ADAL" clId="{1299079C-608F-4E84-974C-B00089F942C6}" dt="2021-11-16T12:47:20.206" v="2275" actId="26606"/>
          <ac:picMkLst>
            <pc:docMk/>
            <pc:sldMk cId="467369497" sldId="262"/>
            <ac:picMk id="5" creationId="{D8DA2398-94C2-4649-A04F-433C39E91D0A}"/>
          </ac:picMkLst>
        </pc:picChg>
        <pc:picChg chg="add mod ord">
          <ac:chgData name="Ida Isabella Mikkelsen" userId="2e465ab2-2ed8-4ed6-801b-a760ca5e2a2e" providerId="ADAL" clId="{1299079C-608F-4E84-974C-B00089F942C6}" dt="2021-11-18T07:34:39.410" v="2420" actId="14100"/>
          <ac:picMkLst>
            <pc:docMk/>
            <pc:sldMk cId="467369497" sldId="262"/>
            <ac:picMk id="7" creationId="{BD6C3CAB-67D5-4358-9CF3-142CFC8CFCA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29F011-3BD4-48BC-8F6B-9D694E661D80}" type="datetimeFigureOut">
              <a:rPr lang="da-DK" smtClean="0"/>
              <a:t>08-11-2022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1384B-D1DB-4200-B635-0507C1BEB7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355415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Fundene fra jæger-samlerperioden: bopladser og affaldsdynger (muslinger, fisk, fugle) (hvor og hvor mange – stadig betydelig usikkerhed)</a:t>
            </a:r>
          </a:p>
          <a:p>
            <a:r>
              <a:rPr lang="da-DK" dirty="0"/>
              <a:t>Skeletfund (alder, størrelse, sundhed) </a:t>
            </a:r>
          </a:p>
          <a:p>
            <a:r>
              <a:rPr lang="da-DK" dirty="0"/>
              <a:t>Primitive: få redskaber (slæbe med sig på stadige vandringer – skiftede </a:t>
            </a:r>
            <a:r>
              <a:rPr lang="da-DK"/>
              <a:t>ofte boplads)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51384B-D1DB-4200-B635-0507C1BEB7E2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230054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Dendrokronologisk metode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51384B-D1DB-4200-B635-0507C1BEB7E2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13375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78D70-2140-4E2E-AEDE-E7189334DE4A}" type="datetimeFigureOut">
              <a:rPr lang="da-DK" smtClean="0"/>
              <a:t>08-11-2022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FD14341F-6EDE-4A53-8C03-2E9FA43033F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88621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78D70-2140-4E2E-AEDE-E7189334DE4A}" type="datetimeFigureOut">
              <a:rPr lang="da-DK" smtClean="0"/>
              <a:t>08-11-2022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4341F-6EDE-4A53-8C03-2E9FA43033F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61857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5478D70-2140-4E2E-AEDE-E7189334DE4A}" type="datetimeFigureOut">
              <a:rPr lang="da-DK" smtClean="0"/>
              <a:t>08-11-2022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da-DK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FD14341F-6EDE-4A53-8C03-2E9FA43033F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2782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78D70-2140-4E2E-AEDE-E7189334DE4A}" type="datetimeFigureOut">
              <a:rPr lang="da-DK" smtClean="0"/>
              <a:t>08-11-2022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4341F-6EDE-4A53-8C03-2E9FA43033F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0683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78D70-2140-4E2E-AEDE-E7189334DE4A}" type="datetimeFigureOut">
              <a:rPr lang="da-DK" smtClean="0"/>
              <a:t>08-11-2022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4341F-6EDE-4A53-8C03-2E9FA43033F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95196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78D70-2140-4E2E-AEDE-E7189334DE4A}" type="datetimeFigureOut">
              <a:rPr lang="da-DK" smtClean="0"/>
              <a:t>08-11-2022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4341F-6EDE-4A53-8C03-2E9FA43033F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66580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78D70-2140-4E2E-AEDE-E7189334DE4A}" type="datetimeFigureOut">
              <a:rPr lang="da-DK" smtClean="0"/>
              <a:t>08-11-2022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4341F-6EDE-4A53-8C03-2E9FA43033F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49516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78D70-2140-4E2E-AEDE-E7189334DE4A}" type="datetimeFigureOut">
              <a:rPr lang="da-DK" smtClean="0"/>
              <a:t>08-11-2022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4341F-6EDE-4A53-8C03-2E9FA43033F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16004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78D70-2140-4E2E-AEDE-E7189334DE4A}" type="datetimeFigureOut">
              <a:rPr lang="da-DK" smtClean="0"/>
              <a:t>08-11-2022</a:t>
            </a:fld>
            <a:endParaRPr lang="da-DK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4341F-6EDE-4A53-8C03-2E9FA43033F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96498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78D70-2140-4E2E-AEDE-E7189334DE4A}" type="datetimeFigureOut">
              <a:rPr lang="da-DK" smtClean="0"/>
              <a:t>08-11-2022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4341F-6EDE-4A53-8C03-2E9FA43033F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3724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78D70-2140-4E2E-AEDE-E7189334DE4A}" type="datetimeFigureOut">
              <a:rPr lang="da-DK" smtClean="0"/>
              <a:t>08-11-2022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4341F-6EDE-4A53-8C03-2E9FA43033F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37429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C5478D70-2140-4E2E-AEDE-E7189334DE4A}" type="datetimeFigureOut">
              <a:rPr lang="da-DK" smtClean="0"/>
              <a:t>08-11-2022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da-DK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FD14341F-6EDE-4A53-8C03-2E9FA43033F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44964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7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E8D059-5B78-41D8-BF6B-83604B5DDF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sz="8800" dirty="0"/>
              <a:t>Danmarks tilblivelse</a:t>
            </a:r>
          </a:p>
        </p:txBody>
      </p:sp>
    </p:spTree>
    <p:extLst>
      <p:ext uri="{BB962C8B-B14F-4D97-AF65-F5344CB8AC3E}">
        <p14:creationId xmlns:p14="http://schemas.microsoft.com/office/powerpoint/2010/main" val="3744707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7">
            <a:extLst>
              <a:ext uri="{FF2B5EF4-FFF2-40B4-BE49-F238E27FC236}">
                <a16:creationId xmlns:a16="http://schemas.microsoft.com/office/drawing/2014/main" id="{4FCA88C2-C73C-4062-A097-8FBCE3090B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83981C21-E132-4402-B31B-D725C1CE77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604" y="653241"/>
            <a:ext cx="109087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1">
            <a:extLst>
              <a:ext uri="{FF2B5EF4-FFF2-40B4-BE49-F238E27FC236}">
                <a16:creationId xmlns:a16="http://schemas.microsoft.com/office/drawing/2014/main" id="{6A685C77-4E84-486A-9AE5-F3635BE98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602" y="822324"/>
            <a:ext cx="5149596" cy="5228279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F544C00-CBE8-4213-83BB-48504A391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001" y="1014369"/>
            <a:ext cx="3860798" cy="1596387"/>
          </a:xfrm>
        </p:spPr>
        <p:txBody>
          <a:bodyPr>
            <a:normAutofit fontScale="90000"/>
          </a:bodyPr>
          <a:lstStyle/>
          <a:p>
            <a:r>
              <a:rPr lang="da-DK" sz="6000" dirty="0"/>
              <a:t>Danmarks tilblivelse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FB30DBD-DA05-4EBF-A22C-23C840A5D8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7733" y="1359090"/>
            <a:ext cx="5132665" cy="4048046"/>
          </a:xfrm>
        </p:spPr>
        <p:txBody>
          <a:bodyPr anchor="ctr">
            <a:normAutofit/>
          </a:bodyPr>
          <a:lstStyle/>
          <a:p>
            <a:r>
              <a:rPr lang="da-DK" sz="1400" dirty="0"/>
              <a:t>Den sidste istid ophørte for ca. 14.000 år siden</a:t>
            </a:r>
            <a:endParaRPr lang="da-DK" sz="1400" dirty="0">
              <a:sym typeface="Wingdings" panose="05000000000000000000" pitchFamily="2" charset="2"/>
            </a:endParaRPr>
          </a:p>
          <a:p>
            <a:r>
              <a:rPr lang="da-DK" sz="1400" dirty="0">
                <a:sym typeface="Wingdings" panose="05000000000000000000" pitchFamily="2" charset="2"/>
              </a:rPr>
              <a:t>Jægere/samlere  (primitive) bønder</a:t>
            </a:r>
          </a:p>
          <a:p>
            <a:r>
              <a:rPr lang="da-DK" sz="1400" dirty="0">
                <a:sym typeface="Wingdings" panose="05000000000000000000" pitchFamily="2" charset="2"/>
              </a:rPr>
              <a:t>Først for 4000 år siden fik de redskaber af bronze og trådte ud af stenalderen</a:t>
            </a:r>
          </a:p>
          <a:p>
            <a:pPr marL="0" indent="0">
              <a:buNone/>
            </a:pPr>
            <a:endParaRPr lang="da-DK" sz="1400" dirty="0">
              <a:sym typeface="Wingdings" panose="05000000000000000000" pitchFamily="2" charset="2"/>
            </a:endParaRPr>
          </a:p>
          <a:p>
            <a:r>
              <a:rPr lang="da-DK" sz="1400" dirty="0">
                <a:sym typeface="Wingdings" panose="05000000000000000000" pitchFamily="2" charset="2"/>
              </a:rPr>
              <a:t>Danske historikere 1900-tallet: Danmark havde været der altid – stenalderfolkene var biologiske forfædre til de moderne danskere</a:t>
            </a:r>
          </a:p>
          <a:p>
            <a:r>
              <a:rPr lang="da-DK" sz="1400" dirty="0">
                <a:sym typeface="Wingdings" panose="05000000000000000000" pitchFamily="2" charset="2"/>
              </a:rPr>
              <a:t>MEN i virkeligheden kan vi kun tale om Danmarks tilblivelse, når mennesker i fortiden begyndte at fortælle om landet og folket, som boede der  at være et folk kræver en fælles historie</a:t>
            </a:r>
          </a:p>
        </p:txBody>
      </p:sp>
      <p:sp>
        <p:nvSpPr>
          <p:cNvPr id="17" name="Rectangle 13">
            <a:extLst>
              <a:ext uri="{FF2B5EF4-FFF2-40B4-BE49-F238E27FC236}">
                <a16:creationId xmlns:a16="http://schemas.microsoft.com/office/drawing/2014/main" id="{E55C1C3E-5158-47F3-8FD9-14B22C3E6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604" y="6121662"/>
            <a:ext cx="109087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5BBCD971-0F68-4B6E-A8B7-29316F39C14F}"/>
              </a:ext>
            </a:extLst>
          </p:cNvPr>
          <p:cNvSpPr txBox="1"/>
          <p:nvPr/>
        </p:nvSpPr>
        <p:spPr>
          <a:xfrm>
            <a:off x="1020725" y="2881423"/>
            <a:ext cx="456136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Oldtiden ca. 13.000 f.Kr. – ca. 800 e.Kr.</a:t>
            </a:r>
          </a:p>
          <a:p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Stenalderen ca. 13.000-2000 f.Kr.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Bronzealderen ca. 2000-500 f.Kr.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Jernalderen ca. 500 f.Kr. – ca. 800 e.Kr.</a:t>
            </a:r>
          </a:p>
          <a:p>
            <a:endParaRPr lang="da-DK" dirty="0"/>
          </a:p>
          <a:p>
            <a:r>
              <a:rPr lang="da-DK" dirty="0"/>
              <a:t>Vikingetiden ca. 800-1050 e.Kr.  </a:t>
            </a:r>
          </a:p>
        </p:txBody>
      </p:sp>
    </p:spTree>
    <p:extLst>
      <p:ext uri="{BB962C8B-B14F-4D97-AF65-F5344CB8AC3E}">
        <p14:creationId xmlns:p14="http://schemas.microsoft.com/office/powerpoint/2010/main" val="32201024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7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9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464119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01952"/>
            <a:ext cx="10222992" cy="1385874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3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2038655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5EA0CD9-5B8F-424F-818C-B6A112011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da-DK" sz="4800" dirty="0"/>
              <a:t>Navnet Danmark og de første danskere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908A034-BBB4-49D8-B8F1-61CA4C9F55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0412"/>
            <a:ext cx="10058400" cy="3851787"/>
          </a:xfrm>
        </p:spPr>
        <p:txBody>
          <a:bodyPr>
            <a:normAutofit/>
          </a:bodyPr>
          <a:lstStyle/>
          <a:p>
            <a:r>
              <a:rPr lang="da-DK" dirty="0"/>
              <a:t>Danskerne</a:t>
            </a:r>
          </a:p>
          <a:p>
            <a:r>
              <a:rPr lang="da-DK" dirty="0"/>
              <a:t>I midten af 500-tallet: græsk historiker </a:t>
            </a:r>
            <a:r>
              <a:rPr lang="da-DK" dirty="0" err="1"/>
              <a:t>Prokopios</a:t>
            </a:r>
            <a:r>
              <a:rPr lang="da-DK" dirty="0"/>
              <a:t> ”</a:t>
            </a:r>
            <a:r>
              <a:rPr lang="da-DK" dirty="0" err="1"/>
              <a:t>danoi</a:t>
            </a:r>
            <a:r>
              <a:rPr lang="da-DK" dirty="0"/>
              <a:t>”</a:t>
            </a:r>
          </a:p>
          <a:p>
            <a:r>
              <a:rPr lang="da-DK" dirty="0"/>
              <a:t>Samtidig historiker </a:t>
            </a:r>
            <a:r>
              <a:rPr lang="da-DK" dirty="0" err="1"/>
              <a:t>Jordanes</a:t>
            </a:r>
            <a:r>
              <a:rPr lang="da-DK" dirty="0"/>
              <a:t> ”</a:t>
            </a:r>
            <a:r>
              <a:rPr lang="da-DK" dirty="0" err="1"/>
              <a:t>dani</a:t>
            </a:r>
            <a:r>
              <a:rPr lang="da-DK" dirty="0"/>
              <a:t>”</a:t>
            </a:r>
          </a:p>
          <a:p>
            <a:r>
              <a:rPr lang="da-DK" dirty="0" err="1"/>
              <a:t>Jordanes</a:t>
            </a:r>
            <a:r>
              <a:rPr lang="da-DK" dirty="0"/>
              <a:t>: danerne kommer fra øen </a:t>
            </a:r>
            <a:r>
              <a:rPr lang="da-DK" dirty="0" err="1"/>
              <a:t>Scandza</a:t>
            </a:r>
            <a:r>
              <a:rPr lang="da-DK" dirty="0"/>
              <a:t> (Skåne?)</a:t>
            </a:r>
          </a:p>
          <a:p>
            <a:endParaRPr lang="da-DK" dirty="0"/>
          </a:p>
          <a:p>
            <a:r>
              <a:rPr lang="da-DK" dirty="0"/>
              <a:t>Danmark</a:t>
            </a:r>
          </a:p>
          <a:p>
            <a:r>
              <a:rPr lang="da-DK" dirty="0"/>
              <a:t>Slutningen af 800-tallet i oldengelsk værk ”</a:t>
            </a:r>
            <a:r>
              <a:rPr lang="da-DK" dirty="0" err="1"/>
              <a:t>Denemearc</a:t>
            </a:r>
            <a:r>
              <a:rPr lang="da-DK" dirty="0"/>
              <a:t>” og ”</a:t>
            </a:r>
            <a:r>
              <a:rPr lang="da-DK" dirty="0" err="1"/>
              <a:t>Denamearc</a:t>
            </a:r>
            <a:r>
              <a:rPr lang="da-DK" dirty="0"/>
              <a:t>” </a:t>
            </a:r>
          </a:p>
          <a:p>
            <a:r>
              <a:rPr lang="da-DK" dirty="0"/>
              <a:t>Hjemme: nævnt på Jellingstenene omkring 955 og 980</a:t>
            </a:r>
          </a:p>
          <a:p>
            <a:r>
              <a:rPr lang="da-DK" dirty="0"/>
              <a:t>Betydning: danernes mark</a:t>
            </a:r>
          </a:p>
        </p:txBody>
      </p:sp>
      <p:sp>
        <p:nvSpPr>
          <p:cNvPr id="19" name="Oval 15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4692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ngen tilgængelig beskrivelse.">
            <a:extLst>
              <a:ext uri="{FF2B5EF4-FFF2-40B4-BE49-F238E27FC236}">
                <a16:creationId xmlns:a16="http://schemas.microsoft.com/office/drawing/2014/main" id="{1BAA7AA8-6FE3-446C-AF10-F6B41C6F4C6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08" b="44269"/>
          <a:stretch/>
        </p:blipFill>
        <p:spPr bwMode="auto">
          <a:xfrm>
            <a:off x="350087" y="697930"/>
            <a:ext cx="11496016" cy="4392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B7D26E75-4C52-4021-BD7D-2550B5DE09E5}"/>
              </a:ext>
            </a:extLst>
          </p:cNvPr>
          <p:cNvSpPr txBox="1"/>
          <p:nvPr/>
        </p:nvSpPr>
        <p:spPr>
          <a:xfrm>
            <a:off x="6178193" y="6021569"/>
            <a:ext cx="55172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/>
              <a:t>Danielsen, Kim Beck et al. </a:t>
            </a:r>
            <a:r>
              <a:rPr lang="da-DK" sz="1200" i="1" dirty="0"/>
              <a:t>Fokus 1. Fra antikken til reformationen </a:t>
            </a:r>
            <a:r>
              <a:rPr lang="da-DK" sz="1200" dirty="0"/>
              <a:t>s. 66</a:t>
            </a:r>
          </a:p>
        </p:txBody>
      </p:sp>
    </p:spTree>
    <p:extLst>
      <p:ext uri="{BB962C8B-B14F-4D97-AF65-F5344CB8AC3E}">
        <p14:creationId xmlns:p14="http://schemas.microsoft.com/office/powerpoint/2010/main" val="10179390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464119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01952"/>
            <a:ext cx="10222992" cy="1385874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2038655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45A5B0-E390-4DEF-BC56-9FFA745A4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da-DK" dirty="0"/>
              <a:t>De første tegn på en dansk stat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6886B8E-0774-4B86-8FAA-12BAF8733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0412"/>
            <a:ext cx="10550224" cy="4073469"/>
          </a:xfrm>
        </p:spPr>
        <p:txBody>
          <a:bodyPr>
            <a:normAutofit/>
          </a:bodyPr>
          <a:lstStyle/>
          <a:p>
            <a:r>
              <a:rPr lang="da-DK" b="1" dirty="0"/>
              <a:t>Hvad skal der til for at kunne tale om et folk og et land?</a:t>
            </a:r>
          </a:p>
          <a:p>
            <a:r>
              <a:rPr lang="da-DK" dirty="0"/>
              <a:t>Samfund med arbejdsdeling, bureaukrati, kommunikation og en vis centralisering</a:t>
            </a:r>
          </a:p>
          <a:p>
            <a:r>
              <a:rPr lang="da-DK" dirty="0"/>
              <a:t>Høvding vs. konge (begyndelsen på en stat)</a:t>
            </a:r>
          </a:p>
          <a:p>
            <a:endParaRPr lang="da-DK" dirty="0"/>
          </a:p>
          <a:p>
            <a:r>
              <a:rPr lang="da-DK" b="1" dirty="0"/>
              <a:t>Arkæologer 1900-tallet: </a:t>
            </a:r>
          </a:p>
          <a:p>
            <a:r>
              <a:rPr lang="da-DK" dirty="0" err="1"/>
              <a:t>Olgerdiget</a:t>
            </a:r>
            <a:r>
              <a:rPr lang="da-DK" dirty="0"/>
              <a:t> (Aabenraa til Tinglev) – dateret til midten af 100-tallet</a:t>
            </a:r>
          </a:p>
          <a:p>
            <a:r>
              <a:rPr lang="da-DK" dirty="0"/>
              <a:t>- Tro kopi af avancerede, romerske befæstningsanlæg. Kræver organisation </a:t>
            </a:r>
            <a:r>
              <a:rPr lang="da-DK"/>
              <a:t>og struktur</a:t>
            </a:r>
          </a:p>
          <a:p>
            <a:r>
              <a:rPr lang="da-DK"/>
              <a:t>Dannevirke</a:t>
            </a:r>
            <a:endParaRPr lang="da-DK" dirty="0"/>
          </a:p>
          <a:p>
            <a:r>
              <a:rPr lang="da-DK" dirty="0"/>
              <a:t>Militær betydning samt markering af landet. 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02729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1">
            <a:extLst>
              <a:ext uri="{FF2B5EF4-FFF2-40B4-BE49-F238E27FC236}">
                <a16:creationId xmlns:a16="http://schemas.microsoft.com/office/drawing/2014/main" id="{35BA068C-C98E-4DE8-B7D4-63454271CF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3" y="321733"/>
            <a:ext cx="5774268" cy="5780684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D99DD1E-C9B2-4235-861D-F37C4D698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893" y="484632"/>
            <a:ext cx="5168168" cy="1609344"/>
          </a:xfrm>
        </p:spPr>
        <p:txBody>
          <a:bodyPr>
            <a:normAutofit/>
          </a:bodyPr>
          <a:lstStyle/>
          <a:p>
            <a:r>
              <a:rPr lang="da-DK" sz="4400"/>
              <a:t>De første tegn på en dansk stat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6E9DBB5-C814-43C5-8FAF-36518233C5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893" y="2121408"/>
            <a:ext cx="5168168" cy="3759628"/>
          </a:xfrm>
        </p:spPr>
        <p:txBody>
          <a:bodyPr>
            <a:normAutofit/>
          </a:bodyPr>
          <a:lstStyle/>
          <a:p>
            <a:r>
              <a:rPr lang="da-DK" sz="1800" dirty="0"/>
              <a:t>De ældste byer (Hedeby, Ribe og Århus) – første halvdel af 700-tallet</a:t>
            </a:r>
          </a:p>
          <a:p>
            <a:r>
              <a:rPr lang="da-DK" sz="1800" dirty="0"/>
              <a:t>Plankebelagte hovedgader </a:t>
            </a:r>
            <a:r>
              <a:rPr lang="da-DK" sz="1800" dirty="0">
                <a:sym typeface="Wingdings" panose="05000000000000000000" pitchFamily="2" charset="2"/>
              </a:rPr>
              <a:t> kajanlægget</a:t>
            </a:r>
          </a:p>
          <a:p>
            <a:r>
              <a:rPr lang="da-DK" sz="1800" dirty="0">
                <a:sym typeface="Wingdings" panose="05000000000000000000" pitchFamily="2" charset="2"/>
              </a:rPr>
              <a:t>Sæsonhandel  permanent bosættelse</a:t>
            </a:r>
            <a:endParaRPr lang="da-DK" sz="1800" dirty="0"/>
          </a:p>
          <a:p>
            <a:r>
              <a:rPr lang="da-DK" sz="1800" dirty="0"/>
              <a:t>Nøje planlægning = udtryk for, at byerne er skabt med magt (konge)</a:t>
            </a:r>
          </a:p>
          <a:p>
            <a:endParaRPr lang="da-DK" sz="1800" dirty="0"/>
          </a:p>
          <a:p>
            <a:r>
              <a:rPr lang="da-DK" sz="1800" dirty="0"/>
              <a:t>Kanal tværs gennem Samsø</a:t>
            </a:r>
          </a:p>
          <a:p>
            <a:r>
              <a:rPr lang="da-DK" sz="1800"/>
              <a:t>Strategisk placering</a:t>
            </a:r>
          </a:p>
          <a:p>
            <a:endParaRPr lang="da-DK" sz="1800" dirty="0"/>
          </a:p>
          <a:p>
            <a:endParaRPr lang="da-DK" sz="1800" dirty="0"/>
          </a:p>
        </p:txBody>
      </p:sp>
      <p:pic>
        <p:nvPicPr>
          <p:cNvPr id="7" name="Picture 4" descr="Ingen tilgængelig beskrivelse.">
            <a:extLst>
              <a:ext uri="{FF2B5EF4-FFF2-40B4-BE49-F238E27FC236}">
                <a16:creationId xmlns:a16="http://schemas.microsoft.com/office/drawing/2014/main" id="{BD6C3CAB-67D5-4358-9CF3-142CFC8CFC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01" t="16629" r="17570" b="19251"/>
          <a:stretch/>
        </p:blipFill>
        <p:spPr bwMode="auto">
          <a:xfrm>
            <a:off x="6419162" y="321733"/>
            <a:ext cx="1948770" cy="2957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3">
            <a:extLst>
              <a:ext uri="{FF2B5EF4-FFF2-40B4-BE49-F238E27FC236}">
                <a16:creationId xmlns:a16="http://schemas.microsoft.com/office/drawing/2014/main" id="{735F797E-E9D5-4B5D-B190-D092A376D8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776089" y="321733"/>
            <a:ext cx="3091859" cy="1844147"/>
          </a:xfrm>
          <a:prstGeom prst="rect">
            <a:avLst/>
          </a:prstGeom>
          <a:blipFill dpi="0" rotWithShape="1">
            <a:blip r:embed="rId4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/>
            <a:tile tx="0" ty="0" sx="92000" sy="89000" flip="xy" algn="ctr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algn="ctr"/>
            <a:endParaRPr lang="en-US" sz="2000" kern="0">
              <a:solidFill>
                <a:prstClr val="white"/>
              </a:solidFill>
              <a:latin typeface="Rockwell Extra Bold" pitchFamily="18" charset="0"/>
            </a:endParaRPr>
          </a:p>
        </p:txBody>
      </p:sp>
      <p:sp>
        <p:nvSpPr>
          <p:cNvPr id="13" name="Rectangle 15">
            <a:extLst>
              <a:ext uri="{FF2B5EF4-FFF2-40B4-BE49-F238E27FC236}">
                <a16:creationId xmlns:a16="http://schemas.microsoft.com/office/drawing/2014/main" id="{8CE24FE0-EDE0-4109-AD44-B7B715DFE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250000" y="3324678"/>
            <a:ext cx="2361497" cy="2777740"/>
          </a:xfrm>
          <a:prstGeom prst="rect">
            <a:avLst/>
          </a:prstGeom>
          <a:blipFill dpi="0" rotWithShape="1">
            <a:blip r:embed="rId4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/>
            <a:tile tx="0" ty="0" sx="92000" sy="89000" flip="xy" algn="ctr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algn="ctr"/>
            <a:endParaRPr lang="en-US" sz="2000" kern="0">
              <a:solidFill>
                <a:prstClr val="white"/>
              </a:solidFill>
              <a:latin typeface="Rockwell Extra Bold" pitchFamily="18" charset="0"/>
            </a:endParaRPr>
          </a:p>
        </p:txBody>
      </p:sp>
      <p:pic>
        <p:nvPicPr>
          <p:cNvPr id="5" name="Picture 2" descr="Ingen tilgængelig beskrivelse.">
            <a:extLst>
              <a:ext uri="{FF2B5EF4-FFF2-40B4-BE49-F238E27FC236}">
                <a16:creationId xmlns:a16="http://schemas.microsoft.com/office/drawing/2014/main" id="{D8DA2398-94C2-4649-A04F-433C39E91D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13" t="15113" r="16239" b="16878"/>
          <a:stretch/>
        </p:blipFill>
        <p:spPr bwMode="auto">
          <a:xfrm>
            <a:off x="8874508" y="2330472"/>
            <a:ext cx="2909614" cy="37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17">
            <a:extLst>
              <a:ext uri="{FF2B5EF4-FFF2-40B4-BE49-F238E27FC236}">
                <a16:creationId xmlns:a16="http://schemas.microsoft.com/office/drawing/2014/main" id="{9377FF41-1AA3-41D8-BB4F-F6AF92EEA3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49091991-97E8-4D0D-B5DA-D583688C67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24E97B1E-7667-4E88-9A8E-F0A272158E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Tekstfelt 5">
            <a:extLst>
              <a:ext uri="{FF2B5EF4-FFF2-40B4-BE49-F238E27FC236}">
                <a16:creationId xmlns:a16="http://schemas.microsoft.com/office/drawing/2014/main" id="{0105F1F1-185F-403A-AC4D-C55F8EC9D7B1}"/>
              </a:ext>
            </a:extLst>
          </p:cNvPr>
          <p:cNvSpPr txBox="1"/>
          <p:nvPr/>
        </p:nvSpPr>
        <p:spPr>
          <a:xfrm>
            <a:off x="8874508" y="5725223"/>
            <a:ext cx="2909614" cy="377194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spcAft>
                <a:spcPts val="600"/>
              </a:spcAft>
            </a:pPr>
            <a:r>
              <a:rPr lang="da-DK" sz="1000">
                <a:solidFill>
                  <a:srgbClr val="FFFFFF"/>
                </a:solidFill>
              </a:rPr>
              <a:t>Danielsen, Kim Beck et al. </a:t>
            </a:r>
            <a:r>
              <a:rPr lang="da-DK" sz="1000" i="1">
                <a:solidFill>
                  <a:srgbClr val="FFFFFF"/>
                </a:solidFill>
              </a:rPr>
              <a:t>Fokus 1. Fra antikken til reformationen </a:t>
            </a:r>
            <a:r>
              <a:rPr lang="da-DK" sz="1000">
                <a:solidFill>
                  <a:srgbClr val="FFFFFF"/>
                </a:solidFill>
              </a:rPr>
              <a:t>s. 65</a:t>
            </a:r>
          </a:p>
          <a:p>
            <a:pPr algn="ctr">
              <a:spcAft>
                <a:spcPts val="600"/>
              </a:spcAft>
            </a:pPr>
            <a:endParaRPr lang="da-DK" sz="1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3694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ætype">
  <a:themeElements>
    <a:clrScheme name="Træ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Træ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ræ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A699D7EE39D4445A0DAFD1FFD61C12B" ma:contentTypeVersion="4" ma:contentTypeDescription="Opret et nyt dokument." ma:contentTypeScope="" ma:versionID="4c899ffee2f85dfb19a31f11f8a85f28">
  <xsd:schema xmlns:xsd="http://www.w3.org/2001/XMLSchema" xmlns:xs="http://www.w3.org/2001/XMLSchema" xmlns:p="http://schemas.microsoft.com/office/2006/metadata/properties" xmlns:ns2="49c5793b-9d6c-4016-801c-c0e39badfa53" targetNamespace="http://schemas.microsoft.com/office/2006/metadata/properties" ma:root="true" ma:fieldsID="7984dc016b7b68fb578873c63ba0bbac" ns2:_="">
    <xsd:import namespace="49c5793b-9d6c-4016-801c-c0e39badfa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c5793b-9d6c-4016-801c-c0e39badfa5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B73FB7E-A83C-4FE6-A765-B5222790A6D4}"/>
</file>

<file path=customXml/itemProps2.xml><?xml version="1.0" encoding="utf-8"?>
<ds:datastoreItem xmlns:ds="http://schemas.openxmlformats.org/officeDocument/2006/customXml" ds:itemID="{C77E55FE-5D84-498A-905D-8D4B53F556F4}"/>
</file>

<file path=customXml/itemProps3.xml><?xml version="1.0" encoding="utf-8"?>
<ds:datastoreItem xmlns:ds="http://schemas.openxmlformats.org/officeDocument/2006/customXml" ds:itemID="{6E43D01B-D16A-44C7-AD9E-16D055D38680}"/>
</file>

<file path=docProps/app.xml><?xml version="1.0" encoding="utf-8"?>
<Properties xmlns="http://schemas.openxmlformats.org/officeDocument/2006/extended-properties" xmlns:vt="http://schemas.openxmlformats.org/officeDocument/2006/docPropsVTypes">
  <Template>Trætype</Template>
  <TotalTime>331</TotalTime>
  <Words>423</Words>
  <Application>Microsoft Office PowerPoint</Application>
  <PresentationFormat>Widescreen</PresentationFormat>
  <Paragraphs>51</Paragraphs>
  <Slides>6</Slides>
  <Notes>2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3" baseType="lpstr">
      <vt:lpstr>Arial</vt:lpstr>
      <vt:lpstr>Calibri</vt:lpstr>
      <vt:lpstr>Rockwell</vt:lpstr>
      <vt:lpstr>Rockwell Condensed</vt:lpstr>
      <vt:lpstr>Rockwell Extra Bold</vt:lpstr>
      <vt:lpstr>Wingdings</vt:lpstr>
      <vt:lpstr>Trætype</vt:lpstr>
      <vt:lpstr>Danmarks tilblivelse</vt:lpstr>
      <vt:lpstr>Danmarks tilblivelse</vt:lpstr>
      <vt:lpstr>Navnet Danmark og de første danskere</vt:lpstr>
      <vt:lpstr>PowerPoint-præsentation</vt:lpstr>
      <vt:lpstr>De første tegn på en dansk stat</vt:lpstr>
      <vt:lpstr>De første tegn på en dansk stat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Danmarks tilblivelse</dc:title>
  <dc:creator>Ida Isabella Mikkelsen</dc:creator>
  <cp:lastModifiedBy>Ida Isabella Mikkelsen</cp:lastModifiedBy>
  <cp:revision>1</cp:revision>
  <dcterms:created xsi:type="dcterms:W3CDTF">2021-11-15T09:01:36Z</dcterms:created>
  <dcterms:modified xsi:type="dcterms:W3CDTF">2022-11-08T08:06:54Z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0x010100EA699D7EE39D4445A0DAFD1FFD61C12B</vt:lpwstr>
  </property>
</Properties>
</file>