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64" r:id="rId3"/>
    <p:sldId id="274" r:id="rId4"/>
    <p:sldId id="260" r:id="rId5"/>
    <p:sldId id="261" r:id="rId6"/>
    <p:sldId id="263" r:id="rId7"/>
    <p:sldId id="275" r:id="rId8"/>
    <p:sldId id="276" r:id="rId9"/>
    <p:sldId id="277" r:id="rId10"/>
    <p:sldId id="262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952" autoAdjust="0"/>
  </p:normalViewPr>
  <p:slideViewPr>
    <p:cSldViewPr snapToGrid="0">
      <p:cViewPr varScale="1">
        <p:scale>
          <a:sx n="52" d="100"/>
          <a:sy n="52" d="100"/>
        </p:scale>
        <p:origin x="12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a Isabella Mikkelsen" userId="2e465ab2-2ed8-4ed6-801b-a760ca5e2a2e" providerId="ADAL" clId="{B5BCEA19-4993-4DD9-9F35-64B5B9727E74}"/>
    <pc:docChg chg="undo redo custSel addSld delSld modSld sldOrd">
      <pc:chgData name="Ida Isabella Mikkelsen" userId="2e465ab2-2ed8-4ed6-801b-a760ca5e2a2e" providerId="ADAL" clId="{B5BCEA19-4993-4DD9-9F35-64B5B9727E74}" dt="2021-12-16T15:28:16.850" v="7511" actId="20577"/>
      <pc:docMkLst>
        <pc:docMk/>
      </pc:docMkLst>
      <pc:sldChg chg="delSp modSp new mod">
        <pc:chgData name="Ida Isabella Mikkelsen" userId="2e465ab2-2ed8-4ed6-801b-a760ca5e2a2e" providerId="ADAL" clId="{B5BCEA19-4993-4DD9-9F35-64B5B9727E74}" dt="2021-12-16T07:02:44.035" v="5785" actId="20577"/>
        <pc:sldMkLst>
          <pc:docMk/>
          <pc:sldMk cId="4125625539" sldId="256"/>
        </pc:sldMkLst>
        <pc:spChg chg="mod">
          <ac:chgData name="Ida Isabella Mikkelsen" userId="2e465ab2-2ed8-4ed6-801b-a760ca5e2a2e" providerId="ADAL" clId="{B5BCEA19-4993-4DD9-9F35-64B5B9727E74}" dt="2021-12-16T07:02:44.035" v="5785" actId="20577"/>
          <ac:spMkLst>
            <pc:docMk/>
            <pc:sldMk cId="4125625539" sldId="256"/>
            <ac:spMk id="2" creationId="{8CBFB1C5-0C6D-4AC0-8855-669ADF7E2169}"/>
          </ac:spMkLst>
        </pc:spChg>
        <pc:spChg chg="del mod">
          <ac:chgData name="Ida Isabella Mikkelsen" userId="2e465ab2-2ed8-4ed6-801b-a760ca5e2a2e" providerId="ADAL" clId="{B5BCEA19-4993-4DD9-9F35-64B5B9727E74}" dt="2021-12-15T07:35:51.079" v="37" actId="478"/>
          <ac:spMkLst>
            <pc:docMk/>
            <pc:sldMk cId="4125625539" sldId="256"/>
            <ac:spMk id="3" creationId="{49937058-DAA2-4C86-83EB-F326EC1C5C76}"/>
          </ac:spMkLst>
        </pc:spChg>
      </pc:sldChg>
      <pc:sldChg chg="modSp new del mod">
        <pc:chgData name="Ida Isabella Mikkelsen" userId="2e465ab2-2ed8-4ed6-801b-a760ca5e2a2e" providerId="ADAL" clId="{B5BCEA19-4993-4DD9-9F35-64B5B9727E74}" dt="2021-12-15T07:37:19.143" v="77" actId="2696"/>
        <pc:sldMkLst>
          <pc:docMk/>
          <pc:sldMk cId="387181230" sldId="257"/>
        </pc:sldMkLst>
        <pc:spChg chg="mod">
          <ac:chgData name="Ida Isabella Mikkelsen" userId="2e465ab2-2ed8-4ed6-801b-a760ca5e2a2e" providerId="ADAL" clId="{B5BCEA19-4993-4DD9-9F35-64B5B9727E74}" dt="2021-12-15T07:36:46.738" v="59" actId="122"/>
          <ac:spMkLst>
            <pc:docMk/>
            <pc:sldMk cId="387181230" sldId="257"/>
            <ac:spMk id="2" creationId="{85232040-F484-4F2D-AB00-9731CA398292}"/>
          </ac:spMkLst>
        </pc:spChg>
      </pc:sldChg>
      <pc:sldChg chg="new del">
        <pc:chgData name="Ida Isabella Mikkelsen" userId="2e465ab2-2ed8-4ed6-801b-a760ca5e2a2e" providerId="ADAL" clId="{B5BCEA19-4993-4DD9-9F35-64B5B9727E74}" dt="2021-12-15T07:37:47.292" v="83" actId="2696"/>
        <pc:sldMkLst>
          <pc:docMk/>
          <pc:sldMk cId="2154911777" sldId="258"/>
        </pc:sldMkLst>
      </pc:sldChg>
      <pc:sldChg chg="modSp new del mod">
        <pc:chgData name="Ida Isabella Mikkelsen" userId="2e465ab2-2ed8-4ed6-801b-a760ca5e2a2e" providerId="ADAL" clId="{B5BCEA19-4993-4DD9-9F35-64B5B9727E74}" dt="2021-12-15T07:38:03.402" v="99" actId="2696"/>
        <pc:sldMkLst>
          <pc:docMk/>
          <pc:sldMk cId="563382157" sldId="259"/>
        </pc:sldMkLst>
        <pc:spChg chg="mod">
          <ac:chgData name="Ida Isabella Mikkelsen" userId="2e465ab2-2ed8-4ed6-801b-a760ca5e2a2e" providerId="ADAL" clId="{B5BCEA19-4993-4DD9-9F35-64B5B9727E74}" dt="2021-12-15T07:37:26.410" v="78" actId="122"/>
          <ac:spMkLst>
            <pc:docMk/>
            <pc:sldMk cId="563382157" sldId="259"/>
            <ac:spMk id="2" creationId="{C9801B25-891E-4943-8414-A25184A695AE}"/>
          </ac:spMkLst>
        </pc:spChg>
        <pc:spChg chg="mod">
          <ac:chgData name="Ida Isabella Mikkelsen" userId="2e465ab2-2ed8-4ed6-801b-a760ca5e2a2e" providerId="ADAL" clId="{B5BCEA19-4993-4DD9-9F35-64B5B9727E74}" dt="2021-12-15T07:37:34.660" v="81" actId="20577"/>
          <ac:spMkLst>
            <pc:docMk/>
            <pc:sldMk cId="563382157" sldId="259"/>
            <ac:spMk id="3" creationId="{1BDEA467-7DBF-45A1-A0AA-3F6E272FCC89}"/>
          </ac:spMkLst>
        </pc:spChg>
        <pc:spChg chg="mod">
          <ac:chgData name="Ida Isabella Mikkelsen" userId="2e465ab2-2ed8-4ed6-801b-a760ca5e2a2e" providerId="ADAL" clId="{B5BCEA19-4993-4DD9-9F35-64B5B9727E74}" dt="2021-12-15T07:37:33.338" v="80" actId="115"/>
          <ac:spMkLst>
            <pc:docMk/>
            <pc:sldMk cId="563382157" sldId="259"/>
            <ac:spMk id="4" creationId="{C8EDE05C-EA6E-4C30-A57C-FEB4C837B052}"/>
          </ac:spMkLst>
        </pc:spChg>
      </pc:sldChg>
      <pc:sldChg chg="modSp new mod modNotesTx">
        <pc:chgData name="Ida Isabella Mikkelsen" userId="2e465ab2-2ed8-4ed6-801b-a760ca5e2a2e" providerId="ADAL" clId="{B5BCEA19-4993-4DD9-9F35-64B5B9727E74}" dt="2021-12-15T08:14:15.365" v="1460" actId="122"/>
        <pc:sldMkLst>
          <pc:docMk/>
          <pc:sldMk cId="1075153489" sldId="260"/>
        </pc:sldMkLst>
        <pc:spChg chg="mod">
          <ac:chgData name="Ida Isabella Mikkelsen" userId="2e465ab2-2ed8-4ed6-801b-a760ca5e2a2e" providerId="ADAL" clId="{B5BCEA19-4993-4DD9-9F35-64B5B9727E74}" dt="2021-12-15T08:14:15.365" v="1460" actId="122"/>
          <ac:spMkLst>
            <pc:docMk/>
            <pc:sldMk cId="1075153489" sldId="260"/>
            <ac:spMk id="2" creationId="{5EBB98EE-D9AB-4846-B584-EF90BC989F32}"/>
          </ac:spMkLst>
        </pc:spChg>
        <pc:spChg chg="mod">
          <ac:chgData name="Ida Isabella Mikkelsen" userId="2e465ab2-2ed8-4ed6-801b-a760ca5e2a2e" providerId="ADAL" clId="{B5BCEA19-4993-4DD9-9F35-64B5B9727E74}" dt="2021-12-15T07:37:56.639" v="90" actId="20577"/>
          <ac:spMkLst>
            <pc:docMk/>
            <pc:sldMk cId="1075153489" sldId="260"/>
            <ac:spMk id="3" creationId="{4FF5BEB2-0F19-4FB8-BE14-D798A4C6C5FE}"/>
          </ac:spMkLst>
        </pc:spChg>
        <pc:spChg chg="mod">
          <ac:chgData name="Ida Isabella Mikkelsen" userId="2e465ab2-2ed8-4ed6-801b-a760ca5e2a2e" providerId="ADAL" clId="{B5BCEA19-4993-4DD9-9F35-64B5B9727E74}" dt="2021-12-15T08:12:51.446" v="1459" actId="20577"/>
          <ac:spMkLst>
            <pc:docMk/>
            <pc:sldMk cId="1075153489" sldId="260"/>
            <ac:spMk id="4" creationId="{23FFA353-A155-42A2-A1F3-2BFDD44C57DD}"/>
          </ac:spMkLst>
        </pc:spChg>
        <pc:spChg chg="mod">
          <ac:chgData name="Ida Isabella Mikkelsen" userId="2e465ab2-2ed8-4ed6-801b-a760ca5e2a2e" providerId="ADAL" clId="{B5BCEA19-4993-4DD9-9F35-64B5B9727E74}" dt="2021-12-15T07:37:59.430" v="98" actId="20577"/>
          <ac:spMkLst>
            <pc:docMk/>
            <pc:sldMk cId="1075153489" sldId="260"/>
            <ac:spMk id="5" creationId="{8B55DF6F-6E01-4197-95A4-FD5AF7E4E4F5}"/>
          </ac:spMkLst>
        </pc:spChg>
        <pc:spChg chg="mod">
          <ac:chgData name="Ida Isabella Mikkelsen" userId="2e465ab2-2ed8-4ed6-801b-a760ca5e2a2e" providerId="ADAL" clId="{B5BCEA19-4993-4DD9-9F35-64B5B9727E74}" dt="2021-12-15T07:45:12.290" v="481" actId="20577"/>
          <ac:spMkLst>
            <pc:docMk/>
            <pc:sldMk cId="1075153489" sldId="260"/>
            <ac:spMk id="6" creationId="{0AC13CF9-8EA7-47F0-B04D-3873A3D68996}"/>
          </ac:spMkLst>
        </pc:spChg>
      </pc:sldChg>
      <pc:sldChg chg="addSp delSp modSp new mod setBg setClrOvrMap">
        <pc:chgData name="Ida Isabella Mikkelsen" userId="2e465ab2-2ed8-4ed6-801b-a760ca5e2a2e" providerId="ADAL" clId="{B5BCEA19-4993-4DD9-9F35-64B5B9727E74}" dt="2021-12-15T08:16:48.696" v="1472" actId="14100"/>
        <pc:sldMkLst>
          <pc:docMk/>
          <pc:sldMk cId="1500503713" sldId="261"/>
        </pc:sldMkLst>
        <pc:spChg chg="mod ord">
          <ac:chgData name="Ida Isabella Mikkelsen" userId="2e465ab2-2ed8-4ed6-801b-a760ca5e2a2e" providerId="ADAL" clId="{B5BCEA19-4993-4DD9-9F35-64B5B9727E74}" dt="2021-12-15T08:14:56.211" v="1466" actId="26606"/>
          <ac:spMkLst>
            <pc:docMk/>
            <pc:sldMk cId="1500503713" sldId="261"/>
            <ac:spMk id="2" creationId="{790B002D-AE8E-4CF5-A5F0-167BA937EDE6}"/>
          </ac:spMkLst>
        </pc:spChg>
        <pc:spChg chg="del">
          <ac:chgData name="Ida Isabella Mikkelsen" userId="2e465ab2-2ed8-4ed6-801b-a760ca5e2a2e" providerId="ADAL" clId="{B5BCEA19-4993-4DD9-9F35-64B5B9727E74}" dt="2021-12-15T07:47:28.129" v="605" actId="22"/>
          <ac:spMkLst>
            <pc:docMk/>
            <pc:sldMk cId="1500503713" sldId="261"/>
            <ac:spMk id="3" creationId="{854278D1-796B-4A2D-900C-535509355476}"/>
          </ac:spMkLst>
        </pc:spChg>
        <pc:spChg chg="add del mod">
          <ac:chgData name="Ida Isabella Mikkelsen" userId="2e465ab2-2ed8-4ed6-801b-a760ca5e2a2e" providerId="ADAL" clId="{B5BCEA19-4993-4DD9-9F35-64B5B9727E74}" dt="2021-12-15T08:14:56.211" v="1466" actId="26606"/>
          <ac:spMkLst>
            <pc:docMk/>
            <pc:sldMk cId="1500503713" sldId="261"/>
            <ac:spMk id="6" creationId="{5E30F4C8-5DD1-470F-96F5-8B46FC47F07B}"/>
          </ac:spMkLst>
        </pc:spChg>
        <pc:spChg chg="add del">
          <ac:chgData name="Ida Isabella Mikkelsen" userId="2e465ab2-2ed8-4ed6-801b-a760ca5e2a2e" providerId="ADAL" clId="{B5BCEA19-4993-4DD9-9F35-64B5B9727E74}" dt="2021-12-15T08:14:56.142" v="1465" actId="26606"/>
          <ac:spMkLst>
            <pc:docMk/>
            <pc:sldMk cId="1500503713" sldId="261"/>
            <ac:spMk id="10" creationId="{75FD80EF-EBB3-4301-BCEB-F2D131C18C87}"/>
          </ac:spMkLst>
        </pc:spChg>
        <pc:spChg chg="add del">
          <ac:chgData name="Ida Isabella Mikkelsen" userId="2e465ab2-2ed8-4ed6-801b-a760ca5e2a2e" providerId="ADAL" clId="{B5BCEA19-4993-4DD9-9F35-64B5B9727E74}" dt="2021-12-15T08:14:56.142" v="1465" actId="26606"/>
          <ac:spMkLst>
            <pc:docMk/>
            <pc:sldMk cId="1500503713" sldId="261"/>
            <ac:spMk id="13" creationId="{DCC0DCE3-8753-43BB-86D2-6452D91E4179}"/>
          </ac:spMkLst>
        </pc:spChg>
        <pc:spChg chg="add del">
          <ac:chgData name="Ida Isabella Mikkelsen" userId="2e465ab2-2ed8-4ed6-801b-a760ca5e2a2e" providerId="ADAL" clId="{B5BCEA19-4993-4DD9-9F35-64B5B9727E74}" dt="2021-12-15T08:14:56.142" v="1465" actId="26606"/>
          <ac:spMkLst>
            <pc:docMk/>
            <pc:sldMk cId="1500503713" sldId="261"/>
            <ac:spMk id="15" creationId="{D28BC7A6-65CA-4655-8641-7BDE9699BF93}"/>
          </ac:spMkLst>
        </pc:spChg>
        <pc:spChg chg="add del">
          <ac:chgData name="Ida Isabella Mikkelsen" userId="2e465ab2-2ed8-4ed6-801b-a760ca5e2a2e" providerId="ADAL" clId="{B5BCEA19-4993-4DD9-9F35-64B5B9727E74}" dt="2021-12-15T08:14:56.142" v="1465" actId="26606"/>
          <ac:spMkLst>
            <pc:docMk/>
            <pc:sldMk cId="1500503713" sldId="261"/>
            <ac:spMk id="17" creationId="{58755CF4-45A8-4971-A14E-D6DE02B48273}"/>
          </ac:spMkLst>
        </pc:spChg>
        <pc:spChg chg="add del">
          <ac:chgData name="Ida Isabella Mikkelsen" userId="2e465ab2-2ed8-4ed6-801b-a760ca5e2a2e" providerId="ADAL" clId="{B5BCEA19-4993-4DD9-9F35-64B5B9727E74}" dt="2021-12-15T08:14:56.142" v="1465" actId="26606"/>
          <ac:spMkLst>
            <pc:docMk/>
            <pc:sldMk cId="1500503713" sldId="261"/>
            <ac:spMk id="23" creationId="{9818A645-2267-4F2E-9342-266D4D1DC809}"/>
          </ac:spMkLst>
        </pc:spChg>
        <pc:spChg chg="add del">
          <ac:chgData name="Ida Isabella Mikkelsen" userId="2e465ab2-2ed8-4ed6-801b-a760ca5e2a2e" providerId="ADAL" clId="{B5BCEA19-4993-4DD9-9F35-64B5B9727E74}" dt="2021-12-15T08:14:56.142" v="1465" actId="26606"/>
          <ac:spMkLst>
            <pc:docMk/>
            <pc:sldMk cId="1500503713" sldId="261"/>
            <ac:spMk id="25" creationId="{CD60390C-0E4C-4682-8246-AFA2E49856DA}"/>
          </ac:spMkLst>
        </pc:spChg>
        <pc:spChg chg="add del">
          <ac:chgData name="Ida Isabella Mikkelsen" userId="2e465ab2-2ed8-4ed6-801b-a760ca5e2a2e" providerId="ADAL" clId="{B5BCEA19-4993-4DD9-9F35-64B5B9727E74}" dt="2021-12-15T08:14:56.142" v="1465" actId="26606"/>
          <ac:spMkLst>
            <pc:docMk/>
            <pc:sldMk cId="1500503713" sldId="261"/>
            <ac:spMk id="27" creationId="{CEBA87F4-FB8A-4D91-B3F3-DFA78E0CC64D}"/>
          </ac:spMkLst>
        </pc:spChg>
        <pc:spChg chg="add del">
          <ac:chgData name="Ida Isabella Mikkelsen" userId="2e465ab2-2ed8-4ed6-801b-a760ca5e2a2e" providerId="ADAL" clId="{B5BCEA19-4993-4DD9-9F35-64B5B9727E74}" dt="2021-12-15T08:14:56.142" v="1465" actId="26606"/>
          <ac:spMkLst>
            <pc:docMk/>
            <pc:sldMk cId="1500503713" sldId="261"/>
            <ac:spMk id="29" creationId="{D012A90F-45C2-4C9B-BAF6-9CE1F546C7EA}"/>
          </ac:spMkLst>
        </pc:spChg>
        <pc:spChg chg="add">
          <ac:chgData name="Ida Isabella Mikkelsen" userId="2e465ab2-2ed8-4ed6-801b-a760ca5e2a2e" providerId="ADAL" clId="{B5BCEA19-4993-4DD9-9F35-64B5B9727E74}" dt="2021-12-15T08:14:56.211" v="1466" actId="26606"/>
          <ac:spMkLst>
            <pc:docMk/>
            <pc:sldMk cId="1500503713" sldId="261"/>
            <ac:spMk id="31" creationId="{DCC0DCE3-8753-43BB-86D2-6452D91E4179}"/>
          </ac:spMkLst>
        </pc:spChg>
        <pc:spChg chg="add">
          <ac:chgData name="Ida Isabella Mikkelsen" userId="2e465ab2-2ed8-4ed6-801b-a760ca5e2a2e" providerId="ADAL" clId="{B5BCEA19-4993-4DD9-9F35-64B5B9727E74}" dt="2021-12-15T08:14:56.211" v="1466" actId="26606"/>
          <ac:spMkLst>
            <pc:docMk/>
            <pc:sldMk cId="1500503713" sldId="261"/>
            <ac:spMk id="32" creationId="{D28BC7A6-65CA-4655-8641-7BDE9699BF93}"/>
          </ac:spMkLst>
        </pc:spChg>
        <pc:spChg chg="add">
          <ac:chgData name="Ida Isabella Mikkelsen" userId="2e465ab2-2ed8-4ed6-801b-a760ca5e2a2e" providerId="ADAL" clId="{B5BCEA19-4993-4DD9-9F35-64B5B9727E74}" dt="2021-12-15T08:14:56.211" v="1466" actId="26606"/>
          <ac:spMkLst>
            <pc:docMk/>
            <pc:sldMk cId="1500503713" sldId="261"/>
            <ac:spMk id="33" creationId="{58755CF4-45A8-4971-A14E-D6DE02B48273}"/>
          </ac:spMkLst>
        </pc:spChg>
        <pc:spChg chg="add">
          <ac:chgData name="Ida Isabella Mikkelsen" userId="2e465ab2-2ed8-4ed6-801b-a760ca5e2a2e" providerId="ADAL" clId="{B5BCEA19-4993-4DD9-9F35-64B5B9727E74}" dt="2021-12-15T08:14:56.211" v="1466" actId="26606"/>
          <ac:spMkLst>
            <pc:docMk/>
            <pc:sldMk cId="1500503713" sldId="261"/>
            <ac:spMk id="37" creationId="{472095BC-C06B-45BD-A206-0F75C6A4A963}"/>
          </ac:spMkLst>
        </pc:spChg>
        <pc:spChg chg="add">
          <ac:chgData name="Ida Isabella Mikkelsen" userId="2e465ab2-2ed8-4ed6-801b-a760ca5e2a2e" providerId="ADAL" clId="{B5BCEA19-4993-4DD9-9F35-64B5B9727E74}" dt="2021-12-15T08:14:56.211" v="1466" actId="26606"/>
          <ac:spMkLst>
            <pc:docMk/>
            <pc:sldMk cId="1500503713" sldId="261"/>
            <ac:spMk id="38" creationId="{93DBA412-8084-461A-9B2F-284ED45FA4F0}"/>
          </ac:spMkLst>
        </pc:spChg>
        <pc:spChg chg="add">
          <ac:chgData name="Ida Isabella Mikkelsen" userId="2e465ab2-2ed8-4ed6-801b-a760ca5e2a2e" providerId="ADAL" clId="{B5BCEA19-4993-4DD9-9F35-64B5B9727E74}" dt="2021-12-15T08:14:56.211" v="1466" actId="26606"/>
          <ac:spMkLst>
            <pc:docMk/>
            <pc:sldMk cId="1500503713" sldId="261"/>
            <ac:spMk id="39" creationId="{325680AD-83BA-4689-B6AC-33A820141BD7}"/>
          </ac:spMkLst>
        </pc:spChg>
        <pc:spChg chg="add">
          <ac:chgData name="Ida Isabella Mikkelsen" userId="2e465ab2-2ed8-4ed6-801b-a760ca5e2a2e" providerId="ADAL" clId="{B5BCEA19-4993-4DD9-9F35-64B5B9727E74}" dt="2021-12-15T08:14:56.211" v="1466" actId="26606"/>
          <ac:spMkLst>
            <pc:docMk/>
            <pc:sldMk cId="1500503713" sldId="261"/>
            <ac:spMk id="40" creationId="{4D40AAF3-394B-453B-8AF1-B796F8F9F977}"/>
          </ac:spMkLst>
        </pc:spChg>
        <pc:spChg chg="add">
          <ac:chgData name="Ida Isabella Mikkelsen" userId="2e465ab2-2ed8-4ed6-801b-a760ca5e2a2e" providerId="ADAL" clId="{B5BCEA19-4993-4DD9-9F35-64B5B9727E74}" dt="2021-12-15T08:14:56.211" v="1466" actId="26606"/>
          <ac:spMkLst>
            <pc:docMk/>
            <pc:sldMk cId="1500503713" sldId="261"/>
            <ac:spMk id="41" creationId="{A4D0672D-43C7-420C-A186-48122D7CD59D}"/>
          </ac:spMkLst>
        </pc:spChg>
        <pc:grpChg chg="add del">
          <ac:chgData name="Ida Isabella Mikkelsen" userId="2e465ab2-2ed8-4ed6-801b-a760ca5e2a2e" providerId="ADAL" clId="{B5BCEA19-4993-4DD9-9F35-64B5B9727E74}" dt="2021-12-15T08:14:56.142" v="1465" actId="26606"/>
          <ac:grpSpMkLst>
            <pc:docMk/>
            <pc:sldMk cId="1500503713" sldId="261"/>
            <ac:grpSpMk id="19" creationId="{421F62D5-850C-4310-A813-747E4643379A}"/>
          </ac:grpSpMkLst>
        </pc:grpChg>
        <pc:grpChg chg="add">
          <ac:chgData name="Ida Isabella Mikkelsen" userId="2e465ab2-2ed8-4ed6-801b-a760ca5e2a2e" providerId="ADAL" clId="{B5BCEA19-4993-4DD9-9F35-64B5B9727E74}" dt="2021-12-15T08:14:56.211" v="1466" actId="26606"/>
          <ac:grpSpMkLst>
            <pc:docMk/>
            <pc:sldMk cId="1500503713" sldId="261"/>
            <ac:grpSpMk id="34" creationId="{421F62D5-850C-4310-A813-747E4643379A}"/>
          </ac:grpSpMkLst>
        </pc:grpChg>
        <pc:picChg chg="add mod ord modCrop">
          <ac:chgData name="Ida Isabella Mikkelsen" userId="2e465ab2-2ed8-4ed6-801b-a760ca5e2a2e" providerId="ADAL" clId="{B5BCEA19-4993-4DD9-9F35-64B5B9727E74}" dt="2021-12-15T08:16:48.696" v="1472" actId="14100"/>
          <ac:picMkLst>
            <pc:docMk/>
            <pc:sldMk cId="1500503713" sldId="261"/>
            <ac:picMk id="5" creationId="{FF282428-4C88-479E-AF69-4FEEE3A31F6C}"/>
          </ac:picMkLst>
        </pc:picChg>
      </pc:sldChg>
      <pc:sldChg chg="new del">
        <pc:chgData name="Ida Isabella Mikkelsen" userId="2e465ab2-2ed8-4ed6-801b-a760ca5e2a2e" providerId="ADAL" clId="{B5BCEA19-4993-4DD9-9F35-64B5B9727E74}" dt="2021-12-15T07:47:04.206" v="597" actId="2696"/>
        <pc:sldMkLst>
          <pc:docMk/>
          <pc:sldMk cId="2310353653" sldId="261"/>
        </pc:sldMkLst>
      </pc:sldChg>
      <pc:sldChg chg="addSp modSp new mod setBg">
        <pc:chgData name="Ida Isabella Mikkelsen" userId="2e465ab2-2ed8-4ed6-801b-a760ca5e2a2e" providerId="ADAL" clId="{B5BCEA19-4993-4DD9-9F35-64B5B9727E74}" dt="2021-12-16T15:21:43.300" v="7510" actId="20577"/>
        <pc:sldMkLst>
          <pc:docMk/>
          <pc:sldMk cId="598671536" sldId="262"/>
        </pc:sldMkLst>
        <pc:spChg chg="mod">
          <ac:chgData name="Ida Isabella Mikkelsen" userId="2e465ab2-2ed8-4ed6-801b-a760ca5e2a2e" providerId="ADAL" clId="{B5BCEA19-4993-4DD9-9F35-64B5B9727E74}" dt="2021-12-16T07:21:03.652" v="6946" actId="122"/>
          <ac:spMkLst>
            <pc:docMk/>
            <pc:sldMk cId="598671536" sldId="262"/>
            <ac:spMk id="2" creationId="{60950340-0816-4F5A-9BF1-01D17645A545}"/>
          </ac:spMkLst>
        </pc:spChg>
        <pc:spChg chg="mod">
          <ac:chgData name="Ida Isabella Mikkelsen" userId="2e465ab2-2ed8-4ed6-801b-a760ca5e2a2e" providerId="ADAL" clId="{B5BCEA19-4993-4DD9-9F35-64B5B9727E74}" dt="2021-12-16T15:21:43.300" v="7510" actId="20577"/>
          <ac:spMkLst>
            <pc:docMk/>
            <pc:sldMk cId="598671536" sldId="262"/>
            <ac:spMk id="3" creationId="{8C50E23C-50F7-4DDE-B612-D1C66D740731}"/>
          </ac:spMkLst>
        </pc:spChg>
        <pc:spChg chg="add">
          <ac:chgData name="Ida Isabella Mikkelsen" userId="2e465ab2-2ed8-4ed6-801b-a760ca5e2a2e" providerId="ADAL" clId="{B5BCEA19-4993-4DD9-9F35-64B5B9727E74}" dt="2021-12-15T08:18:20.228" v="1484" actId="26606"/>
          <ac:spMkLst>
            <pc:docMk/>
            <pc:sldMk cId="598671536" sldId="262"/>
            <ac:spMk id="8" creationId="{E009DD9B-5EE2-4C0D-8B2B-351C8C102205}"/>
          </ac:spMkLst>
        </pc:spChg>
        <pc:spChg chg="add">
          <ac:chgData name="Ida Isabella Mikkelsen" userId="2e465ab2-2ed8-4ed6-801b-a760ca5e2a2e" providerId="ADAL" clId="{B5BCEA19-4993-4DD9-9F35-64B5B9727E74}" dt="2021-12-15T08:18:20.228" v="1484" actId="26606"/>
          <ac:spMkLst>
            <pc:docMk/>
            <pc:sldMk cId="598671536" sldId="262"/>
            <ac:spMk id="10" creationId="{E720DB99-7745-4E75-9D96-AAB6D55C531E}"/>
          </ac:spMkLst>
        </pc:spChg>
        <pc:spChg chg="add">
          <ac:chgData name="Ida Isabella Mikkelsen" userId="2e465ab2-2ed8-4ed6-801b-a760ca5e2a2e" providerId="ADAL" clId="{B5BCEA19-4993-4DD9-9F35-64B5B9727E74}" dt="2021-12-15T08:18:20.228" v="1484" actId="26606"/>
          <ac:spMkLst>
            <pc:docMk/>
            <pc:sldMk cId="598671536" sldId="262"/>
            <ac:spMk id="12" creationId="{D68803C4-E159-4360-B7BB-74205C8F782D}"/>
          </ac:spMkLst>
        </pc:spChg>
        <pc:spChg chg="add">
          <ac:chgData name="Ida Isabella Mikkelsen" userId="2e465ab2-2ed8-4ed6-801b-a760ca5e2a2e" providerId="ADAL" clId="{B5BCEA19-4993-4DD9-9F35-64B5B9727E74}" dt="2021-12-15T08:18:20.228" v="1484" actId="26606"/>
          <ac:spMkLst>
            <pc:docMk/>
            <pc:sldMk cId="598671536" sldId="262"/>
            <ac:spMk id="14" creationId="{504B0465-3B07-49BF-BEA7-D81476246293}"/>
          </ac:spMkLst>
        </pc:spChg>
        <pc:spChg chg="add">
          <ac:chgData name="Ida Isabella Mikkelsen" userId="2e465ab2-2ed8-4ed6-801b-a760ca5e2a2e" providerId="ADAL" clId="{B5BCEA19-4993-4DD9-9F35-64B5B9727E74}" dt="2021-12-15T08:18:20.228" v="1484" actId="26606"/>
          <ac:spMkLst>
            <pc:docMk/>
            <pc:sldMk cId="598671536" sldId="262"/>
            <ac:spMk id="16" creationId="{49B7FFA5-14CB-4A4F-9BCC-CA3AA5D9D276}"/>
          </ac:spMkLst>
        </pc:spChg>
        <pc:spChg chg="add">
          <ac:chgData name="Ida Isabella Mikkelsen" userId="2e465ab2-2ed8-4ed6-801b-a760ca5e2a2e" providerId="ADAL" clId="{B5BCEA19-4993-4DD9-9F35-64B5B9727E74}" dt="2021-12-15T08:18:20.228" v="1484" actId="26606"/>
          <ac:spMkLst>
            <pc:docMk/>
            <pc:sldMk cId="598671536" sldId="262"/>
            <ac:spMk id="18" creationId="{04E48745-7512-4EC2-9E20-9092D12150CA}"/>
          </ac:spMkLst>
        </pc:spChg>
      </pc:sldChg>
      <pc:sldChg chg="addSp delSp modSp new mod ord modNotesTx">
        <pc:chgData name="Ida Isabella Mikkelsen" userId="2e465ab2-2ed8-4ed6-801b-a760ca5e2a2e" providerId="ADAL" clId="{B5BCEA19-4993-4DD9-9F35-64B5B9727E74}" dt="2021-12-16T15:21:34.987" v="7505" actId="27636"/>
        <pc:sldMkLst>
          <pc:docMk/>
          <pc:sldMk cId="3954416227" sldId="263"/>
        </pc:sldMkLst>
        <pc:spChg chg="mod">
          <ac:chgData name="Ida Isabella Mikkelsen" userId="2e465ab2-2ed8-4ed6-801b-a760ca5e2a2e" providerId="ADAL" clId="{B5BCEA19-4993-4DD9-9F35-64B5B9727E74}" dt="2021-12-15T08:34:39.810" v="2530" actId="122"/>
          <ac:spMkLst>
            <pc:docMk/>
            <pc:sldMk cId="3954416227" sldId="263"/>
            <ac:spMk id="2" creationId="{3220825F-EAF6-470A-AA35-4E53680ABFA4}"/>
          </ac:spMkLst>
        </pc:spChg>
        <pc:spChg chg="add del mod">
          <ac:chgData name="Ida Isabella Mikkelsen" userId="2e465ab2-2ed8-4ed6-801b-a760ca5e2a2e" providerId="ADAL" clId="{B5BCEA19-4993-4DD9-9F35-64B5B9727E74}" dt="2021-12-16T15:21:34.987" v="7505" actId="27636"/>
          <ac:spMkLst>
            <pc:docMk/>
            <pc:sldMk cId="3954416227" sldId="263"/>
            <ac:spMk id="3" creationId="{85DE188D-6461-4779-911E-E38F7FD6A823}"/>
          </ac:spMkLst>
        </pc:spChg>
        <pc:picChg chg="add del mod">
          <ac:chgData name="Ida Isabella Mikkelsen" userId="2e465ab2-2ed8-4ed6-801b-a760ca5e2a2e" providerId="ADAL" clId="{B5BCEA19-4993-4DD9-9F35-64B5B9727E74}" dt="2021-12-15T08:17:50.679" v="1476"/>
          <ac:picMkLst>
            <pc:docMk/>
            <pc:sldMk cId="3954416227" sldId="263"/>
            <ac:picMk id="1026" creationId="{B59D17E5-3BB9-410A-A4EF-A9357914D0AF}"/>
          </ac:picMkLst>
        </pc:picChg>
        <pc:picChg chg="add mod">
          <ac:chgData name="Ida Isabella Mikkelsen" userId="2e465ab2-2ed8-4ed6-801b-a760ca5e2a2e" providerId="ADAL" clId="{B5BCEA19-4993-4DD9-9F35-64B5B9727E74}" dt="2021-12-15T09:17:39.513" v="4114" actId="1076"/>
          <ac:picMkLst>
            <pc:docMk/>
            <pc:sldMk cId="3954416227" sldId="263"/>
            <ac:picMk id="1028" creationId="{99C089F9-DADB-4268-B9C2-C446B8078395}"/>
          </ac:picMkLst>
        </pc:picChg>
      </pc:sldChg>
      <pc:sldChg chg="addSp delSp modSp new mod">
        <pc:chgData name="Ida Isabella Mikkelsen" userId="2e465ab2-2ed8-4ed6-801b-a760ca5e2a2e" providerId="ADAL" clId="{B5BCEA19-4993-4DD9-9F35-64B5B9727E74}" dt="2021-12-15T08:12:02.449" v="1456"/>
        <pc:sldMkLst>
          <pc:docMk/>
          <pc:sldMk cId="2670512306" sldId="264"/>
        </pc:sldMkLst>
        <pc:spChg chg="mod">
          <ac:chgData name="Ida Isabella Mikkelsen" userId="2e465ab2-2ed8-4ed6-801b-a760ca5e2a2e" providerId="ADAL" clId="{B5BCEA19-4993-4DD9-9F35-64B5B9727E74}" dt="2021-12-15T07:57:45.934" v="1014" actId="20577"/>
          <ac:spMkLst>
            <pc:docMk/>
            <pc:sldMk cId="2670512306" sldId="264"/>
            <ac:spMk id="2" creationId="{44161D5B-8D6A-4D00-8586-495F5E6E17A0}"/>
          </ac:spMkLst>
        </pc:spChg>
        <pc:spChg chg="del">
          <ac:chgData name="Ida Isabella Mikkelsen" userId="2e465ab2-2ed8-4ed6-801b-a760ca5e2a2e" providerId="ADAL" clId="{B5BCEA19-4993-4DD9-9F35-64B5B9727E74}" dt="2021-12-15T07:59:44.729" v="1015" actId="22"/>
          <ac:spMkLst>
            <pc:docMk/>
            <pc:sldMk cId="2670512306" sldId="264"/>
            <ac:spMk id="3" creationId="{AB14AB8C-82A8-465F-934F-03D73C2731C8}"/>
          </ac:spMkLst>
        </pc:spChg>
        <pc:spChg chg="add del mod">
          <ac:chgData name="Ida Isabella Mikkelsen" userId="2e465ab2-2ed8-4ed6-801b-a760ca5e2a2e" providerId="ADAL" clId="{B5BCEA19-4993-4DD9-9F35-64B5B9727E74}" dt="2021-12-15T08:11:33.037" v="1453" actId="20577"/>
          <ac:spMkLst>
            <pc:docMk/>
            <pc:sldMk cId="2670512306" sldId="264"/>
            <ac:spMk id="6" creationId="{1B23214C-6D41-4306-A991-380CBFC67601}"/>
          </ac:spMkLst>
        </pc:spChg>
        <pc:spChg chg="add mod">
          <ac:chgData name="Ida Isabella Mikkelsen" userId="2e465ab2-2ed8-4ed6-801b-a760ca5e2a2e" providerId="ADAL" clId="{B5BCEA19-4993-4DD9-9F35-64B5B9727E74}" dt="2021-12-15T08:12:02.449" v="1456"/>
          <ac:spMkLst>
            <pc:docMk/>
            <pc:sldMk cId="2670512306" sldId="264"/>
            <ac:spMk id="7" creationId="{FD1431E0-F852-4A14-8663-19395F3AAB2F}"/>
          </ac:spMkLst>
        </pc:spChg>
        <pc:picChg chg="add mod ord">
          <ac:chgData name="Ida Isabella Mikkelsen" userId="2e465ab2-2ed8-4ed6-801b-a760ca5e2a2e" providerId="ADAL" clId="{B5BCEA19-4993-4DD9-9F35-64B5B9727E74}" dt="2021-12-15T08:00:13.738" v="1021" actId="14100"/>
          <ac:picMkLst>
            <pc:docMk/>
            <pc:sldMk cId="2670512306" sldId="264"/>
            <ac:picMk id="5" creationId="{70274ADD-490E-4762-84DB-8C29B2806733}"/>
          </ac:picMkLst>
        </pc:picChg>
      </pc:sldChg>
      <pc:sldChg chg="modSp new del mod">
        <pc:chgData name="Ida Isabella Mikkelsen" userId="2e465ab2-2ed8-4ed6-801b-a760ca5e2a2e" providerId="ADAL" clId="{B5BCEA19-4993-4DD9-9F35-64B5B9727E74}" dt="2021-12-15T08:11:42.722" v="1454" actId="2696"/>
        <pc:sldMkLst>
          <pc:docMk/>
          <pc:sldMk cId="2286150508" sldId="265"/>
        </pc:sldMkLst>
        <pc:spChg chg="mod">
          <ac:chgData name="Ida Isabella Mikkelsen" userId="2e465ab2-2ed8-4ed6-801b-a760ca5e2a2e" providerId="ADAL" clId="{B5BCEA19-4993-4DD9-9F35-64B5B9727E74}" dt="2021-12-15T08:07:34.280" v="1365" actId="20577"/>
          <ac:spMkLst>
            <pc:docMk/>
            <pc:sldMk cId="2286150508" sldId="265"/>
            <ac:spMk id="2" creationId="{B4474614-6FA0-4BB6-AA78-578642490BD9}"/>
          </ac:spMkLst>
        </pc:spChg>
        <pc:spChg chg="mod">
          <ac:chgData name="Ida Isabella Mikkelsen" userId="2e465ab2-2ed8-4ed6-801b-a760ca5e2a2e" providerId="ADAL" clId="{B5BCEA19-4993-4DD9-9F35-64B5B9727E74}" dt="2021-12-15T08:11:27.870" v="1447" actId="20577"/>
          <ac:spMkLst>
            <pc:docMk/>
            <pc:sldMk cId="2286150508" sldId="265"/>
            <ac:spMk id="3" creationId="{CDA0AB55-69C6-4AD3-9362-7BF85B77AFDB}"/>
          </ac:spMkLst>
        </pc:spChg>
      </pc:sldChg>
      <pc:sldChg chg="addSp delSp modSp new mod setBg">
        <pc:chgData name="Ida Isabella Mikkelsen" userId="2e465ab2-2ed8-4ed6-801b-a760ca5e2a2e" providerId="ADAL" clId="{B5BCEA19-4993-4DD9-9F35-64B5B9727E74}" dt="2021-12-16T15:28:16.850" v="7511" actId="20577"/>
        <pc:sldMkLst>
          <pc:docMk/>
          <pc:sldMk cId="2410245635" sldId="265"/>
        </pc:sldMkLst>
        <pc:spChg chg="mod">
          <ac:chgData name="Ida Isabella Mikkelsen" userId="2e465ab2-2ed8-4ed6-801b-a760ca5e2a2e" providerId="ADAL" clId="{B5BCEA19-4993-4DD9-9F35-64B5B9727E74}" dt="2021-12-15T08:26:01.445" v="2314" actId="122"/>
          <ac:spMkLst>
            <pc:docMk/>
            <pc:sldMk cId="2410245635" sldId="265"/>
            <ac:spMk id="2" creationId="{7B3F8F4D-B55C-472C-AD28-B25DA55068A0}"/>
          </ac:spMkLst>
        </pc:spChg>
        <pc:spChg chg="add del mod">
          <ac:chgData name="Ida Isabella Mikkelsen" userId="2e465ab2-2ed8-4ed6-801b-a760ca5e2a2e" providerId="ADAL" clId="{B5BCEA19-4993-4DD9-9F35-64B5B9727E74}" dt="2021-12-15T08:25:54.779" v="2313" actId="26606"/>
          <ac:spMkLst>
            <pc:docMk/>
            <pc:sldMk cId="2410245635" sldId="265"/>
            <ac:spMk id="3" creationId="{18FD621A-D7B6-4EE3-A927-212CB5326D3A}"/>
          </ac:spMkLst>
        </pc:spChg>
        <pc:spChg chg="add del">
          <ac:chgData name="Ida Isabella Mikkelsen" userId="2e465ab2-2ed8-4ed6-801b-a760ca5e2a2e" providerId="ADAL" clId="{B5BCEA19-4993-4DD9-9F35-64B5B9727E74}" dt="2021-12-15T08:25:34.837" v="2302" actId="26606"/>
          <ac:spMkLst>
            <pc:docMk/>
            <pc:sldMk cId="2410245635" sldId="265"/>
            <ac:spMk id="9" creationId="{3FD711E9-7F79-40A9-8D9E-4AE293C154A5}"/>
          </ac:spMkLst>
        </pc:spChg>
        <pc:spChg chg="add del">
          <ac:chgData name="Ida Isabella Mikkelsen" userId="2e465ab2-2ed8-4ed6-801b-a760ca5e2a2e" providerId="ADAL" clId="{B5BCEA19-4993-4DD9-9F35-64B5B9727E74}" dt="2021-12-15T08:25:40.555" v="2304" actId="26606"/>
          <ac:spMkLst>
            <pc:docMk/>
            <pc:sldMk cId="2410245635" sldId="265"/>
            <ac:spMk id="11" creationId="{059D8741-EAD6-41B1-A882-70D70FC35821}"/>
          </ac:spMkLst>
        </pc:spChg>
        <pc:spChg chg="add del">
          <ac:chgData name="Ida Isabella Mikkelsen" userId="2e465ab2-2ed8-4ed6-801b-a760ca5e2a2e" providerId="ADAL" clId="{B5BCEA19-4993-4DD9-9F35-64B5B9727E74}" dt="2021-12-15T08:25:40.555" v="2304" actId="26606"/>
          <ac:spMkLst>
            <pc:docMk/>
            <pc:sldMk cId="2410245635" sldId="265"/>
            <ac:spMk id="12" creationId="{5118BA95-03E7-41B7-B442-0AF8C0A7FF68}"/>
          </ac:spMkLst>
        </pc:spChg>
        <pc:spChg chg="add del">
          <ac:chgData name="Ida Isabella Mikkelsen" userId="2e465ab2-2ed8-4ed6-801b-a760ca5e2a2e" providerId="ADAL" clId="{B5BCEA19-4993-4DD9-9F35-64B5B9727E74}" dt="2021-12-15T08:25:40.555" v="2304" actId="26606"/>
          <ac:spMkLst>
            <pc:docMk/>
            <pc:sldMk cId="2410245635" sldId="265"/>
            <ac:spMk id="13" creationId="{45444F36-3103-4D11-A25F-C054D4606DA4}"/>
          </ac:spMkLst>
        </pc:spChg>
        <pc:spChg chg="add del">
          <ac:chgData name="Ida Isabella Mikkelsen" userId="2e465ab2-2ed8-4ed6-801b-a760ca5e2a2e" providerId="ADAL" clId="{B5BCEA19-4993-4DD9-9F35-64B5B9727E74}" dt="2021-12-15T08:25:40.555" v="2304" actId="26606"/>
          <ac:spMkLst>
            <pc:docMk/>
            <pc:sldMk cId="2410245635" sldId="265"/>
            <ac:spMk id="15" creationId="{AD9B3EAD-A2B3-42C4-927C-3455E3E69EE6}"/>
          </ac:spMkLst>
        </pc:spChg>
        <pc:spChg chg="add del">
          <ac:chgData name="Ida Isabella Mikkelsen" userId="2e465ab2-2ed8-4ed6-801b-a760ca5e2a2e" providerId="ADAL" clId="{B5BCEA19-4993-4DD9-9F35-64B5B9727E74}" dt="2021-12-15T08:25:51.919" v="2310" actId="26606"/>
          <ac:spMkLst>
            <pc:docMk/>
            <pc:sldMk cId="2410245635" sldId="265"/>
            <ac:spMk id="21" creationId="{5118BA95-03E7-41B7-B442-0AF8C0A7FF68}"/>
          </ac:spMkLst>
        </pc:spChg>
        <pc:spChg chg="add del">
          <ac:chgData name="Ida Isabella Mikkelsen" userId="2e465ab2-2ed8-4ed6-801b-a760ca5e2a2e" providerId="ADAL" clId="{B5BCEA19-4993-4DD9-9F35-64B5B9727E74}" dt="2021-12-15T08:25:51.919" v="2310" actId="26606"/>
          <ac:spMkLst>
            <pc:docMk/>
            <pc:sldMk cId="2410245635" sldId="265"/>
            <ac:spMk id="22" creationId="{059D8741-EAD6-41B1-A882-70D70FC35821}"/>
          </ac:spMkLst>
        </pc:spChg>
        <pc:spChg chg="add del">
          <ac:chgData name="Ida Isabella Mikkelsen" userId="2e465ab2-2ed8-4ed6-801b-a760ca5e2a2e" providerId="ADAL" clId="{B5BCEA19-4993-4DD9-9F35-64B5B9727E74}" dt="2021-12-15T08:25:51.919" v="2310" actId="26606"/>
          <ac:spMkLst>
            <pc:docMk/>
            <pc:sldMk cId="2410245635" sldId="265"/>
            <ac:spMk id="23" creationId="{45444F36-3103-4D11-A25F-C054D4606DA4}"/>
          </ac:spMkLst>
        </pc:spChg>
        <pc:spChg chg="add del">
          <ac:chgData name="Ida Isabella Mikkelsen" userId="2e465ab2-2ed8-4ed6-801b-a760ca5e2a2e" providerId="ADAL" clId="{B5BCEA19-4993-4DD9-9F35-64B5B9727E74}" dt="2021-12-15T08:25:51.919" v="2310" actId="26606"/>
          <ac:spMkLst>
            <pc:docMk/>
            <pc:sldMk cId="2410245635" sldId="265"/>
            <ac:spMk id="24" creationId="{AD9B3EAD-A2B3-42C4-927C-3455E3E69EE6}"/>
          </ac:spMkLst>
        </pc:spChg>
        <pc:spChg chg="add del">
          <ac:chgData name="Ida Isabella Mikkelsen" userId="2e465ab2-2ed8-4ed6-801b-a760ca5e2a2e" providerId="ADAL" clId="{B5BCEA19-4993-4DD9-9F35-64B5B9727E74}" dt="2021-12-15T08:25:54.735" v="2312" actId="26606"/>
          <ac:spMkLst>
            <pc:docMk/>
            <pc:sldMk cId="2410245635" sldId="265"/>
            <ac:spMk id="27" creationId="{5118BA95-03E7-41B7-B442-0AF8C0A7FF68}"/>
          </ac:spMkLst>
        </pc:spChg>
        <pc:spChg chg="add del">
          <ac:chgData name="Ida Isabella Mikkelsen" userId="2e465ab2-2ed8-4ed6-801b-a760ca5e2a2e" providerId="ADAL" clId="{B5BCEA19-4993-4DD9-9F35-64B5B9727E74}" dt="2021-12-15T08:25:54.735" v="2312" actId="26606"/>
          <ac:spMkLst>
            <pc:docMk/>
            <pc:sldMk cId="2410245635" sldId="265"/>
            <ac:spMk id="28" creationId="{059D8741-EAD6-41B1-A882-70D70FC35821}"/>
          </ac:spMkLst>
        </pc:spChg>
        <pc:spChg chg="add del">
          <ac:chgData name="Ida Isabella Mikkelsen" userId="2e465ab2-2ed8-4ed6-801b-a760ca5e2a2e" providerId="ADAL" clId="{B5BCEA19-4993-4DD9-9F35-64B5B9727E74}" dt="2021-12-15T08:25:54.735" v="2312" actId="26606"/>
          <ac:spMkLst>
            <pc:docMk/>
            <pc:sldMk cId="2410245635" sldId="265"/>
            <ac:spMk id="29" creationId="{45444F36-3103-4D11-A25F-C054D4606DA4}"/>
          </ac:spMkLst>
        </pc:spChg>
        <pc:spChg chg="add del">
          <ac:chgData name="Ida Isabella Mikkelsen" userId="2e465ab2-2ed8-4ed6-801b-a760ca5e2a2e" providerId="ADAL" clId="{B5BCEA19-4993-4DD9-9F35-64B5B9727E74}" dt="2021-12-15T08:25:54.735" v="2312" actId="26606"/>
          <ac:spMkLst>
            <pc:docMk/>
            <pc:sldMk cId="2410245635" sldId="265"/>
            <ac:spMk id="30" creationId="{AD9B3EAD-A2B3-42C4-927C-3455E3E69EE6}"/>
          </ac:spMkLst>
        </pc:spChg>
        <pc:spChg chg="add">
          <ac:chgData name="Ida Isabella Mikkelsen" userId="2e465ab2-2ed8-4ed6-801b-a760ca5e2a2e" providerId="ADAL" clId="{B5BCEA19-4993-4DD9-9F35-64B5B9727E74}" dt="2021-12-15T08:25:54.779" v="2313" actId="26606"/>
          <ac:spMkLst>
            <pc:docMk/>
            <pc:sldMk cId="2410245635" sldId="265"/>
            <ac:spMk id="33" creationId="{3FD711E9-7F79-40A9-8D9E-4AE293C154A5}"/>
          </ac:spMkLst>
        </pc:spChg>
        <pc:graphicFrameChg chg="add del">
          <ac:chgData name="Ida Isabella Mikkelsen" userId="2e465ab2-2ed8-4ed6-801b-a760ca5e2a2e" providerId="ADAL" clId="{B5BCEA19-4993-4DD9-9F35-64B5B9727E74}" dt="2021-12-15T08:25:34.837" v="2302" actId="26606"/>
          <ac:graphicFrameMkLst>
            <pc:docMk/>
            <pc:sldMk cId="2410245635" sldId="265"/>
            <ac:graphicFrameMk id="5" creationId="{934FFDA1-51E5-41CD-B8AF-85E6DE9EDB45}"/>
          </ac:graphicFrameMkLst>
        </pc:graphicFrameChg>
        <pc:graphicFrameChg chg="add del">
          <ac:chgData name="Ida Isabella Mikkelsen" userId="2e465ab2-2ed8-4ed6-801b-a760ca5e2a2e" providerId="ADAL" clId="{B5BCEA19-4993-4DD9-9F35-64B5B9727E74}" dt="2021-12-15T08:25:40.555" v="2304" actId="26606"/>
          <ac:graphicFrameMkLst>
            <pc:docMk/>
            <pc:sldMk cId="2410245635" sldId="265"/>
            <ac:graphicFrameMk id="14" creationId="{7F9F2B09-0259-46F4-88A6-75B3E7CDBBED}"/>
          </ac:graphicFrameMkLst>
        </pc:graphicFrameChg>
        <pc:graphicFrameChg chg="add del">
          <ac:chgData name="Ida Isabella Mikkelsen" userId="2e465ab2-2ed8-4ed6-801b-a760ca5e2a2e" providerId="ADAL" clId="{B5BCEA19-4993-4DD9-9F35-64B5B9727E74}" dt="2021-12-15T08:25:44.595" v="2306" actId="26606"/>
          <ac:graphicFrameMkLst>
            <pc:docMk/>
            <pc:sldMk cId="2410245635" sldId="265"/>
            <ac:graphicFrameMk id="17" creationId="{F94F10A3-7C3E-403F-A92A-1C3483022661}"/>
          </ac:graphicFrameMkLst>
        </pc:graphicFrameChg>
        <pc:graphicFrameChg chg="add del">
          <ac:chgData name="Ida Isabella Mikkelsen" userId="2e465ab2-2ed8-4ed6-801b-a760ca5e2a2e" providerId="ADAL" clId="{B5BCEA19-4993-4DD9-9F35-64B5B9727E74}" dt="2021-12-15T08:25:48.855" v="2308" actId="26606"/>
          <ac:graphicFrameMkLst>
            <pc:docMk/>
            <pc:sldMk cId="2410245635" sldId="265"/>
            <ac:graphicFrameMk id="19" creationId="{6FB8524B-0ABB-40B7-A860-9861003156D9}"/>
          </ac:graphicFrameMkLst>
        </pc:graphicFrameChg>
        <pc:graphicFrameChg chg="add del">
          <ac:chgData name="Ida Isabella Mikkelsen" userId="2e465ab2-2ed8-4ed6-801b-a760ca5e2a2e" providerId="ADAL" clId="{B5BCEA19-4993-4DD9-9F35-64B5B9727E74}" dt="2021-12-15T08:25:51.919" v="2310" actId="26606"/>
          <ac:graphicFrameMkLst>
            <pc:docMk/>
            <pc:sldMk cId="2410245635" sldId="265"/>
            <ac:graphicFrameMk id="25" creationId="{7F9F2B09-0259-46F4-88A6-75B3E7CDBBED}"/>
          </ac:graphicFrameMkLst>
        </pc:graphicFrameChg>
        <pc:graphicFrameChg chg="add del">
          <ac:chgData name="Ida Isabella Mikkelsen" userId="2e465ab2-2ed8-4ed6-801b-a760ca5e2a2e" providerId="ADAL" clId="{B5BCEA19-4993-4DD9-9F35-64B5B9727E74}" dt="2021-12-15T08:25:54.735" v="2312" actId="26606"/>
          <ac:graphicFrameMkLst>
            <pc:docMk/>
            <pc:sldMk cId="2410245635" sldId="265"/>
            <ac:graphicFrameMk id="31" creationId="{9016EB26-9CA5-4E15-A3D1-EC5D6E08D9ED}"/>
          </ac:graphicFrameMkLst>
        </pc:graphicFrameChg>
        <pc:graphicFrameChg chg="add mod">
          <ac:chgData name="Ida Isabella Mikkelsen" userId="2e465ab2-2ed8-4ed6-801b-a760ca5e2a2e" providerId="ADAL" clId="{B5BCEA19-4993-4DD9-9F35-64B5B9727E74}" dt="2021-12-16T15:28:16.850" v="7511" actId="20577"/>
          <ac:graphicFrameMkLst>
            <pc:docMk/>
            <pc:sldMk cId="2410245635" sldId="265"/>
            <ac:graphicFrameMk id="34" creationId="{E689C382-8BF5-4596-8EAD-D1F71B0ECDC4}"/>
          </ac:graphicFrameMkLst>
        </pc:graphicFrameChg>
      </pc:sldChg>
      <pc:sldChg chg="addSp delSp modSp new del mod ord">
        <pc:chgData name="Ida Isabella Mikkelsen" userId="2e465ab2-2ed8-4ed6-801b-a760ca5e2a2e" providerId="ADAL" clId="{B5BCEA19-4993-4DD9-9F35-64B5B9727E74}" dt="2021-12-16T07:16:32.561" v="6568" actId="2696"/>
        <pc:sldMkLst>
          <pc:docMk/>
          <pc:sldMk cId="3241792852" sldId="266"/>
        </pc:sldMkLst>
        <pc:spChg chg="mod">
          <ac:chgData name="Ida Isabella Mikkelsen" userId="2e465ab2-2ed8-4ed6-801b-a760ca5e2a2e" providerId="ADAL" clId="{B5BCEA19-4993-4DD9-9F35-64B5B9727E74}" dt="2021-12-16T07:13:02.276" v="6076" actId="20577"/>
          <ac:spMkLst>
            <pc:docMk/>
            <pc:sldMk cId="3241792852" sldId="266"/>
            <ac:spMk id="2" creationId="{E84F33C1-AFDD-420C-9C18-53E236FDF22E}"/>
          </ac:spMkLst>
        </pc:spChg>
        <pc:spChg chg="del">
          <ac:chgData name="Ida Isabella Mikkelsen" userId="2e465ab2-2ed8-4ed6-801b-a760ca5e2a2e" providerId="ADAL" clId="{B5BCEA19-4993-4DD9-9F35-64B5B9727E74}" dt="2021-12-16T07:13:12.620" v="6077" actId="3680"/>
          <ac:spMkLst>
            <pc:docMk/>
            <pc:sldMk cId="3241792852" sldId="266"/>
            <ac:spMk id="3" creationId="{4F596FD7-E7A9-4B96-A822-A1F391A9C6F3}"/>
          </ac:spMkLst>
        </pc:spChg>
        <pc:graphicFrameChg chg="add mod ord modGraphic">
          <ac:chgData name="Ida Isabella Mikkelsen" userId="2e465ab2-2ed8-4ed6-801b-a760ca5e2a2e" providerId="ADAL" clId="{B5BCEA19-4993-4DD9-9F35-64B5B9727E74}" dt="2021-12-16T07:15:20.735" v="6543" actId="14734"/>
          <ac:graphicFrameMkLst>
            <pc:docMk/>
            <pc:sldMk cId="3241792852" sldId="266"/>
            <ac:graphicFrameMk id="4" creationId="{4723B085-B303-447B-AAE0-307F89FF2499}"/>
          </ac:graphicFrameMkLst>
        </pc:graphicFrameChg>
      </pc:sldChg>
      <pc:sldChg chg="addSp delSp modSp new mod setBg">
        <pc:chgData name="Ida Isabella Mikkelsen" userId="2e465ab2-2ed8-4ed6-801b-a760ca5e2a2e" providerId="ADAL" clId="{B5BCEA19-4993-4DD9-9F35-64B5B9727E74}" dt="2021-12-15T08:37:29.554" v="2627" actId="20577"/>
        <pc:sldMkLst>
          <pc:docMk/>
          <pc:sldMk cId="4216939725" sldId="267"/>
        </pc:sldMkLst>
        <pc:spChg chg="mod">
          <ac:chgData name="Ida Isabella Mikkelsen" userId="2e465ab2-2ed8-4ed6-801b-a760ca5e2a2e" providerId="ADAL" clId="{B5BCEA19-4993-4DD9-9F35-64B5B9727E74}" dt="2021-12-15T08:37:19.865" v="2624" actId="26606"/>
          <ac:spMkLst>
            <pc:docMk/>
            <pc:sldMk cId="4216939725" sldId="267"/>
            <ac:spMk id="2" creationId="{8E2D6EED-B923-4862-A8A5-CD35727917CE}"/>
          </ac:spMkLst>
        </pc:spChg>
        <pc:spChg chg="mod ord">
          <ac:chgData name="Ida Isabella Mikkelsen" userId="2e465ab2-2ed8-4ed6-801b-a760ca5e2a2e" providerId="ADAL" clId="{B5BCEA19-4993-4DD9-9F35-64B5B9727E74}" dt="2021-12-15T08:37:29.554" v="2627" actId="20577"/>
          <ac:spMkLst>
            <pc:docMk/>
            <pc:sldMk cId="4216939725" sldId="267"/>
            <ac:spMk id="3" creationId="{23B8169F-A5E2-4CD2-9D71-071B870ACC9D}"/>
          </ac:spMkLst>
        </pc:spChg>
        <pc:spChg chg="add del">
          <ac:chgData name="Ida Isabella Mikkelsen" userId="2e465ab2-2ed8-4ed6-801b-a760ca5e2a2e" providerId="ADAL" clId="{B5BCEA19-4993-4DD9-9F35-64B5B9727E74}" dt="2021-12-15T08:37:19.812" v="2623" actId="26606"/>
          <ac:spMkLst>
            <pc:docMk/>
            <pc:sldMk cId="4216939725" sldId="267"/>
            <ac:spMk id="10" creationId="{E009DD9B-5EE2-4C0D-8B2B-351C8C102205}"/>
          </ac:spMkLst>
        </pc:spChg>
        <pc:spChg chg="add del">
          <ac:chgData name="Ida Isabella Mikkelsen" userId="2e465ab2-2ed8-4ed6-801b-a760ca5e2a2e" providerId="ADAL" clId="{B5BCEA19-4993-4DD9-9F35-64B5B9727E74}" dt="2021-12-15T08:37:19.812" v="2623" actId="26606"/>
          <ac:spMkLst>
            <pc:docMk/>
            <pc:sldMk cId="4216939725" sldId="267"/>
            <ac:spMk id="12" creationId="{E720DB99-7745-4E75-9D96-AAB6D55C531E}"/>
          </ac:spMkLst>
        </pc:spChg>
        <pc:spChg chg="add del">
          <ac:chgData name="Ida Isabella Mikkelsen" userId="2e465ab2-2ed8-4ed6-801b-a760ca5e2a2e" providerId="ADAL" clId="{B5BCEA19-4993-4DD9-9F35-64B5B9727E74}" dt="2021-12-15T08:37:19.812" v="2623" actId="26606"/>
          <ac:spMkLst>
            <pc:docMk/>
            <pc:sldMk cId="4216939725" sldId="267"/>
            <ac:spMk id="14" creationId="{D68803C4-E159-4360-B7BB-74205C8F782D}"/>
          </ac:spMkLst>
        </pc:spChg>
        <pc:spChg chg="add del">
          <ac:chgData name="Ida Isabella Mikkelsen" userId="2e465ab2-2ed8-4ed6-801b-a760ca5e2a2e" providerId="ADAL" clId="{B5BCEA19-4993-4DD9-9F35-64B5B9727E74}" dt="2021-12-15T08:37:19.812" v="2623" actId="26606"/>
          <ac:spMkLst>
            <pc:docMk/>
            <pc:sldMk cId="4216939725" sldId="267"/>
            <ac:spMk id="16" creationId="{504B0465-3B07-49BF-BEA7-D81476246293}"/>
          </ac:spMkLst>
        </pc:spChg>
        <pc:spChg chg="add del">
          <ac:chgData name="Ida Isabella Mikkelsen" userId="2e465ab2-2ed8-4ed6-801b-a760ca5e2a2e" providerId="ADAL" clId="{B5BCEA19-4993-4DD9-9F35-64B5B9727E74}" dt="2021-12-15T08:37:19.812" v="2623" actId="26606"/>
          <ac:spMkLst>
            <pc:docMk/>
            <pc:sldMk cId="4216939725" sldId="267"/>
            <ac:spMk id="18" creationId="{49B7FFA5-14CB-4A4F-9BCC-CA3AA5D9D276}"/>
          </ac:spMkLst>
        </pc:spChg>
        <pc:spChg chg="add del">
          <ac:chgData name="Ida Isabella Mikkelsen" userId="2e465ab2-2ed8-4ed6-801b-a760ca5e2a2e" providerId="ADAL" clId="{B5BCEA19-4993-4DD9-9F35-64B5B9727E74}" dt="2021-12-15T08:37:19.812" v="2623" actId="26606"/>
          <ac:spMkLst>
            <pc:docMk/>
            <pc:sldMk cId="4216939725" sldId="267"/>
            <ac:spMk id="20" creationId="{04E48745-7512-4EC2-9E20-9092D12150CA}"/>
          </ac:spMkLst>
        </pc:spChg>
        <pc:spChg chg="add">
          <ac:chgData name="Ida Isabella Mikkelsen" userId="2e465ab2-2ed8-4ed6-801b-a760ca5e2a2e" providerId="ADAL" clId="{B5BCEA19-4993-4DD9-9F35-64B5B9727E74}" dt="2021-12-15T08:37:19.865" v="2624" actId="26606"/>
          <ac:spMkLst>
            <pc:docMk/>
            <pc:sldMk cId="4216939725" sldId="267"/>
            <ac:spMk id="22" creationId="{E009DD9B-5EE2-4C0D-8B2B-351C8C102205}"/>
          </ac:spMkLst>
        </pc:spChg>
        <pc:spChg chg="add">
          <ac:chgData name="Ida Isabella Mikkelsen" userId="2e465ab2-2ed8-4ed6-801b-a760ca5e2a2e" providerId="ADAL" clId="{B5BCEA19-4993-4DD9-9F35-64B5B9727E74}" dt="2021-12-15T08:37:19.865" v="2624" actId="26606"/>
          <ac:spMkLst>
            <pc:docMk/>
            <pc:sldMk cId="4216939725" sldId="267"/>
            <ac:spMk id="23" creationId="{E720DB99-7745-4E75-9D96-AAB6D55C531E}"/>
          </ac:spMkLst>
        </pc:spChg>
        <pc:spChg chg="add">
          <ac:chgData name="Ida Isabella Mikkelsen" userId="2e465ab2-2ed8-4ed6-801b-a760ca5e2a2e" providerId="ADAL" clId="{B5BCEA19-4993-4DD9-9F35-64B5B9727E74}" dt="2021-12-15T08:37:19.865" v="2624" actId="26606"/>
          <ac:spMkLst>
            <pc:docMk/>
            <pc:sldMk cId="4216939725" sldId="267"/>
            <ac:spMk id="24" creationId="{D68803C4-E159-4360-B7BB-74205C8F782D}"/>
          </ac:spMkLst>
        </pc:spChg>
        <pc:spChg chg="add">
          <ac:chgData name="Ida Isabella Mikkelsen" userId="2e465ab2-2ed8-4ed6-801b-a760ca5e2a2e" providerId="ADAL" clId="{B5BCEA19-4993-4DD9-9F35-64B5B9727E74}" dt="2021-12-15T08:37:19.865" v="2624" actId="26606"/>
          <ac:spMkLst>
            <pc:docMk/>
            <pc:sldMk cId="4216939725" sldId="267"/>
            <ac:spMk id="25" creationId="{504B0465-3B07-49BF-BEA7-D81476246293}"/>
          </ac:spMkLst>
        </pc:spChg>
        <pc:spChg chg="add">
          <ac:chgData name="Ida Isabella Mikkelsen" userId="2e465ab2-2ed8-4ed6-801b-a760ca5e2a2e" providerId="ADAL" clId="{B5BCEA19-4993-4DD9-9F35-64B5B9727E74}" dt="2021-12-15T08:37:19.865" v="2624" actId="26606"/>
          <ac:spMkLst>
            <pc:docMk/>
            <pc:sldMk cId="4216939725" sldId="267"/>
            <ac:spMk id="26" creationId="{49B7FFA5-14CB-4A4F-9BCC-CA3AA5D9D276}"/>
          </ac:spMkLst>
        </pc:spChg>
        <pc:spChg chg="add">
          <ac:chgData name="Ida Isabella Mikkelsen" userId="2e465ab2-2ed8-4ed6-801b-a760ca5e2a2e" providerId="ADAL" clId="{B5BCEA19-4993-4DD9-9F35-64B5B9727E74}" dt="2021-12-15T08:37:19.865" v="2624" actId="26606"/>
          <ac:spMkLst>
            <pc:docMk/>
            <pc:sldMk cId="4216939725" sldId="267"/>
            <ac:spMk id="27" creationId="{04E48745-7512-4EC2-9E20-9092D12150CA}"/>
          </ac:spMkLst>
        </pc:spChg>
        <pc:picChg chg="add mod ord">
          <ac:chgData name="Ida Isabella Mikkelsen" userId="2e465ab2-2ed8-4ed6-801b-a760ca5e2a2e" providerId="ADAL" clId="{B5BCEA19-4993-4DD9-9F35-64B5B9727E74}" dt="2021-12-15T08:37:19.865" v="2624" actId="26606"/>
          <ac:picMkLst>
            <pc:docMk/>
            <pc:sldMk cId="4216939725" sldId="267"/>
            <ac:picMk id="5" creationId="{250198DD-A503-48CA-A8C4-EE5060FC64D8}"/>
          </ac:picMkLst>
        </pc:picChg>
      </pc:sldChg>
      <pc:sldChg chg="addSp delSp modSp new mod setBg setClrOvrMap">
        <pc:chgData name="Ida Isabella Mikkelsen" userId="2e465ab2-2ed8-4ed6-801b-a760ca5e2a2e" providerId="ADAL" clId="{B5BCEA19-4993-4DD9-9F35-64B5B9727E74}" dt="2021-12-15T08:41:50.681" v="2667" actId="1076"/>
        <pc:sldMkLst>
          <pc:docMk/>
          <pc:sldMk cId="1030529914" sldId="268"/>
        </pc:sldMkLst>
        <pc:spChg chg="mod ord">
          <ac:chgData name="Ida Isabella Mikkelsen" userId="2e465ab2-2ed8-4ed6-801b-a760ca5e2a2e" providerId="ADAL" clId="{B5BCEA19-4993-4DD9-9F35-64B5B9727E74}" dt="2021-12-15T08:41:28.282" v="2660" actId="26606"/>
          <ac:spMkLst>
            <pc:docMk/>
            <pc:sldMk cId="1030529914" sldId="268"/>
            <ac:spMk id="2" creationId="{A48EAE9E-1311-41FF-A566-EE259FFB4419}"/>
          </ac:spMkLst>
        </pc:spChg>
        <pc:spChg chg="del">
          <ac:chgData name="Ida Isabella Mikkelsen" userId="2e465ab2-2ed8-4ed6-801b-a760ca5e2a2e" providerId="ADAL" clId="{B5BCEA19-4993-4DD9-9F35-64B5B9727E74}" dt="2021-12-15T08:40:13.171" v="2629"/>
          <ac:spMkLst>
            <pc:docMk/>
            <pc:sldMk cId="1030529914" sldId="268"/>
            <ac:spMk id="3" creationId="{0778C69E-3835-4EEC-8425-781E8DC12576}"/>
          </ac:spMkLst>
        </pc:spChg>
        <pc:spChg chg="add del">
          <ac:chgData name="Ida Isabella Mikkelsen" userId="2e465ab2-2ed8-4ed6-801b-a760ca5e2a2e" providerId="ADAL" clId="{B5BCEA19-4993-4DD9-9F35-64B5B9727E74}" dt="2021-12-15T08:41:28.282" v="2660" actId="26606"/>
          <ac:spMkLst>
            <pc:docMk/>
            <pc:sldMk cId="1030529914" sldId="268"/>
            <ac:spMk id="75" creationId="{472095BC-C06B-45BD-A206-0F75C6A4A963}"/>
          </ac:spMkLst>
        </pc:spChg>
        <pc:spChg chg="add del">
          <ac:chgData name="Ida Isabella Mikkelsen" userId="2e465ab2-2ed8-4ed6-801b-a760ca5e2a2e" providerId="ADAL" clId="{B5BCEA19-4993-4DD9-9F35-64B5B9727E74}" dt="2021-12-15T08:41:28.282" v="2660" actId="26606"/>
          <ac:spMkLst>
            <pc:docMk/>
            <pc:sldMk cId="1030529914" sldId="268"/>
            <ac:spMk id="77" creationId="{4D40AAF3-394B-453B-8AF1-B796F8F9F977}"/>
          </ac:spMkLst>
        </pc:spChg>
        <pc:spChg chg="add del">
          <ac:chgData name="Ida Isabella Mikkelsen" userId="2e465ab2-2ed8-4ed6-801b-a760ca5e2a2e" providerId="ADAL" clId="{B5BCEA19-4993-4DD9-9F35-64B5B9727E74}" dt="2021-12-15T08:41:28.282" v="2660" actId="26606"/>
          <ac:spMkLst>
            <pc:docMk/>
            <pc:sldMk cId="1030529914" sldId="268"/>
            <ac:spMk id="79" creationId="{A4D0672D-43C7-420C-A186-48122D7CD59D}"/>
          </ac:spMkLst>
        </pc:spChg>
        <pc:spChg chg="add del">
          <ac:chgData name="Ida Isabella Mikkelsen" userId="2e465ab2-2ed8-4ed6-801b-a760ca5e2a2e" providerId="ADAL" clId="{B5BCEA19-4993-4DD9-9F35-64B5B9727E74}" dt="2021-12-15T08:41:14.751" v="2655" actId="26606"/>
          <ac:spMkLst>
            <pc:docMk/>
            <pc:sldMk cId="1030529914" sldId="268"/>
            <ac:spMk id="141" creationId="{2A0E4E09-FC02-4ADC-951A-3FFA90B6FE39}"/>
          </ac:spMkLst>
        </pc:spChg>
        <pc:spChg chg="add del">
          <ac:chgData name="Ida Isabella Mikkelsen" userId="2e465ab2-2ed8-4ed6-801b-a760ca5e2a2e" providerId="ADAL" clId="{B5BCEA19-4993-4DD9-9F35-64B5B9727E74}" dt="2021-12-15T08:41:14.751" v="2655" actId="26606"/>
          <ac:spMkLst>
            <pc:docMk/>
            <pc:sldMk cId="1030529914" sldId="268"/>
            <ac:spMk id="143" creationId="{F6A67491-8DC4-4A39-8A37-58B2F086343B}"/>
          </ac:spMkLst>
        </pc:spChg>
        <pc:spChg chg="add del">
          <ac:chgData name="Ida Isabella Mikkelsen" userId="2e465ab2-2ed8-4ed6-801b-a760ca5e2a2e" providerId="ADAL" clId="{B5BCEA19-4993-4DD9-9F35-64B5B9727E74}" dt="2021-12-15T08:41:14.751" v="2655" actId="26606"/>
          <ac:spMkLst>
            <pc:docMk/>
            <pc:sldMk cId="1030529914" sldId="268"/>
            <ac:spMk id="145" creationId="{9453FF84-60C1-4EA8-B49B-1B8C2D0C589F}"/>
          </ac:spMkLst>
        </pc:spChg>
        <pc:spChg chg="add">
          <ac:chgData name="Ida Isabella Mikkelsen" userId="2e465ab2-2ed8-4ed6-801b-a760ca5e2a2e" providerId="ADAL" clId="{B5BCEA19-4993-4DD9-9F35-64B5B9727E74}" dt="2021-12-15T08:41:28.282" v="2660" actId="26606"/>
          <ac:spMkLst>
            <pc:docMk/>
            <pc:sldMk cId="1030529914" sldId="268"/>
            <ac:spMk id="149" creationId="{49B7FFA5-14CB-4A4F-9BCC-CA3AA5D9D276}"/>
          </ac:spMkLst>
        </pc:spChg>
        <pc:spChg chg="add">
          <ac:chgData name="Ida Isabella Mikkelsen" userId="2e465ab2-2ed8-4ed6-801b-a760ca5e2a2e" providerId="ADAL" clId="{B5BCEA19-4993-4DD9-9F35-64B5B9727E74}" dt="2021-12-15T08:41:28.282" v="2660" actId="26606"/>
          <ac:spMkLst>
            <pc:docMk/>
            <pc:sldMk cId="1030529914" sldId="268"/>
            <ac:spMk id="151" creationId="{04E48745-7512-4EC2-9E20-9092D12150CA}"/>
          </ac:spMkLst>
        </pc:spChg>
        <pc:spChg chg="add del mod ord">
          <ac:chgData name="Ida Isabella Mikkelsen" userId="2e465ab2-2ed8-4ed6-801b-a760ca5e2a2e" providerId="ADAL" clId="{B5BCEA19-4993-4DD9-9F35-64B5B9727E74}" dt="2021-12-15T08:41:33.308" v="2662" actId="478"/>
          <ac:spMkLst>
            <pc:docMk/>
            <pc:sldMk cId="1030529914" sldId="268"/>
            <ac:spMk id="2056" creationId="{B32F468C-4780-4258-AB4E-D85EBB190625}"/>
          </ac:spMkLst>
        </pc:spChg>
        <pc:spChg chg="add del">
          <ac:chgData name="Ida Isabella Mikkelsen" userId="2e465ab2-2ed8-4ed6-801b-a760ca5e2a2e" providerId="ADAL" clId="{B5BCEA19-4993-4DD9-9F35-64B5B9727E74}" dt="2021-12-15T08:41:21.871" v="2657" actId="26606"/>
          <ac:spMkLst>
            <pc:docMk/>
            <pc:sldMk cId="1030529914" sldId="268"/>
            <ac:spMk id="2058" creationId="{881BB01C-2DAE-48BD-8E81-DAE2E1BC4DA8}"/>
          </ac:spMkLst>
        </pc:spChg>
        <pc:spChg chg="add del">
          <ac:chgData name="Ida Isabella Mikkelsen" userId="2e465ab2-2ed8-4ed6-801b-a760ca5e2a2e" providerId="ADAL" clId="{B5BCEA19-4993-4DD9-9F35-64B5B9727E74}" dt="2021-12-15T08:41:28.226" v="2659" actId="26606"/>
          <ac:spMkLst>
            <pc:docMk/>
            <pc:sldMk cId="1030529914" sldId="268"/>
            <ac:spMk id="2062" creationId="{F79FF99C-BAA9-404F-9C96-6DD456B4F795}"/>
          </ac:spMkLst>
        </pc:spChg>
        <pc:spChg chg="add del">
          <ac:chgData name="Ida Isabella Mikkelsen" userId="2e465ab2-2ed8-4ed6-801b-a760ca5e2a2e" providerId="ADAL" clId="{B5BCEA19-4993-4DD9-9F35-64B5B9727E74}" dt="2021-12-15T08:41:28.226" v="2659" actId="26606"/>
          <ac:spMkLst>
            <pc:docMk/>
            <pc:sldMk cId="1030529914" sldId="268"/>
            <ac:spMk id="2063" creationId="{49C44AFD-C72D-4D9C-84C6-73E615CED884}"/>
          </ac:spMkLst>
        </pc:spChg>
        <pc:spChg chg="add">
          <ac:chgData name="Ida Isabella Mikkelsen" userId="2e465ab2-2ed8-4ed6-801b-a760ca5e2a2e" providerId="ADAL" clId="{B5BCEA19-4993-4DD9-9F35-64B5B9727E74}" dt="2021-12-15T08:41:28.282" v="2660" actId="26606"/>
          <ac:spMkLst>
            <pc:docMk/>
            <pc:sldMk cId="1030529914" sldId="268"/>
            <ac:spMk id="2067" creationId="{E009DD9B-5EE2-4C0D-8B2B-351C8C102205}"/>
          </ac:spMkLst>
        </pc:spChg>
        <pc:spChg chg="add">
          <ac:chgData name="Ida Isabella Mikkelsen" userId="2e465ab2-2ed8-4ed6-801b-a760ca5e2a2e" providerId="ADAL" clId="{B5BCEA19-4993-4DD9-9F35-64B5B9727E74}" dt="2021-12-15T08:41:28.282" v="2660" actId="26606"/>
          <ac:spMkLst>
            <pc:docMk/>
            <pc:sldMk cId="1030529914" sldId="268"/>
            <ac:spMk id="2068" creationId="{E720DB99-7745-4E75-9D96-AAB6D55C531E}"/>
          </ac:spMkLst>
        </pc:spChg>
        <pc:spChg chg="add">
          <ac:chgData name="Ida Isabella Mikkelsen" userId="2e465ab2-2ed8-4ed6-801b-a760ca5e2a2e" providerId="ADAL" clId="{B5BCEA19-4993-4DD9-9F35-64B5B9727E74}" dt="2021-12-15T08:41:28.282" v="2660" actId="26606"/>
          <ac:spMkLst>
            <pc:docMk/>
            <pc:sldMk cId="1030529914" sldId="268"/>
            <ac:spMk id="2069" creationId="{D68803C4-E159-4360-B7BB-74205C8F782D}"/>
          </ac:spMkLst>
        </pc:spChg>
        <pc:spChg chg="add">
          <ac:chgData name="Ida Isabella Mikkelsen" userId="2e465ab2-2ed8-4ed6-801b-a760ca5e2a2e" providerId="ADAL" clId="{B5BCEA19-4993-4DD9-9F35-64B5B9727E74}" dt="2021-12-15T08:41:28.282" v="2660" actId="26606"/>
          <ac:spMkLst>
            <pc:docMk/>
            <pc:sldMk cId="1030529914" sldId="268"/>
            <ac:spMk id="2070" creationId="{504B0465-3B07-49BF-BEA7-D81476246293}"/>
          </ac:spMkLst>
        </pc:spChg>
        <pc:grpChg chg="add del">
          <ac:chgData name="Ida Isabella Mikkelsen" userId="2e465ab2-2ed8-4ed6-801b-a760ca5e2a2e" providerId="ADAL" clId="{B5BCEA19-4993-4DD9-9F35-64B5B9727E74}" dt="2021-12-15T08:41:28.282" v="2660" actId="26606"/>
          <ac:grpSpMkLst>
            <pc:docMk/>
            <pc:sldMk cId="1030529914" sldId="268"/>
            <ac:grpSpMk id="81" creationId="{D96E3E53-A85C-4F1C-8D49-274B28584203}"/>
          </ac:grpSpMkLst>
        </pc:grpChg>
        <pc:grpChg chg="add del">
          <ac:chgData name="Ida Isabella Mikkelsen" userId="2e465ab2-2ed8-4ed6-801b-a760ca5e2a2e" providerId="ADAL" clId="{B5BCEA19-4993-4DD9-9F35-64B5B9727E74}" dt="2021-12-15T08:41:14.751" v="2655" actId="26606"/>
          <ac:grpSpMkLst>
            <pc:docMk/>
            <pc:sldMk cId="1030529914" sldId="268"/>
            <ac:grpSpMk id="147" creationId="{987D9359-6216-4C32-9A60-D601E5582DB3}"/>
          </ac:grpSpMkLst>
        </pc:grpChg>
        <pc:grpChg chg="add del">
          <ac:chgData name="Ida Isabella Mikkelsen" userId="2e465ab2-2ed8-4ed6-801b-a760ca5e2a2e" providerId="ADAL" clId="{B5BCEA19-4993-4DD9-9F35-64B5B9727E74}" dt="2021-12-15T08:41:21.871" v="2657" actId="26606"/>
          <ac:grpSpMkLst>
            <pc:docMk/>
            <pc:sldMk cId="1030529914" sldId="268"/>
            <ac:grpSpMk id="2059" creationId="{AD55FF18-1979-4730-A345-E74E328F0777}"/>
          </ac:grpSpMkLst>
        </pc:grpChg>
        <pc:grpChg chg="add del">
          <ac:chgData name="Ida Isabella Mikkelsen" userId="2e465ab2-2ed8-4ed6-801b-a760ca5e2a2e" providerId="ADAL" clId="{B5BCEA19-4993-4DD9-9F35-64B5B9727E74}" dt="2021-12-15T08:41:28.226" v="2659" actId="26606"/>
          <ac:grpSpMkLst>
            <pc:docMk/>
            <pc:sldMk cId="1030529914" sldId="268"/>
            <ac:grpSpMk id="2064" creationId="{1D25B14F-36E0-41E8-956F-CABEF1ADD65F}"/>
          </ac:grpSpMkLst>
        </pc:grpChg>
        <pc:picChg chg="add mod">
          <ac:chgData name="Ida Isabella Mikkelsen" userId="2e465ab2-2ed8-4ed6-801b-a760ca5e2a2e" providerId="ADAL" clId="{B5BCEA19-4993-4DD9-9F35-64B5B9727E74}" dt="2021-12-15T08:41:45.140" v="2666" actId="1440"/>
          <ac:picMkLst>
            <pc:docMk/>
            <pc:sldMk cId="1030529914" sldId="268"/>
            <ac:picMk id="2050" creationId="{E6DD5F53-04D5-44AE-A28D-3A798F0FCA13}"/>
          </ac:picMkLst>
        </pc:picChg>
        <pc:picChg chg="add mod ord">
          <ac:chgData name="Ida Isabella Mikkelsen" userId="2e465ab2-2ed8-4ed6-801b-a760ca5e2a2e" providerId="ADAL" clId="{B5BCEA19-4993-4DD9-9F35-64B5B9727E74}" dt="2021-12-15T08:41:50.681" v="2667" actId="1076"/>
          <ac:picMkLst>
            <pc:docMk/>
            <pc:sldMk cId="1030529914" sldId="268"/>
            <ac:picMk id="2052" creationId="{59F032CA-DAE3-43FB-9642-262F9C12DE86}"/>
          </ac:picMkLst>
        </pc:picChg>
      </pc:sldChg>
      <pc:sldChg chg="addSp delSp modSp new mod setBg modNotesTx">
        <pc:chgData name="Ida Isabella Mikkelsen" userId="2e465ab2-2ed8-4ed6-801b-a760ca5e2a2e" providerId="ADAL" clId="{B5BCEA19-4993-4DD9-9F35-64B5B9727E74}" dt="2021-12-16T07:37:19.697" v="7490" actId="20577"/>
        <pc:sldMkLst>
          <pc:docMk/>
          <pc:sldMk cId="248051750" sldId="269"/>
        </pc:sldMkLst>
        <pc:spChg chg="mod">
          <ac:chgData name="Ida Isabella Mikkelsen" userId="2e465ab2-2ed8-4ed6-801b-a760ca5e2a2e" providerId="ADAL" clId="{B5BCEA19-4993-4DD9-9F35-64B5B9727E74}" dt="2021-12-15T09:01:03.741" v="3060" actId="14100"/>
          <ac:spMkLst>
            <pc:docMk/>
            <pc:sldMk cId="248051750" sldId="269"/>
            <ac:spMk id="2" creationId="{96C72279-0005-4202-BD77-C4D5DFA0F7DC}"/>
          </ac:spMkLst>
        </pc:spChg>
        <pc:spChg chg="mod">
          <ac:chgData name="Ida Isabella Mikkelsen" userId="2e465ab2-2ed8-4ed6-801b-a760ca5e2a2e" providerId="ADAL" clId="{B5BCEA19-4993-4DD9-9F35-64B5B9727E74}" dt="2021-12-15T09:00:35.313" v="3053" actId="26606"/>
          <ac:spMkLst>
            <pc:docMk/>
            <pc:sldMk cId="248051750" sldId="269"/>
            <ac:spMk id="3" creationId="{B0EC77E4-4B0C-42FB-9C96-7B80B2E53805}"/>
          </ac:spMkLst>
        </pc:spChg>
        <pc:spChg chg="add mod">
          <ac:chgData name="Ida Isabella Mikkelsen" userId="2e465ab2-2ed8-4ed6-801b-a760ca5e2a2e" providerId="ADAL" clId="{B5BCEA19-4993-4DD9-9F35-64B5B9727E74}" dt="2021-12-16T07:31:39.007" v="7489" actId="1076"/>
          <ac:spMkLst>
            <pc:docMk/>
            <pc:sldMk cId="248051750" sldId="269"/>
            <ac:spMk id="6" creationId="{BE5D1D54-E138-4B77-8E87-B11343460CB1}"/>
          </ac:spMkLst>
        </pc:spChg>
        <pc:spChg chg="add del">
          <ac:chgData name="Ida Isabella Mikkelsen" userId="2e465ab2-2ed8-4ed6-801b-a760ca5e2a2e" providerId="ADAL" clId="{B5BCEA19-4993-4DD9-9F35-64B5B9727E74}" dt="2021-12-15T09:00:35.313" v="3053" actId="26606"/>
          <ac:spMkLst>
            <pc:docMk/>
            <pc:sldMk cId="248051750" sldId="269"/>
            <ac:spMk id="8" creationId="{E009DD9B-5EE2-4C0D-8B2B-351C8C102205}"/>
          </ac:spMkLst>
        </pc:spChg>
        <pc:spChg chg="add del">
          <ac:chgData name="Ida Isabella Mikkelsen" userId="2e465ab2-2ed8-4ed6-801b-a760ca5e2a2e" providerId="ADAL" clId="{B5BCEA19-4993-4DD9-9F35-64B5B9727E74}" dt="2021-12-15T09:00:35.313" v="3053" actId="26606"/>
          <ac:spMkLst>
            <pc:docMk/>
            <pc:sldMk cId="248051750" sldId="269"/>
            <ac:spMk id="10" creationId="{E720DB99-7745-4E75-9D96-AAB6D55C531E}"/>
          </ac:spMkLst>
        </pc:spChg>
        <pc:spChg chg="add del">
          <ac:chgData name="Ida Isabella Mikkelsen" userId="2e465ab2-2ed8-4ed6-801b-a760ca5e2a2e" providerId="ADAL" clId="{B5BCEA19-4993-4DD9-9F35-64B5B9727E74}" dt="2021-12-15T09:00:35.313" v="3053" actId="26606"/>
          <ac:spMkLst>
            <pc:docMk/>
            <pc:sldMk cId="248051750" sldId="269"/>
            <ac:spMk id="12" creationId="{D68803C4-E159-4360-B7BB-74205C8F782D}"/>
          </ac:spMkLst>
        </pc:spChg>
        <pc:spChg chg="add del">
          <ac:chgData name="Ida Isabella Mikkelsen" userId="2e465ab2-2ed8-4ed6-801b-a760ca5e2a2e" providerId="ADAL" clId="{B5BCEA19-4993-4DD9-9F35-64B5B9727E74}" dt="2021-12-15T09:00:35.313" v="3053" actId="26606"/>
          <ac:spMkLst>
            <pc:docMk/>
            <pc:sldMk cId="248051750" sldId="269"/>
            <ac:spMk id="14" creationId="{504B0465-3B07-49BF-BEA7-D81476246293}"/>
          </ac:spMkLst>
        </pc:spChg>
        <pc:spChg chg="add del">
          <ac:chgData name="Ida Isabella Mikkelsen" userId="2e465ab2-2ed8-4ed6-801b-a760ca5e2a2e" providerId="ADAL" clId="{B5BCEA19-4993-4DD9-9F35-64B5B9727E74}" dt="2021-12-15T09:00:35.313" v="3053" actId="26606"/>
          <ac:spMkLst>
            <pc:docMk/>
            <pc:sldMk cId="248051750" sldId="269"/>
            <ac:spMk id="16" creationId="{49B7FFA5-14CB-4A4F-9BCC-CA3AA5D9D276}"/>
          </ac:spMkLst>
        </pc:spChg>
        <pc:spChg chg="add del">
          <ac:chgData name="Ida Isabella Mikkelsen" userId="2e465ab2-2ed8-4ed6-801b-a760ca5e2a2e" providerId="ADAL" clId="{B5BCEA19-4993-4DD9-9F35-64B5B9727E74}" dt="2021-12-15T09:00:35.313" v="3053" actId="26606"/>
          <ac:spMkLst>
            <pc:docMk/>
            <pc:sldMk cId="248051750" sldId="269"/>
            <ac:spMk id="18" creationId="{04E48745-7512-4EC2-9E20-9092D12150CA}"/>
          </ac:spMkLst>
        </pc:spChg>
        <pc:spChg chg="add">
          <ac:chgData name="Ida Isabella Mikkelsen" userId="2e465ab2-2ed8-4ed6-801b-a760ca5e2a2e" providerId="ADAL" clId="{B5BCEA19-4993-4DD9-9F35-64B5B9727E74}" dt="2021-12-15T09:00:35.313" v="3053" actId="26606"/>
          <ac:spMkLst>
            <pc:docMk/>
            <pc:sldMk cId="248051750" sldId="269"/>
            <ac:spMk id="23" creationId="{362E11DD-B54B-4751-9C17-39DAF9EF46E7}"/>
          </ac:spMkLst>
        </pc:spChg>
        <pc:grpChg chg="add">
          <ac:chgData name="Ida Isabella Mikkelsen" userId="2e465ab2-2ed8-4ed6-801b-a760ca5e2a2e" providerId="ADAL" clId="{B5BCEA19-4993-4DD9-9F35-64B5B9727E74}" dt="2021-12-15T09:00:35.313" v="3053" actId="26606"/>
          <ac:grpSpMkLst>
            <pc:docMk/>
            <pc:sldMk cId="248051750" sldId="269"/>
            <ac:grpSpMk id="25" creationId="{B55DE4E1-F219-45A4-96D9-9A86D0E4DBD2}"/>
          </ac:grpSpMkLst>
        </pc:grpChg>
        <pc:picChg chg="add mod">
          <ac:chgData name="Ida Isabella Mikkelsen" userId="2e465ab2-2ed8-4ed6-801b-a760ca5e2a2e" providerId="ADAL" clId="{B5BCEA19-4993-4DD9-9F35-64B5B9727E74}" dt="2021-12-15T09:00:35.313" v="3053" actId="26606"/>
          <ac:picMkLst>
            <pc:docMk/>
            <pc:sldMk cId="248051750" sldId="269"/>
            <ac:picMk id="5" creationId="{E2B67520-9A9B-4BCF-8A34-D698D24C10A3}"/>
          </ac:picMkLst>
        </pc:picChg>
      </pc:sldChg>
      <pc:sldChg chg="addSp delSp modSp new mod setBg modNotesTx">
        <pc:chgData name="Ida Isabella Mikkelsen" userId="2e465ab2-2ed8-4ed6-801b-a760ca5e2a2e" providerId="ADAL" clId="{B5BCEA19-4993-4DD9-9F35-64B5B9727E74}" dt="2021-12-16T07:37:23.437" v="7491" actId="20577"/>
        <pc:sldMkLst>
          <pc:docMk/>
          <pc:sldMk cId="594922752" sldId="270"/>
        </pc:sldMkLst>
        <pc:spChg chg="mod">
          <ac:chgData name="Ida Isabella Mikkelsen" userId="2e465ab2-2ed8-4ed6-801b-a760ca5e2a2e" providerId="ADAL" clId="{B5BCEA19-4993-4DD9-9F35-64B5B9727E74}" dt="2021-12-15T09:03:03.790" v="3077" actId="26606"/>
          <ac:spMkLst>
            <pc:docMk/>
            <pc:sldMk cId="594922752" sldId="270"/>
            <ac:spMk id="2" creationId="{10FD9C6F-F8C9-4F52-8ECC-790F7FF90CDA}"/>
          </ac:spMkLst>
        </pc:spChg>
        <pc:spChg chg="mod ord">
          <ac:chgData name="Ida Isabella Mikkelsen" userId="2e465ab2-2ed8-4ed6-801b-a760ca5e2a2e" providerId="ADAL" clId="{B5BCEA19-4993-4DD9-9F35-64B5B9727E74}" dt="2021-12-15T09:12:32.745" v="3759" actId="14100"/>
          <ac:spMkLst>
            <pc:docMk/>
            <pc:sldMk cId="594922752" sldId="270"/>
            <ac:spMk id="3" creationId="{58CCAE5C-8189-416D-9E98-E4B2C6F162DE}"/>
          </ac:spMkLst>
        </pc:spChg>
        <pc:spChg chg="add del">
          <ac:chgData name="Ida Isabella Mikkelsen" userId="2e465ab2-2ed8-4ed6-801b-a760ca5e2a2e" providerId="ADAL" clId="{B5BCEA19-4993-4DD9-9F35-64B5B9727E74}" dt="2021-12-15T09:03:03.790" v="3077" actId="26606"/>
          <ac:spMkLst>
            <pc:docMk/>
            <pc:sldMk cId="594922752" sldId="270"/>
            <ac:spMk id="10" creationId="{E009DD9B-5EE2-4C0D-8B2B-351C8C102205}"/>
          </ac:spMkLst>
        </pc:spChg>
        <pc:spChg chg="add del">
          <ac:chgData name="Ida Isabella Mikkelsen" userId="2e465ab2-2ed8-4ed6-801b-a760ca5e2a2e" providerId="ADAL" clId="{B5BCEA19-4993-4DD9-9F35-64B5B9727E74}" dt="2021-12-15T09:03:03.790" v="3077" actId="26606"/>
          <ac:spMkLst>
            <pc:docMk/>
            <pc:sldMk cId="594922752" sldId="270"/>
            <ac:spMk id="12" creationId="{E720DB99-7745-4E75-9D96-AAB6D55C531E}"/>
          </ac:spMkLst>
        </pc:spChg>
        <pc:spChg chg="add del">
          <ac:chgData name="Ida Isabella Mikkelsen" userId="2e465ab2-2ed8-4ed6-801b-a760ca5e2a2e" providerId="ADAL" clId="{B5BCEA19-4993-4DD9-9F35-64B5B9727E74}" dt="2021-12-15T09:03:03.790" v="3077" actId="26606"/>
          <ac:spMkLst>
            <pc:docMk/>
            <pc:sldMk cId="594922752" sldId="270"/>
            <ac:spMk id="14" creationId="{D68803C4-E159-4360-B7BB-74205C8F782D}"/>
          </ac:spMkLst>
        </pc:spChg>
        <pc:spChg chg="add del">
          <ac:chgData name="Ida Isabella Mikkelsen" userId="2e465ab2-2ed8-4ed6-801b-a760ca5e2a2e" providerId="ADAL" clId="{B5BCEA19-4993-4DD9-9F35-64B5B9727E74}" dt="2021-12-15T09:03:03.790" v="3077" actId="26606"/>
          <ac:spMkLst>
            <pc:docMk/>
            <pc:sldMk cId="594922752" sldId="270"/>
            <ac:spMk id="16" creationId="{504B0465-3B07-49BF-BEA7-D81476246293}"/>
          </ac:spMkLst>
        </pc:spChg>
        <pc:spChg chg="add del">
          <ac:chgData name="Ida Isabella Mikkelsen" userId="2e465ab2-2ed8-4ed6-801b-a760ca5e2a2e" providerId="ADAL" clId="{B5BCEA19-4993-4DD9-9F35-64B5B9727E74}" dt="2021-12-15T09:03:03.790" v="3077" actId="26606"/>
          <ac:spMkLst>
            <pc:docMk/>
            <pc:sldMk cId="594922752" sldId="270"/>
            <ac:spMk id="18" creationId="{49B7FFA5-14CB-4A4F-9BCC-CA3AA5D9D276}"/>
          </ac:spMkLst>
        </pc:spChg>
        <pc:spChg chg="add del">
          <ac:chgData name="Ida Isabella Mikkelsen" userId="2e465ab2-2ed8-4ed6-801b-a760ca5e2a2e" providerId="ADAL" clId="{B5BCEA19-4993-4DD9-9F35-64B5B9727E74}" dt="2021-12-15T09:03:03.790" v="3077" actId="26606"/>
          <ac:spMkLst>
            <pc:docMk/>
            <pc:sldMk cId="594922752" sldId="270"/>
            <ac:spMk id="20" creationId="{04E48745-7512-4EC2-9E20-9092D12150CA}"/>
          </ac:spMkLst>
        </pc:spChg>
        <pc:spChg chg="add del">
          <ac:chgData name="Ida Isabella Mikkelsen" userId="2e465ab2-2ed8-4ed6-801b-a760ca5e2a2e" providerId="ADAL" clId="{B5BCEA19-4993-4DD9-9F35-64B5B9727E74}" dt="2021-12-15T09:03:03.770" v="3076" actId="26606"/>
          <ac:spMkLst>
            <pc:docMk/>
            <pc:sldMk cId="594922752" sldId="270"/>
            <ac:spMk id="22" creationId="{F3AF35CD-DA30-4E34-B0F3-32C27766DA05}"/>
          </ac:spMkLst>
        </pc:spChg>
        <pc:spChg chg="add del">
          <ac:chgData name="Ida Isabella Mikkelsen" userId="2e465ab2-2ed8-4ed6-801b-a760ca5e2a2e" providerId="ADAL" clId="{B5BCEA19-4993-4DD9-9F35-64B5B9727E74}" dt="2021-12-15T09:02:55.076" v="3072" actId="26606"/>
          <ac:spMkLst>
            <pc:docMk/>
            <pc:sldMk cId="594922752" sldId="270"/>
            <ac:spMk id="25" creationId="{E009DD9B-5EE2-4C0D-8B2B-351C8C102205}"/>
          </ac:spMkLst>
        </pc:spChg>
        <pc:spChg chg="add del">
          <ac:chgData name="Ida Isabella Mikkelsen" userId="2e465ab2-2ed8-4ed6-801b-a760ca5e2a2e" providerId="ADAL" clId="{B5BCEA19-4993-4DD9-9F35-64B5B9727E74}" dt="2021-12-15T09:02:55.076" v="3072" actId="26606"/>
          <ac:spMkLst>
            <pc:docMk/>
            <pc:sldMk cId="594922752" sldId="270"/>
            <ac:spMk id="27" creationId="{E720DB99-7745-4E75-9D96-AAB6D55C531E}"/>
          </ac:spMkLst>
        </pc:spChg>
        <pc:spChg chg="add del">
          <ac:chgData name="Ida Isabella Mikkelsen" userId="2e465ab2-2ed8-4ed6-801b-a760ca5e2a2e" providerId="ADAL" clId="{B5BCEA19-4993-4DD9-9F35-64B5B9727E74}" dt="2021-12-15T09:02:55.076" v="3072" actId="26606"/>
          <ac:spMkLst>
            <pc:docMk/>
            <pc:sldMk cId="594922752" sldId="270"/>
            <ac:spMk id="29" creationId="{D68803C4-E159-4360-B7BB-74205C8F782D}"/>
          </ac:spMkLst>
        </pc:spChg>
        <pc:spChg chg="add">
          <ac:chgData name="Ida Isabella Mikkelsen" userId="2e465ab2-2ed8-4ed6-801b-a760ca5e2a2e" providerId="ADAL" clId="{B5BCEA19-4993-4DD9-9F35-64B5B9727E74}" dt="2021-12-15T09:03:03.790" v="3077" actId="26606"/>
          <ac:spMkLst>
            <pc:docMk/>
            <pc:sldMk cId="594922752" sldId="270"/>
            <ac:spMk id="30" creationId="{CAC6F186-990E-4A9E-9C75-88580953E2D2}"/>
          </ac:spMkLst>
        </pc:spChg>
        <pc:spChg chg="add del">
          <ac:chgData name="Ida Isabella Mikkelsen" userId="2e465ab2-2ed8-4ed6-801b-a760ca5e2a2e" providerId="ADAL" clId="{B5BCEA19-4993-4DD9-9F35-64B5B9727E74}" dt="2021-12-15T09:02:55.076" v="3072" actId="26606"/>
          <ac:spMkLst>
            <pc:docMk/>
            <pc:sldMk cId="594922752" sldId="270"/>
            <ac:spMk id="31" creationId="{504B0465-3B07-49BF-BEA7-D81476246293}"/>
          </ac:spMkLst>
        </pc:spChg>
        <pc:spChg chg="add del">
          <ac:chgData name="Ida Isabella Mikkelsen" userId="2e465ab2-2ed8-4ed6-801b-a760ca5e2a2e" providerId="ADAL" clId="{B5BCEA19-4993-4DD9-9F35-64B5B9727E74}" dt="2021-12-15T09:02:55.076" v="3072" actId="26606"/>
          <ac:spMkLst>
            <pc:docMk/>
            <pc:sldMk cId="594922752" sldId="270"/>
            <ac:spMk id="33" creationId="{49B7FFA5-14CB-4A4F-9BCC-CA3AA5D9D276}"/>
          </ac:spMkLst>
        </pc:spChg>
        <pc:spChg chg="add del">
          <ac:chgData name="Ida Isabella Mikkelsen" userId="2e465ab2-2ed8-4ed6-801b-a760ca5e2a2e" providerId="ADAL" clId="{B5BCEA19-4993-4DD9-9F35-64B5B9727E74}" dt="2021-12-15T09:02:55.076" v="3072" actId="26606"/>
          <ac:spMkLst>
            <pc:docMk/>
            <pc:sldMk cId="594922752" sldId="270"/>
            <ac:spMk id="35" creationId="{04E48745-7512-4EC2-9E20-9092D12150CA}"/>
          </ac:spMkLst>
        </pc:spChg>
        <pc:grpChg chg="add del">
          <ac:chgData name="Ida Isabella Mikkelsen" userId="2e465ab2-2ed8-4ed6-801b-a760ca5e2a2e" providerId="ADAL" clId="{B5BCEA19-4993-4DD9-9F35-64B5B9727E74}" dt="2021-12-15T09:03:03.770" v="3076" actId="26606"/>
          <ac:grpSpMkLst>
            <pc:docMk/>
            <pc:sldMk cId="594922752" sldId="270"/>
            <ac:grpSpMk id="23" creationId="{BCFC42DC-2C46-47C4-BC61-530557385DBD}"/>
          </ac:grpSpMkLst>
        </pc:grpChg>
        <pc:picChg chg="add del mod">
          <ac:chgData name="Ida Isabella Mikkelsen" userId="2e465ab2-2ed8-4ed6-801b-a760ca5e2a2e" providerId="ADAL" clId="{B5BCEA19-4993-4DD9-9F35-64B5B9727E74}" dt="2021-12-15T09:02:34.101" v="3069" actId="478"/>
          <ac:picMkLst>
            <pc:docMk/>
            <pc:sldMk cId="594922752" sldId="270"/>
            <ac:picMk id="5" creationId="{C8F7E849-665C-46DC-9ED7-F090BB3B74B3}"/>
          </ac:picMkLst>
        </pc:picChg>
        <pc:picChg chg="add mod ord">
          <ac:chgData name="Ida Isabella Mikkelsen" userId="2e465ab2-2ed8-4ed6-801b-a760ca5e2a2e" providerId="ADAL" clId="{B5BCEA19-4993-4DD9-9F35-64B5B9727E74}" dt="2021-12-15T09:03:03.790" v="3077" actId="26606"/>
          <ac:picMkLst>
            <pc:docMk/>
            <pc:sldMk cId="594922752" sldId="270"/>
            <ac:picMk id="7" creationId="{3874A7F7-F483-45FC-8AF0-3E8256F06C24}"/>
          </ac:picMkLst>
        </pc:picChg>
      </pc:sldChg>
      <pc:sldChg chg="addSp delSp modSp new mod setBg modNotesTx">
        <pc:chgData name="Ida Isabella Mikkelsen" userId="2e465ab2-2ed8-4ed6-801b-a760ca5e2a2e" providerId="ADAL" clId="{B5BCEA19-4993-4DD9-9F35-64B5B9727E74}" dt="2021-12-16T07:37:27.216" v="7492" actId="20577"/>
        <pc:sldMkLst>
          <pc:docMk/>
          <pc:sldMk cId="2320328442" sldId="271"/>
        </pc:sldMkLst>
        <pc:spChg chg="mod">
          <ac:chgData name="Ida Isabella Mikkelsen" userId="2e465ab2-2ed8-4ed6-801b-a760ca5e2a2e" providerId="ADAL" clId="{B5BCEA19-4993-4DD9-9F35-64B5B9727E74}" dt="2021-12-15T09:04:26.263" v="3084" actId="26606"/>
          <ac:spMkLst>
            <pc:docMk/>
            <pc:sldMk cId="2320328442" sldId="271"/>
            <ac:spMk id="2" creationId="{5E9513AC-B877-4E9F-BA53-2FB37C222D13}"/>
          </ac:spMkLst>
        </pc:spChg>
        <pc:spChg chg="del">
          <ac:chgData name="Ida Isabella Mikkelsen" userId="2e465ab2-2ed8-4ed6-801b-a760ca5e2a2e" providerId="ADAL" clId="{B5BCEA19-4993-4DD9-9F35-64B5B9727E74}" dt="2021-12-15T09:03:32.759" v="3079" actId="22"/>
          <ac:spMkLst>
            <pc:docMk/>
            <pc:sldMk cId="2320328442" sldId="271"/>
            <ac:spMk id="3" creationId="{802EE57E-1ACD-4662-A768-D5F9538BC60A}"/>
          </ac:spMkLst>
        </pc:spChg>
        <pc:spChg chg="add mod">
          <ac:chgData name="Ida Isabella Mikkelsen" userId="2e465ab2-2ed8-4ed6-801b-a760ca5e2a2e" providerId="ADAL" clId="{B5BCEA19-4993-4DD9-9F35-64B5B9727E74}" dt="2021-12-15T09:04:26.263" v="3084" actId="26606"/>
          <ac:spMkLst>
            <pc:docMk/>
            <pc:sldMk cId="2320328442" sldId="271"/>
            <ac:spMk id="7" creationId="{9488329B-5CE8-4C01-931C-83CFAB825DBA}"/>
          </ac:spMkLst>
        </pc:spChg>
        <pc:spChg chg="add">
          <ac:chgData name="Ida Isabella Mikkelsen" userId="2e465ab2-2ed8-4ed6-801b-a760ca5e2a2e" providerId="ADAL" clId="{B5BCEA19-4993-4DD9-9F35-64B5B9727E74}" dt="2021-12-15T09:04:26.263" v="3084" actId="26606"/>
          <ac:spMkLst>
            <pc:docMk/>
            <pc:sldMk cId="2320328442" sldId="271"/>
            <ac:spMk id="14" creationId="{E009DD9B-5EE2-4C0D-8B2B-351C8C102205}"/>
          </ac:spMkLst>
        </pc:spChg>
        <pc:spChg chg="add">
          <ac:chgData name="Ida Isabella Mikkelsen" userId="2e465ab2-2ed8-4ed6-801b-a760ca5e2a2e" providerId="ADAL" clId="{B5BCEA19-4993-4DD9-9F35-64B5B9727E74}" dt="2021-12-15T09:04:26.263" v="3084" actId="26606"/>
          <ac:spMkLst>
            <pc:docMk/>
            <pc:sldMk cId="2320328442" sldId="271"/>
            <ac:spMk id="16" creationId="{E720DB99-7745-4E75-9D96-AAB6D55C531E}"/>
          </ac:spMkLst>
        </pc:spChg>
        <pc:spChg chg="add">
          <ac:chgData name="Ida Isabella Mikkelsen" userId="2e465ab2-2ed8-4ed6-801b-a760ca5e2a2e" providerId="ADAL" clId="{B5BCEA19-4993-4DD9-9F35-64B5B9727E74}" dt="2021-12-15T09:04:26.263" v="3084" actId="26606"/>
          <ac:spMkLst>
            <pc:docMk/>
            <pc:sldMk cId="2320328442" sldId="271"/>
            <ac:spMk id="18" creationId="{D68803C4-E159-4360-B7BB-74205C8F782D}"/>
          </ac:spMkLst>
        </pc:spChg>
        <pc:spChg chg="add">
          <ac:chgData name="Ida Isabella Mikkelsen" userId="2e465ab2-2ed8-4ed6-801b-a760ca5e2a2e" providerId="ADAL" clId="{B5BCEA19-4993-4DD9-9F35-64B5B9727E74}" dt="2021-12-15T09:04:26.263" v="3084" actId="26606"/>
          <ac:spMkLst>
            <pc:docMk/>
            <pc:sldMk cId="2320328442" sldId="271"/>
            <ac:spMk id="20" creationId="{504B0465-3B07-49BF-BEA7-D81476246293}"/>
          </ac:spMkLst>
        </pc:spChg>
        <pc:spChg chg="add">
          <ac:chgData name="Ida Isabella Mikkelsen" userId="2e465ab2-2ed8-4ed6-801b-a760ca5e2a2e" providerId="ADAL" clId="{B5BCEA19-4993-4DD9-9F35-64B5B9727E74}" dt="2021-12-15T09:04:26.263" v="3084" actId="26606"/>
          <ac:spMkLst>
            <pc:docMk/>
            <pc:sldMk cId="2320328442" sldId="271"/>
            <ac:spMk id="22" creationId="{49B7FFA5-14CB-4A4F-9BCC-CA3AA5D9D276}"/>
          </ac:spMkLst>
        </pc:spChg>
        <pc:spChg chg="add">
          <ac:chgData name="Ida Isabella Mikkelsen" userId="2e465ab2-2ed8-4ed6-801b-a760ca5e2a2e" providerId="ADAL" clId="{B5BCEA19-4993-4DD9-9F35-64B5B9727E74}" dt="2021-12-15T09:04:26.263" v="3084" actId="26606"/>
          <ac:spMkLst>
            <pc:docMk/>
            <pc:sldMk cId="2320328442" sldId="271"/>
            <ac:spMk id="24" creationId="{04E48745-7512-4EC2-9E20-9092D12150CA}"/>
          </ac:spMkLst>
        </pc:spChg>
        <pc:picChg chg="add del mod ord">
          <ac:chgData name="Ida Isabella Mikkelsen" userId="2e465ab2-2ed8-4ed6-801b-a760ca5e2a2e" providerId="ADAL" clId="{B5BCEA19-4993-4DD9-9F35-64B5B9727E74}" dt="2021-12-15T09:03:43.923" v="3081" actId="478"/>
          <ac:picMkLst>
            <pc:docMk/>
            <pc:sldMk cId="2320328442" sldId="271"/>
            <ac:picMk id="5" creationId="{233CB3AF-4E74-4DF7-9DA9-9C0F8C187FC2}"/>
          </ac:picMkLst>
        </pc:picChg>
        <pc:picChg chg="add mod ord">
          <ac:chgData name="Ida Isabella Mikkelsen" userId="2e465ab2-2ed8-4ed6-801b-a760ca5e2a2e" providerId="ADAL" clId="{B5BCEA19-4993-4DD9-9F35-64B5B9727E74}" dt="2021-12-15T09:04:46.781" v="3085" actId="27614"/>
          <ac:picMkLst>
            <pc:docMk/>
            <pc:sldMk cId="2320328442" sldId="271"/>
            <ac:picMk id="9" creationId="{133A7478-6C40-4DA2-958F-4976ED50DC43}"/>
          </ac:picMkLst>
        </pc:picChg>
      </pc:sldChg>
      <pc:sldChg chg="addSp delSp modSp new mod">
        <pc:chgData name="Ida Isabella Mikkelsen" userId="2e465ab2-2ed8-4ed6-801b-a760ca5e2a2e" providerId="ADAL" clId="{B5BCEA19-4993-4DD9-9F35-64B5B9727E74}" dt="2021-12-16T07:58:11.665" v="7500" actId="20577"/>
        <pc:sldMkLst>
          <pc:docMk/>
          <pc:sldMk cId="3340614149" sldId="272"/>
        </pc:sldMkLst>
        <pc:spChg chg="mod">
          <ac:chgData name="Ida Isabella Mikkelsen" userId="2e465ab2-2ed8-4ed6-801b-a760ca5e2a2e" providerId="ADAL" clId="{B5BCEA19-4993-4DD9-9F35-64B5B9727E74}" dt="2021-12-15T09:18:44.586" v="4225" actId="20577"/>
          <ac:spMkLst>
            <pc:docMk/>
            <pc:sldMk cId="3340614149" sldId="272"/>
            <ac:spMk id="2" creationId="{D26ABFA4-B417-45D5-BA49-4152DE68E161}"/>
          </ac:spMkLst>
        </pc:spChg>
        <pc:spChg chg="add del mod">
          <ac:chgData name="Ida Isabella Mikkelsen" userId="2e465ab2-2ed8-4ed6-801b-a760ca5e2a2e" providerId="ADAL" clId="{B5BCEA19-4993-4DD9-9F35-64B5B9727E74}" dt="2021-12-16T07:58:11.665" v="7500" actId="20577"/>
          <ac:spMkLst>
            <pc:docMk/>
            <pc:sldMk cId="3340614149" sldId="272"/>
            <ac:spMk id="3" creationId="{BDC9A8B0-EB28-448D-9824-DFA85815ADB7}"/>
          </ac:spMkLst>
        </pc:spChg>
        <pc:picChg chg="add del mod">
          <ac:chgData name="Ida Isabella Mikkelsen" userId="2e465ab2-2ed8-4ed6-801b-a760ca5e2a2e" providerId="ADAL" clId="{B5BCEA19-4993-4DD9-9F35-64B5B9727E74}" dt="2021-12-15T09:17:50.432" v="4117"/>
          <ac:picMkLst>
            <pc:docMk/>
            <pc:sldMk cId="3340614149" sldId="272"/>
            <ac:picMk id="4" creationId="{0F5A0E1E-46C4-47A0-A5F4-BAA4BEB5D290}"/>
          </ac:picMkLst>
        </pc:picChg>
        <pc:picChg chg="add mod">
          <ac:chgData name="Ida Isabella Mikkelsen" userId="2e465ab2-2ed8-4ed6-801b-a760ca5e2a2e" providerId="ADAL" clId="{B5BCEA19-4993-4DD9-9F35-64B5B9727E74}" dt="2021-12-15T09:18:47.513" v="4226" actId="1076"/>
          <ac:picMkLst>
            <pc:docMk/>
            <pc:sldMk cId="3340614149" sldId="272"/>
            <ac:picMk id="5" creationId="{CF0BB2FD-8260-45AA-8C26-95E988A37032}"/>
          </ac:picMkLst>
        </pc:picChg>
      </pc:sldChg>
      <pc:sldChg chg="addSp delSp modSp new mod setBg">
        <pc:chgData name="Ida Isabella Mikkelsen" userId="2e465ab2-2ed8-4ed6-801b-a760ca5e2a2e" providerId="ADAL" clId="{B5BCEA19-4993-4DD9-9F35-64B5B9727E74}" dt="2021-12-15T14:58:33.446" v="5767" actId="26606"/>
        <pc:sldMkLst>
          <pc:docMk/>
          <pc:sldMk cId="3344293513" sldId="273"/>
        </pc:sldMkLst>
        <pc:spChg chg="mod">
          <ac:chgData name="Ida Isabella Mikkelsen" userId="2e465ab2-2ed8-4ed6-801b-a760ca5e2a2e" providerId="ADAL" clId="{B5BCEA19-4993-4DD9-9F35-64B5B9727E74}" dt="2021-12-15T14:58:33.446" v="5767" actId="26606"/>
          <ac:spMkLst>
            <pc:docMk/>
            <pc:sldMk cId="3344293513" sldId="273"/>
            <ac:spMk id="2" creationId="{11C7DF15-E790-4818-8510-6E05C193B211}"/>
          </ac:spMkLst>
        </pc:spChg>
        <pc:spChg chg="mod">
          <ac:chgData name="Ida Isabella Mikkelsen" userId="2e465ab2-2ed8-4ed6-801b-a760ca5e2a2e" providerId="ADAL" clId="{B5BCEA19-4993-4DD9-9F35-64B5B9727E74}" dt="2021-12-15T14:58:33.446" v="5767" actId="26606"/>
          <ac:spMkLst>
            <pc:docMk/>
            <pc:sldMk cId="3344293513" sldId="273"/>
            <ac:spMk id="3" creationId="{7C3D1495-C323-4906-A74F-4FC34CE936F6}"/>
          </ac:spMkLst>
        </pc:spChg>
        <pc:spChg chg="add">
          <ac:chgData name="Ida Isabella Mikkelsen" userId="2e465ab2-2ed8-4ed6-801b-a760ca5e2a2e" providerId="ADAL" clId="{B5BCEA19-4993-4DD9-9F35-64B5B9727E74}" dt="2021-12-15T14:58:33.446" v="5767" actId="26606"/>
          <ac:spMkLst>
            <pc:docMk/>
            <pc:sldMk cId="3344293513" sldId="273"/>
            <ac:spMk id="5" creationId="{3C06EAFD-0C69-4B3B-BEA7-E7E11DDF9C43}"/>
          </ac:spMkLst>
        </pc:spChg>
        <pc:spChg chg="add">
          <ac:chgData name="Ida Isabella Mikkelsen" userId="2e465ab2-2ed8-4ed6-801b-a760ca5e2a2e" providerId="ADAL" clId="{B5BCEA19-4993-4DD9-9F35-64B5B9727E74}" dt="2021-12-15T14:58:33.446" v="5767" actId="26606"/>
          <ac:spMkLst>
            <pc:docMk/>
            <pc:sldMk cId="3344293513" sldId="273"/>
            <ac:spMk id="6" creationId="{A4066C89-42FB-4624-9AFE-3A31B36491B5}"/>
          </ac:spMkLst>
        </pc:spChg>
        <pc:spChg chg="add">
          <ac:chgData name="Ida Isabella Mikkelsen" userId="2e465ab2-2ed8-4ed6-801b-a760ca5e2a2e" providerId="ADAL" clId="{B5BCEA19-4993-4DD9-9F35-64B5B9727E74}" dt="2021-12-15T14:58:33.446" v="5767" actId="26606"/>
          <ac:spMkLst>
            <pc:docMk/>
            <pc:sldMk cId="3344293513" sldId="273"/>
            <ac:spMk id="7" creationId="{BA218FBC-B2D6-48CA-9289-C4110162EDAD}"/>
          </ac:spMkLst>
        </pc:spChg>
        <pc:spChg chg="add del">
          <ac:chgData name="Ida Isabella Mikkelsen" userId="2e465ab2-2ed8-4ed6-801b-a760ca5e2a2e" providerId="ADAL" clId="{B5BCEA19-4993-4DD9-9F35-64B5B9727E74}" dt="2021-12-15T14:15:47.427" v="5570" actId="26606"/>
          <ac:spMkLst>
            <pc:docMk/>
            <pc:sldMk cId="3344293513" sldId="273"/>
            <ac:spMk id="8" creationId="{E009DD9B-5EE2-4C0D-8B2B-351C8C102205}"/>
          </ac:spMkLst>
        </pc:spChg>
        <pc:spChg chg="add">
          <ac:chgData name="Ida Isabella Mikkelsen" userId="2e465ab2-2ed8-4ed6-801b-a760ca5e2a2e" providerId="ADAL" clId="{B5BCEA19-4993-4DD9-9F35-64B5B9727E74}" dt="2021-12-15T14:58:33.446" v="5767" actId="26606"/>
          <ac:spMkLst>
            <pc:docMk/>
            <pc:sldMk cId="3344293513" sldId="273"/>
            <ac:spMk id="9" creationId="{2DED9084-49DA-4911-ACB7-5F9E4DEFA039}"/>
          </ac:spMkLst>
        </pc:spChg>
        <pc:spChg chg="add del">
          <ac:chgData name="Ida Isabella Mikkelsen" userId="2e465ab2-2ed8-4ed6-801b-a760ca5e2a2e" providerId="ADAL" clId="{B5BCEA19-4993-4DD9-9F35-64B5B9727E74}" dt="2021-12-15T14:15:47.427" v="5570" actId="26606"/>
          <ac:spMkLst>
            <pc:docMk/>
            <pc:sldMk cId="3344293513" sldId="273"/>
            <ac:spMk id="10" creationId="{E720DB99-7745-4E75-9D96-AAB6D55C531E}"/>
          </ac:spMkLst>
        </pc:spChg>
        <pc:spChg chg="add del">
          <ac:chgData name="Ida Isabella Mikkelsen" userId="2e465ab2-2ed8-4ed6-801b-a760ca5e2a2e" providerId="ADAL" clId="{B5BCEA19-4993-4DD9-9F35-64B5B9727E74}" dt="2021-12-15T14:15:47.427" v="5570" actId="26606"/>
          <ac:spMkLst>
            <pc:docMk/>
            <pc:sldMk cId="3344293513" sldId="273"/>
            <ac:spMk id="12" creationId="{D68803C4-E159-4360-B7BB-74205C8F782D}"/>
          </ac:spMkLst>
        </pc:spChg>
        <pc:spChg chg="add del">
          <ac:chgData name="Ida Isabella Mikkelsen" userId="2e465ab2-2ed8-4ed6-801b-a760ca5e2a2e" providerId="ADAL" clId="{B5BCEA19-4993-4DD9-9F35-64B5B9727E74}" dt="2021-12-15T14:15:47.427" v="5570" actId="26606"/>
          <ac:spMkLst>
            <pc:docMk/>
            <pc:sldMk cId="3344293513" sldId="273"/>
            <ac:spMk id="14" creationId="{504B0465-3B07-49BF-BEA7-D81476246293}"/>
          </ac:spMkLst>
        </pc:spChg>
        <pc:spChg chg="add del">
          <ac:chgData name="Ida Isabella Mikkelsen" userId="2e465ab2-2ed8-4ed6-801b-a760ca5e2a2e" providerId="ADAL" clId="{B5BCEA19-4993-4DD9-9F35-64B5B9727E74}" dt="2021-12-15T14:15:47.427" v="5570" actId="26606"/>
          <ac:spMkLst>
            <pc:docMk/>
            <pc:sldMk cId="3344293513" sldId="273"/>
            <ac:spMk id="16" creationId="{49B7FFA5-14CB-4A4F-9BCC-CA3AA5D9D276}"/>
          </ac:spMkLst>
        </pc:spChg>
        <pc:spChg chg="add del">
          <ac:chgData name="Ida Isabella Mikkelsen" userId="2e465ab2-2ed8-4ed6-801b-a760ca5e2a2e" providerId="ADAL" clId="{B5BCEA19-4993-4DD9-9F35-64B5B9727E74}" dt="2021-12-15T14:15:47.427" v="5570" actId="26606"/>
          <ac:spMkLst>
            <pc:docMk/>
            <pc:sldMk cId="3344293513" sldId="273"/>
            <ac:spMk id="18" creationId="{04E48745-7512-4EC2-9E20-9092D12150CA}"/>
          </ac:spMkLst>
        </pc:spChg>
      </pc:sldChg>
      <pc:sldChg chg="addSp delSp modSp new mod setBg">
        <pc:chgData name="Ida Isabella Mikkelsen" userId="2e465ab2-2ed8-4ed6-801b-a760ca5e2a2e" providerId="ADAL" clId="{B5BCEA19-4993-4DD9-9F35-64B5B9727E74}" dt="2021-12-16T07:02:55.259" v="5787" actId="1076"/>
        <pc:sldMkLst>
          <pc:docMk/>
          <pc:sldMk cId="401448632" sldId="274"/>
        </pc:sldMkLst>
        <pc:spChg chg="mod">
          <ac:chgData name="Ida Isabella Mikkelsen" userId="2e465ab2-2ed8-4ed6-801b-a760ca5e2a2e" providerId="ADAL" clId="{B5BCEA19-4993-4DD9-9F35-64B5B9727E74}" dt="2021-12-15T14:57:28.389" v="5766" actId="26606"/>
          <ac:spMkLst>
            <pc:docMk/>
            <pc:sldMk cId="401448632" sldId="274"/>
            <ac:spMk id="2" creationId="{493AC334-7503-4E1B-AC38-FEC46A668131}"/>
          </ac:spMkLst>
        </pc:spChg>
        <pc:spChg chg="del">
          <ac:chgData name="Ida Isabella Mikkelsen" userId="2e465ab2-2ed8-4ed6-801b-a760ca5e2a2e" providerId="ADAL" clId="{B5BCEA19-4993-4DD9-9F35-64B5B9727E74}" dt="2021-12-15T14:55:51.548" v="5762"/>
          <ac:spMkLst>
            <pc:docMk/>
            <pc:sldMk cId="401448632" sldId="274"/>
            <ac:spMk id="3" creationId="{512DEE18-3D65-4B53-A1FD-31D59A518891}"/>
          </ac:spMkLst>
        </pc:spChg>
        <pc:spChg chg="add del mod">
          <ac:chgData name="Ida Isabella Mikkelsen" userId="2e465ab2-2ed8-4ed6-801b-a760ca5e2a2e" providerId="ADAL" clId="{B5BCEA19-4993-4DD9-9F35-64B5B9727E74}" dt="2021-12-15T14:57:20.733" v="5765" actId="478"/>
          <ac:spMkLst>
            <pc:docMk/>
            <pc:sldMk cId="401448632" sldId="274"/>
            <ac:spMk id="8" creationId="{D81C5D78-7723-49F1-8772-763C0940617B}"/>
          </ac:spMkLst>
        </pc:spChg>
        <pc:spChg chg="add del">
          <ac:chgData name="Ida Isabella Mikkelsen" userId="2e465ab2-2ed8-4ed6-801b-a760ca5e2a2e" providerId="ADAL" clId="{B5BCEA19-4993-4DD9-9F35-64B5B9727E74}" dt="2021-12-15T14:57:28.389" v="5766" actId="26606"/>
          <ac:spMkLst>
            <pc:docMk/>
            <pc:sldMk cId="401448632" sldId="274"/>
            <ac:spMk id="11" creationId="{F3AF35CD-DA30-4E34-B0F3-32C27766DA05}"/>
          </ac:spMkLst>
        </pc:spChg>
        <pc:spChg chg="add">
          <ac:chgData name="Ida Isabella Mikkelsen" userId="2e465ab2-2ed8-4ed6-801b-a760ca5e2a2e" providerId="ADAL" clId="{B5BCEA19-4993-4DD9-9F35-64B5B9727E74}" dt="2021-12-15T14:57:28.389" v="5766" actId="26606"/>
          <ac:spMkLst>
            <pc:docMk/>
            <pc:sldMk cId="401448632" sldId="274"/>
            <ac:spMk id="20" creationId="{7049A7D3-684C-4C59-A4B6-7B308A6AD34D}"/>
          </ac:spMkLst>
        </pc:spChg>
        <pc:spChg chg="add">
          <ac:chgData name="Ida Isabella Mikkelsen" userId="2e465ab2-2ed8-4ed6-801b-a760ca5e2a2e" providerId="ADAL" clId="{B5BCEA19-4993-4DD9-9F35-64B5B9727E74}" dt="2021-12-15T14:57:28.389" v="5766" actId="26606"/>
          <ac:spMkLst>
            <pc:docMk/>
            <pc:sldMk cId="401448632" sldId="274"/>
            <ac:spMk id="22" creationId="{D7B1087B-C592-40E7-B532-60B453A2FE6A}"/>
          </ac:spMkLst>
        </pc:spChg>
        <pc:spChg chg="add">
          <ac:chgData name="Ida Isabella Mikkelsen" userId="2e465ab2-2ed8-4ed6-801b-a760ca5e2a2e" providerId="ADAL" clId="{B5BCEA19-4993-4DD9-9F35-64B5B9727E74}" dt="2021-12-15T14:57:28.389" v="5766" actId="26606"/>
          <ac:spMkLst>
            <pc:docMk/>
            <pc:sldMk cId="401448632" sldId="274"/>
            <ac:spMk id="24" creationId="{14AE7447-E8F8-4A0F-9E3D-94842BFF886E}"/>
          </ac:spMkLst>
        </pc:spChg>
        <pc:spChg chg="add">
          <ac:chgData name="Ida Isabella Mikkelsen" userId="2e465ab2-2ed8-4ed6-801b-a760ca5e2a2e" providerId="ADAL" clId="{B5BCEA19-4993-4DD9-9F35-64B5B9727E74}" dt="2021-12-15T14:57:28.389" v="5766" actId="26606"/>
          <ac:spMkLst>
            <pc:docMk/>
            <pc:sldMk cId="401448632" sldId="274"/>
            <ac:spMk id="30" creationId="{0680B5D0-24EC-465A-A0E6-C4DF951E0043}"/>
          </ac:spMkLst>
        </pc:spChg>
        <pc:spChg chg="add">
          <ac:chgData name="Ida Isabella Mikkelsen" userId="2e465ab2-2ed8-4ed6-801b-a760ca5e2a2e" providerId="ADAL" clId="{B5BCEA19-4993-4DD9-9F35-64B5B9727E74}" dt="2021-12-15T14:57:28.389" v="5766" actId="26606"/>
          <ac:spMkLst>
            <pc:docMk/>
            <pc:sldMk cId="401448632" sldId="274"/>
            <ac:spMk id="32" creationId="{30BF1B50-A83E-4ED6-A2AA-C943C1F89F85}"/>
          </ac:spMkLst>
        </pc:spChg>
        <pc:spChg chg="add">
          <ac:chgData name="Ida Isabella Mikkelsen" userId="2e465ab2-2ed8-4ed6-801b-a760ca5e2a2e" providerId="ADAL" clId="{B5BCEA19-4993-4DD9-9F35-64B5B9727E74}" dt="2021-12-15T14:57:28.389" v="5766" actId="26606"/>
          <ac:spMkLst>
            <pc:docMk/>
            <pc:sldMk cId="401448632" sldId="274"/>
            <ac:spMk id="34" creationId="{1F31E8B2-210B-4B90-83BB-3B180732EF38}"/>
          </ac:spMkLst>
        </pc:spChg>
        <pc:spChg chg="add">
          <ac:chgData name="Ida Isabella Mikkelsen" userId="2e465ab2-2ed8-4ed6-801b-a760ca5e2a2e" providerId="ADAL" clId="{B5BCEA19-4993-4DD9-9F35-64B5B9727E74}" dt="2021-12-15T14:57:28.389" v="5766" actId="26606"/>
          <ac:spMkLst>
            <pc:docMk/>
            <pc:sldMk cId="401448632" sldId="274"/>
            <ac:spMk id="36" creationId="{6B387409-2B98-40F8-A65F-EF7CF989512F}"/>
          </ac:spMkLst>
        </pc:spChg>
        <pc:grpChg chg="add del">
          <ac:chgData name="Ida Isabella Mikkelsen" userId="2e465ab2-2ed8-4ed6-801b-a760ca5e2a2e" providerId="ADAL" clId="{B5BCEA19-4993-4DD9-9F35-64B5B9727E74}" dt="2021-12-15T14:57:28.389" v="5766" actId="26606"/>
          <ac:grpSpMkLst>
            <pc:docMk/>
            <pc:sldMk cId="401448632" sldId="274"/>
            <ac:grpSpMk id="13" creationId="{BCFC42DC-2C46-47C4-BC61-530557385DBD}"/>
          </ac:grpSpMkLst>
        </pc:grpChg>
        <pc:grpChg chg="add">
          <ac:chgData name="Ida Isabella Mikkelsen" userId="2e465ab2-2ed8-4ed6-801b-a760ca5e2a2e" providerId="ADAL" clId="{B5BCEA19-4993-4DD9-9F35-64B5B9727E74}" dt="2021-12-15T14:57:28.389" v="5766" actId="26606"/>
          <ac:grpSpMkLst>
            <pc:docMk/>
            <pc:sldMk cId="401448632" sldId="274"/>
            <ac:grpSpMk id="26" creationId="{85981F80-69EE-4E2B-82A8-47FDFD7720AC}"/>
          </ac:grpSpMkLst>
        </pc:grpChg>
        <pc:grpChg chg="add">
          <ac:chgData name="Ida Isabella Mikkelsen" userId="2e465ab2-2ed8-4ed6-801b-a760ca5e2a2e" providerId="ADAL" clId="{B5BCEA19-4993-4DD9-9F35-64B5B9727E74}" dt="2021-12-15T14:57:28.389" v="5766" actId="26606"/>
          <ac:grpSpMkLst>
            <pc:docMk/>
            <pc:sldMk cId="401448632" sldId="274"/>
            <ac:grpSpMk id="38" creationId="{C9E5F284-A588-4AE7-A36D-1C93E4FD0241}"/>
          </ac:grpSpMkLst>
        </pc:grpChg>
        <pc:picChg chg="add mod">
          <ac:chgData name="Ida Isabella Mikkelsen" userId="2e465ab2-2ed8-4ed6-801b-a760ca5e2a2e" providerId="ADAL" clId="{B5BCEA19-4993-4DD9-9F35-64B5B9727E74}" dt="2021-12-16T07:02:55.259" v="5787" actId="1076"/>
          <ac:picMkLst>
            <pc:docMk/>
            <pc:sldMk cId="401448632" sldId="274"/>
            <ac:picMk id="4" creationId="{77C7EB51-E681-4E25-8F6D-562B1581EBE8}"/>
          </ac:picMkLst>
        </pc:picChg>
      </pc:sldChg>
      <pc:sldChg chg="addSp delSp modSp new mod">
        <pc:chgData name="Ida Isabella Mikkelsen" userId="2e465ab2-2ed8-4ed6-801b-a760ca5e2a2e" providerId="ADAL" clId="{B5BCEA19-4993-4DD9-9F35-64B5B9727E74}" dt="2021-12-16T07:57:23.910" v="7493" actId="114"/>
        <pc:sldMkLst>
          <pc:docMk/>
          <pc:sldMk cId="1080196689" sldId="275"/>
        </pc:sldMkLst>
        <pc:spChg chg="mod">
          <ac:chgData name="Ida Isabella Mikkelsen" userId="2e465ab2-2ed8-4ed6-801b-a760ca5e2a2e" providerId="ADAL" clId="{B5BCEA19-4993-4DD9-9F35-64B5B9727E74}" dt="2021-12-16T07:16:52.970" v="6571" actId="122"/>
          <ac:spMkLst>
            <pc:docMk/>
            <pc:sldMk cId="1080196689" sldId="275"/>
            <ac:spMk id="2" creationId="{36935002-0234-4D62-9BAB-6E76360953DF}"/>
          </ac:spMkLst>
        </pc:spChg>
        <pc:spChg chg="add del">
          <ac:chgData name="Ida Isabella Mikkelsen" userId="2e465ab2-2ed8-4ed6-801b-a760ca5e2a2e" providerId="ADAL" clId="{B5BCEA19-4993-4DD9-9F35-64B5B9727E74}" dt="2021-12-16T07:16:13.143" v="6547" actId="3680"/>
          <ac:spMkLst>
            <pc:docMk/>
            <pc:sldMk cId="1080196689" sldId="275"/>
            <ac:spMk id="3" creationId="{7350001F-808C-4833-8933-DE1D31A09114}"/>
          </ac:spMkLst>
        </pc:spChg>
        <pc:spChg chg="add mod">
          <ac:chgData name="Ida Isabella Mikkelsen" userId="2e465ab2-2ed8-4ed6-801b-a760ca5e2a2e" providerId="ADAL" clId="{B5BCEA19-4993-4DD9-9F35-64B5B9727E74}" dt="2021-12-16T07:57:23.910" v="7493" actId="114"/>
          <ac:spMkLst>
            <pc:docMk/>
            <pc:sldMk cId="1080196689" sldId="275"/>
            <ac:spMk id="6" creationId="{FF660888-3A02-473A-BF27-7BFCAD5B93FD}"/>
          </ac:spMkLst>
        </pc:spChg>
        <pc:graphicFrameChg chg="add del mod ord modGraphic">
          <ac:chgData name="Ida Isabella Mikkelsen" userId="2e465ab2-2ed8-4ed6-801b-a760ca5e2a2e" providerId="ADAL" clId="{B5BCEA19-4993-4DD9-9F35-64B5B9727E74}" dt="2021-12-16T07:16:09.556" v="6546" actId="3680"/>
          <ac:graphicFrameMkLst>
            <pc:docMk/>
            <pc:sldMk cId="1080196689" sldId="275"/>
            <ac:graphicFrameMk id="4" creationId="{25B93929-6B46-458A-B9EB-4DBE892801E5}"/>
          </ac:graphicFrameMkLst>
        </pc:graphicFrameChg>
        <pc:graphicFrameChg chg="add mod ord modGraphic">
          <ac:chgData name="Ida Isabella Mikkelsen" userId="2e465ab2-2ed8-4ed6-801b-a760ca5e2a2e" providerId="ADAL" clId="{B5BCEA19-4993-4DD9-9F35-64B5B9727E74}" dt="2021-12-16T07:30:37.394" v="7488" actId="20577"/>
          <ac:graphicFrameMkLst>
            <pc:docMk/>
            <pc:sldMk cId="1080196689" sldId="275"/>
            <ac:graphicFrameMk id="5" creationId="{66E369BA-EF7A-4ECA-9B32-CD8898B6E39A}"/>
          </ac:graphicFrameMkLst>
        </pc:graphicFrameChg>
      </pc:sldChg>
      <pc:sldChg chg="addSp delSp modSp new mod setBg">
        <pc:chgData name="Ida Isabella Mikkelsen" userId="2e465ab2-2ed8-4ed6-801b-a760ca5e2a2e" providerId="ADAL" clId="{B5BCEA19-4993-4DD9-9F35-64B5B9727E74}" dt="2021-12-16T07:57:31.206" v="7494" actId="114"/>
        <pc:sldMkLst>
          <pc:docMk/>
          <pc:sldMk cId="2641468279" sldId="276"/>
        </pc:sldMkLst>
        <pc:spChg chg="mod">
          <ac:chgData name="Ida Isabella Mikkelsen" userId="2e465ab2-2ed8-4ed6-801b-a760ca5e2a2e" providerId="ADAL" clId="{B5BCEA19-4993-4DD9-9F35-64B5B9727E74}" dt="2021-12-16T07:18:42.281" v="6869" actId="122"/>
          <ac:spMkLst>
            <pc:docMk/>
            <pc:sldMk cId="2641468279" sldId="276"/>
            <ac:spMk id="2" creationId="{1237E3B0-F850-40E7-B166-84D255C3231C}"/>
          </ac:spMkLst>
        </pc:spChg>
        <pc:spChg chg="del mod">
          <ac:chgData name="Ida Isabella Mikkelsen" userId="2e465ab2-2ed8-4ed6-801b-a760ca5e2a2e" providerId="ADAL" clId="{B5BCEA19-4993-4DD9-9F35-64B5B9727E74}" dt="2021-12-16T07:18:38.767" v="6868" actId="26606"/>
          <ac:spMkLst>
            <pc:docMk/>
            <pc:sldMk cId="2641468279" sldId="276"/>
            <ac:spMk id="3" creationId="{6B0B3060-EC24-420E-91DC-66417C957E83}"/>
          </ac:spMkLst>
        </pc:spChg>
        <pc:spChg chg="add mod">
          <ac:chgData name="Ida Isabella Mikkelsen" userId="2e465ab2-2ed8-4ed6-801b-a760ca5e2a2e" providerId="ADAL" clId="{B5BCEA19-4993-4DD9-9F35-64B5B9727E74}" dt="2021-12-16T07:57:31.206" v="7494" actId="114"/>
          <ac:spMkLst>
            <pc:docMk/>
            <pc:sldMk cId="2641468279" sldId="276"/>
            <ac:spMk id="4" creationId="{7A9EEE1B-07CB-409E-A014-DB6174854BFE}"/>
          </ac:spMkLst>
        </pc:spChg>
        <pc:spChg chg="add">
          <ac:chgData name="Ida Isabella Mikkelsen" userId="2e465ab2-2ed8-4ed6-801b-a760ca5e2a2e" providerId="ADAL" clId="{B5BCEA19-4993-4DD9-9F35-64B5B9727E74}" dt="2021-12-16T07:18:38.767" v="6868" actId="26606"/>
          <ac:spMkLst>
            <pc:docMk/>
            <pc:sldMk cId="2641468279" sldId="276"/>
            <ac:spMk id="9" creationId="{3FD711E9-7F79-40A9-8D9E-4AE293C154A5}"/>
          </ac:spMkLst>
        </pc:spChg>
        <pc:graphicFrameChg chg="add">
          <ac:chgData name="Ida Isabella Mikkelsen" userId="2e465ab2-2ed8-4ed6-801b-a760ca5e2a2e" providerId="ADAL" clId="{B5BCEA19-4993-4DD9-9F35-64B5B9727E74}" dt="2021-12-16T07:18:38.767" v="6868" actId="26606"/>
          <ac:graphicFrameMkLst>
            <pc:docMk/>
            <pc:sldMk cId="2641468279" sldId="276"/>
            <ac:graphicFrameMk id="5" creationId="{9F15E2BA-62F3-420D-8AE6-E70A421EA680}"/>
          </ac:graphicFrameMkLst>
        </pc:graphicFrameChg>
      </pc:sldChg>
      <pc:sldChg chg="addSp delSp modSp new mod">
        <pc:chgData name="Ida Isabella Mikkelsen" userId="2e465ab2-2ed8-4ed6-801b-a760ca5e2a2e" providerId="ADAL" clId="{B5BCEA19-4993-4DD9-9F35-64B5B9727E74}" dt="2021-12-16T07:57:40.036" v="7495" actId="114"/>
        <pc:sldMkLst>
          <pc:docMk/>
          <pc:sldMk cId="525663338" sldId="277"/>
        </pc:sldMkLst>
        <pc:spChg chg="mod">
          <ac:chgData name="Ida Isabella Mikkelsen" userId="2e465ab2-2ed8-4ed6-801b-a760ca5e2a2e" providerId="ADAL" clId="{B5BCEA19-4993-4DD9-9F35-64B5B9727E74}" dt="2021-12-16T07:23:17.936" v="6986" actId="20577"/>
          <ac:spMkLst>
            <pc:docMk/>
            <pc:sldMk cId="525663338" sldId="277"/>
            <ac:spMk id="2" creationId="{B49BE97C-DA4B-4405-991F-2CC3836B68D6}"/>
          </ac:spMkLst>
        </pc:spChg>
        <pc:spChg chg="del">
          <ac:chgData name="Ida Isabella Mikkelsen" userId="2e465ab2-2ed8-4ed6-801b-a760ca5e2a2e" providerId="ADAL" clId="{B5BCEA19-4993-4DD9-9F35-64B5B9727E74}" dt="2021-12-16T07:23:26.085" v="6987" actId="3680"/>
          <ac:spMkLst>
            <pc:docMk/>
            <pc:sldMk cId="525663338" sldId="277"/>
            <ac:spMk id="3" creationId="{FAB33372-9F05-472D-8C52-423C6CAA1F7A}"/>
          </ac:spMkLst>
        </pc:spChg>
        <pc:spChg chg="add mod">
          <ac:chgData name="Ida Isabella Mikkelsen" userId="2e465ab2-2ed8-4ed6-801b-a760ca5e2a2e" providerId="ADAL" clId="{B5BCEA19-4993-4DD9-9F35-64B5B9727E74}" dt="2021-12-16T07:57:40.036" v="7495" actId="114"/>
          <ac:spMkLst>
            <pc:docMk/>
            <pc:sldMk cId="525663338" sldId="277"/>
            <ac:spMk id="5" creationId="{934D3EB0-6E5C-4286-8B41-CEB309042CBE}"/>
          </ac:spMkLst>
        </pc:spChg>
        <pc:graphicFrameChg chg="add mod ord modGraphic">
          <ac:chgData name="Ida Isabella Mikkelsen" userId="2e465ab2-2ed8-4ed6-801b-a760ca5e2a2e" providerId="ADAL" clId="{B5BCEA19-4993-4DD9-9F35-64B5B9727E74}" dt="2021-12-16T07:24:25.449" v="7131" actId="113"/>
          <ac:graphicFrameMkLst>
            <pc:docMk/>
            <pc:sldMk cId="525663338" sldId="277"/>
            <ac:graphicFrameMk id="4" creationId="{9EB548EF-642B-4BD3-A395-B975A4E65895}"/>
          </ac:graphicFrameMkLst>
        </pc:graphicFrameChg>
      </pc:sldChg>
    </pc:docChg>
  </pc:docChgLst>
  <pc:docChgLst>
    <pc:chgData name="Ida Isabella Mikkelsen" userId="2e465ab2-2ed8-4ed6-801b-a760ca5e2a2e" providerId="ADAL" clId="{A71872CA-DFCC-473E-9F41-DAB6464EFB65}"/>
    <pc:docChg chg="custSel modSld">
      <pc:chgData name="Ida Isabella Mikkelsen" userId="2e465ab2-2ed8-4ed6-801b-a760ca5e2a2e" providerId="ADAL" clId="{A71872CA-DFCC-473E-9F41-DAB6464EFB65}" dt="2022-12-12T08:06:38.688" v="22" actId="20577"/>
      <pc:docMkLst>
        <pc:docMk/>
      </pc:docMkLst>
      <pc:sldChg chg="modSp mod">
        <pc:chgData name="Ida Isabella Mikkelsen" userId="2e465ab2-2ed8-4ed6-801b-a760ca5e2a2e" providerId="ADAL" clId="{A71872CA-DFCC-473E-9F41-DAB6464EFB65}" dt="2022-12-05T14:35:06.836" v="1" actId="20577"/>
        <pc:sldMkLst>
          <pc:docMk/>
          <pc:sldMk cId="2670512306" sldId="264"/>
        </pc:sldMkLst>
        <pc:spChg chg="mod">
          <ac:chgData name="Ida Isabella Mikkelsen" userId="2e465ab2-2ed8-4ed6-801b-a760ca5e2a2e" providerId="ADAL" clId="{A71872CA-DFCC-473E-9F41-DAB6464EFB65}" dt="2022-12-05T14:35:06.836" v="1" actId="20577"/>
          <ac:spMkLst>
            <pc:docMk/>
            <pc:sldMk cId="2670512306" sldId="264"/>
            <ac:spMk id="7" creationId="{FD1431E0-F852-4A14-8663-19395F3AAB2F}"/>
          </ac:spMkLst>
        </pc:spChg>
      </pc:sldChg>
      <pc:sldChg chg="modSp mod">
        <pc:chgData name="Ida Isabella Mikkelsen" userId="2e465ab2-2ed8-4ed6-801b-a760ca5e2a2e" providerId="ADAL" clId="{A71872CA-DFCC-473E-9F41-DAB6464EFB65}" dt="2022-12-12T08:06:38.688" v="22" actId="20577"/>
        <pc:sldMkLst>
          <pc:docMk/>
          <pc:sldMk cId="248051750" sldId="269"/>
        </pc:sldMkLst>
        <pc:spChg chg="mod">
          <ac:chgData name="Ida Isabella Mikkelsen" userId="2e465ab2-2ed8-4ed6-801b-a760ca5e2a2e" providerId="ADAL" clId="{A71872CA-DFCC-473E-9F41-DAB6464EFB65}" dt="2022-12-12T08:06:38.688" v="22" actId="20577"/>
          <ac:spMkLst>
            <pc:docMk/>
            <pc:sldMk cId="248051750" sldId="269"/>
            <ac:spMk id="6" creationId="{BE5D1D54-E138-4B77-8E87-B11343460CB1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8E4098-FA66-4B09-A942-02EBC641C366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152EC5C-1829-43BA-BBCD-FDE528651E2E}">
      <dgm:prSet/>
      <dgm:spPr/>
      <dgm:t>
        <a:bodyPr/>
        <a:lstStyle/>
        <a:p>
          <a:r>
            <a:rPr lang="da-DK"/>
            <a:t>1) Giv eksempler på hvordan vi mennesker i dagligdagen benytter os af erfaringer fra i (g)år, når vi skal orientere os i forhold til i dag og i morgen</a:t>
          </a:r>
          <a:endParaRPr lang="en-US"/>
        </a:p>
      </dgm:t>
    </dgm:pt>
    <dgm:pt modelId="{D9B1017A-CEAB-4B2F-A970-0C510C830519}" type="parTrans" cxnId="{7713F303-3CD7-428D-A3B7-6A8D253BF089}">
      <dgm:prSet/>
      <dgm:spPr/>
      <dgm:t>
        <a:bodyPr/>
        <a:lstStyle/>
        <a:p>
          <a:endParaRPr lang="en-US"/>
        </a:p>
      </dgm:t>
    </dgm:pt>
    <dgm:pt modelId="{89D7613E-6802-43E6-ADD3-AFEDEA9DAB6D}" type="sibTrans" cxnId="{7713F303-3CD7-428D-A3B7-6A8D253BF089}">
      <dgm:prSet/>
      <dgm:spPr/>
      <dgm:t>
        <a:bodyPr/>
        <a:lstStyle/>
        <a:p>
          <a:endParaRPr lang="en-US"/>
        </a:p>
      </dgm:t>
    </dgm:pt>
    <dgm:pt modelId="{B6ABD82B-B905-40B4-9008-89B8BBCCD203}">
      <dgm:prSet/>
      <dgm:spPr/>
      <dgm:t>
        <a:bodyPr/>
        <a:lstStyle/>
        <a:p>
          <a:r>
            <a:rPr lang="da-DK"/>
            <a:t>2) Giv eksempler på hvad det ville betyde for os, hvis vi mistede hukommelsen</a:t>
          </a:r>
          <a:endParaRPr lang="en-US"/>
        </a:p>
      </dgm:t>
    </dgm:pt>
    <dgm:pt modelId="{3B9980E2-8092-4D43-87D4-11FBE528AC7E}" type="parTrans" cxnId="{C2A4AF6D-8D0B-43C9-90EF-EDF2D83BF3DE}">
      <dgm:prSet/>
      <dgm:spPr/>
      <dgm:t>
        <a:bodyPr/>
        <a:lstStyle/>
        <a:p>
          <a:endParaRPr lang="en-US"/>
        </a:p>
      </dgm:t>
    </dgm:pt>
    <dgm:pt modelId="{6B528369-C6AD-47EC-A602-6C8D4253CE27}" type="sibTrans" cxnId="{C2A4AF6D-8D0B-43C9-90EF-EDF2D83BF3DE}">
      <dgm:prSet/>
      <dgm:spPr/>
      <dgm:t>
        <a:bodyPr/>
        <a:lstStyle/>
        <a:p>
          <a:endParaRPr lang="en-US"/>
        </a:p>
      </dgm:t>
    </dgm:pt>
    <dgm:pt modelId="{7201578D-3702-407B-BC33-C95E05734C53}" type="pres">
      <dgm:prSet presAssocID="{0F8E4098-FA66-4B09-A942-02EBC641C36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D48C9C2-BED3-4948-BC5B-EEB1465CAE51}" type="pres">
      <dgm:prSet presAssocID="{D152EC5C-1829-43BA-BBCD-FDE528651E2E}" presName="hierRoot1" presStyleCnt="0"/>
      <dgm:spPr/>
    </dgm:pt>
    <dgm:pt modelId="{8A939443-E308-4ADF-95DE-D5CF4F1D1244}" type="pres">
      <dgm:prSet presAssocID="{D152EC5C-1829-43BA-BBCD-FDE528651E2E}" presName="composite" presStyleCnt="0"/>
      <dgm:spPr/>
    </dgm:pt>
    <dgm:pt modelId="{A79EACF3-D9B5-46C9-83F9-40E836849A89}" type="pres">
      <dgm:prSet presAssocID="{D152EC5C-1829-43BA-BBCD-FDE528651E2E}" presName="background" presStyleLbl="node0" presStyleIdx="0" presStyleCnt="2"/>
      <dgm:spPr/>
    </dgm:pt>
    <dgm:pt modelId="{CB0CFA94-059A-41C6-92DC-AEAE8BCFCC53}" type="pres">
      <dgm:prSet presAssocID="{D152EC5C-1829-43BA-BBCD-FDE528651E2E}" presName="text" presStyleLbl="fgAcc0" presStyleIdx="0" presStyleCnt="2">
        <dgm:presLayoutVars>
          <dgm:chPref val="3"/>
        </dgm:presLayoutVars>
      </dgm:prSet>
      <dgm:spPr/>
    </dgm:pt>
    <dgm:pt modelId="{943A73D1-308D-430F-A52E-E5E84F4FC593}" type="pres">
      <dgm:prSet presAssocID="{D152EC5C-1829-43BA-BBCD-FDE528651E2E}" presName="hierChild2" presStyleCnt="0"/>
      <dgm:spPr/>
    </dgm:pt>
    <dgm:pt modelId="{22C34DC6-6004-4B57-A300-00A111034FBB}" type="pres">
      <dgm:prSet presAssocID="{B6ABD82B-B905-40B4-9008-89B8BBCCD203}" presName="hierRoot1" presStyleCnt="0"/>
      <dgm:spPr/>
    </dgm:pt>
    <dgm:pt modelId="{9B386C85-89B2-4E22-BD1A-3D72B039538A}" type="pres">
      <dgm:prSet presAssocID="{B6ABD82B-B905-40B4-9008-89B8BBCCD203}" presName="composite" presStyleCnt="0"/>
      <dgm:spPr/>
    </dgm:pt>
    <dgm:pt modelId="{5226F5ED-234E-4F78-AF6B-B9AD5EFD5FFD}" type="pres">
      <dgm:prSet presAssocID="{B6ABD82B-B905-40B4-9008-89B8BBCCD203}" presName="background" presStyleLbl="node0" presStyleIdx="1" presStyleCnt="2"/>
      <dgm:spPr/>
    </dgm:pt>
    <dgm:pt modelId="{BA7D9EFF-9D15-473C-B36F-A4B9A9BD52C9}" type="pres">
      <dgm:prSet presAssocID="{B6ABD82B-B905-40B4-9008-89B8BBCCD203}" presName="text" presStyleLbl="fgAcc0" presStyleIdx="1" presStyleCnt="2">
        <dgm:presLayoutVars>
          <dgm:chPref val="3"/>
        </dgm:presLayoutVars>
      </dgm:prSet>
      <dgm:spPr/>
    </dgm:pt>
    <dgm:pt modelId="{B623DFA0-CF84-43B6-979D-DE6EC9FA3AD8}" type="pres">
      <dgm:prSet presAssocID="{B6ABD82B-B905-40B4-9008-89B8BBCCD203}" presName="hierChild2" presStyleCnt="0"/>
      <dgm:spPr/>
    </dgm:pt>
  </dgm:ptLst>
  <dgm:cxnLst>
    <dgm:cxn modelId="{7713F303-3CD7-428D-A3B7-6A8D253BF089}" srcId="{0F8E4098-FA66-4B09-A942-02EBC641C366}" destId="{D152EC5C-1829-43BA-BBCD-FDE528651E2E}" srcOrd="0" destOrd="0" parTransId="{D9B1017A-CEAB-4B2F-A970-0C510C830519}" sibTransId="{89D7613E-6802-43E6-ADD3-AFEDEA9DAB6D}"/>
    <dgm:cxn modelId="{70536F14-FBFD-4DBD-88AB-07750D18A018}" type="presOf" srcId="{0F8E4098-FA66-4B09-A942-02EBC641C366}" destId="{7201578D-3702-407B-BC33-C95E05734C53}" srcOrd="0" destOrd="0" presId="urn:microsoft.com/office/officeart/2005/8/layout/hierarchy1"/>
    <dgm:cxn modelId="{C2A4AF6D-8D0B-43C9-90EF-EDF2D83BF3DE}" srcId="{0F8E4098-FA66-4B09-A942-02EBC641C366}" destId="{B6ABD82B-B905-40B4-9008-89B8BBCCD203}" srcOrd="1" destOrd="0" parTransId="{3B9980E2-8092-4D43-87D4-11FBE528AC7E}" sibTransId="{6B528369-C6AD-47EC-A602-6C8D4253CE27}"/>
    <dgm:cxn modelId="{9A913FA9-6448-42BA-9D2B-C2674489C60B}" type="presOf" srcId="{B6ABD82B-B905-40B4-9008-89B8BBCCD203}" destId="{BA7D9EFF-9D15-473C-B36F-A4B9A9BD52C9}" srcOrd="0" destOrd="0" presId="urn:microsoft.com/office/officeart/2005/8/layout/hierarchy1"/>
    <dgm:cxn modelId="{2FADE7FF-5C72-489E-B9B8-318919634B5D}" type="presOf" srcId="{D152EC5C-1829-43BA-BBCD-FDE528651E2E}" destId="{CB0CFA94-059A-41C6-92DC-AEAE8BCFCC53}" srcOrd="0" destOrd="0" presId="urn:microsoft.com/office/officeart/2005/8/layout/hierarchy1"/>
    <dgm:cxn modelId="{1F2F56D4-2C62-4CAB-AF3E-B240B71C10C6}" type="presParOf" srcId="{7201578D-3702-407B-BC33-C95E05734C53}" destId="{DD48C9C2-BED3-4948-BC5B-EEB1465CAE51}" srcOrd="0" destOrd="0" presId="urn:microsoft.com/office/officeart/2005/8/layout/hierarchy1"/>
    <dgm:cxn modelId="{A5AEE546-6B32-4E3D-8CAF-81B69D7C277B}" type="presParOf" srcId="{DD48C9C2-BED3-4948-BC5B-EEB1465CAE51}" destId="{8A939443-E308-4ADF-95DE-D5CF4F1D1244}" srcOrd="0" destOrd="0" presId="urn:microsoft.com/office/officeart/2005/8/layout/hierarchy1"/>
    <dgm:cxn modelId="{05DA3603-7BA4-4FFE-B1F0-B3B55E36BCA1}" type="presParOf" srcId="{8A939443-E308-4ADF-95DE-D5CF4F1D1244}" destId="{A79EACF3-D9B5-46C9-83F9-40E836849A89}" srcOrd="0" destOrd="0" presId="urn:microsoft.com/office/officeart/2005/8/layout/hierarchy1"/>
    <dgm:cxn modelId="{F55F088B-CFF3-4864-85F8-771D25BD0AF3}" type="presParOf" srcId="{8A939443-E308-4ADF-95DE-D5CF4F1D1244}" destId="{CB0CFA94-059A-41C6-92DC-AEAE8BCFCC53}" srcOrd="1" destOrd="0" presId="urn:microsoft.com/office/officeart/2005/8/layout/hierarchy1"/>
    <dgm:cxn modelId="{F870EC7C-12E4-4B78-8231-5B4E1532BF5B}" type="presParOf" srcId="{DD48C9C2-BED3-4948-BC5B-EEB1465CAE51}" destId="{943A73D1-308D-430F-A52E-E5E84F4FC593}" srcOrd="1" destOrd="0" presId="urn:microsoft.com/office/officeart/2005/8/layout/hierarchy1"/>
    <dgm:cxn modelId="{18BFF208-F723-4895-91E0-44675D6F024B}" type="presParOf" srcId="{7201578D-3702-407B-BC33-C95E05734C53}" destId="{22C34DC6-6004-4B57-A300-00A111034FBB}" srcOrd="1" destOrd="0" presId="urn:microsoft.com/office/officeart/2005/8/layout/hierarchy1"/>
    <dgm:cxn modelId="{5567848C-9CED-426D-8DF4-661706C45522}" type="presParOf" srcId="{22C34DC6-6004-4B57-A300-00A111034FBB}" destId="{9B386C85-89B2-4E22-BD1A-3D72B039538A}" srcOrd="0" destOrd="0" presId="urn:microsoft.com/office/officeart/2005/8/layout/hierarchy1"/>
    <dgm:cxn modelId="{F6659CEA-E246-4106-BCF4-6AD781914A35}" type="presParOf" srcId="{9B386C85-89B2-4E22-BD1A-3D72B039538A}" destId="{5226F5ED-234E-4F78-AF6B-B9AD5EFD5FFD}" srcOrd="0" destOrd="0" presId="urn:microsoft.com/office/officeart/2005/8/layout/hierarchy1"/>
    <dgm:cxn modelId="{DFFCE44A-6851-4444-AA1D-16A1931BD404}" type="presParOf" srcId="{9B386C85-89B2-4E22-BD1A-3D72B039538A}" destId="{BA7D9EFF-9D15-473C-B36F-A4B9A9BD52C9}" srcOrd="1" destOrd="0" presId="urn:microsoft.com/office/officeart/2005/8/layout/hierarchy1"/>
    <dgm:cxn modelId="{36907BC5-D190-4046-9228-F5D0419A7812}" type="presParOf" srcId="{22C34DC6-6004-4B57-A300-00A111034FBB}" destId="{B623DFA0-CF84-43B6-979D-DE6EC9FA3AD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A03785-8E3E-4E68-B832-40FE242839CA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0D64508-C7A5-46BC-B3E2-3C66B603DF72}">
      <dgm:prSet/>
      <dgm:spPr/>
      <dgm:t>
        <a:bodyPr/>
        <a:lstStyle/>
        <a:p>
          <a:r>
            <a:rPr lang="da-DK" b="1" dirty="0"/>
            <a:t>Historie som læremester: </a:t>
          </a:r>
          <a:r>
            <a:rPr lang="da-DK" dirty="0"/>
            <a:t>”I 1930’erne førte fremmedhad til krig og folkedrab = vi skal være mere tolerante i dag”</a:t>
          </a:r>
          <a:endParaRPr lang="en-US" dirty="0"/>
        </a:p>
      </dgm:t>
    </dgm:pt>
    <dgm:pt modelId="{9C549CB4-C78F-4FAD-A960-1BE8FA7233D6}" type="parTrans" cxnId="{C6B6D96C-4C8D-49B4-97A1-37D6FF9043E3}">
      <dgm:prSet/>
      <dgm:spPr/>
      <dgm:t>
        <a:bodyPr/>
        <a:lstStyle/>
        <a:p>
          <a:endParaRPr lang="en-US"/>
        </a:p>
      </dgm:t>
    </dgm:pt>
    <dgm:pt modelId="{11FC55F0-40C2-414C-86EA-7A026F77E86E}" type="sibTrans" cxnId="{C6B6D96C-4C8D-49B4-97A1-37D6FF9043E3}">
      <dgm:prSet/>
      <dgm:spPr/>
      <dgm:t>
        <a:bodyPr/>
        <a:lstStyle/>
        <a:p>
          <a:endParaRPr lang="en-US"/>
        </a:p>
      </dgm:t>
    </dgm:pt>
    <dgm:pt modelId="{171C1AFA-75BD-4280-9E5D-3B014D508FAE}">
      <dgm:prSet/>
      <dgm:spPr/>
      <dgm:t>
        <a:bodyPr/>
        <a:lstStyle/>
        <a:p>
          <a:r>
            <a:rPr lang="da-DK" b="1" dirty="0"/>
            <a:t>Historien som spejl: </a:t>
          </a:r>
          <a:r>
            <a:rPr lang="da-DK" dirty="0"/>
            <a:t>mødet med noget fremmed. ”Dengang far var dreng, fandtes der ikke computere”</a:t>
          </a:r>
          <a:endParaRPr lang="en-US" dirty="0"/>
        </a:p>
      </dgm:t>
    </dgm:pt>
    <dgm:pt modelId="{959EC669-CC25-4376-A7B0-BB46DD4F4384}" type="parTrans" cxnId="{DE2E62BD-77DB-4C9E-B8BB-FF7626DA5043}">
      <dgm:prSet/>
      <dgm:spPr/>
      <dgm:t>
        <a:bodyPr/>
        <a:lstStyle/>
        <a:p>
          <a:endParaRPr lang="en-US"/>
        </a:p>
      </dgm:t>
    </dgm:pt>
    <dgm:pt modelId="{7067D4F5-7E0E-473A-98A5-2048658F90D7}" type="sibTrans" cxnId="{DE2E62BD-77DB-4C9E-B8BB-FF7626DA5043}">
      <dgm:prSet/>
      <dgm:spPr/>
      <dgm:t>
        <a:bodyPr/>
        <a:lstStyle/>
        <a:p>
          <a:endParaRPr lang="en-US"/>
        </a:p>
      </dgm:t>
    </dgm:pt>
    <dgm:pt modelId="{CEBC432B-CAC2-4FBC-98A8-A3B698CF63AC}">
      <dgm:prSet/>
      <dgm:spPr/>
      <dgm:t>
        <a:bodyPr/>
        <a:lstStyle/>
        <a:p>
          <a:r>
            <a:rPr lang="da-DK" b="1" dirty="0"/>
            <a:t>Historie som identitetsdannelse: </a:t>
          </a:r>
          <a:r>
            <a:rPr lang="da-DK" dirty="0"/>
            <a:t>”jeg-” og ”vi-følelse”. ”Vi vikinger har jo altid godt kunnet lide øl”</a:t>
          </a:r>
          <a:endParaRPr lang="en-US" dirty="0"/>
        </a:p>
      </dgm:t>
    </dgm:pt>
    <dgm:pt modelId="{66D46846-4AA5-49D4-A03B-65B2D0E84ADF}" type="parTrans" cxnId="{E664C42C-D490-403B-9D2D-F85979E9ADCC}">
      <dgm:prSet/>
      <dgm:spPr/>
      <dgm:t>
        <a:bodyPr/>
        <a:lstStyle/>
        <a:p>
          <a:endParaRPr lang="en-US"/>
        </a:p>
      </dgm:t>
    </dgm:pt>
    <dgm:pt modelId="{6C906C22-E033-433F-A78A-24A561155302}" type="sibTrans" cxnId="{E664C42C-D490-403B-9D2D-F85979E9ADCC}">
      <dgm:prSet/>
      <dgm:spPr/>
      <dgm:t>
        <a:bodyPr/>
        <a:lstStyle/>
        <a:p>
          <a:endParaRPr lang="en-US"/>
        </a:p>
      </dgm:t>
    </dgm:pt>
    <dgm:pt modelId="{6373BDCD-867F-4291-839D-2C3978DDA667}">
      <dgm:prSet/>
      <dgm:spPr/>
      <dgm:t>
        <a:bodyPr/>
        <a:lstStyle/>
        <a:p>
          <a:r>
            <a:rPr lang="da-DK" b="1" dirty="0"/>
            <a:t>Historie som argument: </a:t>
          </a:r>
          <a:r>
            <a:rPr lang="da-DK" dirty="0"/>
            <a:t>fortid bruges til at gøre en bestemt handling/holdning legitim eller illegitim. F.eks. kan en fortidig succesfuld handling bruges som argument for at gøre det samme i en aktuel situation</a:t>
          </a:r>
          <a:endParaRPr lang="en-US" dirty="0"/>
        </a:p>
      </dgm:t>
    </dgm:pt>
    <dgm:pt modelId="{8E3F29F4-1E04-4A6D-B613-898666FF74E1}" type="parTrans" cxnId="{2F28A7F0-2EAB-496E-8209-11F9D4394305}">
      <dgm:prSet/>
      <dgm:spPr/>
      <dgm:t>
        <a:bodyPr/>
        <a:lstStyle/>
        <a:p>
          <a:endParaRPr lang="en-US"/>
        </a:p>
      </dgm:t>
    </dgm:pt>
    <dgm:pt modelId="{A2516EBD-9EB5-4106-A959-7F2BC9964780}" type="sibTrans" cxnId="{2F28A7F0-2EAB-496E-8209-11F9D4394305}">
      <dgm:prSet/>
      <dgm:spPr/>
      <dgm:t>
        <a:bodyPr/>
        <a:lstStyle/>
        <a:p>
          <a:endParaRPr lang="en-US"/>
        </a:p>
      </dgm:t>
    </dgm:pt>
    <dgm:pt modelId="{E58946B1-BBF5-4615-8539-E0679E39DE94}">
      <dgm:prSet/>
      <dgm:spPr/>
      <dgm:t>
        <a:bodyPr/>
        <a:lstStyle/>
        <a:p>
          <a:r>
            <a:rPr lang="da-DK" b="1" dirty="0"/>
            <a:t>Historie som underholdning: </a:t>
          </a:r>
          <a:r>
            <a:rPr lang="da-DK" dirty="0"/>
            <a:t>fortid bruges til fornøjelse (tv-serier, tegneserie etc.)</a:t>
          </a:r>
          <a:endParaRPr lang="en-US" dirty="0"/>
        </a:p>
      </dgm:t>
    </dgm:pt>
    <dgm:pt modelId="{6D3336D3-3A7B-4F95-A37E-C95B6969D1A6}" type="parTrans" cxnId="{4F66B506-BE87-4A35-B0D0-23381B8B48FC}">
      <dgm:prSet/>
      <dgm:spPr/>
      <dgm:t>
        <a:bodyPr/>
        <a:lstStyle/>
        <a:p>
          <a:endParaRPr lang="en-US"/>
        </a:p>
      </dgm:t>
    </dgm:pt>
    <dgm:pt modelId="{B2637528-EB19-4392-B5EF-6AF8050D45A4}" type="sibTrans" cxnId="{4F66B506-BE87-4A35-B0D0-23381B8B48FC}">
      <dgm:prSet/>
      <dgm:spPr/>
      <dgm:t>
        <a:bodyPr/>
        <a:lstStyle/>
        <a:p>
          <a:endParaRPr lang="en-US"/>
        </a:p>
      </dgm:t>
    </dgm:pt>
    <dgm:pt modelId="{A2AC2C73-292E-49B1-B694-CDB11E907A12}">
      <dgm:prSet/>
      <dgm:spPr/>
      <dgm:t>
        <a:bodyPr/>
        <a:lstStyle/>
        <a:p>
          <a:r>
            <a:rPr lang="da-DK" b="1" dirty="0"/>
            <a:t>Historie som (videnskabs)fag: </a:t>
          </a:r>
          <a:r>
            <a:rPr lang="da-DK" dirty="0"/>
            <a:t>når vi studerer fortiden</a:t>
          </a:r>
          <a:endParaRPr lang="en-US" dirty="0"/>
        </a:p>
      </dgm:t>
    </dgm:pt>
    <dgm:pt modelId="{60196868-A395-4DFF-8A6B-B6BCD384285F}" type="parTrans" cxnId="{05626A99-B58E-426C-88C2-FE8AE2D72EB1}">
      <dgm:prSet/>
      <dgm:spPr/>
      <dgm:t>
        <a:bodyPr/>
        <a:lstStyle/>
        <a:p>
          <a:endParaRPr lang="en-US"/>
        </a:p>
      </dgm:t>
    </dgm:pt>
    <dgm:pt modelId="{250D14E2-4D42-455C-A8C1-D05D84F87A97}" type="sibTrans" cxnId="{05626A99-B58E-426C-88C2-FE8AE2D72EB1}">
      <dgm:prSet/>
      <dgm:spPr/>
      <dgm:t>
        <a:bodyPr/>
        <a:lstStyle/>
        <a:p>
          <a:endParaRPr lang="en-US"/>
        </a:p>
      </dgm:t>
    </dgm:pt>
    <dgm:pt modelId="{7B2D1385-5E71-4F2D-8413-FF6F14B5C46A}" type="pres">
      <dgm:prSet presAssocID="{03A03785-8E3E-4E68-B832-40FE242839CA}" presName="diagram" presStyleCnt="0">
        <dgm:presLayoutVars>
          <dgm:dir/>
          <dgm:resizeHandles val="exact"/>
        </dgm:presLayoutVars>
      </dgm:prSet>
      <dgm:spPr/>
    </dgm:pt>
    <dgm:pt modelId="{D1843146-BDEA-4A15-876D-0281EC1957BE}" type="pres">
      <dgm:prSet presAssocID="{40D64508-C7A5-46BC-B3E2-3C66B603DF72}" presName="node" presStyleLbl="node1" presStyleIdx="0" presStyleCnt="6" custLinFactNeighborY="2550">
        <dgm:presLayoutVars>
          <dgm:bulletEnabled val="1"/>
        </dgm:presLayoutVars>
      </dgm:prSet>
      <dgm:spPr/>
    </dgm:pt>
    <dgm:pt modelId="{5BD797F4-6725-49C3-B2E9-9F0CE5F5D65D}" type="pres">
      <dgm:prSet presAssocID="{11FC55F0-40C2-414C-86EA-7A026F77E86E}" presName="sibTrans" presStyleCnt="0"/>
      <dgm:spPr/>
    </dgm:pt>
    <dgm:pt modelId="{82412F1F-02BE-4496-A59D-8892855E0C94}" type="pres">
      <dgm:prSet presAssocID="{171C1AFA-75BD-4280-9E5D-3B014D508FAE}" presName="node" presStyleLbl="node1" presStyleIdx="1" presStyleCnt="6">
        <dgm:presLayoutVars>
          <dgm:bulletEnabled val="1"/>
        </dgm:presLayoutVars>
      </dgm:prSet>
      <dgm:spPr/>
    </dgm:pt>
    <dgm:pt modelId="{FCCDA6B6-71E3-4905-B67F-78627403F7B4}" type="pres">
      <dgm:prSet presAssocID="{7067D4F5-7E0E-473A-98A5-2048658F90D7}" presName="sibTrans" presStyleCnt="0"/>
      <dgm:spPr/>
    </dgm:pt>
    <dgm:pt modelId="{4D4CD06F-1534-4DE6-A4AD-0C4FC5493AA9}" type="pres">
      <dgm:prSet presAssocID="{CEBC432B-CAC2-4FBC-98A8-A3B698CF63AC}" presName="node" presStyleLbl="node1" presStyleIdx="2" presStyleCnt="6">
        <dgm:presLayoutVars>
          <dgm:bulletEnabled val="1"/>
        </dgm:presLayoutVars>
      </dgm:prSet>
      <dgm:spPr/>
    </dgm:pt>
    <dgm:pt modelId="{9E80B8B8-9936-4935-9E2C-2273539AF3FB}" type="pres">
      <dgm:prSet presAssocID="{6C906C22-E033-433F-A78A-24A561155302}" presName="sibTrans" presStyleCnt="0"/>
      <dgm:spPr/>
    </dgm:pt>
    <dgm:pt modelId="{39B604D9-1ADD-4BEB-AC47-FCD2C4B6D1E9}" type="pres">
      <dgm:prSet presAssocID="{6373BDCD-867F-4291-839D-2C3978DDA667}" presName="node" presStyleLbl="node1" presStyleIdx="3" presStyleCnt="6">
        <dgm:presLayoutVars>
          <dgm:bulletEnabled val="1"/>
        </dgm:presLayoutVars>
      </dgm:prSet>
      <dgm:spPr/>
    </dgm:pt>
    <dgm:pt modelId="{24892B9C-DB1E-4475-8205-D5479F75C3D0}" type="pres">
      <dgm:prSet presAssocID="{A2516EBD-9EB5-4106-A959-7F2BC9964780}" presName="sibTrans" presStyleCnt="0"/>
      <dgm:spPr/>
    </dgm:pt>
    <dgm:pt modelId="{C948F842-6B2A-4151-A902-DD8148B79D50}" type="pres">
      <dgm:prSet presAssocID="{E58946B1-BBF5-4615-8539-E0679E39DE94}" presName="node" presStyleLbl="node1" presStyleIdx="4" presStyleCnt="6">
        <dgm:presLayoutVars>
          <dgm:bulletEnabled val="1"/>
        </dgm:presLayoutVars>
      </dgm:prSet>
      <dgm:spPr/>
    </dgm:pt>
    <dgm:pt modelId="{97B51524-122E-4E61-93E6-1FF0A142E06E}" type="pres">
      <dgm:prSet presAssocID="{B2637528-EB19-4392-B5EF-6AF8050D45A4}" presName="sibTrans" presStyleCnt="0"/>
      <dgm:spPr/>
    </dgm:pt>
    <dgm:pt modelId="{4E4F0B14-8B2E-4EA0-86AC-0B6C09AD4142}" type="pres">
      <dgm:prSet presAssocID="{A2AC2C73-292E-49B1-B694-CDB11E907A12}" presName="node" presStyleLbl="node1" presStyleIdx="5" presStyleCnt="6">
        <dgm:presLayoutVars>
          <dgm:bulletEnabled val="1"/>
        </dgm:presLayoutVars>
      </dgm:prSet>
      <dgm:spPr/>
    </dgm:pt>
  </dgm:ptLst>
  <dgm:cxnLst>
    <dgm:cxn modelId="{4F66B506-BE87-4A35-B0D0-23381B8B48FC}" srcId="{03A03785-8E3E-4E68-B832-40FE242839CA}" destId="{E58946B1-BBF5-4615-8539-E0679E39DE94}" srcOrd="4" destOrd="0" parTransId="{6D3336D3-3A7B-4F95-A37E-C95B6969D1A6}" sibTransId="{B2637528-EB19-4392-B5EF-6AF8050D45A4}"/>
    <dgm:cxn modelId="{230CE011-22E3-4979-87E9-48DDCF148625}" type="presOf" srcId="{A2AC2C73-292E-49B1-B694-CDB11E907A12}" destId="{4E4F0B14-8B2E-4EA0-86AC-0B6C09AD4142}" srcOrd="0" destOrd="0" presId="urn:microsoft.com/office/officeart/2005/8/layout/default"/>
    <dgm:cxn modelId="{BAC5B320-EC91-45F1-8950-F8019BE2C42C}" type="presOf" srcId="{03A03785-8E3E-4E68-B832-40FE242839CA}" destId="{7B2D1385-5E71-4F2D-8413-FF6F14B5C46A}" srcOrd="0" destOrd="0" presId="urn:microsoft.com/office/officeart/2005/8/layout/default"/>
    <dgm:cxn modelId="{C5A9DB27-662B-4FB1-A90F-E856BE7F3F9A}" type="presOf" srcId="{6373BDCD-867F-4291-839D-2C3978DDA667}" destId="{39B604D9-1ADD-4BEB-AC47-FCD2C4B6D1E9}" srcOrd="0" destOrd="0" presId="urn:microsoft.com/office/officeart/2005/8/layout/default"/>
    <dgm:cxn modelId="{E664C42C-D490-403B-9D2D-F85979E9ADCC}" srcId="{03A03785-8E3E-4E68-B832-40FE242839CA}" destId="{CEBC432B-CAC2-4FBC-98A8-A3B698CF63AC}" srcOrd="2" destOrd="0" parTransId="{66D46846-4AA5-49D4-A03B-65B2D0E84ADF}" sibTransId="{6C906C22-E033-433F-A78A-24A561155302}"/>
    <dgm:cxn modelId="{C6B6D96C-4C8D-49B4-97A1-37D6FF9043E3}" srcId="{03A03785-8E3E-4E68-B832-40FE242839CA}" destId="{40D64508-C7A5-46BC-B3E2-3C66B603DF72}" srcOrd="0" destOrd="0" parTransId="{9C549CB4-C78F-4FAD-A960-1BE8FA7233D6}" sibTransId="{11FC55F0-40C2-414C-86EA-7A026F77E86E}"/>
    <dgm:cxn modelId="{19063D7C-CB8C-41E7-811D-FF0D2DC8CFC3}" type="presOf" srcId="{E58946B1-BBF5-4615-8539-E0679E39DE94}" destId="{C948F842-6B2A-4151-A902-DD8148B79D50}" srcOrd="0" destOrd="0" presId="urn:microsoft.com/office/officeart/2005/8/layout/default"/>
    <dgm:cxn modelId="{17418982-E475-4FAF-B7A6-83ED32EB8F58}" type="presOf" srcId="{171C1AFA-75BD-4280-9E5D-3B014D508FAE}" destId="{82412F1F-02BE-4496-A59D-8892855E0C94}" srcOrd="0" destOrd="0" presId="urn:microsoft.com/office/officeart/2005/8/layout/default"/>
    <dgm:cxn modelId="{05626A99-B58E-426C-88C2-FE8AE2D72EB1}" srcId="{03A03785-8E3E-4E68-B832-40FE242839CA}" destId="{A2AC2C73-292E-49B1-B694-CDB11E907A12}" srcOrd="5" destOrd="0" parTransId="{60196868-A395-4DFF-8A6B-B6BCD384285F}" sibTransId="{250D14E2-4D42-455C-A8C1-D05D84F87A97}"/>
    <dgm:cxn modelId="{DE2E62BD-77DB-4C9E-B8BB-FF7626DA5043}" srcId="{03A03785-8E3E-4E68-B832-40FE242839CA}" destId="{171C1AFA-75BD-4280-9E5D-3B014D508FAE}" srcOrd="1" destOrd="0" parTransId="{959EC669-CC25-4376-A7B0-BB46DD4F4384}" sibTransId="{7067D4F5-7E0E-473A-98A5-2048658F90D7}"/>
    <dgm:cxn modelId="{510A42DE-3ED8-4765-B4A1-09E044FDE5E3}" type="presOf" srcId="{40D64508-C7A5-46BC-B3E2-3C66B603DF72}" destId="{D1843146-BDEA-4A15-876D-0281EC1957BE}" srcOrd="0" destOrd="0" presId="urn:microsoft.com/office/officeart/2005/8/layout/default"/>
    <dgm:cxn modelId="{E3142BE9-2DBF-4C2F-9E99-94997BE9F3FE}" type="presOf" srcId="{CEBC432B-CAC2-4FBC-98A8-A3B698CF63AC}" destId="{4D4CD06F-1534-4DE6-A4AD-0C4FC5493AA9}" srcOrd="0" destOrd="0" presId="urn:microsoft.com/office/officeart/2005/8/layout/default"/>
    <dgm:cxn modelId="{2F28A7F0-2EAB-496E-8209-11F9D4394305}" srcId="{03A03785-8E3E-4E68-B832-40FE242839CA}" destId="{6373BDCD-867F-4291-839D-2C3978DDA667}" srcOrd="3" destOrd="0" parTransId="{8E3F29F4-1E04-4A6D-B613-898666FF74E1}" sibTransId="{A2516EBD-9EB5-4106-A959-7F2BC9964780}"/>
    <dgm:cxn modelId="{63F1A630-E856-4750-90BA-334BA351CB96}" type="presParOf" srcId="{7B2D1385-5E71-4F2D-8413-FF6F14B5C46A}" destId="{D1843146-BDEA-4A15-876D-0281EC1957BE}" srcOrd="0" destOrd="0" presId="urn:microsoft.com/office/officeart/2005/8/layout/default"/>
    <dgm:cxn modelId="{29A62DCF-72E5-48BA-AA77-7751DF0B4B67}" type="presParOf" srcId="{7B2D1385-5E71-4F2D-8413-FF6F14B5C46A}" destId="{5BD797F4-6725-49C3-B2E9-9F0CE5F5D65D}" srcOrd="1" destOrd="0" presId="urn:microsoft.com/office/officeart/2005/8/layout/default"/>
    <dgm:cxn modelId="{653E88D9-0852-4CF2-B85B-610C26086E8A}" type="presParOf" srcId="{7B2D1385-5E71-4F2D-8413-FF6F14B5C46A}" destId="{82412F1F-02BE-4496-A59D-8892855E0C94}" srcOrd="2" destOrd="0" presId="urn:microsoft.com/office/officeart/2005/8/layout/default"/>
    <dgm:cxn modelId="{89BC78E6-2252-44A5-8EAA-348E88DEBDC1}" type="presParOf" srcId="{7B2D1385-5E71-4F2D-8413-FF6F14B5C46A}" destId="{FCCDA6B6-71E3-4905-B67F-78627403F7B4}" srcOrd="3" destOrd="0" presId="urn:microsoft.com/office/officeart/2005/8/layout/default"/>
    <dgm:cxn modelId="{404577B8-5E02-460C-A319-2E4D9DB08116}" type="presParOf" srcId="{7B2D1385-5E71-4F2D-8413-FF6F14B5C46A}" destId="{4D4CD06F-1534-4DE6-A4AD-0C4FC5493AA9}" srcOrd="4" destOrd="0" presId="urn:microsoft.com/office/officeart/2005/8/layout/default"/>
    <dgm:cxn modelId="{4F8D158A-7F01-413B-9C0D-6A8F7756CAE8}" type="presParOf" srcId="{7B2D1385-5E71-4F2D-8413-FF6F14B5C46A}" destId="{9E80B8B8-9936-4935-9E2C-2273539AF3FB}" srcOrd="5" destOrd="0" presId="urn:microsoft.com/office/officeart/2005/8/layout/default"/>
    <dgm:cxn modelId="{245CFB03-C106-46BF-84BE-8574F15EA8B6}" type="presParOf" srcId="{7B2D1385-5E71-4F2D-8413-FF6F14B5C46A}" destId="{39B604D9-1ADD-4BEB-AC47-FCD2C4B6D1E9}" srcOrd="6" destOrd="0" presId="urn:microsoft.com/office/officeart/2005/8/layout/default"/>
    <dgm:cxn modelId="{3D204BCA-F5A2-4554-9D38-25BD1AC2A0F0}" type="presParOf" srcId="{7B2D1385-5E71-4F2D-8413-FF6F14B5C46A}" destId="{24892B9C-DB1E-4475-8205-D5479F75C3D0}" srcOrd="7" destOrd="0" presId="urn:microsoft.com/office/officeart/2005/8/layout/default"/>
    <dgm:cxn modelId="{6FE491F6-C40E-4282-85A6-78E9346D289A}" type="presParOf" srcId="{7B2D1385-5E71-4F2D-8413-FF6F14B5C46A}" destId="{C948F842-6B2A-4151-A902-DD8148B79D50}" srcOrd="8" destOrd="0" presId="urn:microsoft.com/office/officeart/2005/8/layout/default"/>
    <dgm:cxn modelId="{1FE78C8D-289F-496A-8435-D2591D1455BB}" type="presParOf" srcId="{7B2D1385-5E71-4F2D-8413-FF6F14B5C46A}" destId="{97B51524-122E-4E61-93E6-1FF0A142E06E}" srcOrd="9" destOrd="0" presId="urn:microsoft.com/office/officeart/2005/8/layout/default"/>
    <dgm:cxn modelId="{92AA3FF5-554F-403B-BC9B-A0AD3B2AD5FE}" type="presParOf" srcId="{7B2D1385-5E71-4F2D-8413-FF6F14B5C46A}" destId="{4E4F0B14-8B2E-4EA0-86AC-0B6C09AD4142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9EACF3-D9B5-46C9-83F9-40E836849A89}">
      <dsp:nvSpPr>
        <dsp:cNvPr id="0" name=""/>
        <dsp:cNvSpPr/>
      </dsp:nvSpPr>
      <dsp:spPr>
        <a:xfrm>
          <a:off x="1227" y="213139"/>
          <a:ext cx="4309690" cy="2736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0CFA94-059A-41C6-92DC-AEAE8BCFCC53}">
      <dsp:nvSpPr>
        <dsp:cNvPr id="0" name=""/>
        <dsp:cNvSpPr/>
      </dsp:nvSpPr>
      <dsp:spPr>
        <a:xfrm>
          <a:off x="480082" y="668051"/>
          <a:ext cx="4309690" cy="2736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1) Giv eksempler på hvordan vi mennesker i dagligdagen benytter os af erfaringer fra i (g)år, når vi skal orientere os i forhold til i dag og i morgen</a:t>
          </a:r>
          <a:endParaRPr lang="en-US" sz="2500" kern="1200"/>
        </a:p>
      </dsp:txBody>
      <dsp:txXfrm>
        <a:off x="560236" y="748205"/>
        <a:ext cx="4149382" cy="2576345"/>
      </dsp:txXfrm>
    </dsp:sp>
    <dsp:sp modelId="{5226F5ED-234E-4F78-AF6B-B9AD5EFD5FFD}">
      <dsp:nvSpPr>
        <dsp:cNvPr id="0" name=""/>
        <dsp:cNvSpPr/>
      </dsp:nvSpPr>
      <dsp:spPr>
        <a:xfrm>
          <a:off x="5268627" y="213139"/>
          <a:ext cx="4309690" cy="2736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7D9EFF-9D15-473C-B36F-A4B9A9BD52C9}">
      <dsp:nvSpPr>
        <dsp:cNvPr id="0" name=""/>
        <dsp:cNvSpPr/>
      </dsp:nvSpPr>
      <dsp:spPr>
        <a:xfrm>
          <a:off x="5747481" y="668051"/>
          <a:ext cx="4309690" cy="2736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2) Giv eksempler på hvad det ville betyde for os, hvis vi mistede hukommelsen</a:t>
          </a:r>
          <a:endParaRPr lang="en-US" sz="2500" kern="1200"/>
        </a:p>
      </dsp:txBody>
      <dsp:txXfrm>
        <a:off x="5827635" y="748205"/>
        <a:ext cx="4149382" cy="25763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843146-BDEA-4A15-876D-0281EC1957BE}">
      <dsp:nvSpPr>
        <dsp:cNvPr id="0" name=""/>
        <dsp:cNvSpPr/>
      </dsp:nvSpPr>
      <dsp:spPr>
        <a:xfrm>
          <a:off x="216288" y="47013"/>
          <a:ext cx="3069100" cy="184146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/>
            <a:t>Historie som læremester: </a:t>
          </a:r>
          <a:r>
            <a:rPr lang="da-DK" sz="1600" kern="1200" dirty="0"/>
            <a:t>”I 1930’erne førte fremmedhad til krig og folkedrab = vi skal være mere tolerante i dag”</a:t>
          </a:r>
          <a:endParaRPr lang="en-US" sz="1600" kern="1200" dirty="0"/>
        </a:p>
      </dsp:txBody>
      <dsp:txXfrm>
        <a:off x="216288" y="47013"/>
        <a:ext cx="3069100" cy="1841460"/>
      </dsp:txXfrm>
    </dsp:sp>
    <dsp:sp modelId="{82412F1F-02BE-4496-A59D-8892855E0C94}">
      <dsp:nvSpPr>
        <dsp:cNvPr id="0" name=""/>
        <dsp:cNvSpPr/>
      </dsp:nvSpPr>
      <dsp:spPr>
        <a:xfrm>
          <a:off x="3592299" y="55"/>
          <a:ext cx="3069100" cy="1841460"/>
        </a:xfrm>
        <a:prstGeom prst="rect">
          <a:avLst/>
        </a:prstGeom>
        <a:solidFill>
          <a:schemeClr val="accent5">
            <a:hueOff val="-4264624"/>
            <a:satOff val="2424"/>
            <a:lumOff val="-200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/>
            <a:t>Historien som spejl: </a:t>
          </a:r>
          <a:r>
            <a:rPr lang="da-DK" sz="1600" kern="1200" dirty="0"/>
            <a:t>mødet med noget fremmed. ”Dengang far var dreng, fandtes der ikke computere”</a:t>
          </a:r>
          <a:endParaRPr lang="en-US" sz="1600" kern="1200" dirty="0"/>
        </a:p>
      </dsp:txBody>
      <dsp:txXfrm>
        <a:off x="3592299" y="55"/>
        <a:ext cx="3069100" cy="1841460"/>
      </dsp:txXfrm>
    </dsp:sp>
    <dsp:sp modelId="{4D4CD06F-1534-4DE6-A4AD-0C4FC5493AA9}">
      <dsp:nvSpPr>
        <dsp:cNvPr id="0" name=""/>
        <dsp:cNvSpPr/>
      </dsp:nvSpPr>
      <dsp:spPr>
        <a:xfrm>
          <a:off x="6968309" y="55"/>
          <a:ext cx="3069100" cy="1841460"/>
        </a:xfrm>
        <a:prstGeom prst="rect">
          <a:avLst/>
        </a:prstGeom>
        <a:solidFill>
          <a:schemeClr val="accent5">
            <a:hueOff val="-8529249"/>
            <a:satOff val="4848"/>
            <a:lumOff val="-400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/>
            <a:t>Historie som identitetsdannelse: </a:t>
          </a:r>
          <a:r>
            <a:rPr lang="da-DK" sz="1600" kern="1200" dirty="0"/>
            <a:t>”jeg-” og ”vi-følelse”. ”Vi vikinger har jo altid godt kunnet lide øl”</a:t>
          </a:r>
          <a:endParaRPr lang="en-US" sz="1600" kern="1200" dirty="0"/>
        </a:p>
      </dsp:txBody>
      <dsp:txXfrm>
        <a:off x="6968309" y="55"/>
        <a:ext cx="3069100" cy="1841460"/>
      </dsp:txXfrm>
    </dsp:sp>
    <dsp:sp modelId="{39B604D9-1ADD-4BEB-AC47-FCD2C4B6D1E9}">
      <dsp:nvSpPr>
        <dsp:cNvPr id="0" name=""/>
        <dsp:cNvSpPr/>
      </dsp:nvSpPr>
      <dsp:spPr>
        <a:xfrm>
          <a:off x="216288" y="2148426"/>
          <a:ext cx="3069100" cy="1841460"/>
        </a:xfrm>
        <a:prstGeom prst="rect">
          <a:avLst/>
        </a:prstGeom>
        <a:solidFill>
          <a:schemeClr val="accent5">
            <a:hueOff val="-12793873"/>
            <a:satOff val="7271"/>
            <a:lumOff val="-600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/>
            <a:t>Historie som argument: </a:t>
          </a:r>
          <a:r>
            <a:rPr lang="da-DK" sz="1600" kern="1200" dirty="0"/>
            <a:t>fortid bruges til at gøre en bestemt handling/holdning legitim eller illegitim. F.eks. kan en fortidig succesfuld handling bruges som argument for at gøre det samme i en aktuel situation</a:t>
          </a:r>
          <a:endParaRPr lang="en-US" sz="1600" kern="1200" dirty="0"/>
        </a:p>
      </dsp:txBody>
      <dsp:txXfrm>
        <a:off x="216288" y="2148426"/>
        <a:ext cx="3069100" cy="1841460"/>
      </dsp:txXfrm>
    </dsp:sp>
    <dsp:sp modelId="{C948F842-6B2A-4151-A902-DD8148B79D50}">
      <dsp:nvSpPr>
        <dsp:cNvPr id="0" name=""/>
        <dsp:cNvSpPr/>
      </dsp:nvSpPr>
      <dsp:spPr>
        <a:xfrm>
          <a:off x="3592299" y="2148426"/>
          <a:ext cx="3069100" cy="1841460"/>
        </a:xfrm>
        <a:prstGeom prst="rect">
          <a:avLst/>
        </a:prstGeom>
        <a:solidFill>
          <a:schemeClr val="accent5">
            <a:hueOff val="-17058497"/>
            <a:satOff val="9695"/>
            <a:lumOff val="-800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/>
            <a:t>Historie som underholdning: </a:t>
          </a:r>
          <a:r>
            <a:rPr lang="da-DK" sz="1600" kern="1200" dirty="0"/>
            <a:t>fortid bruges til fornøjelse (tv-serier, tegneserie etc.)</a:t>
          </a:r>
          <a:endParaRPr lang="en-US" sz="1600" kern="1200" dirty="0"/>
        </a:p>
      </dsp:txBody>
      <dsp:txXfrm>
        <a:off x="3592299" y="2148426"/>
        <a:ext cx="3069100" cy="1841460"/>
      </dsp:txXfrm>
    </dsp:sp>
    <dsp:sp modelId="{4E4F0B14-8B2E-4EA0-86AC-0B6C09AD4142}">
      <dsp:nvSpPr>
        <dsp:cNvPr id="0" name=""/>
        <dsp:cNvSpPr/>
      </dsp:nvSpPr>
      <dsp:spPr>
        <a:xfrm>
          <a:off x="6968309" y="2148426"/>
          <a:ext cx="3069100" cy="1841460"/>
        </a:xfrm>
        <a:prstGeom prst="rect">
          <a:avLst/>
        </a:prstGeom>
        <a:solidFill>
          <a:schemeClr val="accent5">
            <a:hueOff val="-21323121"/>
            <a:satOff val="12119"/>
            <a:lumOff val="-1000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/>
            <a:t>Historie som (videnskabs)fag: </a:t>
          </a:r>
          <a:r>
            <a:rPr lang="da-DK" sz="1600" kern="1200" dirty="0"/>
            <a:t>når vi studerer fortiden</a:t>
          </a:r>
          <a:endParaRPr lang="en-US" sz="1600" kern="1200" dirty="0"/>
        </a:p>
      </dsp:txBody>
      <dsp:txXfrm>
        <a:off x="6968309" y="2148426"/>
        <a:ext cx="3069100" cy="18414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C68831-89E0-4A1D-81BB-293CE9D94E24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48781-337D-4D93-8D05-2CF3AE45AE1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2894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1800-tallet: Vikingetidens mytologi var bestsellermateriale + mindes om en tid, hvor Danmark var et mægtigt rige.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48781-337D-4D93-8D05-2CF3AE45AE1A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8448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48781-337D-4D93-8D05-2CF3AE45AE1A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0795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48781-337D-4D93-8D05-2CF3AE45AE1A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04744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48781-337D-4D93-8D05-2CF3AE45AE1A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1676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48781-337D-4D93-8D05-2CF3AE45AE1A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4032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48781-337D-4D93-8D05-2CF3AE45AE1A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66783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48781-337D-4D93-8D05-2CF3AE45AE1A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0859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47CB8-8BFC-4C89-BABC-49ED24C11A64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F1246F54-5EA5-4765-B3C1-834692D9376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4678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47CB8-8BFC-4C89-BABC-49ED24C11A64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6F54-5EA5-4765-B3C1-834692D9376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2541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8047CB8-8BFC-4C89-BABC-49ED24C11A64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da-DK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F1246F54-5EA5-4765-B3C1-834692D9376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045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47CB8-8BFC-4C89-BABC-49ED24C11A64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6F54-5EA5-4765-B3C1-834692D9376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9070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47CB8-8BFC-4C89-BABC-49ED24C11A64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6F54-5EA5-4765-B3C1-834692D9376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9739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47CB8-8BFC-4C89-BABC-49ED24C11A64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6F54-5EA5-4765-B3C1-834692D9376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7474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47CB8-8BFC-4C89-BABC-49ED24C11A64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6F54-5EA5-4765-B3C1-834692D9376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6583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47CB8-8BFC-4C89-BABC-49ED24C11A64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6F54-5EA5-4765-B3C1-834692D9376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8091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47CB8-8BFC-4C89-BABC-49ED24C11A64}" type="datetimeFigureOut">
              <a:rPr lang="da-DK" smtClean="0"/>
              <a:t>12-12-2022</a:t>
            </a:fld>
            <a:endParaRPr lang="da-DK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6F54-5EA5-4765-B3C1-834692D9376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2442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47CB8-8BFC-4C89-BABC-49ED24C11A64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6F54-5EA5-4765-B3C1-834692D9376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7666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47CB8-8BFC-4C89-BABC-49ED24C11A64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6F54-5EA5-4765-B3C1-834692D9376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0313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C8047CB8-8BFC-4C89-BABC-49ED24C11A64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F1246F54-5EA5-4765-B3C1-834692D9376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2857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2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microsoft.com/office/2007/relationships/hdphoto" Target="../media/hdphoto2.wdp"/><Relationship Id="rId7" Type="http://schemas.openxmlformats.org/officeDocument/2006/relationships/diagramColors" Target="../diagrams/colors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www.sikkertrafik.dk/kampagner/hjelm-har-alle-dage-vaeret-en-god-ide" TargetMode="Externa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BFB1C5-0C6D-4AC0-8855-669ADF7E21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Historiebevidsthed og historiebrug</a:t>
            </a:r>
          </a:p>
        </p:txBody>
      </p:sp>
    </p:spTree>
    <p:extLst>
      <p:ext uri="{BB962C8B-B14F-4D97-AF65-F5344CB8AC3E}">
        <p14:creationId xmlns:p14="http://schemas.microsoft.com/office/powerpoint/2010/main" val="4125625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161D5B-8D6A-4D00-8586-495F5E6E1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Den lille og den store historie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70274ADD-490E-4762-84DB-8C29B28067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0830" y="1799375"/>
            <a:ext cx="8612559" cy="4094120"/>
          </a:xfr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1B23214C-6D41-4306-A991-380CBFC67601}"/>
              </a:ext>
            </a:extLst>
          </p:cNvPr>
          <p:cNvSpPr txBox="1"/>
          <p:nvPr/>
        </p:nvSpPr>
        <p:spPr>
          <a:xfrm>
            <a:off x="8963389" y="1799375"/>
            <a:ext cx="276096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Forbindelse mellem: </a:t>
            </a:r>
          </a:p>
          <a:p>
            <a:endParaRPr lang="da-DK" dirty="0"/>
          </a:p>
          <a:p>
            <a:r>
              <a:rPr lang="da-DK" dirty="0"/>
              <a:t>Det enkelte menneskes liv (den lille historie)</a:t>
            </a:r>
          </a:p>
          <a:p>
            <a:endParaRPr lang="da-DK" dirty="0"/>
          </a:p>
          <a:p>
            <a:r>
              <a:rPr lang="da-DK" dirty="0"/>
              <a:t>Store samfundsforandringer (den store historie)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Kaj Liljegren passede ikke ind i det billede, man efter krigen ønskede at tegne af danskerne under besættelsen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FD1431E0-F852-4A14-8663-19395F3AAB2F}"/>
              </a:ext>
            </a:extLst>
          </p:cNvPr>
          <p:cNvSpPr txBox="1"/>
          <p:nvPr/>
        </p:nvSpPr>
        <p:spPr>
          <a:xfrm>
            <a:off x="595423" y="6113721"/>
            <a:ext cx="7357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Kilde: Hassing og </a:t>
            </a:r>
            <a:r>
              <a:rPr lang="da-DK" dirty="0" err="1"/>
              <a:t>Vollmond</a:t>
            </a:r>
            <a:r>
              <a:rPr lang="da-DK" i="1" dirty="0"/>
              <a:t>. Fra fortid til historie</a:t>
            </a:r>
            <a:r>
              <a:rPr lang="da-DK" dirty="0"/>
              <a:t>, Columbus 2019.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70512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049A7D3-684C-4C59-A4B6-7B308A6AD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7B1087B-C592-40E7-B532-60B453A2F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4AE7447-E8F8-4A0F-9E3D-94842BFF8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5981F80-69EE-4E2B-82A8-47FDFD772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6CE0473-0B07-47EE-A016-EBD87F2C8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EDD0D1E4-DFCA-4DF0-9D37-571A5F529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0680B5D0-24EC-465A-A0E6-C4DF951E0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0BF1B50-A83E-4ED6-A2AA-C943C1F89F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F31E8B2-210B-4B90-83BB-3B180732EF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3AC334-7503-4E1B-AC38-FEC46A668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0102" y="1432223"/>
            <a:ext cx="2818417" cy="33579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600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Den lille og den store historie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B387409-2B98-40F8-A65F-EF7CF989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9E5F284-A588-4AE7-A36D-1C93E4FD0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45D7D540-5CF2-4FC1-BE53-277CC22C0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16C9AA0-DC0C-49A1-ACDF-10BD6D7399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4" name="Picture 2" descr="https://lh4.googleusercontent.com/zqDMb8GJnIBnKj3vTNuvaMzuqSTNPuDQNJ3xmr9i7UlYwAFYSCaJcQ1-abflSjkHg9LB5eqjcaegxBWX2WKdtiaUugWQGID-I2Mu7JhfS4uQJQwfFJF8K7oPa2Dtjm0QjYZJzypLVQ8">
            <a:extLst>
              <a:ext uri="{FF2B5EF4-FFF2-40B4-BE49-F238E27FC236}">
                <a16:creationId xmlns:a16="http://schemas.microsoft.com/office/drawing/2014/main" id="{77C7EB51-E681-4E25-8F6D-562B1581EB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1048174" y="1099011"/>
            <a:ext cx="5703606" cy="454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48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BB98EE-D9AB-4846-B584-EF90BC989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Fortid vs. historie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FF5BEB2-0F19-4FB8-BE14-D798A4C6C5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Fortid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3FFA353-A155-42A2-A1F3-2BFDD44C57D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dirty="0"/>
              <a:t>Det som engang var og ikke længere findes</a:t>
            </a:r>
          </a:p>
          <a:p>
            <a:r>
              <a:rPr lang="da-DK" dirty="0"/>
              <a:t>Alt det som allerede er sket</a:t>
            </a:r>
          </a:p>
          <a:p>
            <a:endParaRPr lang="da-DK" dirty="0"/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Fortiden ændrer sig ikke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B55DF6F-6E01-4197-95A4-FD5AF7E4E4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Historie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AC13CF9-8EA7-47F0-B04D-3873A3D6899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a-DK" dirty="0"/>
              <a:t>Fortællinger om og fremstillinger af den fortidige virkelighed</a:t>
            </a:r>
          </a:p>
          <a:p>
            <a:r>
              <a:rPr lang="da-DK" dirty="0"/>
              <a:t>Det, som er tilbage af fortiden, er spor og fortolkninger/fortællinger, som vi laver</a:t>
            </a:r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Vores fortællinger og fortolkninger om fortiden ændrer sig </a:t>
            </a:r>
          </a:p>
        </p:txBody>
      </p:sp>
    </p:spTree>
    <p:extLst>
      <p:ext uri="{BB962C8B-B14F-4D97-AF65-F5344CB8AC3E}">
        <p14:creationId xmlns:p14="http://schemas.microsoft.com/office/powerpoint/2010/main" val="1075153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12">
            <a:extLst>
              <a:ext uri="{FF2B5EF4-FFF2-40B4-BE49-F238E27FC236}">
                <a16:creationId xmlns:a16="http://schemas.microsoft.com/office/drawing/2014/main" id="{DCC0DCE3-8753-43BB-86D2-6452D91E4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4">
            <a:extLst>
              <a:ext uri="{FF2B5EF4-FFF2-40B4-BE49-F238E27FC236}">
                <a16:creationId xmlns:a16="http://schemas.microsoft.com/office/drawing/2014/main" id="{D28BC7A6-65CA-4655-8641-7BDE9699B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6">
            <a:extLst>
              <a:ext uri="{FF2B5EF4-FFF2-40B4-BE49-F238E27FC236}">
                <a16:creationId xmlns:a16="http://schemas.microsoft.com/office/drawing/2014/main" id="{58755CF4-45A8-4971-A14E-D6DE02B48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18">
            <a:extLst>
              <a:ext uri="{FF2B5EF4-FFF2-40B4-BE49-F238E27FC236}">
                <a16:creationId xmlns:a16="http://schemas.microsoft.com/office/drawing/2014/main" id="{421F62D5-850C-4310-A813-747E46433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35" name="Oval 19">
              <a:extLst>
                <a:ext uri="{FF2B5EF4-FFF2-40B4-BE49-F238E27FC236}">
                  <a16:creationId xmlns:a16="http://schemas.microsoft.com/office/drawing/2014/main" id="{CAD4B505-4A68-456B-9AFD-344192BE94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6" name="Oval 20">
              <a:extLst>
                <a:ext uri="{FF2B5EF4-FFF2-40B4-BE49-F238E27FC236}">
                  <a16:creationId xmlns:a16="http://schemas.microsoft.com/office/drawing/2014/main" id="{A7F9A339-5395-403B-B163-DFDDD9E099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 useBgFill="1">
        <p:nvSpPr>
          <p:cNvPr id="37" name="Rectangle 22">
            <a:extLst>
              <a:ext uri="{FF2B5EF4-FFF2-40B4-BE49-F238E27FC236}">
                <a16:creationId xmlns:a16="http://schemas.microsoft.com/office/drawing/2014/main" id="{472095BC-C06B-45BD-A206-0F75C6A4A9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38" name="Rectangle 24">
            <a:extLst>
              <a:ext uri="{FF2B5EF4-FFF2-40B4-BE49-F238E27FC236}">
                <a16:creationId xmlns:a16="http://schemas.microsoft.com/office/drawing/2014/main" id="{93DBA412-8084-461A-9B2F-284ED45FA4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7997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90B002D-AE8E-4CF5-A5F0-167BA937E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806262"/>
            <a:ext cx="5532646" cy="221347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6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Opgave</a:t>
            </a:r>
          </a:p>
        </p:txBody>
      </p:sp>
      <p:sp>
        <p:nvSpPr>
          <p:cNvPr id="39" name="Content Placeholder 9">
            <a:extLst>
              <a:ext uri="{FF2B5EF4-FFF2-40B4-BE49-F238E27FC236}">
                <a16:creationId xmlns:a16="http://schemas.microsoft.com/office/drawing/2014/main" id="{325680AD-83BA-4689-B6AC-33A820141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5019740"/>
            <a:ext cx="5532646" cy="103295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FFFFFF"/>
                </a:solidFill>
              </a:rPr>
              <a:t>Kilde: Hassing og Vollmond</a:t>
            </a:r>
            <a:r>
              <a:rPr lang="en-US" i="1">
                <a:solidFill>
                  <a:srgbClr val="FFFFFF"/>
                </a:solidFill>
              </a:rPr>
              <a:t>. Fra fortid til historie</a:t>
            </a:r>
            <a:r>
              <a:rPr lang="en-US">
                <a:solidFill>
                  <a:srgbClr val="FFFFFF"/>
                </a:solidFill>
              </a:rPr>
              <a:t>, Columbus 2013. </a:t>
            </a:r>
          </a:p>
        </p:txBody>
      </p:sp>
      <p:sp>
        <p:nvSpPr>
          <p:cNvPr id="40" name="Freeform: Shape 26">
            <a:extLst>
              <a:ext uri="{FF2B5EF4-FFF2-40B4-BE49-F238E27FC236}">
                <a16:creationId xmlns:a16="http://schemas.microsoft.com/office/drawing/2014/main" id="{4D40AAF3-394B-453B-8AF1-B796F8F9F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33763" y="0"/>
            <a:ext cx="4480560" cy="2516783"/>
          </a:xfrm>
          <a:custGeom>
            <a:avLst/>
            <a:gdLst>
              <a:gd name="connsiteX0" fmla="*/ 273471 w 4480560"/>
              <a:gd name="connsiteY0" fmla="*/ 0 h 2516783"/>
              <a:gd name="connsiteX1" fmla="*/ 4207090 w 4480560"/>
              <a:gd name="connsiteY1" fmla="*/ 0 h 2516783"/>
              <a:gd name="connsiteX2" fmla="*/ 4218264 w 4480560"/>
              <a:gd name="connsiteY2" fmla="*/ 73216 h 2516783"/>
              <a:gd name="connsiteX3" fmla="*/ 4228529 w 4480560"/>
              <a:gd name="connsiteY3" fmla="*/ 276503 h 2516783"/>
              <a:gd name="connsiteX4" fmla="*/ 2240280 w 4480560"/>
              <a:gd name="connsiteY4" fmla="*/ 2264752 h 2516783"/>
              <a:gd name="connsiteX5" fmla="*/ 252032 w 4480560"/>
              <a:gd name="connsiteY5" fmla="*/ 276503 h 2516783"/>
              <a:gd name="connsiteX6" fmla="*/ 262297 w 4480560"/>
              <a:gd name="connsiteY6" fmla="*/ 73216 h 2516783"/>
              <a:gd name="connsiteX7" fmla="*/ 18808 w 4480560"/>
              <a:gd name="connsiteY7" fmla="*/ 0 h 2516783"/>
              <a:gd name="connsiteX8" fmla="*/ 216879 w 4480560"/>
              <a:gd name="connsiteY8" fmla="*/ 0 h 2516783"/>
              <a:gd name="connsiteX9" fmla="*/ 206579 w 4480560"/>
              <a:gd name="connsiteY9" fmla="*/ 67490 h 2516783"/>
              <a:gd name="connsiteX10" fmla="*/ 196025 w 4480560"/>
              <a:gd name="connsiteY10" fmla="*/ 276503 h 2516783"/>
              <a:gd name="connsiteX11" fmla="*/ 2240280 w 4480560"/>
              <a:gd name="connsiteY11" fmla="*/ 2320759 h 2516783"/>
              <a:gd name="connsiteX12" fmla="*/ 4284535 w 4480560"/>
              <a:gd name="connsiteY12" fmla="*/ 276503 h 2516783"/>
              <a:gd name="connsiteX13" fmla="*/ 4273981 w 4480560"/>
              <a:gd name="connsiteY13" fmla="*/ 67490 h 2516783"/>
              <a:gd name="connsiteX14" fmla="*/ 4263681 w 4480560"/>
              <a:gd name="connsiteY14" fmla="*/ 0 h 2516783"/>
              <a:gd name="connsiteX15" fmla="*/ 4461752 w 4480560"/>
              <a:gd name="connsiteY15" fmla="*/ 0 h 2516783"/>
              <a:gd name="connsiteX16" fmla="*/ 4468994 w 4480560"/>
              <a:gd name="connsiteY16" fmla="*/ 47447 h 2516783"/>
              <a:gd name="connsiteX17" fmla="*/ 4480560 w 4480560"/>
              <a:gd name="connsiteY17" fmla="*/ 276503 h 2516783"/>
              <a:gd name="connsiteX18" fmla="*/ 2240280 w 4480560"/>
              <a:gd name="connsiteY18" fmla="*/ 2516783 h 2516783"/>
              <a:gd name="connsiteX19" fmla="*/ 0 w 4480560"/>
              <a:gd name="connsiteY19" fmla="*/ 276503 h 2516783"/>
              <a:gd name="connsiteX20" fmla="*/ 11567 w 4480560"/>
              <a:gd name="connsiteY20" fmla="*/ 47447 h 2516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480560" h="2516783">
                <a:moveTo>
                  <a:pt x="273471" y="0"/>
                </a:moveTo>
                <a:lnTo>
                  <a:pt x="4207090" y="0"/>
                </a:lnTo>
                <a:lnTo>
                  <a:pt x="4218264" y="73216"/>
                </a:lnTo>
                <a:cubicBezTo>
                  <a:pt x="4225052" y="140055"/>
                  <a:pt x="4228529" y="207873"/>
                  <a:pt x="4228529" y="276503"/>
                </a:cubicBezTo>
                <a:cubicBezTo>
                  <a:pt x="4228529" y="1374583"/>
                  <a:pt x="3338359" y="2264752"/>
                  <a:pt x="2240280" y="2264752"/>
                </a:cubicBezTo>
                <a:cubicBezTo>
                  <a:pt x="1142201" y="2264752"/>
                  <a:pt x="252032" y="1374583"/>
                  <a:pt x="252032" y="276503"/>
                </a:cubicBezTo>
                <a:cubicBezTo>
                  <a:pt x="252032" y="207873"/>
                  <a:pt x="255509" y="140055"/>
                  <a:pt x="262297" y="73216"/>
                </a:cubicBezTo>
                <a:close/>
                <a:moveTo>
                  <a:pt x="18808" y="0"/>
                </a:moveTo>
                <a:lnTo>
                  <a:pt x="216879" y="0"/>
                </a:lnTo>
                <a:lnTo>
                  <a:pt x="206579" y="67490"/>
                </a:lnTo>
                <a:cubicBezTo>
                  <a:pt x="199600" y="136212"/>
                  <a:pt x="196025" y="205940"/>
                  <a:pt x="196025" y="276503"/>
                </a:cubicBezTo>
                <a:cubicBezTo>
                  <a:pt x="196025" y="1405514"/>
                  <a:pt x="1111269" y="2320759"/>
                  <a:pt x="2240280" y="2320759"/>
                </a:cubicBezTo>
                <a:cubicBezTo>
                  <a:pt x="3369291" y="2320759"/>
                  <a:pt x="4284535" y="1405514"/>
                  <a:pt x="4284535" y="276503"/>
                </a:cubicBezTo>
                <a:cubicBezTo>
                  <a:pt x="4284535" y="205940"/>
                  <a:pt x="4280960" y="136212"/>
                  <a:pt x="4273981" y="67490"/>
                </a:cubicBezTo>
                <a:lnTo>
                  <a:pt x="4263681" y="0"/>
                </a:lnTo>
                <a:lnTo>
                  <a:pt x="4461752" y="0"/>
                </a:lnTo>
                <a:lnTo>
                  <a:pt x="4468994" y="47447"/>
                </a:lnTo>
                <a:cubicBezTo>
                  <a:pt x="4476642" y="122759"/>
                  <a:pt x="4480560" y="199173"/>
                  <a:pt x="4480560" y="276503"/>
                </a:cubicBezTo>
                <a:cubicBezTo>
                  <a:pt x="4480560" y="1513776"/>
                  <a:pt x="3477553" y="2516783"/>
                  <a:pt x="2240280" y="2516783"/>
                </a:cubicBezTo>
                <a:cubicBezTo>
                  <a:pt x="1003008" y="2516783"/>
                  <a:pt x="0" y="1513776"/>
                  <a:pt x="0" y="276503"/>
                </a:cubicBezTo>
                <a:cubicBezTo>
                  <a:pt x="0" y="199173"/>
                  <a:pt x="3918" y="122759"/>
                  <a:pt x="11567" y="4744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41" name="Freeform: Shape 28">
            <a:extLst>
              <a:ext uri="{FF2B5EF4-FFF2-40B4-BE49-F238E27FC236}">
                <a16:creationId xmlns:a16="http://schemas.microsoft.com/office/drawing/2014/main" id="{A4D0672D-43C7-420C-A186-48122D7CD5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7667"/>
            <a:ext cx="5681204" cy="6320333"/>
          </a:xfrm>
          <a:custGeom>
            <a:avLst/>
            <a:gdLst>
              <a:gd name="connsiteX0" fmla="*/ 0 w 5681204"/>
              <a:gd name="connsiteY0" fmla="*/ 5597835 h 6320333"/>
              <a:gd name="connsiteX1" fmla="*/ 39695 w 5681204"/>
              <a:gd name="connsiteY1" fmla="*/ 5641510 h 6320333"/>
              <a:gd name="connsiteX2" fmla="*/ 1034272 w 5681204"/>
              <a:gd name="connsiteY2" fmla="*/ 6312073 h 6320333"/>
              <a:gd name="connsiteX3" fmla="*/ 1056841 w 5681204"/>
              <a:gd name="connsiteY3" fmla="*/ 6320333 h 6320333"/>
              <a:gd name="connsiteX4" fmla="*/ 413612 w 5681204"/>
              <a:gd name="connsiteY4" fmla="*/ 6320333 h 6320333"/>
              <a:gd name="connsiteX5" fmla="*/ 300961 w 5681204"/>
              <a:gd name="connsiteY5" fmla="*/ 6249073 h 6320333"/>
              <a:gd name="connsiteX6" fmla="*/ 71042 w 5681204"/>
              <a:gd name="connsiteY6" fmla="*/ 6074983 h 6320333"/>
              <a:gd name="connsiteX7" fmla="*/ 0 w 5681204"/>
              <a:gd name="connsiteY7" fmla="*/ 6010415 h 6320333"/>
              <a:gd name="connsiteX8" fmla="*/ 2252205 w 5681204"/>
              <a:gd name="connsiteY8" fmla="*/ 385763 h 6320333"/>
              <a:gd name="connsiteX9" fmla="*/ 5295442 w 5681204"/>
              <a:gd name="connsiteY9" fmla="*/ 3429000 h 6320333"/>
              <a:gd name="connsiteX10" fmla="*/ 3436771 w 5681204"/>
              <a:gd name="connsiteY10" fmla="*/ 6233085 h 6320333"/>
              <a:gd name="connsiteX11" fmla="*/ 3198390 w 5681204"/>
              <a:gd name="connsiteY11" fmla="*/ 6320333 h 6320333"/>
              <a:gd name="connsiteX12" fmla="*/ 1306021 w 5681204"/>
              <a:gd name="connsiteY12" fmla="*/ 6320333 h 6320333"/>
              <a:gd name="connsiteX13" fmla="*/ 1067639 w 5681204"/>
              <a:gd name="connsiteY13" fmla="*/ 6233085 h 6320333"/>
              <a:gd name="connsiteX14" fmla="*/ 100311 w 5681204"/>
              <a:gd name="connsiteY14" fmla="*/ 5580893 h 6320333"/>
              <a:gd name="connsiteX15" fmla="*/ 0 w 5681204"/>
              <a:gd name="connsiteY15" fmla="*/ 5470524 h 6320333"/>
              <a:gd name="connsiteX16" fmla="*/ 0 w 5681204"/>
              <a:gd name="connsiteY16" fmla="*/ 1387476 h 6320333"/>
              <a:gd name="connsiteX17" fmla="*/ 100311 w 5681204"/>
              <a:gd name="connsiteY17" fmla="*/ 1277106 h 6320333"/>
              <a:gd name="connsiteX18" fmla="*/ 2252205 w 5681204"/>
              <a:gd name="connsiteY18" fmla="*/ 385763 h 6320333"/>
              <a:gd name="connsiteX19" fmla="*/ 2252205 w 5681204"/>
              <a:gd name="connsiteY19" fmla="*/ 0 h 6320333"/>
              <a:gd name="connsiteX20" fmla="*/ 5681204 w 5681204"/>
              <a:gd name="connsiteY20" fmla="*/ 3429000 h 6320333"/>
              <a:gd name="connsiteX21" fmla="*/ 4169391 w 5681204"/>
              <a:gd name="connsiteY21" fmla="*/ 6272380 h 6320333"/>
              <a:gd name="connsiteX22" fmla="*/ 4090458 w 5681204"/>
              <a:gd name="connsiteY22" fmla="*/ 6320333 h 6320333"/>
              <a:gd name="connsiteX23" fmla="*/ 3447569 w 5681204"/>
              <a:gd name="connsiteY23" fmla="*/ 6320333 h 6320333"/>
              <a:gd name="connsiteX24" fmla="*/ 3470138 w 5681204"/>
              <a:gd name="connsiteY24" fmla="*/ 6312073 h 6320333"/>
              <a:gd name="connsiteX25" fmla="*/ 5381167 w 5681204"/>
              <a:gd name="connsiteY25" fmla="*/ 3429000 h 6320333"/>
              <a:gd name="connsiteX26" fmla="*/ 2252205 w 5681204"/>
              <a:gd name="connsiteY26" fmla="*/ 300038 h 6320333"/>
              <a:gd name="connsiteX27" fmla="*/ 39695 w 5681204"/>
              <a:gd name="connsiteY27" fmla="*/ 1216490 h 6320333"/>
              <a:gd name="connsiteX28" fmla="*/ 0 w 5681204"/>
              <a:gd name="connsiteY28" fmla="*/ 1260165 h 6320333"/>
              <a:gd name="connsiteX29" fmla="*/ 0 w 5681204"/>
              <a:gd name="connsiteY29" fmla="*/ 847584 h 6320333"/>
              <a:gd name="connsiteX30" fmla="*/ 71042 w 5681204"/>
              <a:gd name="connsiteY30" fmla="*/ 783017 h 6320333"/>
              <a:gd name="connsiteX31" fmla="*/ 2252205 w 5681204"/>
              <a:gd name="connsiteY31" fmla="*/ 0 h 632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5681204" h="6320333">
                <a:moveTo>
                  <a:pt x="0" y="5597835"/>
                </a:moveTo>
                <a:lnTo>
                  <a:pt x="39695" y="5641510"/>
                </a:lnTo>
                <a:cubicBezTo>
                  <a:pt x="322810" y="5924626"/>
                  <a:pt x="659928" y="6153739"/>
                  <a:pt x="1034272" y="6312073"/>
                </a:cubicBezTo>
                <a:lnTo>
                  <a:pt x="1056841" y="6320333"/>
                </a:lnTo>
                <a:lnTo>
                  <a:pt x="413612" y="6320333"/>
                </a:lnTo>
                <a:lnTo>
                  <a:pt x="300961" y="6249073"/>
                </a:lnTo>
                <a:cubicBezTo>
                  <a:pt x="221838" y="6194223"/>
                  <a:pt x="145134" y="6136129"/>
                  <a:pt x="71042" y="6074983"/>
                </a:cubicBezTo>
                <a:lnTo>
                  <a:pt x="0" y="6010415"/>
                </a:lnTo>
                <a:close/>
                <a:moveTo>
                  <a:pt x="2252205" y="385763"/>
                </a:moveTo>
                <a:cubicBezTo>
                  <a:pt x="3932939" y="385763"/>
                  <a:pt x="5295442" y="1748266"/>
                  <a:pt x="5295442" y="3429000"/>
                </a:cubicBezTo>
                <a:cubicBezTo>
                  <a:pt x="5295442" y="4689551"/>
                  <a:pt x="4529034" y="5771096"/>
                  <a:pt x="3436771" y="6233085"/>
                </a:cubicBezTo>
                <a:lnTo>
                  <a:pt x="3198390" y="6320333"/>
                </a:lnTo>
                <a:lnTo>
                  <a:pt x="1306021" y="6320333"/>
                </a:lnTo>
                <a:lnTo>
                  <a:pt x="1067639" y="6233085"/>
                </a:lnTo>
                <a:cubicBezTo>
                  <a:pt x="703552" y="6079088"/>
                  <a:pt x="375670" y="5856252"/>
                  <a:pt x="100311" y="5580893"/>
                </a:cubicBezTo>
                <a:lnTo>
                  <a:pt x="0" y="5470524"/>
                </a:lnTo>
                <a:lnTo>
                  <a:pt x="0" y="1387476"/>
                </a:lnTo>
                <a:lnTo>
                  <a:pt x="100311" y="1277106"/>
                </a:lnTo>
                <a:cubicBezTo>
                  <a:pt x="651028" y="726388"/>
                  <a:pt x="1411838" y="385763"/>
                  <a:pt x="2252205" y="385763"/>
                </a:cubicBezTo>
                <a:close/>
                <a:moveTo>
                  <a:pt x="2252205" y="0"/>
                </a:moveTo>
                <a:cubicBezTo>
                  <a:pt x="4145989" y="0"/>
                  <a:pt x="5681204" y="1535215"/>
                  <a:pt x="5681204" y="3429000"/>
                </a:cubicBezTo>
                <a:cubicBezTo>
                  <a:pt x="5681204" y="4612615"/>
                  <a:pt x="5081511" y="5656164"/>
                  <a:pt x="4169391" y="6272380"/>
                </a:cubicBezTo>
                <a:lnTo>
                  <a:pt x="4090458" y="6320333"/>
                </a:lnTo>
                <a:lnTo>
                  <a:pt x="3447569" y="6320333"/>
                </a:lnTo>
                <a:lnTo>
                  <a:pt x="3470138" y="6312073"/>
                </a:lnTo>
                <a:cubicBezTo>
                  <a:pt x="4593170" y="5837070"/>
                  <a:pt x="5381167" y="4725058"/>
                  <a:pt x="5381167" y="3429000"/>
                </a:cubicBezTo>
                <a:cubicBezTo>
                  <a:pt x="5381167" y="1700922"/>
                  <a:pt x="3980282" y="300038"/>
                  <a:pt x="2252205" y="300038"/>
                </a:cubicBezTo>
                <a:cubicBezTo>
                  <a:pt x="1388166" y="300038"/>
                  <a:pt x="605925" y="650259"/>
                  <a:pt x="39695" y="1216490"/>
                </a:cubicBezTo>
                <a:lnTo>
                  <a:pt x="0" y="1260165"/>
                </a:lnTo>
                <a:lnTo>
                  <a:pt x="0" y="847584"/>
                </a:lnTo>
                <a:lnTo>
                  <a:pt x="71042" y="783017"/>
                </a:lnTo>
                <a:cubicBezTo>
                  <a:pt x="663776" y="293850"/>
                  <a:pt x="1423674" y="0"/>
                  <a:pt x="225220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FF282428-4C88-479E-AF69-4FEEE3A31F6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1235"/>
          <a:stretch/>
        </p:blipFill>
        <p:spPr>
          <a:xfrm>
            <a:off x="-139603" y="2091626"/>
            <a:ext cx="4888546" cy="432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5037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20825F-EAF6-470A-AA35-4E53680AB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Historiebevidsthed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5DE188D-6461-4779-911E-E38F7FD6A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729946"/>
            <a:ext cx="10058400" cy="2927114"/>
          </a:xfrm>
        </p:spPr>
        <p:txBody>
          <a:bodyPr>
            <a:normAutofit/>
          </a:bodyPr>
          <a:lstStyle/>
          <a:p>
            <a:r>
              <a:rPr lang="da-DK" b="1" dirty="0"/>
              <a:t>”[…]Enhver form for bevidsthed, der vedrører procesforholdet mellem fortid, nutid og fremtid” (</a:t>
            </a:r>
            <a:r>
              <a:rPr lang="da-DK" dirty="0"/>
              <a:t>Færk, Winnie. </a:t>
            </a:r>
            <a:r>
              <a:rPr lang="da-DK" i="1" dirty="0"/>
              <a:t>Historiedidaktik </a:t>
            </a:r>
            <a:r>
              <a:rPr lang="da-DK" dirty="0"/>
              <a:t>2017, s. 146)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Vi ser altid fortiden ud fra en nutidig position </a:t>
            </a:r>
            <a:r>
              <a:rPr lang="da-DK" dirty="0">
                <a:sym typeface="Wingdings" panose="05000000000000000000" pitchFamily="2" charset="2"/>
              </a:rPr>
              <a:t> nuet flytter sig hele tiden, og det gør positionen også</a:t>
            </a:r>
          </a:p>
          <a:p>
            <a:endParaRPr lang="da-DK" dirty="0">
              <a:sym typeface="Wingdings" panose="05000000000000000000" pitchFamily="2" charset="2"/>
            </a:endParaRPr>
          </a:p>
          <a:p>
            <a:r>
              <a:rPr lang="da-DK" dirty="0">
                <a:sym typeface="Wingdings" panose="05000000000000000000" pitchFamily="2" charset="2"/>
              </a:rPr>
              <a:t>Eks. med kæresteparret i lektien</a:t>
            </a:r>
            <a:endParaRPr lang="da-DK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99C089F9-DADB-4268-B9C2-C446B8078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48660"/>
            <a:ext cx="12192000" cy="217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4416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935002-0234-4D62-9BAB-6E7636095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historiebevidsthed</a:t>
            </a:r>
          </a:p>
        </p:txBody>
      </p:sp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66E369BA-EF7A-4ECA-9B32-CD8898B6E3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0513170"/>
              </p:ext>
            </p:extLst>
          </p:nvPr>
        </p:nvGraphicFramePr>
        <p:xfrm>
          <a:off x="395416" y="1828800"/>
          <a:ext cx="11281720" cy="4386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40860">
                  <a:extLst>
                    <a:ext uri="{9D8B030D-6E8A-4147-A177-3AD203B41FA5}">
                      <a16:colId xmlns:a16="http://schemas.microsoft.com/office/drawing/2014/main" val="1066787229"/>
                    </a:ext>
                  </a:extLst>
                </a:gridCol>
                <a:gridCol w="5640860">
                  <a:extLst>
                    <a:ext uri="{9D8B030D-6E8A-4147-A177-3AD203B41FA5}">
                      <a16:colId xmlns:a16="http://schemas.microsoft.com/office/drawing/2014/main" val="2184403874"/>
                    </a:ext>
                  </a:extLst>
                </a:gridCol>
              </a:tblGrid>
              <a:tr h="492654">
                <a:tc>
                  <a:txBody>
                    <a:bodyPr/>
                    <a:lstStyle/>
                    <a:p>
                      <a:r>
                        <a:rPr lang="da-DK" dirty="0"/>
                        <a:t>Ordsprog om levet liv og 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Formulér ordsprogets pointe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704094"/>
                  </a:ext>
                </a:extLst>
              </a:tr>
              <a:tr h="850335">
                <a:tc>
                  <a:txBody>
                    <a:bodyPr/>
                    <a:lstStyle/>
                    <a:p>
                      <a:r>
                        <a:rPr lang="da-DK" dirty="0"/>
                        <a:t>Jeg tænker aldrig på morgendagen, den kommer tidsnok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Man skal leve i nuet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068553"/>
                  </a:ext>
                </a:extLst>
              </a:tr>
              <a:tr h="850335">
                <a:tc>
                  <a:txBody>
                    <a:bodyPr/>
                    <a:lstStyle/>
                    <a:p>
                      <a:r>
                        <a:rPr lang="da-DK" dirty="0"/>
                        <a:t>Der er ingen fremtid i at bruge nutiden på at tænke over fortiden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179228"/>
                  </a:ext>
                </a:extLst>
              </a:tr>
              <a:tr h="492654">
                <a:tc>
                  <a:txBody>
                    <a:bodyPr/>
                    <a:lstStyle/>
                    <a:p>
                      <a:r>
                        <a:rPr lang="da-DK" dirty="0"/>
                        <a:t>Fortiden er ikke, hvad den har været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905664"/>
                  </a:ext>
                </a:extLst>
              </a:tr>
              <a:tr h="850335">
                <a:tc>
                  <a:txBody>
                    <a:bodyPr/>
                    <a:lstStyle/>
                    <a:p>
                      <a:r>
                        <a:rPr lang="da-DK" dirty="0"/>
                        <a:t>Fordyb dig i fortiden, så forstår du nutiden, og får en del at vide om fremtiden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660740"/>
                  </a:ext>
                </a:extLst>
              </a:tr>
              <a:tr h="850335">
                <a:tc>
                  <a:txBody>
                    <a:bodyPr/>
                    <a:lstStyle/>
                    <a:p>
                      <a:r>
                        <a:rPr lang="da-DK" dirty="0"/>
                        <a:t>Når fortiden adskiller sig fra nutiden, kan fremtiden også gøre 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436664"/>
                  </a:ext>
                </a:extLst>
              </a:tr>
            </a:tbl>
          </a:graphicData>
        </a:graphic>
      </p:graphicFrame>
      <p:sp>
        <p:nvSpPr>
          <p:cNvPr id="6" name="Tekstfelt 5">
            <a:extLst>
              <a:ext uri="{FF2B5EF4-FFF2-40B4-BE49-F238E27FC236}">
                <a16:creationId xmlns:a16="http://schemas.microsoft.com/office/drawing/2014/main" id="{FF660888-3A02-473A-BF27-7BFCAD5B93FD}"/>
              </a:ext>
            </a:extLst>
          </p:cNvPr>
          <p:cNvSpPr txBox="1"/>
          <p:nvPr/>
        </p:nvSpPr>
        <p:spPr>
          <a:xfrm>
            <a:off x="5918886" y="6339016"/>
            <a:ext cx="5066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Færk, Winnie. </a:t>
            </a:r>
            <a:r>
              <a:rPr lang="da-DK" i="1" dirty="0"/>
              <a:t>Historiedidaktik</a:t>
            </a:r>
            <a:r>
              <a:rPr lang="da-DK" dirty="0"/>
              <a:t> 2017, s. 147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80196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37E3B0-F850-40E7-B166-84D255C32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da-DK" dirty="0"/>
              <a:t>Historiebevidsthed - opgave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9F15E2BA-62F3-420D-8AE6-E70A421EA6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7374470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kstfelt 3">
            <a:extLst>
              <a:ext uri="{FF2B5EF4-FFF2-40B4-BE49-F238E27FC236}">
                <a16:creationId xmlns:a16="http://schemas.microsoft.com/office/drawing/2014/main" id="{7A9EEE1B-07CB-409E-A014-DB6174854BFE}"/>
              </a:ext>
            </a:extLst>
          </p:cNvPr>
          <p:cNvSpPr txBox="1"/>
          <p:nvPr/>
        </p:nvSpPr>
        <p:spPr>
          <a:xfrm>
            <a:off x="5881816" y="6153665"/>
            <a:ext cx="5243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Færk, Winnie. </a:t>
            </a:r>
            <a:r>
              <a:rPr lang="da-DK" i="1" dirty="0"/>
              <a:t>Historiedidaktik</a:t>
            </a:r>
            <a:r>
              <a:rPr lang="da-DK" dirty="0"/>
              <a:t> 2017, s. 147</a:t>
            </a:r>
          </a:p>
        </p:txBody>
      </p:sp>
    </p:spTree>
    <p:extLst>
      <p:ext uri="{BB962C8B-B14F-4D97-AF65-F5344CB8AC3E}">
        <p14:creationId xmlns:p14="http://schemas.microsoft.com/office/powerpoint/2010/main" val="2641468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9BE97C-DA4B-4405-991F-2CC3836B6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Historiebevidsthed - refleksioner</a:t>
            </a:r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9EB548EF-642B-4BD3-A395-B975A4E658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2633581"/>
              </p:ext>
            </p:extLst>
          </p:nvPr>
        </p:nvGraphicFramePr>
        <p:xfrm>
          <a:off x="1069975" y="2120900"/>
          <a:ext cx="10058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4104313961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2678106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b="0" dirty="0">
                          <a:solidFill>
                            <a:schemeClr val="tx1"/>
                          </a:solidFill>
                        </a:rPr>
                        <a:t>Den nærmeste fortid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b="0" dirty="0">
                          <a:solidFill>
                            <a:schemeClr val="tx1"/>
                          </a:solidFill>
                        </a:rPr>
                        <a:t>Timer, dage, uger, måneder, år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426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En nære fortid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Mands minde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916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De fjernere fortider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Fortider forud for mands minde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190766"/>
                  </a:ext>
                </a:extLst>
              </a:tr>
            </a:tbl>
          </a:graphicData>
        </a:graphic>
      </p:graphicFrame>
      <p:sp>
        <p:nvSpPr>
          <p:cNvPr id="5" name="Tekstfelt 4">
            <a:extLst>
              <a:ext uri="{FF2B5EF4-FFF2-40B4-BE49-F238E27FC236}">
                <a16:creationId xmlns:a16="http://schemas.microsoft.com/office/drawing/2014/main" id="{934D3EB0-6E5C-4286-8B41-CEB309042CBE}"/>
              </a:ext>
            </a:extLst>
          </p:cNvPr>
          <p:cNvSpPr txBox="1"/>
          <p:nvPr/>
        </p:nvSpPr>
        <p:spPr>
          <a:xfrm>
            <a:off x="1069848" y="3645243"/>
            <a:ext cx="10058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Er der udelukkende erfaringer fra den nærmeste fortid, vi bruger, når vi skal orientere os i forhold til nutid og fremtid?</a:t>
            </a:r>
          </a:p>
          <a:p>
            <a:endParaRPr lang="da-DK" dirty="0"/>
          </a:p>
          <a:p>
            <a:r>
              <a:rPr lang="da-DK" dirty="0"/>
              <a:t>Hvilken rolle spiller de kollektive erfaringer, vi har fået overleveret fra de nære og fjernere fortider, når vi skal orientere os og navigere i nutiden med henblik på fremtiden?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											Færk, Winnie. </a:t>
            </a:r>
            <a:r>
              <a:rPr lang="da-DK" i="1" dirty="0"/>
              <a:t>Historiedidaktik</a:t>
            </a:r>
            <a:r>
              <a:rPr lang="da-DK" dirty="0"/>
              <a:t> 2017, s. 147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25663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950340-0816-4F5A-9BF1-01D17645A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da-DK" dirty="0"/>
              <a:t>Historiebrug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C50E23C-50F7-4DDE-B612-D1C66D740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0412"/>
            <a:ext cx="10058400" cy="3851787"/>
          </a:xfrm>
        </p:spPr>
        <p:txBody>
          <a:bodyPr>
            <a:normAutofit/>
          </a:bodyPr>
          <a:lstStyle/>
          <a:p>
            <a:endParaRPr lang="da-DK" dirty="0"/>
          </a:p>
          <a:p>
            <a:endParaRPr lang="da-DK" dirty="0"/>
          </a:p>
          <a:p>
            <a:r>
              <a:rPr lang="da-DK" dirty="0"/>
              <a:t>Når grupper og individer bruger fortællinger og forestillinger om fortid</a:t>
            </a:r>
          </a:p>
          <a:p>
            <a:endParaRPr lang="da-DK" dirty="0"/>
          </a:p>
          <a:p>
            <a:r>
              <a:rPr lang="da-DK" dirty="0"/>
              <a:t>Vi støder på historie hele tiden (gadenavne, biografplakater, fødevarer)</a:t>
            </a:r>
          </a:p>
          <a:p>
            <a:endParaRPr lang="da-DK" dirty="0"/>
          </a:p>
          <a:p>
            <a:r>
              <a:rPr lang="da-DK" b="1" dirty="0"/>
              <a:t>”Historiebrug er en samlebetegnelse for de måder, hvorpå mennesker kan bruge det fortidige i deres liv” </a:t>
            </a:r>
            <a:r>
              <a:rPr lang="da-DK" dirty="0"/>
              <a:t>– (Færk, Winnie. </a:t>
            </a:r>
            <a:r>
              <a:rPr lang="da-DK" i="1" dirty="0"/>
              <a:t>Historiedidaktik</a:t>
            </a:r>
            <a:r>
              <a:rPr lang="da-DK" dirty="0"/>
              <a:t> 2017,  s. 149)</a:t>
            </a:r>
          </a:p>
          <a:p>
            <a:endParaRPr lang="da-DK" dirty="0">
              <a:highlight>
                <a:srgbClr val="FFFF00"/>
              </a:highlight>
            </a:endParaRPr>
          </a:p>
          <a:p>
            <a:endParaRPr lang="da-DK" dirty="0">
              <a:highlight>
                <a:srgbClr val="FFFF00"/>
              </a:highlight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8671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3F8F4D-B55C-472C-AD28-B25DA5506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da-DK" dirty="0"/>
              <a:t>Historiebrug</a:t>
            </a:r>
          </a:p>
        </p:txBody>
      </p:sp>
      <p:sp>
        <p:nvSpPr>
          <p:cNvPr id="33" name="Rectangle 8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4" name="Pladsholder til indhold 2">
            <a:extLst>
              <a:ext uri="{FF2B5EF4-FFF2-40B4-BE49-F238E27FC236}">
                <a16:creationId xmlns:a16="http://schemas.microsoft.com/office/drawing/2014/main" id="{E689C382-8BF5-4596-8EAD-D1F71B0ECD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6334642"/>
              </p:ext>
            </p:extLst>
          </p:nvPr>
        </p:nvGraphicFramePr>
        <p:xfrm>
          <a:off x="1063752" y="2204680"/>
          <a:ext cx="10253699" cy="3989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10245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9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250198DD-A503-48CA-A8C4-EE5060FC64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61"/>
          <a:stretch/>
        </p:blipFill>
        <p:spPr>
          <a:xfrm>
            <a:off x="-1" y="10"/>
            <a:ext cx="12191999" cy="6857990"/>
          </a:xfrm>
          <a:prstGeom prst="rect">
            <a:avLst/>
          </a:prstGeom>
        </p:spPr>
      </p:pic>
      <p:sp>
        <p:nvSpPr>
          <p:cNvPr id="23" name="Rectangle 11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837459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981573"/>
            <a:ext cx="10222992" cy="2078335"/>
          </a:xfrm>
          <a:prstGeom prst="rect">
            <a:avLst/>
          </a:prstGeom>
          <a:blipFill dpi="0" rotWithShape="1">
            <a:blip r:embed="rId3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E2D6EED-B923-4862-A8A5-CD3572791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456" y="4162031"/>
            <a:ext cx="4543683" cy="1767141"/>
          </a:xfrm>
        </p:spPr>
        <p:txBody>
          <a:bodyPr>
            <a:normAutofit/>
          </a:bodyPr>
          <a:lstStyle/>
          <a:p>
            <a:pPr algn="r"/>
            <a:r>
              <a:rPr lang="da-DK" sz="4600"/>
              <a:t>Vikingerne kommer – på med hjelmen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3B8169F-A5E2-4CD2-9D71-071B870AC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920" y="4170410"/>
            <a:ext cx="4699221" cy="1767141"/>
          </a:xfrm>
        </p:spPr>
        <p:txBody>
          <a:bodyPr anchor="ctr">
            <a:normAutofit/>
          </a:bodyPr>
          <a:lstStyle/>
          <a:p>
            <a:r>
              <a:rPr lang="da-DK" sz="1800" dirty="0">
                <a:hlinkClick r:id="rId5"/>
              </a:rPr>
              <a:t>https://www.sikkertrafik.dk/kampagner/hjelm-har-alle-dage-vaeret-en-god-ide</a:t>
            </a:r>
            <a:r>
              <a:rPr lang="da-DK" sz="1800" dirty="0"/>
              <a:t> </a:t>
            </a:r>
          </a:p>
        </p:txBody>
      </p:sp>
      <p:sp>
        <p:nvSpPr>
          <p:cNvPr id="25" name="Rectangle 15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128670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Oval 17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7" name="Oval 19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6939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7" name="Rectangle 140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2052" name="Picture 4" descr="Fodgænger trafiklys kan være sjove - Gode Rejse Fiduser">
            <a:extLst>
              <a:ext uri="{FF2B5EF4-FFF2-40B4-BE49-F238E27FC236}">
                <a16:creationId xmlns:a16="http://schemas.microsoft.com/office/drawing/2014/main" id="{59F032CA-DAE3-43FB-9642-262F9C12DE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7" r="-1" b="1104"/>
          <a:stretch/>
        </p:blipFill>
        <p:spPr bwMode="auto">
          <a:xfrm>
            <a:off x="8026691" y="560789"/>
            <a:ext cx="2750683" cy="3060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8" name="Rectangle 142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837459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69" name="Rectangle 144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981573"/>
            <a:ext cx="10222992" cy="2078335"/>
          </a:xfrm>
          <a:prstGeom prst="rect">
            <a:avLst/>
          </a:prstGeom>
          <a:blipFill dpi="0" rotWithShape="1">
            <a:blip r:embed="rId3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8EAE9E-1311-41FF-A566-EE259FFB4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456" y="4162031"/>
            <a:ext cx="4543683" cy="1767141"/>
          </a:xfrm>
        </p:spPr>
        <p:txBody>
          <a:bodyPr>
            <a:normAutofit/>
          </a:bodyPr>
          <a:lstStyle/>
          <a:p>
            <a:pPr algn="r"/>
            <a:r>
              <a:rPr lang="da-DK"/>
              <a:t>Århus - Branding</a:t>
            </a:r>
          </a:p>
        </p:txBody>
      </p:sp>
      <p:pic>
        <p:nvPicPr>
          <p:cNvPr id="2050" name="Picture 2" descr="Lyssignaler skiftet ud: Nu skal du stoppe for rød viking | TV2 ØSTJYLLAND">
            <a:extLst>
              <a:ext uri="{FF2B5EF4-FFF2-40B4-BE49-F238E27FC236}">
                <a16:creationId xmlns:a16="http://schemas.microsoft.com/office/drawing/2014/main" id="{E6DD5F53-04D5-44AE-A28D-3A798F0FCA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137"/>
          <a:stretch/>
        </p:blipFill>
        <p:spPr bwMode="auto">
          <a:xfrm>
            <a:off x="984502" y="623636"/>
            <a:ext cx="4950632" cy="27808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0" name="Rectangle 146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128670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0529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62E11DD-B54B-4751-9C17-39DAF9EF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3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C72279-0005-4202-BD77-C4D5DFA0F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280" y="484632"/>
            <a:ext cx="7162994" cy="1609344"/>
          </a:xfrm>
        </p:spPr>
        <p:txBody>
          <a:bodyPr>
            <a:normAutofit/>
          </a:bodyPr>
          <a:lstStyle/>
          <a:p>
            <a:r>
              <a:rPr lang="da-DK" sz="4800" dirty="0"/>
              <a:t>Tre billeder af historiebrug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0EC77E4-4B0C-42FB-9C96-7B80B2E53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279" y="2121408"/>
            <a:ext cx="6743845" cy="405079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a-DK" sz="1800" dirty="0"/>
          </a:p>
          <a:p>
            <a:r>
              <a:rPr lang="da-DK" sz="1800" dirty="0"/>
              <a:t>Hvem er afsenderen?</a:t>
            </a:r>
          </a:p>
          <a:p>
            <a:r>
              <a:rPr lang="da-DK" sz="1800" dirty="0"/>
              <a:t>I hvilken sammenhæng er materialet blevet til i?</a:t>
            </a:r>
          </a:p>
          <a:p>
            <a:r>
              <a:rPr lang="da-DK" sz="1800" dirty="0"/>
              <a:t>Hvilken fortid bruges?</a:t>
            </a:r>
          </a:p>
          <a:p>
            <a:r>
              <a:rPr lang="da-DK" sz="1800" dirty="0"/>
              <a:t>Hvad bruges fortid til? (som læremester, spejl, identitetsdannelse, argument, underholdning eller videnskabsfag)? 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E2B67520-9A9B-4BCF-8A34-D698D24C10A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20"/>
          <a:stretch/>
        </p:blipFill>
        <p:spPr>
          <a:xfrm>
            <a:off x="7545274" y="10"/>
            <a:ext cx="4646726" cy="6857990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B55DE4E1-F219-45A4-96D9-9A86D0E4D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601C3FF-4A5D-437C-B3DB-A53B99D30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1B1BDC9-B583-4F65-8FE9-E2CBE71D93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Tekstfelt 5">
            <a:extLst>
              <a:ext uri="{FF2B5EF4-FFF2-40B4-BE49-F238E27FC236}">
                <a16:creationId xmlns:a16="http://schemas.microsoft.com/office/drawing/2014/main" id="{BE5D1D54-E138-4B77-8E87-B11343460CB1}"/>
              </a:ext>
            </a:extLst>
          </p:cNvPr>
          <p:cNvSpPr txBox="1"/>
          <p:nvPr/>
        </p:nvSpPr>
        <p:spPr>
          <a:xfrm>
            <a:off x="736795" y="6458281"/>
            <a:ext cx="6453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b="0" i="1" u="none" strike="noStrike" baseline="0" dirty="0">
                <a:solidFill>
                  <a:srgbClr val="090909"/>
                </a:solidFill>
                <a:latin typeface="Times New Roman" panose="02020603050405020304" pitchFamily="18" charset="0"/>
              </a:rPr>
              <a:t>Hvervemærkat. </a:t>
            </a:r>
            <a:r>
              <a:rPr lang="da-DK" sz="1400" b="0" i="0" u="none" strike="noStrike" baseline="0" dirty="0">
                <a:solidFill>
                  <a:srgbClr val="090909"/>
                </a:solidFill>
                <a:latin typeface="Times New Roman" panose="02020603050405020304" pitchFamily="18" charset="0"/>
              </a:rPr>
              <a:t>Foto: Museet for Danmarks Frihedskamp, København, 1930’erne.</a:t>
            </a:r>
            <a:endParaRPr lang="da-DK" sz="1400" dirty="0"/>
          </a:p>
        </p:txBody>
      </p:sp>
    </p:spTree>
    <p:extLst>
      <p:ext uri="{BB962C8B-B14F-4D97-AF65-F5344CB8AC3E}">
        <p14:creationId xmlns:p14="http://schemas.microsoft.com/office/powerpoint/2010/main" val="248051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FD9C6F-F8C9-4F52-8ECC-790F7FF90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11898"/>
            <a:ext cx="10058400" cy="1609344"/>
          </a:xfrm>
        </p:spPr>
        <p:txBody>
          <a:bodyPr>
            <a:normAutofit/>
          </a:bodyPr>
          <a:lstStyle/>
          <a:p>
            <a:r>
              <a:rPr lang="da-DK" dirty="0"/>
              <a:t>Tre billeder af historiebrug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3874A7F7-F483-45FC-8AF0-3E8256F06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136" y="753837"/>
            <a:ext cx="6135454" cy="3236452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8CCAE5C-8189-416D-9E98-E4B2C6F16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2485" y="715021"/>
            <a:ext cx="4268644" cy="3275268"/>
          </a:xfrm>
        </p:spPr>
        <p:txBody>
          <a:bodyPr>
            <a:normAutofit/>
          </a:bodyPr>
          <a:lstStyle/>
          <a:p>
            <a:r>
              <a:rPr lang="da-DK" sz="1400" dirty="0"/>
              <a:t>Hvem er afsenderen?</a:t>
            </a:r>
          </a:p>
          <a:p>
            <a:r>
              <a:rPr lang="da-DK" sz="1400" dirty="0"/>
              <a:t>I hvilken sammenhæng er materialet blevet til i?</a:t>
            </a:r>
          </a:p>
          <a:p>
            <a:r>
              <a:rPr lang="da-DK" sz="1400" dirty="0"/>
              <a:t>Hvilken fortid bruges?</a:t>
            </a:r>
          </a:p>
          <a:p>
            <a:r>
              <a:rPr lang="da-DK" sz="1400" dirty="0"/>
              <a:t>Hvad bruges fortid til? (som læremester, spejl, identitetsdannelse, argument, underholdning eller videnskabsfag)? </a:t>
            </a:r>
          </a:p>
          <a:p>
            <a:endParaRPr lang="da-DK" sz="1400" dirty="0"/>
          </a:p>
        </p:txBody>
      </p:sp>
      <p:sp>
        <p:nvSpPr>
          <p:cNvPr id="30" name="Rectangle 24">
            <a:extLst>
              <a:ext uri="{FF2B5EF4-FFF2-40B4-BE49-F238E27FC236}">
                <a16:creationId xmlns:a16="http://schemas.microsoft.com/office/drawing/2014/main" id="{CAC6F186-990E-4A9E-9C75-88580953E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4431215"/>
            <a:ext cx="100584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22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Billede 8" descr="Et billede, der indeholder tekst, person, indendørs&#10;&#10;Automatisk genereret beskrivelse">
            <a:extLst>
              <a:ext uri="{FF2B5EF4-FFF2-40B4-BE49-F238E27FC236}">
                <a16:creationId xmlns:a16="http://schemas.microsoft.com/office/drawing/2014/main" id="{133A7478-6C40-4DA2-958F-4976ED50D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784" y="505223"/>
            <a:ext cx="8160429" cy="306016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837459"/>
            <a:ext cx="10222992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981573"/>
            <a:ext cx="10222992" cy="2078335"/>
          </a:xfrm>
          <a:prstGeom prst="rect">
            <a:avLst/>
          </a:prstGeom>
          <a:blipFill dpi="0" rotWithShape="1">
            <a:blip r:embed="rId4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E9513AC-B877-4E9F-BA53-2FB37C222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456" y="4162031"/>
            <a:ext cx="4543683" cy="1767141"/>
          </a:xfrm>
        </p:spPr>
        <p:txBody>
          <a:bodyPr>
            <a:normAutofit/>
          </a:bodyPr>
          <a:lstStyle/>
          <a:p>
            <a:pPr algn="r"/>
            <a:r>
              <a:rPr lang="da-DK" dirty="0"/>
              <a:t>Tre billeder af historiebrug</a:t>
            </a:r>
            <a:endParaRPr lang="da-DK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9488329B-5CE8-4C01-931C-83CFAB825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920" y="4170410"/>
            <a:ext cx="4699221" cy="1767141"/>
          </a:xfrm>
        </p:spPr>
        <p:txBody>
          <a:bodyPr anchor="ctr">
            <a:normAutofit/>
          </a:bodyPr>
          <a:lstStyle/>
          <a:p>
            <a:r>
              <a:rPr lang="da-DK" sz="1400"/>
              <a:t>Hvem er afsenderen?</a:t>
            </a:r>
          </a:p>
          <a:p>
            <a:r>
              <a:rPr lang="da-DK" sz="1400"/>
              <a:t>I hvilken sammenhæng er materialet blevet til i?</a:t>
            </a:r>
          </a:p>
          <a:p>
            <a:r>
              <a:rPr lang="da-DK" sz="1400"/>
              <a:t>Hvilken fortid bruges?</a:t>
            </a:r>
          </a:p>
          <a:p>
            <a:r>
              <a:rPr lang="da-DK" sz="1400"/>
              <a:t>Hvad bruges fortid til? (som læremester, spejl, identitetsdannelse, argument, underholdning eller videnskabsfag)? </a:t>
            </a:r>
          </a:p>
          <a:p>
            <a:endParaRPr lang="da-DK" sz="14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128670"/>
            <a:ext cx="10222992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0328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6ABFA4-B417-45D5-BA49-4152DE68E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Forskellige fortællinger om og forestillinger af vikingerne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DC9A8B0-EB28-448D-9824-DFA85815A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Brugen af vikinger er farvet af sin tid</a:t>
            </a:r>
          </a:p>
          <a:p>
            <a:r>
              <a:rPr lang="da-DK" dirty="0"/>
              <a:t>Brugen og fortolkningen af vikinger har ændret sig markant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0BB2FD-8260-45AA-8C26-95E988A37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8493"/>
            <a:ext cx="12192000" cy="217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614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1C7DF15-E790-4818-8510-6E05C193B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>
            <a:normAutofit/>
          </a:bodyPr>
          <a:lstStyle/>
          <a:p>
            <a:pPr algn="r"/>
            <a:r>
              <a:rPr lang="da-DK" sz="4800">
                <a:solidFill>
                  <a:srgbClr val="FFFFFF"/>
                </a:solidFill>
              </a:rPr>
              <a:t>Kort introduktion til notatteknik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C3D1495-C323-4906-A74F-4FC34CE93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780" y="599768"/>
            <a:ext cx="6074467" cy="5572432"/>
          </a:xfrm>
        </p:spPr>
        <p:txBody>
          <a:bodyPr anchor="ctr">
            <a:normAutofit/>
          </a:bodyPr>
          <a:lstStyle/>
          <a:p>
            <a:r>
              <a:rPr lang="da-DK" sz="1400" b="1"/>
              <a:t>Forberedelse til lektionerne: </a:t>
            </a:r>
          </a:p>
          <a:p>
            <a:r>
              <a:rPr lang="da-DK" sz="1400"/>
              <a:t>Begynd med en hurtig gennemlæsning så du får et overblik</a:t>
            </a:r>
          </a:p>
          <a:p>
            <a:r>
              <a:rPr lang="da-DK" sz="1400"/>
              <a:t>Derefter læser du for at forstå. Her skal du være aktiv: tage notater, strege i teksten etc. </a:t>
            </a:r>
          </a:p>
          <a:p>
            <a:endParaRPr lang="da-DK" sz="1400"/>
          </a:p>
          <a:p>
            <a:r>
              <a:rPr lang="da-DK" sz="1400" b="1"/>
              <a:t>Notatteknik:</a:t>
            </a:r>
          </a:p>
          <a:p>
            <a:r>
              <a:rPr lang="da-DK" sz="1400"/>
              <a:t>Lad vær med blot at afskrive dele af teksten</a:t>
            </a:r>
          </a:p>
          <a:p>
            <a:r>
              <a:rPr lang="da-DK" sz="1400"/>
              <a:t>Formuler med egne ord</a:t>
            </a:r>
          </a:p>
          <a:p>
            <a:r>
              <a:rPr lang="da-DK" sz="1400"/>
              <a:t>Brug gerne stikord</a:t>
            </a:r>
          </a:p>
          <a:p>
            <a:r>
              <a:rPr lang="da-DK" sz="1400"/>
              <a:t>Anvend tegn til at markere sammenhænge, modsætninger, pointer etc. </a:t>
            </a:r>
          </a:p>
          <a:p>
            <a:r>
              <a:rPr lang="da-DK" sz="1400"/>
              <a:t>Korte og sammenfattede så du kan overskue dem til eksamen</a:t>
            </a:r>
          </a:p>
          <a:p>
            <a:endParaRPr lang="da-DK" sz="1400"/>
          </a:p>
          <a:p>
            <a:r>
              <a:rPr lang="da-DK" sz="1400" b="1"/>
              <a:t>Hvordan finder jeg det væsentligste?</a:t>
            </a:r>
          </a:p>
          <a:p>
            <a:r>
              <a:rPr lang="da-DK" sz="1400"/>
              <a:t>Stil teksten spørgsmål: Hvad? Hvordan? Hvorfor?</a:t>
            </a:r>
          </a:p>
          <a:p>
            <a:r>
              <a:rPr lang="da-DK" sz="1400"/>
              <a:t>Årsagssammenhænge og forklaringer er som regel vigtigere end årstal og personer</a:t>
            </a:r>
          </a:p>
        </p:txBody>
      </p:sp>
      <p:sp>
        <p:nvSpPr>
          <p:cNvPr id="7" name="Oval 11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9" name="Oval 13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42935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ætype">
  <a:themeElements>
    <a:clrScheme name="Træ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ræ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æ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A699D7EE39D4445A0DAFD1FFD61C12B" ma:contentTypeVersion="4" ma:contentTypeDescription="Opret et nyt dokument." ma:contentTypeScope="" ma:versionID="4c899ffee2f85dfb19a31f11f8a85f28">
  <xsd:schema xmlns:xsd="http://www.w3.org/2001/XMLSchema" xmlns:xs="http://www.w3.org/2001/XMLSchema" xmlns:p="http://schemas.microsoft.com/office/2006/metadata/properties" xmlns:ns2="49c5793b-9d6c-4016-801c-c0e39badfa53" targetNamespace="http://schemas.microsoft.com/office/2006/metadata/properties" ma:root="true" ma:fieldsID="7984dc016b7b68fb578873c63ba0bbac" ns2:_="">
    <xsd:import namespace="49c5793b-9d6c-4016-801c-c0e39badfa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c5793b-9d6c-4016-801c-c0e39badfa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3BC9653-2389-4C76-8554-DE36FBCCC098}"/>
</file>

<file path=customXml/itemProps2.xml><?xml version="1.0" encoding="utf-8"?>
<ds:datastoreItem xmlns:ds="http://schemas.openxmlformats.org/officeDocument/2006/customXml" ds:itemID="{2F4F6817-9B43-4785-B09F-B8A5B345EBDB}"/>
</file>

<file path=customXml/itemProps3.xml><?xml version="1.0" encoding="utf-8"?>
<ds:datastoreItem xmlns:ds="http://schemas.openxmlformats.org/officeDocument/2006/customXml" ds:itemID="{5D4C35E4-05B0-41EF-A72A-336C4BD289A6}"/>
</file>

<file path=docProps/app.xml><?xml version="1.0" encoding="utf-8"?>
<Properties xmlns="http://schemas.openxmlformats.org/officeDocument/2006/extended-properties" xmlns:vt="http://schemas.openxmlformats.org/officeDocument/2006/docPropsVTypes">
  <Template>Trætype</Template>
  <TotalTime>341</TotalTime>
  <Words>943</Words>
  <Application>Microsoft Office PowerPoint</Application>
  <PresentationFormat>Widescreen</PresentationFormat>
  <Paragraphs>125</Paragraphs>
  <Slides>18</Slides>
  <Notes>7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18</vt:i4>
      </vt:variant>
    </vt:vector>
  </HeadingPairs>
  <TitlesOfParts>
    <vt:vector size="25" baseType="lpstr">
      <vt:lpstr>Calibri</vt:lpstr>
      <vt:lpstr>Rockwell</vt:lpstr>
      <vt:lpstr>Rockwell Condensed</vt:lpstr>
      <vt:lpstr>Rockwell Extra Bold</vt:lpstr>
      <vt:lpstr>Times New Roman</vt:lpstr>
      <vt:lpstr>Wingdings</vt:lpstr>
      <vt:lpstr>Trætype</vt:lpstr>
      <vt:lpstr>Historiebevidsthed og historiebrug</vt:lpstr>
      <vt:lpstr>Den lille og den store historie</vt:lpstr>
      <vt:lpstr>Den lille og den store historie</vt:lpstr>
      <vt:lpstr>Fortid vs. historie</vt:lpstr>
      <vt:lpstr>Opgave</vt:lpstr>
      <vt:lpstr>Historiebevidsthed</vt:lpstr>
      <vt:lpstr>historiebevidsthed</vt:lpstr>
      <vt:lpstr>Historiebevidsthed - opgave</vt:lpstr>
      <vt:lpstr>Historiebevidsthed - refleksioner</vt:lpstr>
      <vt:lpstr>Historiebrug</vt:lpstr>
      <vt:lpstr>Historiebrug</vt:lpstr>
      <vt:lpstr>Vikingerne kommer – på med hjelmen</vt:lpstr>
      <vt:lpstr>Århus - Branding</vt:lpstr>
      <vt:lpstr>Tre billeder af historiebrug</vt:lpstr>
      <vt:lpstr>Tre billeder af historiebrug</vt:lpstr>
      <vt:lpstr>Tre billeder af historiebrug</vt:lpstr>
      <vt:lpstr>Forskellige fortællinger om og forestillinger af vikingerne</vt:lpstr>
      <vt:lpstr>Kort introduktion til notatteknik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Historiebrug og historiebevidsthed</dc:title>
  <dc:creator>Ida Isabella Mikkelsen</dc:creator>
  <cp:lastModifiedBy>Ida Isabella Mikkelsen</cp:lastModifiedBy>
  <cp:revision>1</cp:revision>
  <dcterms:created xsi:type="dcterms:W3CDTF">2021-12-15T07:21:06Z</dcterms:created>
  <dcterms:modified xsi:type="dcterms:W3CDTF">2022-12-12T08:06:47Z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0x010100EA699D7EE39D4445A0DAFD1FFD61C12B</vt:lpwstr>
  </property>
</Properties>
</file>