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6" r:id="rId4"/>
    <p:sldId id="269" r:id="rId5"/>
    <p:sldId id="259" r:id="rId6"/>
    <p:sldId id="265" r:id="rId7"/>
    <p:sldId id="260" r:id="rId8"/>
    <p:sldId id="270" r:id="rId9"/>
    <p:sldId id="261" r:id="rId10"/>
    <p:sldId id="271" r:id="rId11"/>
    <p:sldId id="262" r:id="rId12"/>
    <p:sldId id="272" r:id="rId13"/>
    <p:sldId id="263" r:id="rId14"/>
    <p:sldId id="273" r:id="rId15"/>
    <p:sldId id="264" r:id="rId16"/>
    <p:sldId id="267" r:id="rId17"/>
    <p:sldId id="274" r:id="rId18"/>
  </p:sldIdLst>
  <p:sldSz cx="9144000" cy="6858000" type="screen4x3"/>
  <p:notesSz cx="6858000" cy="9144000"/>
  <p:defaultTextStyle>
    <a:defPPr>
      <a:defRPr lang="da-DK"/>
    </a:defPPr>
    <a:lvl1pPr algn="ctr" rtl="0" eaLnBrk="0" fontAlgn="base" hangingPunct="0">
      <a:spcBef>
        <a:spcPct val="50000"/>
      </a:spcBef>
      <a:spcAft>
        <a:spcPct val="0"/>
      </a:spcAft>
      <a:defRPr sz="2400" kern="1200">
        <a:solidFill>
          <a:srgbClr val="660033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400" kern="1200">
        <a:solidFill>
          <a:srgbClr val="660033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400" kern="1200">
        <a:solidFill>
          <a:srgbClr val="660033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400" kern="1200">
        <a:solidFill>
          <a:srgbClr val="660033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400" kern="1200">
        <a:solidFill>
          <a:srgbClr val="660033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660033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660033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660033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660033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>
          <p15:clr>
            <a:srgbClr val="A4A3A4"/>
          </p15:clr>
        </p15:guide>
        <p15:guide id="2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00"/>
    <a:srgbClr val="BE3600"/>
    <a:srgbClr val="C83700"/>
    <a:srgbClr val="FDF8CB"/>
    <a:srgbClr val="C24200"/>
    <a:srgbClr val="C64200"/>
    <a:srgbClr val="FF89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18" autoAdjust="0"/>
  </p:normalViewPr>
  <p:slideViewPr>
    <p:cSldViewPr>
      <p:cViewPr varScale="1">
        <p:scale>
          <a:sx n="106" d="100"/>
          <a:sy n="106" d="100"/>
        </p:scale>
        <p:origin x="1764" y="78"/>
      </p:cViewPr>
      <p:guideLst>
        <p:guide orient="horz" pos="3984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da-DK" alt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da-DK" altLang="da-DK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teksttypografien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da-DK" altLang="da-D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7DC957CD-0E41-4C1A-A51F-65BDE082D133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488713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167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49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54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747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79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97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151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291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21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7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Dokumenter\Billeder\Bach noder3.BM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64008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2000" b="1">
                <a:solidFill>
                  <a:srgbClr val="96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+mn-lt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8963025" y="304800"/>
            <a:ext cx="0" cy="62484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diamond" w="med" len="lg"/>
            <a:tailEnd type="diamond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82563" y="304800"/>
            <a:ext cx="0" cy="62484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diamond" w="med" len="lg"/>
            <a:tailEnd type="diamond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a-D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3074" name="Text Box 2"/>
          <p:cNvSpPr txBox="1">
            <a:spLocks noChangeAspect="1" noChangeArrowheads="1"/>
          </p:cNvSpPr>
          <p:nvPr/>
        </p:nvSpPr>
        <p:spPr bwMode="auto">
          <a:xfrm>
            <a:off x="762000" y="1295400"/>
            <a:ext cx="76200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a-DK" altLang="da-DK" sz="7200" b="1" i="1">
                <a:solidFill>
                  <a:srgbClr val="FDF8CB"/>
                </a:solidFill>
                <a:latin typeface="Times New Roman" charset="0"/>
              </a:rPr>
              <a:t>Musikhistorie i 1.g</a:t>
            </a:r>
            <a:endParaRPr lang="da-DK" altLang="da-DK" sz="6000" i="1">
              <a:latin typeface="Times New Roman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42862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457200" y="0"/>
            <a:ext cx="300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Wienerklassik</a:t>
            </a:r>
            <a:endParaRPr lang="da-DK" altLang="da-DK" sz="3600" b="1" i="1">
              <a:latin typeface="Times New Roman" charset="0"/>
            </a:endParaRPr>
          </a:p>
        </p:txBody>
      </p:sp>
      <p:pic>
        <p:nvPicPr>
          <p:cNvPr id="21507" name="Picture 1027" descr="\\Nt1\Musik\Gym-IT\musikhistorieforløb\wienerklassik\klassik, arkitekt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21941" r="8858" b="24377"/>
          <a:stretch>
            <a:fillRect/>
          </a:stretch>
        </p:blipFill>
        <p:spPr bwMode="auto">
          <a:xfrm>
            <a:off x="457200" y="4105275"/>
            <a:ext cx="4876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28" descr="\\Nt1\Musik\Gym-IT\musikhistorieforløb\wienerklassik\klassik, mø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762000"/>
            <a:ext cx="17907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1029" descr="\\Nt1\Musik\Gym-IT\musikhistorieforløb\wienerklassik\klassik, tøj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4191000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030" descr="\\Nt1\Musik\Gym-IT\musikhistorieforløb\Klassik - Watts dampmaskine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631" r="4228" b="4384"/>
          <a:stretch>
            <a:fillRect/>
          </a:stretch>
        </p:blipFill>
        <p:spPr bwMode="auto">
          <a:xfrm>
            <a:off x="5715000" y="3359150"/>
            <a:ext cx="2971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Romantik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1820 - 1880</a:t>
            </a:r>
          </a:p>
        </p:txBody>
      </p:sp>
      <p:pic>
        <p:nvPicPr>
          <p:cNvPr id="12291" name="Picture 3" descr="romantik, male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/>
          <a:stretch>
            <a:fillRect/>
          </a:stretch>
        </p:blipFill>
        <p:spPr bwMode="auto">
          <a:xfrm>
            <a:off x="4452938" y="914400"/>
            <a:ext cx="423386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57200" y="914400"/>
            <a:ext cx="47625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Borgerlig revolution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Nationalstater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Industriel revolution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togdrift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Kunstneren som geni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Følelser og fantasi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Programmusik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Stræben efter nye udtryksformer</a:t>
            </a:r>
          </a:p>
        </p:txBody>
      </p:sp>
      <p:pic>
        <p:nvPicPr>
          <p:cNvPr id="2" name="Berlioz - march til skafott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3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a-DK" altLang="da-DK" sz="3600">
                <a:solidFill>
                  <a:schemeClr val="tx1"/>
                </a:solidFill>
              </a:rPr>
              <a:t>Romantik</a:t>
            </a:r>
            <a:endParaRPr lang="da-DK" altLang="da-DK" sz="3600" b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2532" name="Picture 4" descr="\\Nt1\musik\Gym-IT\musikhistorieforløb\romantik\romantik, arkitek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9631" b="36014"/>
          <a:stretch>
            <a:fillRect/>
          </a:stretch>
        </p:blipFill>
        <p:spPr bwMode="auto">
          <a:xfrm>
            <a:off x="457200" y="3617913"/>
            <a:ext cx="396240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\\Nt1\musik\Gym-IT\musikhistorieforløb\romantik\romantik, møb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0"/>
          <a:stretch>
            <a:fillRect/>
          </a:stretch>
        </p:blipFill>
        <p:spPr bwMode="auto">
          <a:xfrm>
            <a:off x="4876800" y="762000"/>
            <a:ext cx="38100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\\Nt1\musik\Gym-IT\musikhistorieforløb\romantik\romantiktøj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4083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\\Nt1\Musik\Gym-IT\musikhistorieforløb\Romantik - Dampto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" b="11044"/>
          <a:stretch>
            <a:fillRect/>
          </a:stretch>
        </p:blipFill>
        <p:spPr bwMode="auto">
          <a:xfrm>
            <a:off x="4883150" y="3617913"/>
            <a:ext cx="38036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Impressionisme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1880 - 1900</a:t>
            </a:r>
          </a:p>
        </p:txBody>
      </p:sp>
      <p:pic>
        <p:nvPicPr>
          <p:cNvPr id="13315" name="Picture 3" descr="C:\Documents and Settings\jg\Dokumenter\Gym-IT\impress, male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914400"/>
            <a:ext cx="40084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42164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Begyndende demokrati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Nationalstater, storbyer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Teknologisk udvikling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telefon, telegraf, fonograf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Forlystelser og friluftsliv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Æstetisk kunstsyn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Naturen i kunsten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Harmoniske klangfarver</a:t>
            </a:r>
          </a:p>
          <a:p>
            <a:pPr algn="l">
              <a:buFontTx/>
              <a:buChar char="•"/>
            </a:pPr>
            <a:endParaRPr lang="da-DK" altLang="da-DK">
              <a:solidFill>
                <a:schemeClr val="tx1"/>
              </a:solidFill>
            </a:endParaRPr>
          </a:p>
        </p:txBody>
      </p:sp>
      <p:pic>
        <p:nvPicPr>
          <p:cNvPr id="2" name="Debussy - en fau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641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23559" name="Picture 7" descr="C:\Documents and Settings\jg\Dokumenter\Billeder\impress, arkitektu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2504" r="7726" b="23795"/>
          <a:stretch>
            <a:fillRect/>
          </a:stretch>
        </p:blipFill>
        <p:spPr bwMode="auto">
          <a:xfrm>
            <a:off x="457200" y="3576638"/>
            <a:ext cx="571500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57200" y="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a-DK" altLang="da-DK" sz="3600">
                <a:solidFill>
                  <a:schemeClr val="tx1"/>
                </a:solidFill>
              </a:rPr>
              <a:t>Impressionisme</a:t>
            </a:r>
            <a:endParaRPr lang="da-DK" altLang="da-DK" sz="3600" b="1" i="1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3556" name="Picture 4" descr="\\Nt1\musik\Gym-IT\musikhistorieforløb\impressionisme\impressionisme, mø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3581400"/>
            <a:ext cx="20447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\\Nt1\musik\Gym-IT\musikhistorieforløb\impressionisme\impressionisme, tøj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>
            <a:fillRect/>
          </a:stretch>
        </p:blipFill>
        <p:spPr bwMode="auto">
          <a:xfrm>
            <a:off x="457200" y="762000"/>
            <a:ext cx="3635375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\\Nt1\Musik\Gym-IT\musikhistorieforløb\impressionisme - Edison fonogr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8044" r="2878" b="7150"/>
          <a:stretch>
            <a:fillRect/>
          </a:stretch>
        </p:blipFill>
        <p:spPr bwMode="auto">
          <a:xfrm>
            <a:off x="6096000" y="762000"/>
            <a:ext cx="26050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Modernisme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1900 - 1960</a:t>
            </a:r>
          </a:p>
        </p:txBody>
      </p:sp>
      <p:pic>
        <p:nvPicPr>
          <p:cNvPr id="14340" name="Picture 4" descr="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914400"/>
            <a:ext cx="3789362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57200" y="914400"/>
            <a:ext cx="447675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Parlamentarisme/Fascisme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Socialistiske revolutioner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Verdenskrige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Samlebånd - biler og fly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Relativitetsteori og kvantefysik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Værdisammenbrud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Abstrakt kunst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Atonal musik</a:t>
            </a:r>
          </a:p>
        </p:txBody>
      </p:sp>
      <p:pic>
        <p:nvPicPr>
          <p:cNvPr id="2" name="Schoenberg - violinkonce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2119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1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17411" name="Picture 3" descr="\\Nt1\musik\Gym-IT\musikhistorieforløb\20.århundrede\20.årh., tøj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/>
          <a:stretch>
            <a:fillRect/>
          </a:stretch>
        </p:blipFill>
        <p:spPr bwMode="auto">
          <a:xfrm>
            <a:off x="457200" y="762000"/>
            <a:ext cx="3695700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\\Nt1\musik\Gym-IT\musikhistorieforløb\20.århundrede\20.årh.,arkitekt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11217" r="4242"/>
          <a:stretch>
            <a:fillRect/>
          </a:stretch>
        </p:blipFill>
        <p:spPr bwMode="auto">
          <a:xfrm>
            <a:off x="5024438" y="2438400"/>
            <a:ext cx="36623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57200" y="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a-DK" altLang="da-DK" sz="3600">
                <a:solidFill>
                  <a:schemeClr val="tx1"/>
                </a:solidFill>
              </a:rPr>
              <a:t>Modernisme</a:t>
            </a:r>
            <a:endParaRPr lang="da-DK" altLang="da-DK" sz="3600" b="1">
              <a:latin typeface="Times New Roman" charset="0"/>
            </a:endParaRPr>
          </a:p>
        </p:txBody>
      </p:sp>
      <p:pic>
        <p:nvPicPr>
          <p:cNvPr id="17414" name="Picture 6" descr="P:\Dokumenter\Musik\Ford T 19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891"/>
          <a:stretch>
            <a:fillRect/>
          </a:stretch>
        </p:blipFill>
        <p:spPr bwMode="auto">
          <a:xfrm>
            <a:off x="457200" y="3495675"/>
            <a:ext cx="36909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\\Nt1\musik\Gym-IT\musikhistorieforløb\20.århundrede\20.årh., møb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762000"/>
            <a:ext cx="11509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035425" y="3105150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09600" y="762000"/>
            <a:ext cx="76962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642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Middelalder	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1000 - 1400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Renæssance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1400 - 1600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Barok		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1600 - 1750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Wienerklassik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1750 - 1820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Romantik	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1820 - 1880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Impressionisme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1880 - 1900</a:t>
            </a:r>
          </a:p>
          <a:p>
            <a:pPr algn="l">
              <a:buFontTx/>
              <a:buChar char="•"/>
            </a:pPr>
            <a:r>
              <a:rPr lang="da-DK" altLang="da-DK" sz="3600">
                <a:solidFill>
                  <a:schemeClr val="tx1"/>
                </a:solidFill>
              </a:rPr>
              <a:t> Modernisme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1900 - 1960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09600" y="0"/>
            <a:ext cx="572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 b="1">
                <a:solidFill>
                  <a:schemeClr val="tx1"/>
                </a:solidFill>
              </a:rPr>
              <a:t>Musikhistoriske perioder</a:t>
            </a:r>
            <a:r>
              <a:rPr lang="da-DK" altLang="da-DK" sz="3600">
                <a:solidFill>
                  <a:schemeClr val="tx1"/>
                </a:solidFill>
                <a:latin typeface="Times New Roman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2075" name="Picture 27" descr="C:\Documents and Settings\jg\Dokumenter\Gym-IT\Første nodeskrif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r="928"/>
          <a:stretch>
            <a:fillRect/>
          </a:stretch>
        </p:blipFill>
        <p:spPr bwMode="auto">
          <a:xfrm>
            <a:off x="533400" y="5788025"/>
            <a:ext cx="33528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 dirty="0">
                <a:solidFill>
                  <a:schemeClr val="tx1"/>
                </a:solidFill>
              </a:rPr>
              <a:t>Middelalder		</a:t>
            </a:r>
            <a:r>
              <a:rPr lang="da-DK" altLang="da-DK" sz="2800" dirty="0">
                <a:solidFill>
                  <a:schemeClr val="tx1"/>
                </a:solidFill>
                <a:latin typeface="Bookman Old Style" pitchFamily="18" charset="0"/>
              </a:rPr>
              <a:t>ca. 1000 - 1400</a:t>
            </a:r>
          </a:p>
        </p:txBody>
      </p:sp>
      <p:pic>
        <p:nvPicPr>
          <p:cNvPr id="2068" name="Picture 20" descr="C:\Documents and Settings\jg\Dokumenter\Gym-IT\middelalder, maler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14400"/>
            <a:ext cx="41529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457200" y="914400"/>
            <a:ext cx="39004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Kirkemagt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Bystater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Magisk naturopfattelse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alkymister, hekse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Jorden i centrum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Todimensional billedkunst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Gregoriansk sang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Troubadursang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Første nodeskrift</a:t>
            </a:r>
          </a:p>
        </p:txBody>
      </p:sp>
      <p:pic>
        <p:nvPicPr>
          <p:cNvPr id="2" name="Gregoriansk 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96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9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19469" name="Picture 1037" descr="\\Nt1\Musik\Gym-IT\musikhistorieforløb\middelalder - sl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r="2634" b="4431"/>
          <a:stretch>
            <a:fillRect/>
          </a:stretch>
        </p:blipFill>
        <p:spPr bwMode="auto">
          <a:xfrm>
            <a:off x="463550" y="3549650"/>
            <a:ext cx="38036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\\Nt1\Musik\Gym-IT\musikhistorieforløb\middelalder\middelalder, møbe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41910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1029" descr="\\Nt1\Musik\Gym-IT\musikhistorieforløb\middelalder\middelalder, tøj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6" name="Rectangle 1034"/>
          <p:cNvSpPr>
            <a:spLocks noChangeArrowheads="1"/>
          </p:cNvSpPr>
          <p:nvPr/>
        </p:nvSpPr>
        <p:spPr bwMode="auto">
          <a:xfrm>
            <a:off x="457200" y="0"/>
            <a:ext cx="254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Middelalder</a:t>
            </a:r>
            <a:endParaRPr lang="da-DK" altLang="da-DK" sz="280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9467" name="Picture 1035" descr="\\Nt1\Musik\Gym-IT\musikhistorieforløb\Middelalder - verdensbilled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1956" r="1326" b="1956"/>
          <a:stretch>
            <a:fillRect/>
          </a:stretch>
        </p:blipFill>
        <p:spPr bwMode="auto">
          <a:xfrm>
            <a:off x="4519613" y="3535363"/>
            <a:ext cx="4167187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Renæssance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1400 - 1600</a:t>
            </a:r>
          </a:p>
        </p:txBody>
      </p:sp>
      <p:pic>
        <p:nvPicPr>
          <p:cNvPr id="8198" name="Picture 6" descr="C:\Documents and Settings\jg\Dokumenter\Gym-IT\rennæss. male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" b="1547"/>
          <a:stretch>
            <a:fillRect/>
          </a:stretch>
        </p:blipFill>
        <p:spPr bwMode="auto">
          <a:xfrm>
            <a:off x="5153025" y="762000"/>
            <a:ext cx="3533775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914400"/>
            <a:ext cx="4681538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Kirkemagt og fystemagt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Reformation og modreformation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Bystater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Opdagelsesrejsende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Eksperimentel naturvidenskab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Solen i centrum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Tredimensional billedkunst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Flerstemmighed i musikken</a:t>
            </a:r>
          </a:p>
        </p:txBody>
      </p:sp>
      <p:pic>
        <p:nvPicPr>
          <p:cNvPr id="2" name="Dowland - 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8012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9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15367" name="Picture 1031" descr="C:\Documents and Settings\jg\Dokumenter\Gym-IT\renæssance, arkitektur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r="15143" b="19498"/>
          <a:stretch>
            <a:fillRect/>
          </a:stretch>
        </p:blipFill>
        <p:spPr bwMode="auto">
          <a:xfrm>
            <a:off x="457200" y="3074988"/>
            <a:ext cx="33528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026"/>
          <p:cNvSpPr>
            <a:spLocks noChangeArrowheads="1"/>
          </p:cNvSpPr>
          <p:nvPr/>
        </p:nvSpPr>
        <p:spPr bwMode="auto">
          <a:xfrm>
            <a:off x="609600" y="0"/>
            <a:ext cx="287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a-DK" altLang="da-DK" sz="3600">
                <a:solidFill>
                  <a:schemeClr val="tx1"/>
                </a:solidFill>
              </a:rPr>
              <a:t>Renæssance</a:t>
            </a:r>
            <a:endParaRPr lang="da-DK" altLang="da-DK" sz="280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5364" name="Picture 1028" descr="C:\Documents and Settings\jg\Dokumenter\Gym-IT\rennaissance, møb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"/>
          <a:stretch>
            <a:fillRect/>
          </a:stretch>
        </p:blipFill>
        <p:spPr bwMode="auto">
          <a:xfrm>
            <a:off x="3368675" y="762000"/>
            <a:ext cx="16764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33" descr="\\Nt1\Musik\Gym-IT\musikhistorieforløb\renæssance\renaissancetøj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5"/>
          <a:stretch>
            <a:fillRect/>
          </a:stretch>
        </p:blipFill>
        <p:spPr bwMode="auto">
          <a:xfrm>
            <a:off x="457200" y="762000"/>
            <a:ext cx="25908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035" descr="\\Nt1\Musik\Gym-IT\musikhistorieforløb\renæssance - verdensbilleder vej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1196" r="1852" b="1495"/>
          <a:stretch>
            <a:fillRect/>
          </a:stretch>
        </p:blipFill>
        <p:spPr bwMode="auto">
          <a:xfrm>
            <a:off x="5360988" y="762000"/>
            <a:ext cx="3325812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10242" name="Rectangle 1026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Barok		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1600 - 1750</a:t>
            </a:r>
          </a:p>
        </p:txBody>
      </p:sp>
      <p:pic>
        <p:nvPicPr>
          <p:cNvPr id="10243" name="Picture 1027" descr="C:\Documents and Settings\jg\Dokumenter\Gym-IT\barok, male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46250"/>
            <a:ext cx="54864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31"/>
          <p:cNvSpPr txBox="1">
            <a:spLocks noChangeArrowheads="1"/>
          </p:cNvSpPr>
          <p:nvPr/>
        </p:nvSpPr>
        <p:spPr bwMode="auto">
          <a:xfrm>
            <a:off x="457200" y="762000"/>
            <a:ext cx="43449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Fyrstestater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Hierakisk samfund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Deterministisk verdensbillede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æblet og månen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Repræsentativ kunst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Symmetri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orden i kaos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Ornamentik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Polyfon musik</a:t>
            </a:r>
          </a:p>
        </p:txBody>
      </p:sp>
      <p:pic>
        <p:nvPicPr>
          <p:cNvPr id="2" name="Bach - Brandenburg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736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sidefod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pic>
        <p:nvPicPr>
          <p:cNvPr id="20482" name="Picture 1026" descr="\\Nt1\Musik\Gym-IT\musikhistorieforløb\barok\barok, arkitek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22057" r="1459" b="14703"/>
          <a:stretch>
            <a:fillRect/>
          </a:stretch>
        </p:blipFill>
        <p:spPr bwMode="auto">
          <a:xfrm>
            <a:off x="487363" y="3557588"/>
            <a:ext cx="43132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027" descr="\\Nt1\Musik\Gym-IT\musikhistorieforløb\barok\barok, mø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762000"/>
            <a:ext cx="20605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1028" descr="\\Nt1\Musik\Gym-IT\musikhistorieforløb\barok\baroktøj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2861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030"/>
          <p:cNvSpPr txBox="1">
            <a:spLocks noChangeArrowheads="1"/>
          </p:cNvSpPr>
          <p:nvPr/>
        </p:nvSpPr>
        <p:spPr bwMode="auto">
          <a:xfrm>
            <a:off x="457200" y="0"/>
            <a:ext cx="137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Barok</a:t>
            </a:r>
            <a:endParaRPr lang="da-DK" altLang="da-DK" sz="3600" i="1">
              <a:latin typeface="Times New Roman" charset="0"/>
            </a:endParaRPr>
          </a:p>
        </p:txBody>
      </p:sp>
      <p:pic>
        <p:nvPicPr>
          <p:cNvPr id="20488" name="Picture 1032" descr="\\Nt1\Musik\Gym-IT\musikhistorieforløb\Barok - æblet og månen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" r="5925"/>
          <a:stretch>
            <a:fillRect/>
          </a:stretch>
        </p:blipFill>
        <p:spPr bwMode="auto">
          <a:xfrm>
            <a:off x="7199313" y="3581400"/>
            <a:ext cx="14874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31" descr="\\Nt1\Musik\Gym-IT\musikhistorieforløb\Barok - Newtons tankeeksp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4209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altLang="da-DK"/>
              <a:t>Musikhistorie</a:t>
            </a:r>
            <a:endParaRPr lang="da-DK" altLang="da-DK" sz="1400" b="0">
              <a:effectLst/>
              <a:latin typeface="Times New Roman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71600" y="0"/>
            <a:ext cx="659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3600">
                <a:solidFill>
                  <a:schemeClr val="tx1"/>
                </a:solidFill>
              </a:rPr>
              <a:t>Wienerklassik	</a:t>
            </a:r>
            <a:r>
              <a:rPr lang="da-DK" altLang="da-DK" sz="2800">
                <a:solidFill>
                  <a:schemeClr val="tx1"/>
                </a:solidFill>
                <a:latin typeface="Bookman Old Style" pitchFamily="18" charset="0"/>
              </a:rPr>
              <a:t>ca. 1750 - 1820</a:t>
            </a:r>
          </a:p>
        </p:txBody>
      </p:sp>
      <p:pic>
        <p:nvPicPr>
          <p:cNvPr id="11269" name="Picture 5" descr="C:\Documents and Settings\jg\Dokumenter\Gym-IT\klassik, male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 b="4659"/>
          <a:stretch>
            <a:fillRect/>
          </a:stretch>
        </p:blipFill>
        <p:spPr bwMode="auto">
          <a:xfrm>
            <a:off x="4508500" y="914400"/>
            <a:ext cx="4178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57200" y="914400"/>
            <a:ext cx="46609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Fyrstemagt på retur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Oplysningstid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Den dannede borger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Dampmaskinen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anvendelse af maskiner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Enkelhed og klare linier</a:t>
            </a:r>
          </a:p>
          <a:p>
            <a:pPr algn="l">
              <a:buFontTx/>
              <a:buChar char="•"/>
            </a:pPr>
            <a:r>
              <a:rPr lang="da-DK" altLang="da-DK">
                <a:solidFill>
                  <a:schemeClr val="tx1"/>
                </a:solidFill>
              </a:rPr>
              <a:t> Homofon musik</a:t>
            </a:r>
          </a:p>
          <a:p>
            <a:pPr lvl="1" algn="l"/>
            <a:r>
              <a:rPr lang="da-DK" altLang="da-DK">
                <a:solidFill>
                  <a:schemeClr val="tx1"/>
                </a:solidFill>
              </a:rPr>
              <a:t>- melodi og akkompagnement</a:t>
            </a:r>
          </a:p>
          <a:p>
            <a:pPr algn="l">
              <a:buFontTx/>
              <a:buChar char="•"/>
            </a:pPr>
            <a:endParaRPr lang="da-DK" altLang="da-DK">
              <a:solidFill>
                <a:schemeClr val="tx1"/>
              </a:solidFill>
            </a:endParaRPr>
          </a:p>
        </p:txBody>
      </p:sp>
      <p:pic>
        <p:nvPicPr>
          <p:cNvPr id="2" name="Mozart - menu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7650" y="641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70" grpId="0" build="p" autoUpdateAnimBg="0"/>
    </p:bldLst>
  </p:timing>
</p:sld>
</file>

<file path=ppt/theme/theme1.xml><?xml version="1.0" encoding="utf-8"?>
<a:theme xmlns:a="http://schemas.openxmlformats.org/drawingml/2006/main" name="Standarddesign">
  <a:themeElements>
    <a:clrScheme name="">
      <a:dk1>
        <a:srgbClr val="808080"/>
      </a:dk1>
      <a:lt1>
        <a:srgbClr val="FDF9D3"/>
      </a:lt1>
      <a:dk2>
        <a:srgbClr val="A00000"/>
      </a:dk2>
      <a:lt2>
        <a:srgbClr val="CCFF99"/>
      </a:lt2>
      <a:accent1>
        <a:srgbClr val="CC0000"/>
      </a:accent1>
      <a:accent2>
        <a:srgbClr val="3333CC"/>
      </a:accent2>
      <a:accent3>
        <a:srgbClr val="CDAAAA"/>
      </a:accent3>
      <a:accent4>
        <a:srgbClr val="D8D5B4"/>
      </a:accent4>
      <a:accent5>
        <a:srgbClr val="E2AAA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rgbClr val="660033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rgbClr val="660033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808080"/>
        </a:dk1>
        <a:lt1>
          <a:srgbClr val="CCECFF"/>
        </a:lt1>
        <a:dk2>
          <a:srgbClr val="A00000"/>
        </a:dk2>
        <a:lt2>
          <a:srgbClr val="B2B2B2"/>
        </a:lt2>
        <a:accent1>
          <a:srgbClr val="CC0000"/>
        </a:accent1>
        <a:accent2>
          <a:srgbClr val="3333CC"/>
        </a:accent2>
        <a:accent3>
          <a:srgbClr val="CDAAAA"/>
        </a:accent3>
        <a:accent4>
          <a:srgbClr val="AEC9DA"/>
        </a:accent4>
        <a:accent5>
          <a:srgbClr val="E2AAA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343</Words>
  <Application>Microsoft Office PowerPoint</Application>
  <PresentationFormat>Skærmshow (4:3)</PresentationFormat>
  <Paragraphs>99</Paragraphs>
  <Slides>17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Times New Roman</vt:lpstr>
      <vt:lpstr>Verdana</vt:lpstr>
      <vt:lpstr>Standarddesign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Komponist:</dc:title>
  <dc:creator>Poul Dejgaard</dc:creator>
  <cp:lastModifiedBy>Niels Jørgen Christiansen</cp:lastModifiedBy>
  <cp:revision>59</cp:revision>
  <cp:lastPrinted>2002-09-18T11:53:59Z</cp:lastPrinted>
  <dcterms:created xsi:type="dcterms:W3CDTF">2002-05-27T18:57:17Z</dcterms:created>
  <dcterms:modified xsi:type="dcterms:W3CDTF">2021-11-23T05:41:32Z</dcterms:modified>
</cp:coreProperties>
</file>