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84" r:id="rId3"/>
    <p:sldId id="258" r:id="rId4"/>
    <p:sldId id="281" r:id="rId5"/>
    <p:sldId id="274" r:id="rId6"/>
    <p:sldId id="286" r:id="rId7"/>
    <p:sldId id="287" r:id="rId8"/>
    <p:sldId id="288" r:id="rId9"/>
    <p:sldId id="28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8332F-E251-4348-A143-40889BC1FD6E}" v="8" dt="2025-11-09T10:09:24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 Magnus Christensen" userId="f070d0d2-aefe-4531-8fcf-a79ac56b3ec8" providerId="ADAL" clId="{DBD73646-CD09-482C-8B27-AE3EDD69729B}"/>
    <pc:docChg chg="custSel addSld delSld modSld sldOrd">
      <pc:chgData name="Niels Magnus Christensen" userId="f070d0d2-aefe-4531-8fcf-a79ac56b3ec8" providerId="ADAL" clId="{DBD73646-CD09-482C-8B27-AE3EDD69729B}" dt="2025-11-09T10:09:24.895" v="632"/>
      <pc:docMkLst>
        <pc:docMk/>
      </pc:docMkLst>
      <pc:sldChg chg="addSp modSp mod">
        <pc:chgData name="Niels Magnus Christensen" userId="f070d0d2-aefe-4531-8fcf-a79ac56b3ec8" providerId="ADAL" clId="{DBD73646-CD09-482C-8B27-AE3EDD69729B}" dt="2025-11-09T09:42:54.670" v="149" actId="1076"/>
        <pc:sldMkLst>
          <pc:docMk/>
          <pc:sldMk cId="0" sldId="256"/>
        </pc:sldMkLst>
        <pc:spChg chg="mod">
          <ac:chgData name="Niels Magnus Christensen" userId="f070d0d2-aefe-4531-8fcf-a79ac56b3ec8" providerId="ADAL" clId="{DBD73646-CD09-482C-8B27-AE3EDD69729B}" dt="2025-11-09T08:53:34.133" v="11" actId="20577"/>
          <ac:spMkLst>
            <pc:docMk/>
            <pc:sldMk cId="0" sldId="256"/>
            <ac:spMk id="54" creationId="{00000000-0000-0000-0000-000000000000}"/>
          </ac:spMkLst>
        </pc:spChg>
        <pc:picChg chg="add mod">
          <ac:chgData name="Niels Magnus Christensen" userId="f070d0d2-aefe-4531-8fcf-a79ac56b3ec8" providerId="ADAL" clId="{DBD73646-CD09-482C-8B27-AE3EDD69729B}" dt="2025-11-09T09:42:54.670" v="149" actId="1076"/>
          <ac:picMkLst>
            <pc:docMk/>
            <pc:sldMk cId="0" sldId="256"/>
            <ac:picMk id="3" creationId="{C6A77AD4-A327-8874-1274-16A0A53BDCDC}"/>
          </ac:picMkLst>
        </pc:picChg>
      </pc:sldChg>
      <pc:sldChg chg="del">
        <pc:chgData name="Niels Magnus Christensen" userId="f070d0d2-aefe-4531-8fcf-a79ac56b3ec8" providerId="ADAL" clId="{DBD73646-CD09-482C-8B27-AE3EDD69729B}" dt="2025-11-09T09:35:59.986" v="22" actId="47"/>
        <pc:sldMkLst>
          <pc:docMk/>
          <pc:sldMk cId="0" sldId="259"/>
        </pc:sldMkLst>
      </pc:sldChg>
      <pc:sldChg chg="del">
        <pc:chgData name="Niels Magnus Christensen" userId="f070d0d2-aefe-4531-8fcf-a79ac56b3ec8" providerId="ADAL" clId="{DBD73646-CD09-482C-8B27-AE3EDD69729B}" dt="2025-11-09T09:36:01.032" v="23" actId="47"/>
        <pc:sldMkLst>
          <pc:docMk/>
          <pc:sldMk cId="0" sldId="260"/>
        </pc:sldMkLst>
      </pc:sldChg>
      <pc:sldChg chg="del">
        <pc:chgData name="Niels Magnus Christensen" userId="f070d0d2-aefe-4531-8fcf-a79ac56b3ec8" providerId="ADAL" clId="{DBD73646-CD09-482C-8B27-AE3EDD69729B}" dt="2025-11-09T08:55:04.942" v="21" actId="47"/>
        <pc:sldMkLst>
          <pc:docMk/>
          <pc:sldMk cId="3147744935" sldId="271"/>
        </pc:sldMkLst>
      </pc:sldChg>
      <pc:sldChg chg="addSp delSp modSp mod modClrScheme chgLayout">
        <pc:chgData name="Niels Magnus Christensen" userId="f070d0d2-aefe-4531-8fcf-a79ac56b3ec8" providerId="ADAL" clId="{DBD73646-CD09-482C-8B27-AE3EDD69729B}" dt="2025-11-09T10:00:07.635" v="323" actId="26606"/>
        <pc:sldMkLst>
          <pc:docMk/>
          <pc:sldMk cId="804308595" sldId="274"/>
        </pc:sldMkLst>
        <pc:spChg chg="mod">
          <ac:chgData name="Niels Magnus Christensen" userId="f070d0d2-aefe-4531-8fcf-a79ac56b3ec8" providerId="ADAL" clId="{DBD73646-CD09-482C-8B27-AE3EDD69729B}" dt="2025-11-09T10:00:07.635" v="323" actId="26606"/>
          <ac:spMkLst>
            <pc:docMk/>
            <pc:sldMk cId="804308595" sldId="274"/>
            <ac:spMk id="2" creationId="{00000000-0000-0000-0000-000000000000}"/>
          </ac:spMkLst>
        </pc:spChg>
        <pc:spChg chg="del mod">
          <ac:chgData name="Niels Magnus Christensen" userId="f070d0d2-aefe-4531-8fcf-a79ac56b3ec8" providerId="ADAL" clId="{DBD73646-CD09-482C-8B27-AE3EDD69729B}" dt="2025-11-09T10:00:07.635" v="323" actId="26606"/>
          <ac:spMkLst>
            <pc:docMk/>
            <pc:sldMk cId="804308595" sldId="274"/>
            <ac:spMk id="3" creationId="{00000000-0000-0000-0000-000000000000}"/>
          </ac:spMkLst>
        </pc:spChg>
        <pc:graphicFrameChg chg="add">
          <ac:chgData name="Niels Magnus Christensen" userId="f070d0d2-aefe-4531-8fcf-a79ac56b3ec8" providerId="ADAL" clId="{DBD73646-CD09-482C-8B27-AE3EDD69729B}" dt="2025-11-09T10:00:07.635" v="323" actId="26606"/>
          <ac:graphicFrameMkLst>
            <pc:docMk/>
            <pc:sldMk cId="804308595" sldId="274"/>
            <ac:graphicFrameMk id="5" creationId="{876A2B7B-FFF7-459D-5EE3-84A8A351F31A}"/>
          </ac:graphicFrameMkLst>
        </pc:graphicFrameChg>
      </pc:sldChg>
      <pc:sldChg chg="addSp delSp modSp mod modClrScheme chgLayout">
        <pc:chgData name="Niels Magnus Christensen" userId="f070d0d2-aefe-4531-8fcf-a79ac56b3ec8" providerId="ADAL" clId="{DBD73646-CD09-482C-8B27-AE3EDD69729B}" dt="2025-11-09T09:59:53.981" v="322" actId="26606"/>
        <pc:sldMkLst>
          <pc:docMk/>
          <pc:sldMk cId="3031355837" sldId="281"/>
        </pc:sldMkLst>
        <pc:spChg chg="mod">
          <ac:chgData name="Niels Magnus Christensen" userId="f070d0d2-aefe-4531-8fcf-a79ac56b3ec8" providerId="ADAL" clId="{DBD73646-CD09-482C-8B27-AE3EDD69729B}" dt="2025-11-09T09:59:53.981" v="322" actId="26606"/>
          <ac:spMkLst>
            <pc:docMk/>
            <pc:sldMk cId="3031355837" sldId="281"/>
            <ac:spMk id="2" creationId="{00000000-0000-0000-0000-000000000000}"/>
          </ac:spMkLst>
        </pc:spChg>
        <pc:spChg chg="del">
          <ac:chgData name="Niels Magnus Christensen" userId="f070d0d2-aefe-4531-8fcf-a79ac56b3ec8" providerId="ADAL" clId="{DBD73646-CD09-482C-8B27-AE3EDD69729B}" dt="2025-11-09T09:59:53.981" v="322" actId="26606"/>
          <ac:spMkLst>
            <pc:docMk/>
            <pc:sldMk cId="3031355837" sldId="281"/>
            <ac:spMk id="3" creationId="{00000000-0000-0000-0000-000000000000}"/>
          </ac:spMkLst>
        </pc:spChg>
        <pc:graphicFrameChg chg="add">
          <ac:chgData name="Niels Magnus Christensen" userId="f070d0d2-aefe-4531-8fcf-a79ac56b3ec8" providerId="ADAL" clId="{DBD73646-CD09-482C-8B27-AE3EDD69729B}" dt="2025-11-09T09:59:53.981" v="322" actId="26606"/>
          <ac:graphicFrameMkLst>
            <pc:docMk/>
            <pc:sldMk cId="3031355837" sldId="281"/>
            <ac:graphicFrameMk id="5" creationId="{3C4E36A2-FCC3-A703-464F-9E14397F5FB6}"/>
          </ac:graphicFrameMkLst>
        </pc:graphicFrameChg>
      </pc:sldChg>
      <pc:sldChg chg="del">
        <pc:chgData name="Niels Magnus Christensen" userId="f070d0d2-aefe-4531-8fcf-a79ac56b3ec8" providerId="ADAL" clId="{DBD73646-CD09-482C-8B27-AE3EDD69729B}" dt="2025-11-09T09:36:03.414" v="24" actId="47"/>
        <pc:sldMkLst>
          <pc:docMk/>
          <pc:sldMk cId="560949452" sldId="283"/>
        </pc:sldMkLst>
      </pc:sldChg>
      <pc:sldChg chg="addSp modSp mod ord">
        <pc:chgData name="Niels Magnus Christensen" userId="f070d0d2-aefe-4531-8fcf-a79ac56b3ec8" providerId="ADAL" clId="{DBD73646-CD09-482C-8B27-AE3EDD69729B}" dt="2025-11-09T09:45:33.585" v="157" actId="1076"/>
        <pc:sldMkLst>
          <pc:docMk/>
          <pc:sldMk cId="839973251" sldId="284"/>
        </pc:sldMkLst>
        <pc:spChg chg="mod">
          <ac:chgData name="Niels Magnus Christensen" userId="f070d0d2-aefe-4531-8fcf-a79ac56b3ec8" providerId="ADAL" clId="{DBD73646-CD09-482C-8B27-AE3EDD69729B}" dt="2025-11-09T08:54:14.504" v="14" actId="1076"/>
          <ac:spMkLst>
            <pc:docMk/>
            <pc:sldMk cId="839973251" sldId="284"/>
            <ac:spMk id="3" creationId="{00000000-0000-0000-0000-000000000000}"/>
          </ac:spMkLst>
        </pc:spChg>
        <pc:spChg chg="mod">
          <ac:chgData name="Niels Magnus Christensen" userId="f070d0d2-aefe-4531-8fcf-a79ac56b3ec8" providerId="ADAL" clId="{DBD73646-CD09-482C-8B27-AE3EDD69729B}" dt="2025-11-09T09:45:23.200" v="155" actId="14100"/>
          <ac:spMkLst>
            <pc:docMk/>
            <pc:sldMk cId="839973251" sldId="284"/>
            <ac:spMk id="4" creationId="{00000000-0000-0000-0000-000000000000}"/>
          </ac:spMkLst>
        </pc:spChg>
        <pc:graphicFrameChg chg="add mod">
          <ac:chgData name="Niels Magnus Christensen" userId="f070d0d2-aefe-4531-8fcf-a79ac56b3ec8" providerId="ADAL" clId="{DBD73646-CD09-482C-8B27-AE3EDD69729B}" dt="2025-11-09T08:54:47.211" v="17"/>
          <ac:graphicFrameMkLst>
            <pc:docMk/>
            <pc:sldMk cId="839973251" sldId="284"/>
            <ac:graphicFrameMk id="2" creationId="{7F6E481C-5CFD-78FE-AC1F-C462CC77166C}"/>
          </ac:graphicFrameMkLst>
        </pc:graphicFrameChg>
        <pc:picChg chg="add mod">
          <ac:chgData name="Niels Magnus Christensen" userId="f070d0d2-aefe-4531-8fcf-a79ac56b3ec8" providerId="ADAL" clId="{DBD73646-CD09-482C-8B27-AE3EDD69729B}" dt="2025-11-09T09:44:15.290" v="152" actId="1076"/>
          <ac:picMkLst>
            <pc:docMk/>
            <pc:sldMk cId="839973251" sldId="284"/>
            <ac:picMk id="7" creationId="{91029AE3-C96B-5074-5A19-2EF9882E6AE9}"/>
          </ac:picMkLst>
        </pc:picChg>
        <pc:picChg chg="add mod">
          <ac:chgData name="Niels Magnus Christensen" userId="f070d0d2-aefe-4531-8fcf-a79ac56b3ec8" providerId="ADAL" clId="{DBD73646-CD09-482C-8B27-AE3EDD69729B}" dt="2025-11-09T09:45:33.585" v="157" actId="1076"/>
          <ac:picMkLst>
            <pc:docMk/>
            <pc:sldMk cId="839973251" sldId="284"/>
            <ac:picMk id="9" creationId="{1C8FF1D9-F879-CFBB-9655-E8A7F66AF438}"/>
          </ac:picMkLst>
        </pc:picChg>
      </pc:sldChg>
      <pc:sldChg chg="del">
        <pc:chgData name="Niels Magnus Christensen" userId="f070d0d2-aefe-4531-8fcf-a79ac56b3ec8" providerId="ADAL" clId="{DBD73646-CD09-482C-8B27-AE3EDD69729B}" dt="2025-11-09T09:36:05.758" v="25" actId="47"/>
        <pc:sldMkLst>
          <pc:docMk/>
          <pc:sldMk cId="433682129" sldId="285"/>
        </pc:sldMkLst>
      </pc:sldChg>
      <pc:sldChg chg="modSp new del mod">
        <pc:chgData name="Niels Magnus Christensen" userId="f070d0d2-aefe-4531-8fcf-a79ac56b3ec8" providerId="ADAL" clId="{DBD73646-CD09-482C-8B27-AE3EDD69729B}" dt="2025-11-09T09:59:30.091" v="321" actId="47"/>
        <pc:sldMkLst>
          <pc:docMk/>
          <pc:sldMk cId="3371808309" sldId="285"/>
        </pc:sldMkLst>
        <pc:spChg chg="mod">
          <ac:chgData name="Niels Magnus Christensen" userId="f070d0d2-aefe-4531-8fcf-a79ac56b3ec8" providerId="ADAL" clId="{DBD73646-CD09-482C-8B27-AE3EDD69729B}" dt="2025-11-09T09:40:15.960" v="45" actId="20577"/>
          <ac:spMkLst>
            <pc:docMk/>
            <pc:sldMk cId="3371808309" sldId="285"/>
            <ac:spMk id="2" creationId="{5303BDE5-B738-0E7B-A871-8AD1FA658D38}"/>
          </ac:spMkLst>
        </pc:spChg>
        <pc:spChg chg="mod">
          <ac:chgData name="Niels Magnus Christensen" userId="f070d0d2-aefe-4531-8fcf-a79ac56b3ec8" providerId="ADAL" clId="{DBD73646-CD09-482C-8B27-AE3EDD69729B}" dt="2025-11-09T09:59:28.605" v="320" actId="6549"/>
          <ac:spMkLst>
            <pc:docMk/>
            <pc:sldMk cId="3371808309" sldId="285"/>
            <ac:spMk id="3" creationId="{2CDDDD7B-5599-F453-510D-F57050BD209A}"/>
          </ac:spMkLst>
        </pc:spChg>
      </pc:sldChg>
      <pc:sldChg chg="del">
        <pc:chgData name="Niels Magnus Christensen" userId="f070d0d2-aefe-4531-8fcf-a79ac56b3ec8" providerId="ADAL" clId="{DBD73646-CD09-482C-8B27-AE3EDD69729B}" dt="2025-11-09T08:54:58.915" v="20" actId="47"/>
        <pc:sldMkLst>
          <pc:docMk/>
          <pc:sldMk cId="1634713873" sldId="286"/>
        </pc:sldMkLst>
      </pc:sldChg>
      <pc:sldChg chg="modSp new mod">
        <pc:chgData name="Niels Magnus Christensen" userId="f070d0d2-aefe-4531-8fcf-a79ac56b3ec8" providerId="ADAL" clId="{DBD73646-CD09-482C-8B27-AE3EDD69729B}" dt="2025-11-09T09:59:06.474" v="318" actId="20577"/>
        <pc:sldMkLst>
          <pc:docMk/>
          <pc:sldMk cId="3859655941" sldId="286"/>
        </pc:sldMkLst>
        <pc:spChg chg="mod">
          <ac:chgData name="Niels Magnus Christensen" userId="f070d0d2-aefe-4531-8fcf-a79ac56b3ec8" providerId="ADAL" clId="{DBD73646-CD09-482C-8B27-AE3EDD69729B}" dt="2025-11-09T09:59:06.474" v="318" actId="20577"/>
          <ac:spMkLst>
            <pc:docMk/>
            <pc:sldMk cId="3859655941" sldId="286"/>
            <ac:spMk id="2" creationId="{CEA23D67-C4AE-FFAA-2352-842844F7DD1C}"/>
          </ac:spMkLst>
        </pc:spChg>
        <pc:spChg chg="mod">
          <ac:chgData name="Niels Magnus Christensen" userId="f070d0d2-aefe-4531-8fcf-a79ac56b3ec8" providerId="ADAL" clId="{DBD73646-CD09-482C-8B27-AE3EDD69729B}" dt="2025-11-09T09:56:24.975" v="177" actId="6549"/>
          <ac:spMkLst>
            <pc:docMk/>
            <pc:sldMk cId="3859655941" sldId="286"/>
            <ac:spMk id="3" creationId="{122B6C49-3A11-CC48-2383-DAE6F9C4C051}"/>
          </ac:spMkLst>
        </pc:spChg>
      </pc:sldChg>
      <pc:sldChg chg="modSp new mod">
        <pc:chgData name="Niels Magnus Christensen" userId="f070d0d2-aefe-4531-8fcf-a79ac56b3ec8" providerId="ADAL" clId="{DBD73646-CD09-482C-8B27-AE3EDD69729B}" dt="2025-11-09T09:58:46.395" v="281" actId="20577"/>
        <pc:sldMkLst>
          <pc:docMk/>
          <pc:sldMk cId="2932223130" sldId="287"/>
        </pc:sldMkLst>
        <pc:spChg chg="mod">
          <ac:chgData name="Niels Magnus Christensen" userId="f070d0d2-aefe-4531-8fcf-a79ac56b3ec8" providerId="ADAL" clId="{DBD73646-CD09-482C-8B27-AE3EDD69729B}" dt="2025-11-09T09:58:46.395" v="281" actId="20577"/>
          <ac:spMkLst>
            <pc:docMk/>
            <pc:sldMk cId="2932223130" sldId="287"/>
            <ac:spMk id="2" creationId="{535A36EB-9005-FB5B-6A75-F07225D07E18}"/>
          </ac:spMkLst>
        </pc:spChg>
        <pc:spChg chg="mod">
          <ac:chgData name="Niels Magnus Christensen" userId="f070d0d2-aefe-4531-8fcf-a79ac56b3ec8" providerId="ADAL" clId="{DBD73646-CD09-482C-8B27-AE3EDD69729B}" dt="2025-11-09T09:57:02.192" v="200" actId="6549"/>
          <ac:spMkLst>
            <pc:docMk/>
            <pc:sldMk cId="2932223130" sldId="287"/>
            <ac:spMk id="3" creationId="{2D223871-1CB5-2AD5-7132-15831201943E}"/>
          </ac:spMkLst>
        </pc:spChg>
      </pc:sldChg>
      <pc:sldChg chg="modSp new mod">
        <pc:chgData name="Niels Magnus Christensen" userId="f070d0d2-aefe-4531-8fcf-a79ac56b3ec8" providerId="ADAL" clId="{DBD73646-CD09-482C-8B27-AE3EDD69729B}" dt="2025-11-09T09:58:16.339" v="245" actId="6549"/>
        <pc:sldMkLst>
          <pc:docMk/>
          <pc:sldMk cId="440266432" sldId="288"/>
        </pc:sldMkLst>
        <pc:spChg chg="mod">
          <ac:chgData name="Niels Magnus Christensen" userId="f070d0d2-aefe-4531-8fcf-a79ac56b3ec8" providerId="ADAL" clId="{DBD73646-CD09-482C-8B27-AE3EDD69729B}" dt="2025-11-09T09:58:11.660" v="244" actId="20577"/>
          <ac:spMkLst>
            <pc:docMk/>
            <pc:sldMk cId="440266432" sldId="288"/>
            <ac:spMk id="2" creationId="{FDE349DB-F20B-FC44-88EE-94EAEAFA0881}"/>
          </ac:spMkLst>
        </pc:spChg>
        <pc:spChg chg="mod">
          <ac:chgData name="Niels Magnus Christensen" userId="f070d0d2-aefe-4531-8fcf-a79ac56b3ec8" providerId="ADAL" clId="{DBD73646-CD09-482C-8B27-AE3EDD69729B}" dt="2025-11-09T09:58:16.339" v="245" actId="6549"/>
          <ac:spMkLst>
            <pc:docMk/>
            <pc:sldMk cId="440266432" sldId="288"/>
            <ac:spMk id="3" creationId="{76B7120B-4701-11D2-F553-E27C50A7AE2D}"/>
          </ac:spMkLst>
        </pc:spChg>
      </pc:sldChg>
      <pc:sldChg chg="modSp new mod">
        <pc:chgData name="Niels Magnus Christensen" userId="f070d0d2-aefe-4531-8fcf-a79ac56b3ec8" providerId="ADAL" clId="{DBD73646-CD09-482C-8B27-AE3EDD69729B}" dt="2025-11-09T10:09:24.895" v="632"/>
        <pc:sldMkLst>
          <pc:docMk/>
          <pc:sldMk cId="2281677147" sldId="289"/>
        </pc:sldMkLst>
        <pc:spChg chg="mod">
          <ac:chgData name="Niels Magnus Christensen" userId="f070d0d2-aefe-4531-8fcf-a79ac56b3ec8" providerId="ADAL" clId="{DBD73646-CD09-482C-8B27-AE3EDD69729B}" dt="2025-11-09T10:06:07.390" v="340" actId="20577"/>
          <ac:spMkLst>
            <pc:docMk/>
            <pc:sldMk cId="2281677147" sldId="289"/>
            <ac:spMk id="2" creationId="{EDEA57B7-6682-979C-4C0A-6001F0899577}"/>
          </ac:spMkLst>
        </pc:spChg>
        <pc:spChg chg="mod">
          <ac:chgData name="Niels Magnus Christensen" userId="f070d0d2-aefe-4531-8fcf-a79ac56b3ec8" providerId="ADAL" clId="{DBD73646-CD09-482C-8B27-AE3EDD69729B}" dt="2025-11-09T10:09:24.895" v="632"/>
          <ac:spMkLst>
            <pc:docMk/>
            <pc:sldMk cId="2281677147" sldId="289"/>
            <ac:spMk id="3" creationId="{553E97F9-F89E-9DCF-CB12-61990CB64B9A}"/>
          </ac:spMkLst>
        </pc:spChg>
      </pc:sldChg>
      <pc:sldMasterChg chg="delSldLayout">
        <pc:chgData name="Niels Magnus Christensen" userId="f070d0d2-aefe-4531-8fcf-a79ac56b3ec8" providerId="ADAL" clId="{DBD73646-CD09-482C-8B27-AE3EDD69729B}" dt="2025-11-09T09:36:05.758" v="25" actId="47"/>
        <pc:sldMasterMkLst>
          <pc:docMk/>
          <pc:sldMasterMk cId="0" sldId="2147483659"/>
        </pc:sldMasterMkLst>
        <pc:sldLayoutChg chg="del">
          <pc:chgData name="Niels Magnus Christensen" userId="f070d0d2-aefe-4531-8fcf-a79ac56b3ec8" providerId="ADAL" clId="{DBD73646-CD09-482C-8B27-AE3EDD69729B}" dt="2025-11-09T09:36:03.414" v="24" actId="47"/>
          <pc:sldLayoutMkLst>
            <pc:docMk/>
            <pc:sldMasterMk cId="0" sldId="2147483659"/>
            <pc:sldLayoutMk cId="0" sldId="2147483651"/>
          </pc:sldLayoutMkLst>
        </pc:sldLayoutChg>
        <pc:sldLayoutChg chg="del">
          <pc:chgData name="Niels Magnus Christensen" userId="f070d0d2-aefe-4531-8fcf-a79ac56b3ec8" providerId="ADAL" clId="{DBD73646-CD09-482C-8B27-AE3EDD69729B}" dt="2025-11-09T09:36:05.758" v="25" actId="47"/>
          <pc:sldLayoutMkLst>
            <pc:docMk/>
            <pc:sldMasterMk cId="0" sldId="2147483659"/>
            <pc:sldLayoutMk cId="2514297181" sldId="2147483660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BC96E0-82C3-4089-B8CD-1D42FFC7D17C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90263ED-7A16-4622-BD8A-2D4D0748D1A1}">
      <dgm:prSet/>
      <dgm:spPr/>
      <dgm:t>
        <a:bodyPr/>
        <a:lstStyle/>
        <a:p>
          <a:r>
            <a:rPr lang="da-DK" b="0" i="0"/>
            <a:t>Nej</a:t>
          </a:r>
          <a:endParaRPr lang="en-US"/>
        </a:p>
      </dgm:t>
    </dgm:pt>
    <dgm:pt modelId="{841144B8-5017-462A-B485-E7B4CA66D63F}" type="parTrans" cxnId="{3E109993-6F2C-465A-9DA8-8F6C478988FA}">
      <dgm:prSet/>
      <dgm:spPr/>
      <dgm:t>
        <a:bodyPr/>
        <a:lstStyle/>
        <a:p>
          <a:endParaRPr lang="en-US"/>
        </a:p>
      </dgm:t>
    </dgm:pt>
    <dgm:pt modelId="{52E7197F-DEEE-45B9-B5CF-C94A4784BCB7}" type="sibTrans" cxnId="{3E109993-6F2C-465A-9DA8-8F6C478988FA}">
      <dgm:prSet/>
      <dgm:spPr/>
      <dgm:t>
        <a:bodyPr/>
        <a:lstStyle/>
        <a:p>
          <a:endParaRPr lang="en-US"/>
        </a:p>
      </dgm:t>
    </dgm:pt>
    <dgm:pt modelId="{3D965219-EF70-4B10-9C00-29BEF130EF64}">
      <dgm:prSet/>
      <dgm:spPr/>
      <dgm:t>
        <a:bodyPr/>
        <a:lstStyle/>
        <a:p>
          <a:r>
            <a:rPr lang="da-DK" b="0" i="0"/>
            <a:t>Men det gør derimod vores frihedsrettigheder</a:t>
          </a:r>
          <a:endParaRPr lang="en-US"/>
        </a:p>
      </dgm:t>
    </dgm:pt>
    <dgm:pt modelId="{FF071662-F150-4B1D-BDFB-8E7F6FFE3595}" type="parTrans" cxnId="{EF3D28AD-4E67-403F-B715-D57B62921885}">
      <dgm:prSet/>
      <dgm:spPr/>
      <dgm:t>
        <a:bodyPr/>
        <a:lstStyle/>
        <a:p>
          <a:endParaRPr lang="en-US"/>
        </a:p>
      </dgm:t>
    </dgm:pt>
    <dgm:pt modelId="{2B6BA9C0-2F3A-49B5-B1BA-8A238CA1F6A0}" type="sibTrans" cxnId="{EF3D28AD-4E67-403F-B715-D57B62921885}">
      <dgm:prSet/>
      <dgm:spPr/>
      <dgm:t>
        <a:bodyPr/>
        <a:lstStyle/>
        <a:p>
          <a:endParaRPr lang="en-US"/>
        </a:p>
      </dgm:t>
    </dgm:pt>
    <dgm:pt modelId="{F38ADBE0-5700-4711-A896-68003030A0B5}">
      <dgm:prSet/>
      <dgm:spPr/>
      <dgm:t>
        <a:bodyPr/>
        <a:lstStyle/>
        <a:p>
          <a:r>
            <a:rPr lang="da-DK" b="0" i="0"/>
            <a:t>Og hvordan vi er beskyttet imod statens overgreb</a:t>
          </a:r>
          <a:endParaRPr lang="en-US"/>
        </a:p>
      </dgm:t>
    </dgm:pt>
    <dgm:pt modelId="{2C946FE7-EB5C-44DB-9906-ADC841193C76}" type="parTrans" cxnId="{053F126F-1505-458F-B584-687B0B15F37F}">
      <dgm:prSet/>
      <dgm:spPr/>
      <dgm:t>
        <a:bodyPr/>
        <a:lstStyle/>
        <a:p>
          <a:endParaRPr lang="en-US"/>
        </a:p>
      </dgm:t>
    </dgm:pt>
    <dgm:pt modelId="{0F1F034A-F8A3-460F-9CDF-B356F00AEAF4}" type="sibTrans" cxnId="{053F126F-1505-458F-B584-687B0B15F37F}">
      <dgm:prSet/>
      <dgm:spPr/>
      <dgm:t>
        <a:bodyPr/>
        <a:lstStyle/>
        <a:p>
          <a:endParaRPr lang="en-US"/>
        </a:p>
      </dgm:t>
    </dgm:pt>
    <dgm:pt modelId="{F94319AF-FA5E-469B-94ED-3CB18411809B}">
      <dgm:prSet/>
      <dgm:spPr/>
      <dgm:t>
        <a:bodyPr/>
        <a:lstStyle/>
        <a:p>
          <a:r>
            <a:rPr lang="da-DK" b="0" i="0"/>
            <a:t>Og hvilken rolle folketinget har</a:t>
          </a:r>
          <a:endParaRPr lang="en-US"/>
        </a:p>
      </dgm:t>
    </dgm:pt>
    <dgm:pt modelId="{3822A5DD-7D6A-472A-BCA2-5C8E42C966F3}" type="parTrans" cxnId="{9EF9E797-DB45-4A04-9348-3623B7903CE0}">
      <dgm:prSet/>
      <dgm:spPr/>
      <dgm:t>
        <a:bodyPr/>
        <a:lstStyle/>
        <a:p>
          <a:endParaRPr lang="en-US"/>
        </a:p>
      </dgm:t>
    </dgm:pt>
    <dgm:pt modelId="{5E81E2B3-66D2-426E-8BC6-BE691F66DA70}" type="sibTrans" cxnId="{9EF9E797-DB45-4A04-9348-3623B7903CE0}">
      <dgm:prSet/>
      <dgm:spPr/>
      <dgm:t>
        <a:bodyPr/>
        <a:lstStyle/>
        <a:p>
          <a:endParaRPr lang="en-US"/>
        </a:p>
      </dgm:t>
    </dgm:pt>
    <dgm:pt modelId="{9E48D6A6-909E-49AA-88C2-403ABC81709F}">
      <dgm:prSet/>
      <dgm:spPr/>
      <dgm:t>
        <a:bodyPr/>
        <a:lstStyle/>
        <a:p>
          <a:r>
            <a:rPr lang="da-DK" b="0" i="0"/>
            <a:t>Og hvem må vælges og hvem der må vælge</a:t>
          </a:r>
          <a:endParaRPr lang="en-US"/>
        </a:p>
      </dgm:t>
    </dgm:pt>
    <dgm:pt modelId="{D7CECF99-F6D0-4C9A-BB73-97127D864283}" type="parTrans" cxnId="{6CD57A11-B5BD-469F-896E-0011CBFF67A8}">
      <dgm:prSet/>
      <dgm:spPr/>
      <dgm:t>
        <a:bodyPr/>
        <a:lstStyle/>
        <a:p>
          <a:endParaRPr lang="en-US"/>
        </a:p>
      </dgm:t>
    </dgm:pt>
    <dgm:pt modelId="{57B4B234-EB28-4C54-9CD0-F44E77E676E2}" type="sibTrans" cxnId="{6CD57A11-B5BD-469F-896E-0011CBFF67A8}">
      <dgm:prSet/>
      <dgm:spPr/>
      <dgm:t>
        <a:bodyPr/>
        <a:lstStyle/>
        <a:p>
          <a:endParaRPr lang="en-US"/>
        </a:p>
      </dgm:t>
    </dgm:pt>
    <dgm:pt modelId="{04C1D6DD-2C80-4D0F-AD30-2E0D1BB98CE9}">
      <dgm:prSet/>
      <dgm:spPr/>
      <dgm:t>
        <a:bodyPr/>
        <a:lstStyle/>
        <a:p>
          <a:r>
            <a:rPr lang="da-DK" b="0" i="0"/>
            <a:t>Og hvilken rolle Dronningen har</a:t>
          </a:r>
          <a:endParaRPr lang="en-US"/>
        </a:p>
      </dgm:t>
    </dgm:pt>
    <dgm:pt modelId="{7BC12881-91FC-4F37-BDE4-B862A5AB7379}" type="parTrans" cxnId="{E5CD917F-6A0E-4E66-889E-ED4BB72D8642}">
      <dgm:prSet/>
      <dgm:spPr/>
      <dgm:t>
        <a:bodyPr/>
        <a:lstStyle/>
        <a:p>
          <a:endParaRPr lang="en-US"/>
        </a:p>
      </dgm:t>
    </dgm:pt>
    <dgm:pt modelId="{B30AAB01-465C-4439-9E5A-211060337FD3}" type="sibTrans" cxnId="{E5CD917F-6A0E-4E66-889E-ED4BB72D8642}">
      <dgm:prSet/>
      <dgm:spPr/>
      <dgm:t>
        <a:bodyPr/>
        <a:lstStyle/>
        <a:p>
          <a:endParaRPr lang="en-US"/>
        </a:p>
      </dgm:t>
    </dgm:pt>
    <dgm:pt modelId="{769459FE-69A6-415A-BC47-0A8DA7EAFB2D}">
      <dgm:prSet/>
      <dgm:spPr/>
      <dgm:t>
        <a:bodyPr/>
        <a:lstStyle/>
        <a:p>
          <a:r>
            <a:rPr lang="da-DK" b="0" i="0"/>
            <a:t>Og hvilken rolle domstole og regering har</a:t>
          </a:r>
          <a:endParaRPr lang="en-US"/>
        </a:p>
      </dgm:t>
    </dgm:pt>
    <dgm:pt modelId="{959F641C-FEA2-49E1-B936-7D3A513A9115}" type="parTrans" cxnId="{35F2AA05-01D4-4452-A097-77ABD767E484}">
      <dgm:prSet/>
      <dgm:spPr/>
      <dgm:t>
        <a:bodyPr/>
        <a:lstStyle/>
        <a:p>
          <a:endParaRPr lang="en-US"/>
        </a:p>
      </dgm:t>
    </dgm:pt>
    <dgm:pt modelId="{11CB7B71-6759-450B-86E2-73EB3E687587}" type="sibTrans" cxnId="{35F2AA05-01D4-4452-A097-77ABD767E484}">
      <dgm:prSet/>
      <dgm:spPr/>
      <dgm:t>
        <a:bodyPr/>
        <a:lstStyle/>
        <a:p>
          <a:endParaRPr lang="en-US"/>
        </a:p>
      </dgm:t>
    </dgm:pt>
    <dgm:pt modelId="{19604761-16A1-410A-BE28-C66910DCA8C1}">
      <dgm:prSet/>
      <dgm:spPr/>
      <dgm:t>
        <a:bodyPr/>
        <a:lstStyle/>
        <a:p>
          <a:r>
            <a:rPr lang="da-DK" b="0" i="0"/>
            <a:t>Og hvornår der skal afvikles folkeafstemninger</a:t>
          </a:r>
          <a:endParaRPr lang="en-US"/>
        </a:p>
      </dgm:t>
    </dgm:pt>
    <dgm:pt modelId="{A07075C3-0367-4201-979A-A79CC671FAD5}" type="parTrans" cxnId="{B1C0AAD7-0A5A-409C-B44A-E74418F277A4}">
      <dgm:prSet/>
      <dgm:spPr/>
      <dgm:t>
        <a:bodyPr/>
        <a:lstStyle/>
        <a:p>
          <a:endParaRPr lang="en-US"/>
        </a:p>
      </dgm:t>
    </dgm:pt>
    <dgm:pt modelId="{BBDE43F1-05C2-454F-A0D5-B2DFB2ED441A}" type="sibTrans" cxnId="{B1C0AAD7-0A5A-409C-B44A-E74418F277A4}">
      <dgm:prSet/>
      <dgm:spPr/>
      <dgm:t>
        <a:bodyPr/>
        <a:lstStyle/>
        <a:p>
          <a:endParaRPr lang="en-US"/>
        </a:p>
      </dgm:t>
    </dgm:pt>
    <dgm:pt modelId="{25364297-97D3-4270-A887-E7A3432B5986}">
      <dgm:prSet/>
      <dgm:spPr/>
      <dgm:t>
        <a:bodyPr/>
        <a:lstStyle/>
        <a:p>
          <a:r>
            <a:rPr lang="da-DK" b="0" i="0"/>
            <a:t>Og hvordan statens budget (finanslov) skal behandles</a:t>
          </a:r>
          <a:endParaRPr lang="en-US"/>
        </a:p>
      </dgm:t>
    </dgm:pt>
    <dgm:pt modelId="{2106CBBB-CD18-4B7E-8222-54FB8B2E94EF}" type="parTrans" cxnId="{6AF0AA5F-EADC-4EEE-A1C5-6936BC6ADD02}">
      <dgm:prSet/>
      <dgm:spPr/>
      <dgm:t>
        <a:bodyPr/>
        <a:lstStyle/>
        <a:p>
          <a:endParaRPr lang="en-US"/>
        </a:p>
      </dgm:t>
    </dgm:pt>
    <dgm:pt modelId="{884CC45E-5E06-4D15-B82D-EF228D83A3F6}" type="sibTrans" cxnId="{6AF0AA5F-EADC-4EEE-A1C5-6936BC6ADD02}">
      <dgm:prSet/>
      <dgm:spPr/>
      <dgm:t>
        <a:bodyPr/>
        <a:lstStyle/>
        <a:p>
          <a:endParaRPr lang="en-US"/>
        </a:p>
      </dgm:t>
    </dgm:pt>
    <dgm:pt modelId="{33D05A24-F8BA-4100-A2FE-7AB5FF793AB1}">
      <dgm:prSet/>
      <dgm:spPr/>
      <dgm:t>
        <a:bodyPr/>
        <a:lstStyle/>
        <a:p>
          <a:r>
            <a:rPr lang="da-DK" b="0" i="0"/>
            <a:t>Og hvem der kan give individer lov til at blive danskere (indfødsret)</a:t>
          </a:r>
          <a:endParaRPr lang="en-US"/>
        </a:p>
      </dgm:t>
    </dgm:pt>
    <dgm:pt modelId="{BF4BE214-7987-47DF-85BB-E4150F5FE21A}" type="parTrans" cxnId="{ADC70B44-2408-43EA-8F51-19793F023FCD}">
      <dgm:prSet/>
      <dgm:spPr/>
      <dgm:t>
        <a:bodyPr/>
        <a:lstStyle/>
        <a:p>
          <a:endParaRPr lang="en-US"/>
        </a:p>
      </dgm:t>
    </dgm:pt>
    <dgm:pt modelId="{391574C7-0E1A-4714-A7FD-76F91ED598C0}" type="sibTrans" cxnId="{ADC70B44-2408-43EA-8F51-19793F023FCD}">
      <dgm:prSet/>
      <dgm:spPr/>
      <dgm:t>
        <a:bodyPr/>
        <a:lstStyle/>
        <a:p>
          <a:endParaRPr lang="en-US"/>
        </a:p>
      </dgm:t>
    </dgm:pt>
    <dgm:pt modelId="{95F602D1-ABE4-42A2-9E4E-1080992F0A5A}" type="pres">
      <dgm:prSet presAssocID="{B6BC96E0-82C3-4089-B8CD-1D42FFC7D17C}" presName="linear" presStyleCnt="0">
        <dgm:presLayoutVars>
          <dgm:animLvl val="lvl"/>
          <dgm:resizeHandles val="exact"/>
        </dgm:presLayoutVars>
      </dgm:prSet>
      <dgm:spPr/>
    </dgm:pt>
    <dgm:pt modelId="{1DFAA787-7CCF-4E96-B658-C7E7B72FD9B0}" type="pres">
      <dgm:prSet presAssocID="{E90263ED-7A16-4622-BD8A-2D4D0748D1A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DAB65D6-E8C0-4328-A9BD-4401792B6AB1}" type="pres">
      <dgm:prSet presAssocID="{E90263ED-7A16-4622-BD8A-2D4D0748D1A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5F2AA05-01D4-4452-A097-77ABD767E484}" srcId="{E90263ED-7A16-4622-BD8A-2D4D0748D1A1}" destId="{769459FE-69A6-415A-BC47-0A8DA7EAFB2D}" srcOrd="5" destOrd="0" parTransId="{959F641C-FEA2-49E1-B936-7D3A513A9115}" sibTransId="{11CB7B71-6759-450B-86E2-73EB3E687587}"/>
    <dgm:cxn modelId="{BFF2B310-329F-4FB5-A81F-38330C39F4A5}" type="presOf" srcId="{B6BC96E0-82C3-4089-B8CD-1D42FFC7D17C}" destId="{95F602D1-ABE4-42A2-9E4E-1080992F0A5A}" srcOrd="0" destOrd="0" presId="urn:microsoft.com/office/officeart/2005/8/layout/vList2"/>
    <dgm:cxn modelId="{6CD57A11-B5BD-469F-896E-0011CBFF67A8}" srcId="{E90263ED-7A16-4622-BD8A-2D4D0748D1A1}" destId="{9E48D6A6-909E-49AA-88C2-403ABC81709F}" srcOrd="3" destOrd="0" parTransId="{D7CECF99-F6D0-4C9A-BB73-97127D864283}" sibTransId="{57B4B234-EB28-4C54-9CD0-F44E77E676E2}"/>
    <dgm:cxn modelId="{6AF0AA5F-EADC-4EEE-A1C5-6936BC6ADD02}" srcId="{E90263ED-7A16-4622-BD8A-2D4D0748D1A1}" destId="{25364297-97D3-4270-A887-E7A3432B5986}" srcOrd="7" destOrd="0" parTransId="{2106CBBB-CD18-4B7E-8222-54FB8B2E94EF}" sibTransId="{884CC45E-5E06-4D15-B82D-EF228D83A3F6}"/>
    <dgm:cxn modelId="{ADC70B44-2408-43EA-8F51-19793F023FCD}" srcId="{E90263ED-7A16-4622-BD8A-2D4D0748D1A1}" destId="{33D05A24-F8BA-4100-A2FE-7AB5FF793AB1}" srcOrd="8" destOrd="0" parTransId="{BF4BE214-7987-47DF-85BB-E4150F5FE21A}" sibTransId="{391574C7-0E1A-4714-A7FD-76F91ED598C0}"/>
    <dgm:cxn modelId="{053F126F-1505-458F-B584-687B0B15F37F}" srcId="{E90263ED-7A16-4622-BD8A-2D4D0748D1A1}" destId="{F38ADBE0-5700-4711-A896-68003030A0B5}" srcOrd="1" destOrd="0" parTransId="{2C946FE7-EB5C-44DB-9906-ADC841193C76}" sibTransId="{0F1F034A-F8A3-460F-9CDF-B356F00AEAF4}"/>
    <dgm:cxn modelId="{F9683A74-9498-4853-B378-C7C693159DDE}" type="presOf" srcId="{04C1D6DD-2C80-4D0F-AD30-2E0D1BB98CE9}" destId="{CDAB65D6-E8C0-4328-A9BD-4401792B6AB1}" srcOrd="0" destOrd="4" presId="urn:microsoft.com/office/officeart/2005/8/layout/vList2"/>
    <dgm:cxn modelId="{84D7C458-E2F9-4247-B5A7-690592512200}" type="presOf" srcId="{9E48D6A6-909E-49AA-88C2-403ABC81709F}" destId="{CDAB65D6-E8C0-4328-A9BD-4401792B6AB1}" srcOrd="0" destOrd="3" presId="urn:microsoft.com/office/officeart/2005/8/layout/vList2"/>
    <dgm:cxn modelId="{E5CD917F-6A0E-4E66-889E-ED4BB72D8642}" srcId="{E90263ED-7A16-4622-BD8A-2D4D0748D1A1}" destId="{04C1D6DD-2C80-4D0F-AD30-2E0D1BB98CE9}" srcOrd="4" destOrd="0" parTransId="{7BC12881-91FC-4F37-BDE4-B862A5AB7379}" sibTransId="{B30AAB01-465C-4439-9E5A-211060337FD3}"/>
    <dgm:cxn modelId="{4A63318B-6C9A-456B-8639-0A93301DE275}" type="presOf" srcId="{33D05A24-F8BA-4100-A2FE-7AB5FF793AB1}" destId="{CDAB65D6-E8C0-4328-A9BD-4401792B6AB1}" srcOrd="0" destOrd="8" presId="urn:microsoft.com/office/officeart/2005/8/layout/vList2"/>
    <dgm:cxn modelId="{8998C690-FB1E-46CA-AD5B-D5C284ABFF70}" type="presOf" srcId="{F38ADBE0-5700-4711-A896-68003030A0B5}" destId="{CDAB65D6-E8C0-4328-A9BD-4401792B6AB1}" srcOrd="0" destOrd="1" presId="urn:microsoft.com/office/officeart/2005/8/layout/vList2"/>
    <dgm:cxn modelId="{3E109993-6F2C-465A-9DA8-8F6C478988FA}" srcId="{B6BC96E0-82C3-4089-B8CD-1D42FFC7D17C}" destId="{E90263ED-7A16-4622-BD8A-2D4D0748D1A1}" srcOrd="0" destOrd="0" parTransId="{841144B8-5017-462A-B485-E7B4CA66D63F}" sibTransId="{52E7197F-DEEE-45B9-B5CF-C94A4784BCB7}"/>
    <dgm:cxn modelId="{9EF9E797-DB45-4A04-9348-3623B7903CE0}" srcId="{E90263ED-7A16-4622-BD8A-2D4D0748D1A1}" destId="{F94319AF-FA5E-469B-94ED-3CB18411809B}" srcOrd="2" destOrd="0" parTransId="{3822A5DD-7D6A-472A-BCA2-5C8E42C966F3}" sibTransId="{5E81E2B3-66D2-426E-8BC6-BE691F66DA70}"/>
    <dgm:cxn modelId="{35390C98-D1C0-4F20-AF69-6599E225824F}" type="presOf" srcId="{E90263ED-7A16-4622-BD8A-2D4D0748D1A1}" destId="{1DFAA787-7CCF-4E96-B658-C7E7B72FD9B0}" srcOrd="0" destOrd="0" presId="urn:microsoft.com/office/officeart/2005/8/layout/vList2"/>
    <dgm:cxn modelId="{5E6511A6-59D0-43BB-9AF0-C5AC10DC0437}" type="presOf" srcId="{19604761-16A1-410A-BE28-C66910DCA8C1}" destId="{CDAB65D6-E8C0-4328-A9BD-4401792B6AB1}" srcOrd="0" destOrd="6" presId="urn:microsoft.com/office/officeart/2005/8/layout/vList2"/>
    <dgm:cxn modelId="{EF3D28AD-4E67-403F-B715-D57B62921885}" srcId="{E90263ED-7A16-4622-BD8A-2D4D0748D1A1}" destId="{3D965219-EF70-4B10-9C00-29BEF130EF64}" srcOrd="0" destOrd="0" parTransId="{FF071662-F150-4B1D-BDFB-8E7F6FFE3595}" sibTransId="{2B6BA9C0-2F3A-49B5-B1BA-8A238CA1F6A0}"/>
    <dgm:cxn modelId="{CA8445BD-97A9-489A-8E55-80ED3947156D}" type="presOf" srcId="{769459FE-69A6-415A-BC47-0A8DA7EAFB2D}" destId="{CDAB65D6-E8C0-4328-A9BD-4401792B6AB1}" srcOrd="0" destOrd="5" presId="urn:microsoft.com/office/officeart/2005/8/layout/vList2"/>
    <dgm:cxn modelId="{58E9A5BD-0E2C-41E5-AA2B-DB7C6863E7B9}" type="presOf" srcId="{3D965219-EF70-4B10-9C00-29BEF130EF64}" destId="{CDAB65D6-E8C0-4328-A9BD-4401792B6AB1}" srcOrd="0" destOrd="0" presId="urn:microsoft.com/office/officeart/2005/8/layout/vList2"/>
    <dgm:cxn modelId="{B1C0AAD7-0A5A-409C-B44A-E74418F277A4}" srcId="{E90263ED-7A16-4622-BD8A-2D4D0748D1A1}" destId="{19604761-16A1-410A-BE28-C66910DCA8C1}" srcOrd="6" destOrd="0" parTransId="{A07075C3-0367-4201-979A-A79CC671FAD5}" sibTransId="{BBDE43F1-05C2-454F-A0D5-B2DFB2ED441A}"/>
    <dgm:cxn modelId="{DBB742E0-59D2-4C0D-8496-BCC30D0F4C2E}" type="presOf" srcId="{F94319AF-FA5E-469B-94ED-3CB18411809B}" destId="{CDAB65D6-E8C0-4328-A9BD-4401792B6AB1}" srcOrd="0" destOrd="2" presId="urn:microsoft.com/office/officeart/2005/8/layout/vList2"/>
    <dgm:cxn modelId="{81ACF5F2-A0AD-4593-9580-C495554662D2}" type="presOf" srcId="{25364297-97D3-4270-A887-E7A3432B5986}" destId="{CDAB65D6-E8C0-4328-A9BD-4401792B6AB1}" srcOrd="0" destOrd="7" presId="urn:microsoft.com/office/officeart/2005/8/layout/vList2"/>
    <dgm:cxn modelId="{9261C03C-1441-4A22-8338-9579424BD258}" type="presParOf" srcId="{95F602D1-ABE4-42A2-9E4E-1080992F0A5A}" destId="{1DFAA787-7CCF-4E96-B658-C7E7B72FD9B0}" srcOrd="0" destOrd="0" presId="urn:microsoft.com/office/officeart/2005/8/layout/vList2"/>
    <dgm:cxn modelId="{DFE122E6-0899-4129-81FB-86D7F127EC2E}" type="presParOf" srcId="{95F602D1-ABE4-42A2-9E4E-1080992F0A5A}" destId="{CDAB65D6-E8C0-4328-A9BD-4401792B6AB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F77201-C7E5-4F40-8723-96905667134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998C0B8-51EF-4109-9C49-1DF75ED2C1BB}">
      <dgm:prSet/>
      <dgm:spPr/>
      <dgm:t>
        <a:bodyPr/>
        <a:lstStyle/>
        <a:p>
          <a:r>
            <a:rPr lang="da-DK"/>
            <a:t>Repræsentativt system</a:t>
          </a:r>
          <a:endParaRPr lang="en-US"/>
        </a:p>
      </dgm:t>
    </dgm:pt>
    <dgm:pt modelId="{CFB95AE8-92C8-4F83-A521-4B76C2EF2365}" type="parTrans" cxnId="{803F51EE-AE21-47BB-B2E1-7A300B565039}">
      <dgm:prSet/>
      <dgm:spPr/>
      <dgm:t>
        <a:bodyPr/>
        <a:lstStyle/>
        <a:p>
          <a:endParaRPr lang="en-US"/>
        </a:p>
      </dgm:t>
    </dgm:pt>
    <dgm:pt modelId="{95A70BA4-4544-4AF8-9252-CFE1FF17FB70}" type="sibTrans" cxnId="{803F51EE-AE21-47BB-B2E1-7A300B565039}">
      <dgm:prSet/>
      <dgm:spPr/>
      <dgm:t>
        <a:bodyPr/>
        <a:lstStyle/>
        <a:p>
          <a:endParaRPr lang="en-US"/>
        </a:p>
      </dgm:t>
    </dgm:pt>
    <dgm:pt modelId="{F8FEE670-BD75-48C8-8D5D-0026174A08C9}">
      <dgm:prSet/>
      <dgm:spPr/>
      <dgm:t>
        <a:bodyPr/>
        <a:lstStyle/>
        <a:p>
          <a:r>
            <a:rPr lang="da-DK"/>
            <a:t>Valgmåde: forholdstalsvalg (matematisk retfærdighed koblet med geografisk præsentation)</a:t>
          </a:r>
          <a:endParaRPr lang="en-US"/>
        </a:p>
      </dgm:t>
    </dgm:pt>
    <dgm:pt modelId="{A19A9F98-2A54-4686-9011-736D8CFE65CF}" type="parTrans" cxnId="{851D3744-F9BA-4A31-9967-7FBC20F566B5}">
      <dgm:prSet/>
      <dgm:spPr/>
      <dgm:t>
        <a:bodyPr/>
        <a:lstStyle/>
        <a:p>
          <a:endParaRPr lang="en-US"/>
        </a:p>
      </dgm:t>
    </dgm:pt>
    <dgm:pt modelId="{99829237-5776-4BFC-8D15-87C7551879C3}" type="sibTrans" cxnId="{851D3744-F9BA-4A31-9967-7FBC20F566B5}">
      <dgm:prSet/>
      <dgm:spPr/>
      <dgm:t>
        <a:bodyPr/>
        <a:lstStyle/>
        <a:p>
          <a:endParaRPr lang="en-US"/>
        </a:p>
      </dgm:t>
    </dgm:pt>
    <dgm:pt modelId="{49EA70E1-6956-40A8-8D3C-4DA8D92A3AB3}">
      <dgm:prSet/>
      <dgm:spPr/>
      <dgm:t>
        <a:bodyPr/>
        <a:lstStyle/>
        <a:p>
          <a:r>
            <a:rPr lang="da-DK"/>
            <a:t>Et-kammersystem</a:t>
          </a:r>
          <a:endParaRPr lang="en-US"/>
        </a:p>
      </dgm:t>
    </dgm:pt>
    <dgm:pt modelId="{68AE45D9-1342-4323-B3FB-DE35CE45A962}" type="parTrans" cxnId="{A4D80715-B38A-4B9F-9172-1412916F6DF6}">
      <dgm:prSet/>
      <dgm:spPr/>
      <dgm:t>
        <a:bodyPr/>
        <a:lstStyle/>
        <a:p>
          <a:endParaRPr lang="en-US"/>
        </a:p>
      </dgm:t>
    </dgm:pt>
    <dgm:pt modelId="{7E93734C-A16C-48CB-B615-5CFC6518A71D}" type="sibTrans" cxnId="{A4D80715-B38A-4B9F-9172-1412916F6DF6}">
      <dgm:prSet/>
      <dgm:spPr/>
      <dgm:t>
        <a:bodyPr/>
        <a:lstStyle/>
        <a:p>
          <a:endParaRPr lang="en-US"/>
        </a:p>
      </dgm:t>
    </dgm:pt>
    <dgm:pt modelId="{F6646146-B43E-4583-8EA9-C20DF4FF157B}">
      <dgm:prSet/>
      <dgm:spPr/>
      <dgm:t>
        <a:bodyPr/>
        <a:lstStyle/>
        <a:p>
          <a:r>
            <a:rPr lang="da-DK"/>
            <a:t>Parlamentarisk demokrati (vælgerne sammensætter Folketinget)</a:t>
          </a:r>
          <a:endParaRPr lang="en-US"/>
        </a:p>
      </dgm:t>
    </dgm:pt>
    <dgm:pt modelId="{772A3B00-5BBA-49E4-8FBE-970ABD678E98}" type="parTrans" cxnId="{D7A64453-45DC-4DD9-ACC7-782AC03E88DE}">
      <dgm:prSet/>
      <dgm:spPr/>
      <dgm:t>
        <a:bodyPr/>
        <a:lstStyle/>
        <a:p>
          <a:endParaRPr lang="en-US"/>
        </a:p>
      </dgm:t>
    </dgm:pt>
    <dgm:pt modelId="{C8E61561-F830-4C58-88DA-F74AE8A93C52}" type="sibTrans" cxnId="{D7A64453-45DC-4DD9-ACC7-782AC03E88DE}">
      <dgm:prSet/>
      <dgm:spPr/>
      <dgm:t>
        <a:bodyPr/>
        <a:lstStyle/>
        <a:p>
          <a:endParaRPr lang="en-US"/>
        </a:p>
      </dgm:t>
    </dgm:pt>
    <dgm:pt modelId="{AB598564-E393-455F-B45A-94422EF1FD87}">
      <dgm:prSet/>
      <dgm:spPr/>
      <dgm:t>
        <a:bodyPr/>
        <a:lstStyle/>
        <a:p>
          <a:r>
            <a:rPr lang="da-DK"/>
            <a:t>Negativ parlamentarisme (et mindretal kan danne regering) vs. Positiv hvor der skal være et flertal i parlamentet bag regeringen fra starten.</a:t>
          </a:r>
          <a:endParaRPr lang="en-US"/>
        </a:p>
      </dgm:t>
    </dgm:pt>
    <dgm:pt modelId="{6AF15246-A30F-4CEE-9F2A-2555970EDADB}" type="parTrans" cxnId="{9FC81F78-E236-4724-AD92-8C4F74A8DF1F}">
      <dgm:prSet/>
      <dgm:spPr/>
      <dgm:t>
        <a:bodyPr/>
        <a:lstStyle/>
        <a:p>
          <a:endParaRPr lang="en-US"/>
        </a:p>
      </dgm:t>
    </dgm:pt>
    <dgm:pt modelId="{87D881F0-E048-41A8-A5E0-3A3E8449977C}" type="sibTrans" cxnId="{9FC81F78-E236-4724-AD92-8C4F74A8DF1F}">
      <dgm:prSet/>
      <dgm:spPr/>
      <dgm:t>
        <a:bodyPr/>
        <a:lstStyle/>
        <a:p>
          <a:endParaRPr lang="en-US"/>
        </a:p>
      </dgm:t>
    </dgm:pt>
    <dgm:pt modelId="{16762EE7-66A1-4047-B4F4-E75F173324A9}">
      <dgm:prSet/>
      <dgm:spPr/>
      <dgm:t>
        <a:bodyPr/>
        <a:lstStyle/>
        <a:p>
          <a:r>
            <a:rPr lang="da-DK"/>
            <a:t>Tredeling af magten – lovgivende, udøvende og dømmende</a:t>
          </a:r>
          <a:endParaRPr lang="en-US"/>
        </a:p>
      </dgm:t>
    </dgm:pt>
    <dgm:pt modelId="{D22EB4BA-1501-495F-A66B-05BDF04499BB}" type="parTrans" cxnId="{7108E3D7-78E0-4576-89FF-5C47F228B48C}">
      <dgm:prSet/>
      <dgm:spPr/>
      <dgm:t>
        <a:bodyPr/>
        <a:lstStyle/>
        <a:p>
          <a:endParaRPr lang="en-US"/>
        </a:p>
      </dgm:t>
    </dgm:pt>
    <dgm:pt modelId="{1453E54F-F32E-4FCF-BF72-BCE9D5AAF57E}" type="sibTrans" cxnId="{7108E3D7-78E0-4576-89FF-5C47F228B48C}">
      <dgm:prSet/>
      <dgm:spPr/>
      <dgm:t>
        <a:bodyPr/>
        <a:lstStyle/>
        <a:p>
          <a:endParaRPr lang="en-US"/>
        </a:p>
      </dgm:t>
    </dgm:pt>
    <dgm:pt modelId="{E03664BA-FFCF-489B-91EB-231AD9FD0ED4}">
      <dgm:prSet/>
      <dgm:spPr/>
      <dgm:t>
        <a:bodyPr/>
        <a:lstStyle/>
        <a:p>
          <a:r>
            <a:rPr lang="da-DK"/>
            <a:t>Mulighed/pligt for folkeafstemninger (bindende/vejledende)</a:t>
          </a:r>
          <a:endParaRPr lang="en-US"/>
        </a:p>
      </dgm:t>
    </dgm:pt>
    <dgm:pt modelId="{71A126C1-4EBC-4840-8539-DFA7146A6256}" type="parTrans" cxnId="{04885CB9-7B06-467F-A75F-56AA467B6F6E}">
      <dgm:prSet/>
      <dgm:spPr/>
      <dgm:t>
        <a:bodyPr/>
        <a:lstStyle/>
        <a:p>
          <a:endParaRPr lang="en-US"/>
        </a:p>
      </dgm:t>
    </dgm:pt>
    <dgm:pt modelId="{9B3F8604-0A7A-4637-87AF-CDFD36ED5593}" type="sibTrans" cxnId="{04885CB9-7B06-467F-A75F-56AA467B6F6E}">
      <dgm:prSet/>
      <dgm:spPr/>
      <dgm:t>
        <a:bodyPr/>
        <a:lstStyle/>
        <a:p>
          <a:endParaRPr lang="en-US"/>
        </a:p>
      </dgm:t>
    </dgm:pt>
    <dgm:pt modelId="{A763B90B-127C-4A8A-BBB1-DE5F24DE924A}" type="pres">
      <dgm:prSet presAssocID="{8FF77201-C7E5-4F40-8723-96905667134C}" presName="linear" presStyleCnt="0">
        <dgm:presLayoutVars>
          <dgm:animLvl val="lvl"/>
          <dgm:resizeHandles val="exact"/>
        </dgm:presLayoutVars>
      </dgm:prSet>
      <dgm:spPr/>
    </dgm:pt>
    <dgm:pt modelId="{7EF7B14F-F435-4FC4-BBD6-7CD3E8180A72}" type="pres">
      <dgm:prSet presAssocID="{6998C0B8-51EF-4109-9C49-1DF75ED2C1B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860F745-7512-49D1-97B8-F99A0759E1F7}" type="pres">
      <dgm:prSet presAssocID="{95A70BA4-4544-4AF8-9252-CFE1FF17FB70}" presName="spacer" presStyleCnt="0"/>
      <dgm:spPr/>
    </dgm:pt>
    <dgm:pt modelId="{DFD98F9B-8192-422D-8C0E-0EC1E55B1967}" type="pres">
      <dgm:prSet presAssocID="{F8FEE670-BD75-48C8-8D5D-0026174A08C9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2A4E33C-0A78-49AD-969D-83638C6BA216}" type="pres">
      <dgm:prSet presAssocID="{99829237-5776-4BFC-8D15-87C7551879C3}" presName="spacer" presStyleCnt="0"/>
      <dgm:spPr/>
    </dgm:pt>
    <dgm:pt modelId="{EAF8488D-CABA-444C-BB52-5AAC3DE3847C}" type="pres">
      <dgm:prSet presAssocID="{49EA70E1-6956-40A8-8D3C-4DA8D92A3AB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F76E83F-9DE5-4ACD-838E-7CB5410578B9}" type="pres">
      <dgm:prSet presAssocID="{7E93734C-A16C-48CB-B615-5CFC6518A71D}" presName="spacer" presStyleCnt="0"/>
      <dgm:spPr/>
    </dgm:pt>
    <dgm:pt modelId="{B748CEF4-A988-4D9F-B731-52C9DD8073E8}" type="pres">
      <dgm:prSet presAssocID="{F6646146-B43E-4583-8EA9-C20DF4FF157B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8E5490A-97A2-4AC9-9FDD-AA80CC3F4E7B}" type="pres">
      <dgm:prSet presAssocID="{C8E61561-F830-4C58-88DA-F74AE8A93C52}" presName="spacer" presStyleCnt="0"/>
      <dgm:spPr/>
    </dgm:pt>
    <dgm:pt modelId="{65126BC7-F6A7-4044-8B9D-B2E69D84290F}" type="pres">
      <dgm:prSet presAssocID="{AB598564-E393-455F-B45A-94422EF1FD8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AE4DB903-A819-4D48-B526-CCF68849F5B3}" type="pres">
      <dgm:prSet presAssocID="{87D881F0-E048-41A8-A5E0-3A3E8449977C}" presName="spacer" presStyleCnt="0"/>
      <dgm:spPr/>
    </dgm:pt>
    <dgm:pt modelId="{6CBD8B4A-B437-4505-B047-78B500FB7109}" type="pres">
      <dgm:prSet presAssocID="{16762EE7-66A1-4047-B4F4-E75F173324A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A00C880-37B4-406E-8592-358A9E40EBAD}" type="pres">
      <dgm:prSet presAssocID="{1453E54F-F32E-4FCF-BF72-BCE9D5AAF57E}" presName="spacer" presStyleCnt="0"/>
      <dgm:spPr/>
    </dgm:pt>
    <dgm:pt modelId="{5BE7A9E3-680A-4F46-93DA-C112C8B0BBA3}" type="pres">
      <dgm:prSet presAssocID="{E03664BA-FFCF-489B-91EB-231AD9FD0ED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A4D80715-B38A-4B9F-9172-1412916F6DF6}" srcId="{8FF77201-C7E5-4F40-8723-96905667134C}" destId="{49EA70E1-6956-40A8-8D3C-4DA8D92A3AB3}" srcOrd="2" destOrd="0" parTransId="{68AE45D9-1342-4323-B3FB-DE35CE45A962}" sibTransId="{7E93734C-A16C-48CB-B615-5CFC6518A71D}"/>
    <dgm:cxn modelId="{9BE6FE61-9BDB-4700-863D-CF0371B8DDD5}" type="presOf" srcId="{F8FEE670-BD75-48C8-8D5D-0026174A08C9}" destId="{DFD98F9B-8192-422D-8C0E-0EC1E55B1967}" srcOrd="0" destOrd="0" presId="urn:microsoft.com/office/officeart/2005/8/layout/vList2"/>
    <dgm:cxn modelId="{851D3744-F9BA-4A31-9967-7FBC20F566B5}" srcId="{8FF77201-C7E5-4F40-8723-96905667134C}" destId="{F8FEE670-BD75-48C8-8D5D-0026174A08C9}" srcOrd="1" destOrd="0" parTransId="{A19A9F98-2A54-4686-9011-736D8CFE65CF}" sibTransId="{99829237-5776-4BFC-8D15-87C7551879C3}"/>
    <dgm:cxn modelId="{43825051-6347-467E-94E3-7EF7ECB73F69}" type="presOf" srcId="{6998C0B8-51EF-4109-9C49-1DF75ED2C1BB}" destId="{7EF7B14F-F435-4FC4-BBD6-7CD3E8180A72}" srcOrd="0" destOrd="0" presId="urn:microsoft.com/office/officeart/2005/8/layout/vList2"/>
    <dgm:cxn modelId="{D7A64453-45DC-4DD9-ACC7-782AC03E88DE}" srcId="{8FF77201-C7E5-4F40-8723-96905667134C}" destId="{F6646146-B43E-4583-8EA9-C20DF4FF157B}" srcOrd="3" destOrd="0" parTransId="{772A3B00-5BBA-49E4-8FBE-970ABD678E98}" sibTransId="{C8E61561-F830-4C58-88DA-F74AE8A93C52}"/>
    <dgm:cxn modelId="{9FC81F78-E236-4724-AD92-8C4F74A8DF1F}" srcId="{8FF77201-C7E5-4F40-8723-96905667134C}" destId="{AB598564-E393-455F-B45A-94422EF1FD87}" srcOrd="4" destOrd="0" parTransId="{6AF15246-A30F-4CEE-9F2A-2555970EDADB}" sibTransId="{87D881F0-E048-41A8-A5E0-3A3E8449977C}"/>
    <dgm:cxn modelId="{8352C285-3669-431B-BF30-820E918EF77F}" type="presOf" srcId="{E03664BA-FFCF-489B-91EB-231AD9FD0ED4}" destId="{5BE7A9E3-680A-4F46-93DA-C112C8B0BBA3}" srcOrd="0" destOrd="0" presId="urn:microsoft.com/office/officeart/2005/8/layout/vList2"/>
    <dgm:cxn modelId="{6BDF5398-A795-4781-99CE-3C47E643A6AC}" type="presOf" srcId="{F6646146-B43E-4583-8EA9-C20DF4FF157B}" destId="{B748CEF4-A988-4D9F-B731-52C9DD8073E8}" srcOrd="0" destOrd="0" presId="urn:microsoft.com/office/officeart/2005/8/layout/vList2"/>
    <dgm:cxn modelId="{04885CB9-7B06-467F-A75F-56AA467B6F6E}" srcId="{8FF77201-C7E5-4F40-8723-96905667134C}" destId="{E03664BA-FFCF-489B-91EB-231AD9FD0ED4}" srcOrd="6" destOrd="0" parTransId="{71A126C1-4EBC-4840-8539-DFA7146A6256}" sibTransId="{9B3F8604-0A7A-4637-87AF-CDFD36ED5593}"/>
    <dgm:cxn modelId="{8E7068C2-EE4B-472E-AA8B-578626CA74E8}" type="presOf" srcId="{8FF77201-C7E5-4F40-8723-96905667134C}" destId="{A763B90B-127C-4A8A-BBB1-DE5F24DE924A}" srcOrd="0" destOrd="0" presId="urn:microsoft.com/office/officeart/2005/8/layout/vList2"/>
    <dgm:cxn modelId="{9591A8CF-EDF4-4839-8502-54EB323714CA}" type="presOf" srcId="{16762EE7-66A1-4047-B4F4-E75F173324A9}" destId="{6CBD8B4A-B437-4505-B047-78B500FB7109}" srcOrd="0" destOrd="0" presId="urn:microsoft.com/office/officeart/2005/8/layout/vList2"/>
    <dgm:cxn modelId="{7108E3D7-78E0-4576-89FF-5C47F228B48C}" srcId="{8FF77201-C7E5-4F40-8723-96905667134C}" destId="{16762EE7-66A1-4047-B4F4-E75F173324A9}" srcOrd="5" destOrd="0" parTransId="{D22EB4BA-1501-495F-A66B-05BDF04499BB}" sibTransId="{1453E54F-F32E-4FCF-BF72-BCE9D5AAF57E}"/>
    <dgm:cxn modelId="{20C5B5DB-6C06-45D2-98B9-A50FBF557E70}" type="presOf" srcId="{AB598564-E393-455F-B45A-94422EF1FD87}" destId="{65126BC7-F6A7-4044-8B9D-B2E69D84290F}" srcOrd="0" destOrd="0" presId="urn:microsoft.com/office/officeart/2005/8/layout/vList2"/>
    <dgm:cxn modelId="{4BBAF5DD-898E-4C7A-ADF0-8FABF0B01B4B}" type="presOf" srcId="{49EA70E1-6956-40A8-8D3C-4DA8D92A3AB3}" destId="{EAF8488D-CABA-444C-BB52-5AAC3DE3847C}" srcOrd="0" destOrd="0" presId="urn:microsoft.com/office/officeart/2005/8/layout/vList2"/>
    <dgm:cxn modelId="{803F51EE-AE21-47BB-B2E1-7A300B565039}" srcId="{8FF77201-C7E5-4F40-8723-96905667134C}" destId="{6998C0B8-51EF-4109-9C49-1DF75ED2C1BB}" srcOrd="0" destOrd="0" parTransId="{CFB95AE8-92C8-4F83-A521-4B76C2EF2365}" sibTransId="{95A70BA4-4544-4AF8-9252-CFE1FF17FB70}"/>
    <dgm:cxn modelId="{2AFE3AFD-3576-4778-8BDA-8239163503E8}" type="presParOf" srcId="{A763B90B-127C-4A8A-BBB1-DE5F24DE924A}" destId="{7EF7B14F-F435-4FC4-BBD6-7CD3E8180A72}" srcOrd="0" destOrd="0" presId="urn:microsoft.com/office/officeart/2005/8/layout/vList2"/>
    <dgm:cxn modelId="{4A33AEB2-ECFE-46C0-9C43-62AD95F174D0}" type="presParOf" srcId="{A763B90B-127C-4A8A-BBB1-DE5F24DE924A}" destId="{2860F745-7512-49D1-97B8-F99A0759E1F7}" srcOrd="1" destOrd="0" presId="urn:microsoft.com/office/officeart/2005/8/layout/vList2"/>
    <dgm:cxn modelId="{AC879F04-ED21-4586-86FC-21F638655402}" type="presParOf" srcId="{A763B90B-127C-4A8A-BBB1-DE5F24DE924A}" destId="{DFD98F9B-8192-422D-8C0E-0EC1E55B1967}" srcOrd="2" destOrd="0" presId="urn:microsoft.com/office/officeart/2005/8/layout/vList2"/>
    <dgm:cxn modelId="{2610A939-3A03-4D00-8598-C5EED82A5395}" type="presParOf" srcId="{A763B90B-127C-4A8A-BBB1-DE5F24DE924A}" destId="{B2A4E33C-0A78-49AD-969D-83638C6BA216}" srcOrd="3" destOrd="0" presId="urn:microsoft.com/office/officeart/2005/8/layout/vList2"/>
    <dgm:cxn modelId="{40B6E0A3-5CF2-4422-8FF3-2A6EBB192053}" type="presParOf" srcId="{A763B90B-127C-4A8A-BBB1-DE5F24DE924A}" destId="{EAF8488D-CABA-444C-BB52-5AAC3DE3847C}" srcOrd="4" destOrd="0" presId="urn:microsoft.com/office/officeart/2005/8/layout/vList2"/>
    <dgm:cxn modelId="{FF57A7E1-6FCD-45E4-B778-C5CF29953E21}" type="presParOf" srcId="{A763B90B-127C-4A8A-BBB1-DE5F24DE924A}" destId="{5F76E83F-9DE5-4ACD-838E-7CB5410578B9}" srcOrd="5" destOrd="0" presId="urn:microsoft.com/office/officeart/2005/8/layout/vList2"/>
    <dgm:cxn modelId="{785A8AC5-C3A7-4F76-A92C-FFF52F9F316C}" type="presParOf" srcId="{A763B90B-127C-4A8A-BBB1-DE5F24DE924A}" destId="{B748CEF4-A988-4D9F-B731-52C9DD8073E8}" srcOrd="6" destOrd="0" presId="urn:microsoft.com/office/officeart/2005/8/layout/vList2"/>
    <dgm:cxn modelId="{3CAB9BD0-7BA7-49DC-9187-0D04CC9CA330}" type="presParOf" srcId="{A763B90B-127C-4A8A-BBB1-DE5F24DE924A}" destId="{A8E5490A-97A2-4AC9-9FDD-AA80CC3F4E7B}" srcOrd="7" destOrd="0" presId="urn:microsoft.com/office/officeart/2005/8/layout/vList2"/>
    <dgm:cxn modelId="{82D25EDD-3815-4138-8791-BF40F077BBCA}" type="presParOf" srcId="{A763B90B-127C-4A8A-BBB1-DE5F24DE924A}" destId="{65126BC7-F6A7-4044-8B9D-B2E69D84290F}" srcOrd="8" destOrd="0" presId="urn:microsoft.com/office/officeart/2005/8/layout/vList2"/>
    <dgm:cxn modelId="{C5AF2BFF-6987-4A1D-92DC-B277D79EF4B2}" type="presParOf" srcId="{A763B90B-127C-4A8A-BBB1-DE5F24DE924A}" destId="{AE4DB903-A819-4D48-B526-CCF68849F5B3}" srcOrd="9" destOrd="0" presId="urn:microsoft.com/office/officeart/2005/8/layout/vList2"/>
    <dgm:cxn modelId="{DE7D2CB5-ABAB-4A83-B74A-10F31A4E3476}" type="presParOf" srcId="{A763B90B-127C-4A8A-BBB1-DE5F24DE924A}" destId="{6CBD8B4A-B437-4505-B047-78B500FB7109}" srcOrd="10" destOrd="0" presId="urn:microsoft.com/office/officeart/2005/8/layout/vList2"/>
    <dgm:cxn modelId="{3D249153-DD38-46AE-967B-4A69DC7AF5A8}" type="presParOf" srcId="{A763B90B-127C-4A8A-BBB1-DE5F24DE924A}" destId="{0A00C880-37B4-406E-8592-358A9E40EBAD}" srcOrd="11" destOrd="0" presId="urn:microsoft.com/office/officeart/2005/8/layout/vList2"/>
    <dgm:cxn modelId="{2C2CE37E-DA9C-4C02-8F08-4879ADF21B25}" type="presParOf" srcId="{A763B90B-127C-4A8A-BBB1-DE5F24DE924A}" destId="{5BE7A9E3-680A-4F46-93DA-C112C8B0BBA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AA787-7CCF-4E96-B658-C7E7B72FD9B0}">
      <dsp:nvSpPr>
        <dsp:cNvPr id="0" name=""/>
        <dsp:cNvSpPr/>
      </dsp:nvSpPr>
      <dsp:spPr>
        <a:xfrm>
          <a:off x="0" y="53828"/>
          <a:ext cx="8520600" cy="538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0" i="0" kern="1200"/>
            <a:t>Nej</a:t>
          </a:r>
          <a:endParaRPr lang="en-US" sz="2300" kern="1200"/>
        </a:p>
      </dsp:txBody>
      <dsp:txXfrm>
        <a:off x="26273" y="80101"/>
        <a:ext cx="8468054" cy="485654"/>
      </dsp:txXfrm>
    </dsp:sp>
    <dsp:sp modelId="{CDAB65D6-E8C0-4328-A9BD-4401792B6AB1}">
      <dsp:nvSpPr>
        <dsp:cNvPr id="0" name=""/>
        <dsp:cNvSpPr/>
      </dsp:nvSpPr>
      <dsp:spPr>
        <a:xfrm>
          <a:off x="0" y="592029"/>
          <a:ext cx="8520600" cy="261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52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Men det gør derimod vores frihedsrettigheder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hvordan vi er beskyttet imod statens overgreb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hvilken rolle folketinget har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hvem må vælges og hvem der må vælge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hvilken rolle Dronningen har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hvilken rolle domstole og regering har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hvornår der skal afvikles folkeafstemninger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hvordan statens budget (finanslov) skal behandles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a-DK" sz="1800" b="0" i="0" kern="1200"/>
            <a:t>Og hvem der kan give individer lov til at blive danskere (indfødsret)</a:t>
          </a:r>
          <a:endParaRPr lang="en-US" sz="1800" kern="1200"/>
        </a:p>
      </dsp:txBody>
      <dsp:txXfrm>
        <a:off x="0" y="592029"/>
        <a:ext cx="8520600" cy="2618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7B14F-F435-4FC4-BBD6-7CD3E8180A72}">
      <dsp:nvSpPr>
        <dsp:cNvPr id="0" name=""/>
        <dsp:cNvSpPr/>
      </dsp:nvSpPr>
      <dsp:spPr>
        <a:xfrm>
          <a:off x="0" y="73201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Repræsentativt system</a:t>
          </a:r>
          <a:endParaRPr lang="en-US" sz="1100" kern="1200"/>
        </a:p>
      </dsp:txBody>
      <dsp:txXfrm>
        <a:off x="20419" y="93620"/>
        <a:ext cx="8479762" cy="377437"/>
      </dsp:txXfrm>
    </dsp:sp>
    <dsp:sp modelId="{DFD98F9B-8192-422D-8C0E-0EC1E55B1967}">
      <dsp:nvSpPr>
        <dsp:cNvPr id="0" name=""/>
        <dsp:cNvSpPr/>
      </dsp:nvSpPr>
      <dsp:spPr>
        <a:xfrm>
          <a:off x="0" y="523156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Valgmåde: forholdstalsvalg (matematisk retfærdighed koblet med geografisk præsentation)</a:t>
          </a:r>
          <a:endParaRPr lang="en-US" sz="1100" kern="1200"/>
        </a:p>
      </dsp:txBody>
      <dsp:txXfrm>
        <a:off x="20419" y="543575"/>
        <a:ext cx="8479762" cy="377437"/>
      </dsp:txXfrm>
    </dsp:sp>
    <dsp:sp modelId="{EAF8488D-CABA-444C-BB52-5AAC3DE3847C}">
      <dsp:nvSpPr>
        <dsp:cNvPr id="0" name=""/>
        <dsp:cNvSpPr/>
      </dsp:nvSpPr>
      <dsp:spPr>
        <a:xfrm>
          <a:off x="0" y="973111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Et-kammersystem</a:t>
          </a:r>
          <a:endParaRPr lang="en-US" sz="1100" kern="1200"/>
        </a:p>
      </dsp:txBody>
      <dsp:txXfrm>
        <a:off x="20419" y="993530"/>
        <a:ext cx="8479762" cy="377437"/>
      </dsp:txXfrm>
    </dsp:sp>
    <dsp:sp modelId="{B748CEF4-A988-4D9F-B731-52C9DD8073E8}">
      <dsp:nvSpPr>
        <dsp:cNvPr id="0" name=""/>
        <dsp:cNvSpPr/>
      </dsp:nvSpPr>
      <dsp:spPr>
        <a:xfrm>
          <a:off x="0" y="1423066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Parlamentarisk demokrati (vælgerne sammensætter Folketinget)</a:t>
          </a:r>
          <a:endParaRPr lang="en-US" sz="1100" kern="1200"/>
        </a:p>
      </dsp:txBody>
      <dsp:txXfrm>
        <a:off x="20419" y="1443485"/>
        <a:ext cx="8479762" cy="377437"/>
      </dsp:txXfrm>
    </dsp:sp>
    <dsp:sp modelId="{65126BC7-F6A7-4044-8B9D-B2E69D84290F}">
      <dsp:nvSpPr>
        <dsp:cNvPr id="0" name=""/>
        <dsp:cNvSpPr/>
      </dsp:nvSpPr>
      <dsp:spPr>
        <a:xfrm>
          <a:off x="0" y="1873021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Negativ parlamentarisme (et mindretal kan danne regering) vs. Positiv hvor der skal være et flertal i parlamentet bag regeringen fra starten.</a:t>
          </a:r>
          <a:endParaRPr lang="en-US" sz="1100" kern="1200"/>
        </a:p>
      </dsp:txBody>
      <dsp:txXfrm>
        <a:off x="20419" y="1893440"/>
        <a:ext cx="8479762" cy="377437"/>
      </dsp:txXfrm>
    </dsp:sp>
    <dsp:sp modelId="{6CBD8B4A-B437-4505-B047-78B500FB7109}">
      <dsp:nvSpPr>
        <dsp:cNvPr id="0" name=""/>
        <dsp:cNvSpPr/>
      </dsp:nvSpPr>
      <dsp:spPr>
        <a:xfrm>
          <a:off x="0" y="2322976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Tredeling af magten – lovgivende, udøvende og dømmende</a:t>
          </a:r>
          <a:endParaRPr lang="en-US" sz="1100" kern="1200"/>
        </a:p>
      </dsp:txBody>
      <dsp:txXfrm>
        <a:off x="20419" y="2343395"/>
        <a:ext cx="8479762" cy="377437"/>
      </dsp:txXfrm>
    </dsp:sp>
    <dsp:sp modelId="{5BE7A9E3-680A-4F46-93DA-C112C8B0BBA3}">
      <dsp:nvSpPr>
        <dsp:cNvPr id="0" name=""/>
        <dsp:cNvSpPr/>
      </dsp:nvSpPr>
      <dsp:spPr>
        <a:xfrm>
          <a:off x="0" y="2772931"/>
          <a:ext cx="8520600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kern="1200"/>
            <a:t>Mulighed/pligt for folkeafstemninger (bindende/vejledende)</a:t>
          </a:r>
          <a:endParaRPr lang="en-US" sz="1100" kern="1200"/>
        </a:p>
      </dsp:txBody>
      <dsp:txXfrm>
        <a:off x="20419" y="2793350"/>
        <a:ext cx="8479762" cy="377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da"/>
              <a:t>‹nr.›</a:t>
            </a:fld>
            <a:endParaRPr lang="d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da" sz="1000">
                <a:solidFill>
                  <a:schemeClr val="dk2"/>
                </a:solidFill>
              </a:rPr>
              <a:t>‹nr.›</a:t>
            </a:fld>
            <a:endParaRPr lang="da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atlisten.dk/citat.asp?tekst=Winston%20Churchill&amp;valg=fin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v2nord.dk/tema/kv25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Kommunalvalg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Hvad er det?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C6A77AD4-A327-8874-1274-16A0A53BD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270" y="0"/>
            <a:ext cx="3639902" cy="18835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33772" y="438719"/>
            <a:ext cx="8520600" cy="572700"/>
          </a:xfrm>
        </p:spPr>
        <p:txBody>
          <a:bodyPr/>
          <a:lstStyle/>
          <a:p>
            <a:r>
              <a:rPr lang="da-DK" dirty="0"/>
              <a:t>Styreformer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953" y="1929089"/>
            <a:ext cx="5381625" cy="2038350"/>
          </a:xfrm>
          <a:prstGeom prst="rect">
            <a:avLst/>
          </a:prstGeom>
        </p:spPr>
      </p:pic>
      <p:sp>
        <p:nvSpPr>
          <p:cNvPr id="4" name="Pladsholder til tekst 3"/>
          <p:cNvSpPr>
            <a:spLocks noGrp="1"/>
          </p:cNvSpPr>
          <p:nvPr>
            <p:ph type="body" idx="1"/>
          </p:nvPr>
        </p:nvSpPr>
        <p:spPr>
          <a:xfrm>
            <a:off x="424754" y="1176061"/>
            <a:ext cx="8407546" cy="2948314"/>
          </a:xfrm>
        </p:spPr>
        <p:txBody>
          <a:bodyPr/>
          <a:lstStyle/>
          <a:p>
            <a:pPr>
              <a:buNone/>
            </a:pPr>
            <a:endParaRPr lang="da-DK" dirty="0"/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7F6E481C-5CFD-78FE-AC1F-C462CC771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28599"/>
              </p:ext>
            </p:extLst>
          </p:nvPr>
        </p:nvGraphicFramePr>
        <p:xfrm>
          <a:off x="4770686" y="4124375"/>
          <a:ext cx="4127501" cy="889000"/>
        </p:xfrm>
        <a:graphic>
          <a:graphicData uri="http://schemas.openxmlformats.org/drawingml/2006/table">
            <a:tbl>
              <a:tblPr/>
              <a:tblGrid>
                <a:gridCol w="4127501">
                  <a:extLst>
                    <a:ext uri="{9D8B030D-6E8A-4147-A177-3AD203B41FA5}">
                      <a16:colId xmlns:a16="http://schemas.microsoft.com/office/drawing/2014/main" val="26562493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a-DK" sz="1000" b="1" u="none" strike="noStrike" dirty="0">
                          <a:effectLst/>
                          <a:latin typeface="verdana" panose="020B0604030504040204" pitchFamily="34" charset="0"/>
                          <a:hlinkClick r:id="rId3"/>
                        </a:rPr>
                        <a:t>Winston Churchill.</a:t>
                      </a:r>
                      <a:endParaRPr lang="da-DK" sz="1000" b="1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3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br>
                        <a:rPr lang="da-DK" dirty="0"/>
                      </a:br>
                      <a:r>
                        <a:rPr lang="da-DK" sz="1300" b="1" dirty="0">
                          <a:effectLst/>
                          <a:latin typeface="verdana" panose="020B0604030504040204" pitchFamily="34" charset="0"/>
                        </a:rPr>
                        <a:t>"Demokrati er ikke den bedste styreform... Men det er den mindst ringe."</a:t>
                      </a: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040747"/>
                  </a:ext>
                </a:extLst>
              </a:tr>
            </a:tbl>
          </a:graphicData>
        </a:graphic>
      </p:graphicFrame>
      <p:pic>
        <p:nvPicPr>
          <p:cNvPr id="7" name="Billede 6">
            <a:extLst>
              <a:ext uri="{FF2B5EF4-FFF2-40B4-BE49-F238E27FC236}">
                <a16:creationId xmlns:a16="http://schemas.microsoft.com/office/drawing/2014/main" id="{91029AE3-C96B-5074-5A19-2EF9882E6A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925" y="271654"/>
            <a:ext cx="2101958" cy="1657435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1C8FF1D9-F879-CFBB-9655-E8A7F66AF4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900" y="130125"/>
            <a:ext cx="1552464" cy="106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97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" dirty="0"/>
              <a:t>Men hvad er demokrati?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da-DK" dirty="0"/>
              <a:t>Hvad har vi i Danmark? Det overordnede demokratiske system</a:t>
            </a: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lang="da" dirty="0"/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1657350"/>
            <a:ext cx="5334000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</p:spPr>
        <p:txBody>
          <a:bodyPr wrap="square" anchor="ctr">
            <a:normAutofit/>
          </a:bodyPr>
          <a:lstStyle/>
          <a:p>
            <a:pPr lvl="0">
              <a:lnSpc>
                <a:spcPct val="90000"/>
              </a:lnSpc>
            </a:pPr>
            <a:r>
              <a:rPr lang="da" sz="1400"/>
              <a:t>Det står da i Grundloven!</a:t>
            </a:r>
            <a:br>
              <a:rPr lang="da" sz="1400"/>
            </a:br>
            <a:endParaRPr lang="da-DK" sz="1400"/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3C4E36A2-FCC3-A703-464F-9E14397F5F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0059430"/>
              </p:ext>
            </p:extLst>
          </p:nvPr>
        </p:nvGraphicFramePr>
        <p:xfrm>
          <a:off x="311700" y="1208225"/>
          <a:ext cx="8520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1355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a-DK" sz="2800"/>
              <a:t>Demokratisk system i DK - principper</a:t>
            </a:r>
          </a:p>
        </p:txBody>
      </p:sp>
      <p:graphicFrame>
        <p:nvGraphicFramePr>
          <p:cNvPr id="5" name="Pladsholder til tekst 2">
            <a:extLst>
              <a:ext uri="{FF2B5EF4-FFF2-40B4-BE49-F238E27FC236}">
                <a16:creationId xmlns:a16="http://schemas.microsoft.com/office/drawing/2014/main" id="{876A2B7B-FFF7-459D-5EE3-84A8A351F3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2845672"/>
              </p:ext>
            </p:extLst>
          </p:nvPr>
        </p:nvGraphicFramePr>
        <p:xfrm>
          <a:off x="311700" y="1208225"/>
          <a:ext cx="8520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4308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23D67-C4AE-FFAA-2352-842844F7D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Folketinget – nationalt niveau – 1 folketing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2B6C49-3A11-CC48-2383-DAE6F9C4C0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Folketinget (nationalt niveau)</a:t>
            </a:r>
          </a:p>
          <a:p>
            <a:r>
              <a:rPr lang="da-DK" b="1" dirty="0"/>
              <a:t>Lovgivende magt</a:t>
            </a:r>
            <a:r>
              <a:rPr lang="da-DK" dirty="0"/>
              <a:t>: Vedtager love, herunder rammer for kommuner og regioner.</a:t>
            </a:r>
          </a:p>
          <a:p>
            <a:r>
              <a:rPr lang="da-DK" b="1" dirty="0"/>
              <a:t>Finansiering</a:t>
            </a:r>
            <a:r>
              <a:rPr lang="da-DK" dirty="0"/>
              <a:t>: Fordeler statens budget og bloktilskud til kommuner og regioner.</a:t>
            </a:r>
          </a:p>
          <a:p>
            <a:r>
              <a:rPr lang="da-DK" b="1" dirty="0"/>
              <a:t>Overordnet ansvar</a:t>
            </a:r>
            <a:r>
              <a:rPr lang="da-DK" dirty="0"/>
              <a:t>: Fastlægger politik på områder som sundhed, uddannelse, miljø og transport.</a:t>
            </a:r>
          </a:p>
          <a:p>
            <a:r>
              <a:rPr lang="da-DK" b="1" dirty="0"/>
              <a:t>Tilsyn</a:t>
            </a:r>
            <a:r>
              <a:rPr lang="da-DK" dirty="0"/>
              <a:t>: Har mulighed for at føre tilsyn og gribe ind ved lovbrud eller alvorlige problemer.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965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5A36EB-9005-FB5B-6A75-F07225D0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Regioner – mellemstatsligt niveau - 5 regioner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D223871-1CB5-2AD5-7132-1583120194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Primære opgaver</a:t>
            </a:r>
            <a:r>
              <a:rPr lang="da-DK" dirty="0"/>
              <a:t>: </a:t>
            </a:r>
          </a:p>
          <a:p>
            <a:pPr lvl="1"/>
            <a:r>
              <a:rPr lang="da-DK" b="1" dirty="0"/>
              <a:t>Sundhedsvæsen</a:t>
            </a:r>
            <a:r>
              <a:rPr lang="da-DK" dirty="0"/>
              <a:t>: Driver hospitaler og sikrer specialiseret behandling.</a:t>
            </a:r>
          </a:p>
          <a:p>
            <a:pPr lvl="1"/>
            <a:r>
              <a:rPr lang="da-DK" b="1" dirty="0"/>
              <a:t>Regional udvikling</a:t>
            </a:r>
            <a:r>
              <a:rPr lang="da-DK" dirty="0"/>
              <a:t>: Planlægning inden for miljø, erhverv og infrastruktur.</a:t>
            </a:r>
          </a:p>
          <a:p>
            <a:pPr lvl="1"/>
            <a:r>
              <a:rPr lang="da-DK" b="1" dirty="0"/>
              <a:t>Psykiatri og specialiseret social indsats</a:t>
            </a:r>
            <a:r>
              <a:rPr lang="da-DK" dirty="0"/>
              <a:t>.</a:t>
            </a:r>
          </a:p>
          <a:p>
            <a:r>
              <a:rPr lang="da-DK" b="1" dirty="0"/>
              <a:t>Finansiering</a:t>
            </a:r>
            <a:r>
              <a:rPr lang="da-DK" dirty="0"/>
              <a:t>: Modtager midler fra staten og kommunerne – har ikke egen skatteudskrivning.</a:t>
            </a:r>
          </a:p>
          <a:p>
            <a:r>
              <a:rPr lang="da-DK" b="1" dirty="0"/>
              <a:t>Politisk ledelse</a:t>
            </a:r>
            <a:r>
              <a:rPr lang="da-DK" dirty="0"/>
              <a:t>: Regionsråd valgt ved valg hvert fjerde år.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222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E349DB-F20B-FC44-88EE-94EAEAFA0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Kommuner – lokalt niveau – 98 kommuner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6B7120B-4701-11D2-F553-E27C50A7A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Primære opgaver</a:t>
            </a:r>
            <a:r>
              <a:rPr lang="da-DK" dirty="0"/>
              <a:t>: </a:t>
            </a:r>
          </a:p>
          <a:p>
            <a:pPr lvl="1"/>
            <a:r>
              <a:rPr lang="da-DK" b="1" dirty="0"/>
              <a:t>Velfærd</a:t>
            </a:r>
            <a:r>
              <a:rPr lang="da-DK" dirty="0"/>
              <a:t>: Dagtilbud, folkeskoler, ældrepleje, socialt arbejde.</a:t>
            </a:r>
          </a:p>
          <a:p>
            <a:pPr lvl="1"/>
            <a:r>
              <a:rPr lang="da-DK" b="1" dirty="0"/>
              <a:t>Teknisk forvaltning</a:t>
            </a:r>
            <a:r>
              <a:rPr lang="da-DK" dirty="0"/>
              <a:t>: Veje, affald, vand, lokalplaner.</a:t>
            </a:r>
          </a:p>
          <a:p>
            <a:pPr lvl="1"/>
            <a:r>
              <a:rPr lang="da-DK" b="1" dirty="0"/>
              <a:t>Beskæftigelse og integration</a:t>
            </a:r>
            <a:r>
              <a:rPr lang="da-DK" dirty="0"/>
              <a:t>.</a:t>
            </a:r>
          </a:p>
          <a:p>
            <a:r>
              <a:rPr lang="da-DK" b="1" dirty="0"/>
              <a:t>Finansiering</a:t>
            </a:r>
            <a:r>
              <a:rPr lang="da-DK" dirty="0"/>
              <a:t>: Har egen skatteudskrivning og modtager bloktilskud fra staten.</a:t>
            </a:r>
          </a:p>
          <a:p>
            <a:r>
              <a:rPr lang="da-DK" b="1" dirty="0"/>
              <a:t>Politisk ledelse</a:t>
            </a:r>
            <a:r>
              <a:rPr lang="da-DK" dirty="0"/>
              <a:t>: Kommunalbestyrelse valgt ved valg hvert fjerde år.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40266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A57B7-6682-979C-4C0A-6001F089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Arbejdsspørgsmål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53E97F9-F89E-9DCF-CB12-61990CB64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Se </a:t>
            </a:r>
            <a:r>
              <a:rPr lang="da-DK" dirty="0" err="1"/>
              <a:t>wordfil</a:t>
            </a:r>
            <a:r>
              <a:rPr lang="da-DK" dirty="0"/>
              <a:t>  på lektionen</a:t>
            </a:r>
          </a:p>
          <a:p>
            <a:r>
              <a:rPr lang="da-DK" dirty="0"/>
              <a:t>I arbejder med dem resten af denne lektion samt i begyndelsen af næste lektion.</a:t>
            </a:r>
          </a:p>
          <a:p>
            <a:r>
              <a:rPr lang="da-DK" dirty="0"/>
              <a:t>Lektier til næste gang er at I skal undersøge lokale problemstillinger i valgkampen samt aktuelle lokale flertalsforhold i jeres byråd.</a:t>
            </a:r>
          </a:p>
          <a:p>
            <a:r>
              <a:rPr lang="da-DK" dirty="0"/>
              <a:t>I kan se her: </a:t>
            </a:r>
            <a:r>
              <a:rPr lang="da-DK" dirty="0">
                <a:hlinkClick r:id="rId2"/>
              </a:rPr>
              <a:t>Kommunalvalg 2025 - KV25 - alt om kommunalvalget i Nordjylland | TV2 Nord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8167714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438</Words>
  <Application>Microsoft Office PowerPoint</Application>
  <PresentationFormat>Skærmshow (16:9)</PresentationFormat>
  <Paragraphs>53</Paragraphs>
  <Slides>9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verdana</vt:lpstr>
      <vt:lpstr>Simple Light</vt:lpstr>
      <vt:lpstr>Kommunalvalg</vt:lpstr>
      <vt:lpstr>Styreformer</vt:lpstr>
      <vt:lpstr>Men hvad er demokrati?</vt:lpstr>
      <vt:lpstr>Det står da i Grundloven! </vt:lpstr>
      <vt:lpstr>Demokratisk system i DK - principper</vt:lpstr>
      <vt:lpstr>Folketinget – nationalt niveau – 1 folketing </vt:lpstr>
      <vt:lpstr>Regioner – mellemstatsligt niveau - 5 regioner</vt:lpstr>
      <vt:lpstr>Kommuner – lokalt niveau – 98 kommuner</vt:lpstr>
      <vt:lpstr>Arbejdsspørgsmål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</dc:title>
  <dc:creator>Niels</dc:creator>
  <cp:lastModifiedBy>Niels Magnus Christensen</cp:lastModifiedBy>
  <cp:revision>40</cp:revision>
  <dcterms:modified xsi:type="dcterms:W3CDTF">2025-11-09T10:09:33Z</dcterms:modified>
</cp:coreProperties>
</file>