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0"/>
  </p:notesMasterIdLst>
  <p:sldIdLst>
    <p:sldId id="283" r:id="rId2"/>
    <p:sldId id="281" r:id="rId3"/>
    <p:sldId id="284" r:id="rId4"/>
    <p:sldId id="285" r:id="rId5"/>
    <p:sldId id="286" r:id="rId6"/>
    <p:sldId id="287" r:id="rId7"/>
    <p:sldId id="289" r:id="rId8"/>
    <p:sldId id="290" r:id="rId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84686D-9FB0-4F01-B667-8AD92C1B8DA4}" v="5" dt="2025-11-23T09:43:28.934"/>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89" d="100"/>
          <a:sy n="189" d="100"/>
        </p:scale>
        <p:origin x="108" y="3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els Magnus Christensen" userId="f070d0d2-aefe-4531-8fcf-a79ac56b3ec8" providerId="ADAL" clId="{DBD73646-CD09-482C-8B27-AE3EDD69729B}"/>
    <pc:docChg chg="custSel addSld delSld modSld">
      <pc:chgData name="Niels Magnus Christensen" userId="f070d0d2-aefe-4531-8fcf-a79ac56b3ec8" providerId="ADAL" clId="{DBD73646-CD09-482C-8B27-AE3EDD69729B}" dt="2025-11-23T10:09:59.039" v="942" actId="14100"/>
      <pc:docMkLst>
        <pc:docMk/>
      </pc:docMkLst>
      <pc:sldChg chg="modSp del mod">
        <pc:chgData name="Niels Magnus Christensen" userId="f070d0d2-aefe-4531-8fcf-a79ac56b3ec8" providerId="ADAL" clId="{DBD73646-CD09-482C-8B27-AE3EDD69729B}" dt="2025-11-23T08:59:51.024" v="9" actId="47"/>
        <pc:sldMkLst>
          <pc:docMk/>
          <pc:sldMk cId="0" sldId="262"/>
        </pc:sldMkLst>
        <pc:picChg chg="mod">
          <ac:chgData name="Niels Magnus Christensen" userId="f070d0d2-aefe-4531-8fcf-a79ac56b3ec8" providerId="ADAL" clId="{DBD73646-CD09-482C-8B27-AE3EDD69729B}" dt="2025-11-23T08:59:24.540" v="8" actId="1076"/>
          <ac:picMkLst>
            <pc:docMk/>
            <pc:sldMk cId="0" sldId="262"/>
            <ac:picMk id="4" creationId="{58D33F12-B04A-08C9-175B-3ED7A6A5ECC5}"/>
          </ac:picMkLst>
        </pc:picChg>
      </pc:sldChg>
      <pc:sldChg chg="del">
        <pc:chgData name="Niels Magnus Christensen" userId="f070d0d2-aefe-4531-8fcf-a79ac56b3ec8" providerId="ADAL" clId="{DBD73646-CD09-482C-8B27-AE3EDD69729B}" dt="2025-11-23T09:00:49.684" v="10" actId="47"/>
        <pc:sldMkLst>
          <pc:docMk/>
          <pc:sldMk cId="3428904454" sldId="269"/>
        </pc:sldMkLst>
      </pc:sldChg>
      <pc:sldChg chg="addSp delSp modSp mod">
        <pc:chgData name="Niels Magnus Christensen" userId="f070d0d2-aefe-4531-8fcf-a79ac56b3ec8" providerId="ADAL" clId="{DBD73646-CD09-482C-8B27-AE3EDD69729B}" dt="2025-11-23T09:20:18.636" v="783" actId="26606"/>
        <pc:sldMkLst>
          <pc:docMk/>
          <pc:sldMk cId="958015660" sldId="281"/>
        </pc:sldMkLst>
        <pc:spChg chg="mod">
          <ac:chgData name="Niels Magnus Christensen" userId="f070d0d2-aefe-4531-8fcf-a79ac56b3ec8" providerId="ADAL" clId="{DBD73646-CD09-482C-8B27-AE3EDD69729B}" dt="2025-11-23T09:20:18.636" v="783" actId="26606"/>
          <ac:spMkLst>
            <pc:docMk/>
            <pc:sldMk cId="958015660" sldId="281"/>
            <ac:spMk id="2" creationId="{00000000-0000-0000-0000-000000000000}"/>
          </ac:spMkLst>
        </pc:spChg>
        <pc:spChg chg="del">
          <ac:chgData name="Niels Magnus Christensen" userId="f070d0d2-aefe-4531-8fcf-a79ac56b3ec8" providerId="ADAL" clId="{DBD73646-CD09-482C-8B27-AE3EDD69729B}" dt="2025-11-23T09:20:18.636" v="783" actId="26606"/>
          <ac:spMkLst>
            <pc:docMk/>
            <pc:sldMk cId="958015660" sldId="281"/>
            <ac:spMk id="3" creationId="{00000000-0000-0000-0000-000000000000}"/>
          </ac:spMkLst>
        </pc:spChg>
        <pc:graphicFrameChg chg="add">
          <ac:chgData name="Niels Magnus Christensen" userId="f070d0d2-aefe-4531-8fcf-a79ac56b3ec8" providerId="ADAL" clId="{DBD73646-CD09-482C-8B27-AE3EDD69729B}" dt="2025-11-23T09:20:18.636" v="783" actId="26606"/>
          <ac:graphicFrameMkLst>
            <pc:docMk/>
            <pc:sldMk cId="958015660" sldId="281"/>
            <ac:graphicFrameMk id="5" creationId="{D05250B6-A9EE-0F73-25DE-2DA8DFD41973}"/>
          </ac:graphicFrameMkLst>
        </pc:graphicFrameChg>
      </pc:sldChg>
      <pc:sldChg chg="modSp mod">
        <pc:chgData name="Niels Magnus Christensen" userId="f070d0d2-aefe-4531-8fcf-a79ac56b3ec8" providerId="ADAL" clId="{DBD73646-CD09-482C-8B27-AE3EDD69729B}" dt="2025-11-23T09:05:31.700" v="205" actId="27636"/>
        <pc:sldMkLst>
          <pc:docMk/>
          <pc:sldMk cId="816454125" sldId="283"/>
        </pc:sldMkLst>
        <pc:spChg chg="mod">
          <ac:chgData name="Niels Magnus Christensen" userId="f070d0d2-aefe-4531-8fcf-a79ac56b3ec8" providerId="ADAL" clId="{DBD73646-CD09-482C-8B27-AE3EDD69729B}" dt="2025-11-23T09:05:31.700" v="205" actId="27636"/>
          <ac:spMkLst>
            <pc:docMk/>
            <pc:sldMk cId="816454125" sldId="283"/>
            <ac:spMk id="3" creationId="{00000000-0000-0000-0000-000000000000}"/>
          </ac:spMkLst>
        </pc:spChg>
      </pc:sldChg>
      <pc:sldChg chg="modSp mod">
        <pc:chgData name="Niels Magnus Christensen" userId="f070d0d2-aefe-4531-8fcf-a79ac56b3ec8" providerId="ADAL" clId="{DBD73646-CD09-482C-8B27-AE3EDD69729B}" dt="2025-11-23T09:03:08.900" v="79" actId="20577"/>
        <pc:sldMkLst>
          <pc:docMk/>
          <pc:sldMk cId="3344815561" sldId="284"/>
        </pc:sldMkLst>
        <pc:graphicFrameChg chg="modGraphic">
          <ac:chgData name="Niels Magnus Christensen" userId="f070d0d2-aefe-4531-8fcf-a79ac56b3ec8" providerId="ADAL" clId="{DBD73646-CD09-482C-8B27-AE3EDD69729B}" dt="2025-11-23T09:03:08.900" v="79" actId="20577"/>
          <ac:graphicFrameMkLst>
            <pc:docMk/>
            <pc:sldMk cId="3344815561" sldId="284"/>
            <ac:graphicFrameMk id="4" creationId="{D25E9F67-0F13-45FB-7F95-5B24E4E7A51B}"/>
          </ac:graphicFrameMkLst>
        </pc:graphicFrameChg>
      </pc:sldChg>
      <pc:sldChg chg="modSp new mod">
        <pc:chgData name="Niels Magnus Christensen" userId="f070d0d2-aefe-4531-8fcf-a79ac56b3ec8" providerId="ADAL" clId="{DBD73646-CD09-482C-8B27-AE3EDD69729B}" dt="2025-11-23T09:13:33.344" v="574" actId="20577"/>
        <pc:sldMkLst>
          <pc:docMk/>
          <pc:sldMk cId="101651257" sldId="285"/>
        </pc:sldMkLst>
        <pc:spChg chg="mod">
          <ac:chgData name="Niels Magnus Christensen" userId="f070d0d2-aefe-4531-8fcf-a79ac56b3ec8" providerId="ADAL" clId="{DBD73646-CD09-482C-8B27-AE3EDD69729B}" dt="2025-11-23T09:04:07.295" v="102" actId="20577"/>
          <ac:spMkLst>
            <pc:docMk/>
            <pc:sldMk cId="101651257" sldId="285"/>
            <ac:spMk id="2" creationId="{C15AD60A-82A0-B7D9-25FD-0142FBA8862F}"/>
          </ac:spMkLst>
        </pc:spChg>
        <pc:spChg chg="mod">
          <ac:chgData name="Niels Magnus Christensen" userId="f070d0d2-aefe-4531-8fcf-a79ac56b3ec8" providerId="ADAL" clId="{DBD73646-CD09-482C-8B27-AE3EDD69729B}" dt="2025-11-23T09:13:33.344" v="574" actId="20577"/>
          <ac:spMkLst>
            <pc:docMk/>
            <pc:sldMk cId="101651257" sldId="285"/>
            <ac:spMk id="3" creationId="{0463CC89-2FF1-B40D-AE4A-91935866B689}"/>
          </ac:spMkLst>
        </pc:spChg>
      </pc:sldChg>
      <pc:sldChg chg="del">
        <pc:chgData name="Niels Magnus Christensen" userId="f070d0d2-aefe-4531-8fcf-a79ac56b3ec8" providerId="ADAL" clId="{DBD73646-CD09-482C-8B27-AE3EDD69729B}" dt="2025-11-23T08:59:21.092" v="7" actId="47"/>
        <pc:sldMkLst>
          <pc:docMk/>
          <pc:sldMk cId="2699086220" sldId="285"/>
        </pc:sldMkLst>
      </pc:sldChg>
      <pc:sldChg chg="addSp delSp modSp new mod">
        <pc:chgData name="Niels Magnus Christensen" userId="f070d0d2-aefe-4531-8fcf-a79ac56b3ec8" providerId="ADAL" clId="{DBD73646-CD09-482C-8B27-AE3EDD69729B}" dt="2025-11-23T09:27:16.058" v="793" actId="20577"/>
        <pc:sldMkLst>
          <pc:docMk/>
          <pc:sldMk cId="2200711760" sldId="286"/>
        </pc:sldMkLst>
        <pc:spChg chg="mod">
          <ac:chgData name="Niels Magnus Christensen" userId="f070d0d2-aefe-4531-8fcf-a79ac56b3ec8" providerId="ADAL" clId="{DBD73646-CD09-482C-8B27-AE3EDD69729B}" dt="2025-11-23T09:27:16.058" v="793" actId="20577"/>
          <ac:spMkLst>
            <pc:docMk/>
            <pc:sldMk cId="2200711760" sldId="286"/>
            <ac:spMk id="2" creationId="{828CBE60-ED95-CDB4-DC6A-09223AD471C1}"/>
          </ac:spMkLst>
        </pc:spChg>
        <pc:spChg chg="del mod">
          <ac:chgData name="Niels Magnus Christensen" userId="f070d0d2-aefe-4531-8fcf-a79ac56b3ec8" providerId="ADAL" clId="{DBD73646-CD09-482C-8B27-AE3EDD69729B}" dt="2025-11-23T09:20:09.040" v="782" actId="26606"/>
          <ac:spMkLst>
            <pc:docMk/>
            <pc:sldMk cId="2200711760" sldId="286"/>
            <ac:spMk id="3" creationId="{F4591167-5B74-7785-1177-12E6C30D4A6B}"/>
          </ac:spMkLst>
        </pc:spChg>
        <pc:graphicFrameChg chg="add">
          <ac:chgData name="Niels Magnus Christensen" userId="f070d0d2-aefe-4531-8fcf-a79ac56b3ec8" providerId="ADAL" clId="{DBD73646-CD09-482C-8B27-AE3EDD69729B}" dt="2025-11-23T09:20:09.040" v="782" actId="26606"/>
          <ac:graphicFrameMkLst>
            <pc:docMk/>
            <pc:sldMk cId="2200711760" sldId="286"/>
            <ac:graphicFrameMk id="5" creationId="{22B12BD6-EA87-445F-1AE1-DDB3CDE44828}"/>
          </ac:graphicFrameMkLst>
        </pc:graphicFrameChg>
      </pc:sldChg>
      <pc:sldChg chg="addSp delSp modSp new mod">
        <pc:chgData name="Niels Magnus Christensen" userId="f070d0d2-aefe-4531-8fcf-a79ac56b3ec8" providerId="ADAL" clId="{DBD73646-CD09-482C-8B27-AE3EDD69729B}" dt="2025-11-23T09:19:37.560" v="781" actId="14100"/>
        <pc:sldMkLst>
          <pc:docMk/>
          <pc:sldMk cId="2564155619" sldId="287"/>
        </pc:sldMkLst>
        <pc:spChg chg="mod">
          <ac:chgData name="Niels Magnus Christensen" userId="f070d0d2-aefe-4531-8fcf-a79ac56b3ec8" providerId="ADAL" clId="{DBD73646-CD09-482C-8B27-AE3EDD69729B}" dt="2025-11-23T09:17:22.206" v="774" actId="20577"/>
          <ac:spMkLst>
            <pc:docMk/>
            <pc:sldMk cId="2564155619" sldId="287"/>
            <ac:spMk id="2" creationId="{66EA3A05-0D42-919D-60B6-D7E677009C13}"/>
          </ac:spMkLst>
        </pc:spChg>
        <pc:spChg chg="del">
          <ac:chgData name="Niels Magnus Christensen" userId="f070d0d2-aefe-4531-8fcf-a79ac56b3ec8" providerId="ADAL" clId="{DBD73646-CD09-482C-8B27-AE3EDD69729B}" dt="2025-11-23T09:18:33.100" v="775" actId="22"/>
          <ac:spMkLst>
            <pc:docMk/>
            <pc:sldMk cId="2564155619" sldId="287"/>
            <ac:spMk id="3" creationId="{050BD5AC-2967-65E4-41E3-97A06C6243DB}"/>
          </ac:spMkLst>
        </pc:spChg>
        <pc:picChg chg="add mod ord">
          <ac:chgData name="Niels Magnus Christensen" userId="f070d0d2-aefe-4531-8fcf-a79ac56b3ec8" providerId="ADAL" clId="{DBD73646-CD09-482C-8B27-AE3EDD69729B}" dt="2025-11-23T09:19:37.560" v="781" actId="14100"/>
          <ac:picMkLst>
            <pc:docMk/>
            <pc:sldMk cId="2564155619" sldId="287"/>
            <ac:picMk id="5" creationId="{F01C0A2B-C080-91AB-AFB1-14E8EA5FE6AC}"/>
          </ac:picMkLst>
        </pc:picChg>
        <pc:picChg chg="add mod">
          <ac:chgData name="Niels Magnus Christensen" userId="f070d0d2-aefe-4531-8fcf-a79ac56b3ec8" providerId="ADAL" clId="{DBD73646-CD09-482C-8B27-AE3EDD69729B}" dt="2025-11-23T09:19:30.568" v="779" actId="1076"/>
          <ac:picMkLst>
            <pc:docMk/>
            <pc:sldMk cId="2564155619" sldId="287"/>
            <ac:picMk id="7" creationId="{31D79822-BCBA-0757-43B9-CE0C7D30716A}"/>
          </ac:picMkLst>
        </pc:picChg>
      </pc:sldChg>
      <pc:sldChg chg="modSp new del mod">
        <pc:chgData name="Niels Magnus Christensen" userId="f070d0d2-aefe-4531-8fcf-a79ac56b3ec8" providerId="ADAL" clId="{DBD73646-CD09-482C-8B27-AE3EDD69729B}" dt="2025-11-23T09:43:43.483" v="931" actId="47"/>
        <pc:sldMkLst>
          <pc:docMk/>
          <pc:sldMk cId="707481369" sldId="288"/>
        </pc:sldMkLst>
        <pc:spChg chg="mod">
          <ac:chgData name="Niels Magnus Christensen" userId="f070d0d2-aefe-4531-8fcf-a79ac56b3ec8" providerId="ADAL" clId="{DBD73646-CD09-482C-8B27-AE3EDD69729B}" dt="2025-11-23T09:31:53.680" v="825" actId="20577"/>
          <ac:spMkLst>
            <pc:docMk/>
            <pc:sldMk cId="707481369" sldId="288"/>
            <ac:spMk id="2" creationId="{324B4554-E9E9-3C15-82D7-FDF9811B81D2}"/>
          </ac:spMkLst>
        </pc:spChg>
        <pc:spChg chg="mod">
          <ac:chgData name="Niels Magnus Christensen" userId="f070d0d2-aefe-4531-8fcf-a79ac56b3ec8" providerId="ADAL" clId="{DBD73646-CD09-482C-8B27-AE3EDD69729B}" dt="2025-11-23T09:42:40.750" v="924" actId="6549"/>
          <ac:spMkLst>
            <pc:docMk/>
            <pc:sldMk cId="707481369" sldId="288"/>
            <ac:spMk id="3" creationId="{481BCAE4-ECA3-F8BC-3BE8-3F13ECA3A612}"/>
          </ac:spMkLst>
        </pc:spChg>
      </pc:sldChg>
      <pc:sldChg chg="addSp delSp modSp new mod">
        <pc:chgData name="Niels Magnus Christensen" userId="f070d0d2-aefe-4531-8fcf-a79ac56b3ec8" providerId="ADAL" clId="{DBD73646-CD09-482C-8B27-AE3EDD69729B}" dt="2025-11-23T10:09:59.039" v="942" actId="14100"/>
        <pc:sldMkLst>
          <pc:docMk/>
          <pc:sldMk cId="359154234" sldId="289"/>
        </pc:sldMkLst>
        <pc:spChg chg="mod">
          <ac:chgData name="Niels Magnus Christensen" userId="f070d0d2-aefe-4531-8fcf-a79ac56b3ec8" providerId="ADAL" clId="{DBD73646-CD09-482C-8B27-AE3EDD69729B}" dt="2025-11-23T10:09:45.856" v="939" actId="14100"/>
          <ac:spMkLst>
            <pc:docMk/>
            <pc:sldMk cId="359154234" sldId="289"/>
            <ac:spMk id="2" creationId="{9B8A0B1D-D478-8292-E63D-212C2A43B161}"/>
          </ac:spMkLst>
        </pc:spChg>
        <pc:spChg chg="del">
          <ac:chgData name="Niels Magnus Christensen" userId="f070d0d2-aefe-4531-8fcf-a79ac56b3ec8" providerId="ADAL" clId="{DBD73646-CD09-482C-8B27-AE3EDD69729B}" dt="2025-11-23T09:41:31.253" v="854" actId="22"/>
          <ac:spMkLst>
            <pc:docMk/>
            <pc:sldMk cId="359154234" sldId="289"/>
            <ac:spMk id="3" creationId="{C2F3A8A6-5E6F-9C4D-B423-ED6BF799F27D}"/>
          </ac:spMkLst>
        </pc:spChg>
        <pc:picChg chg="add mod">
          <ac:chgData name="Niels Magnus Christensen" userId="f070d0d2-aefe-4531-8fcf-a79ac56b3ec8" providerId="ADAL" clId="{DBD73646-CD09-482C-8B27-AE3EDD69729B}" dt="2025-11-23T10:09:51.241" v="940" actId="1076"/>
          <ac:picMkLst>
            <pc:docMk/>
            <pc:sldMk cId="359154234" sldId="289"/>
            <ac:picMk id="4" creationId="{F44893CA-1046-CBD0-7662-3C40F0E720BF}"/>
          </ac:picMkLst>
        </pc:picChg>
        <pc:picChg chg="add mod ord">
          <ac:chgData name="Niels Magnus Christensen" userId="f070d0d2-aefe-4531-8fcf-a79ac56b3ec8" providerId="ADAL" clId="{DBD73646-CD09-482C-8B27-AE3EDD69729B}" dt="2025-11-23T10:09:59.039" v="942" actId="14100"/>
          <ac:picMkLst>
            <pc:docMk/>
            <pc:sldMk cId="359154234" sldId="289"/>
            <ac:picMk id="5" creationId="{5F31078F-3770-4CD1-EFB5-983D7B579A2E}"/>
          </ac:picMkLst>
        </pc:picChg>
      </pc:sldChg>
      <pc:sldChg chg="addSp delSp modSp new mod">
        <pc:chgData name="Niels Magnus Christensen" userId="f070d0d2-aefe-4531-8fcf-a79ac56b3ec8" providerId="ADAL" clId="{DBD73646-CD09-482C-8B27-AE3EDD69729B}" dt="2025-11-23T09:43:28.934" v="930"/>
        <pc:sldMkLst>
          <pc:docMk/>
          <pc:sldMk cId="3123799529" sldId="290"/>
        </pc:sldMkLst>
        <pc:spChg chg="mod">
          <ac:chgData name="Niels Magnus Christensen" userId="f070d0d2-aefe-4531-8fcf-a79ac56b3ec8" providerId="ADAL" clId="{DBD73646-CD09-482C-8B27-AE3EDD69729B}" dt="2025-11-23T09:42:48.514" v="927" actId="20577"/>
          <ac:spMkLst>
            <pc:docMk/>
            <pc:sldMk cId="3123799529" sldId="290"/>
            <ac:spMk id="2" creationId="{C4C0FC99-E950-2F3D-6E7A-29103AD17867}"/>
          </ac:spMkLst>
        </pc:spChg>
        <pc:spChg chg="add del mod">
          <ac:chgData name="Niels Magnus Christensen" userId="f070d0d2-aefe-4531-8fcf-a79ac56b3ec8" providerId="ADAL" clId="{DBD73646-CD09-482C-8B27-AE3EDD69729B}" dt="2025-11-23T09:43:28.934" v="930"/>
          <ac:spMkLst>
            <pc:docMk/>
            <pc:sldMk cId="3123799529" sldId="290"/>
            <ac:spMk id="3" creationId="{1AC3DF28-A60B-42CC-839E-87020341B5BE}"/>
          </ac:spMkLst>
        </pc:spChg>
        <pc:spChg chg="add">
          <ac:chgData name="Niels Magnus Christensen" userId="f070d0d2-aefe-4531-8fcf-a79ac56b3ec8" providerId="ADAL" clId="{DBD73646-CD09-482C-8B27-AE3EDD69729B}" dt="2025-11-23T09:43:12.780" v="928"/>
          <ac:spMkLst>
            <pc:docMk/>
            <pc:sldMk cId="3123799529" sldId="290"/>
            <ac:spMk id="5" creationId="{8B695AC5-EB78-D26F-8AD3-14A9B2CEDB02}"/>
          </ac:spMkLst>
        </pc:spChg>
        <pc:graphicFrameChg chg="add mod">
          <ac:chgData name="Niels Magnus Christensen" userId="f070d0d2-aefe-4531-8fcf-a79ac56b3ec8" providerId="ADAL" clId="{DBD73646-CD09-482C-8B27-AE3EDD69729B}" dt="2025-11-23T09:43:15.270" v="929"/>
          <ac:graphicFrameMkLst>
            <pc:docMk/>
            <pc:sldMk cId="3123799529" sldId="290"/>
            <ac:graphicFrameMk id="4" creationId="{51D3FCF0-B2A8-9C93-1EE6-5A5F4BB081E6}"/>
          </ac:graphicFrameMkLst>
        </pc:graphicFrameChg>
        <pc:picChg chg="add mod">
          <ac:chgData name="Niels Magnus Christensen" userId="f070d0d2-aefe-4531-8fcf-a79ac56b3ec8" providerId="ADAL" clId="{DBD73646-CD09-482C-8B27-AE3EDD69729B}" dt="2025-11-23T09:43:28.934" v="930"/>
          <ac:picMkLst>
            <pc:docMk/>
            <pc:sldMk cId="3123799529" sldId="290"/>
            <ac:picMk id="6" creationId="{6D11F1EC-5950-DE37-115A-BE617DE6F80B}"/>
          </ac:picMkLst>
        </pc:picChg>
      </pc:sldChg>
      <pc:sldMasterChg chg="delSldLayout">
        <pc:chgData name="Niels Magnus Christensen" userId="f070d0d2-aefe-4531-8fcf-a79ac56b3ec8" providerId="ADAL" clId="{DBD73646-CD09-482C-8B27-AE3EDD69729B}" dt="2025-11-23T09:00:49.684" v="10" actId="47"/>
        <pc:sldMasterMkLst>
          <pc:docMk/>
          <pc:sldMasterMk cId="0" sldId="2147483659"/>
        </pc:sldMasterMkLst>
        <pc:sldLayoutChg chg="del">
          <pc:chgData name="Niels Magnus Christensen" userId="f070d0d2-aefe-4531-8fcf-a79ac56b3ec8" providerId="ADAL" clId="{DBD73646-CD09-482C-8B27-AE3EDD69729B}" dt="2025-11-23T09:00:49.684" v="10" actId="47"/>
          <pc:sldLayoutMkLst>
            <pc:docMk/>
            <pc:sldMasterMk cId="0" sldId="2147483659"/>
            <pc:sldLayoutMk cId="0" sldId="2147483650"/>
          </pc:sldLayoutMkLst>
        </pc:sldLayoutChg>
        <pc:sldLayoutChg chg="del">
          <pc:chgData name="Niels Magnus Christensen" userId="f070d0d2-aefe-4531-8fcf-a79ac56b3ec8" providerId="ADAL" clId="{DBD73646-CD09-482C-8B27-AE3EDD69729B}" dt="2025-11-23T08:59:51.024" v="9" actId="47"/>
          <pc:sldLayoutMkLst>
            <pc:docMk/>
            <pc:sldMasterMk cId="0" sldId="2147483659"/>
            <pc:sldLayoutMk cId="0" sldId="214748365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186398-859B-4F02-A2D4-B3F82CF821E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1B01551-FBE0-4A6C-90F0-5A9F8FFD9272}">
      <dgm:prSet/>
      <dgm:spPr/>
      <dgm:t>
        <a:bodyPr/>
        <a:lstStyle/>
        <a:p>
          <a:r>
            <a:rPr lang="da-DK" b="0" i="0"/>
            <a:t>Repetion af grundlæggende sociologi, </a:t>
          </a:r>
          <a:endParaRPr lang="en-US"/>
        </a:p>
      </dgm:t>
    </dgm:pt>
    <dgm:pt modelId="{1F1FB9CC-DD8F-446A-9A6E-143F2184633D}" type="parTrans" cxnId="{F0C49383-0E2C-4B02-9308-F8A39E8D8F47}">
      <dgm:prSet/>
      <dgm:spPr/>
      <dgm:t>
        <a:bodyPr/>
        <a:lstStyle/>
        <a:p>
          <a:endParaRPr lang="en-US"/>
        </a:p>
      </dgm:t>
    </dgm:pt>
    <dgm:pt modelId="{85D17B59-2BDA-49BA-BB8B-25205E31B87F}" type="sibTrans" cxnId="{F0C49383-0E2C-4B02-9308-F8A39E8D8F47}">
      <dgm:prSet/>
      <dgm:spPr/>
      <dgm:t>
        <a:bodyPr/>
        <a:lstStyle/>
        <a:p>
          <a:endParaRPr lang="en-US"/>
        </a:p>
      </dgm:t>
    </dgm:pt>
    <dgm:pt modelId="{D975AA09-A107-4AA4-A5CE-73A6069D51D2}">
      <dgm:prSet/>
      <dgm:spPr/>
      <dgm:t>
        <a:bodyPr/>
        <a:lstStyle/>
        <a:p>
          <a:r>
            <a:rPr lang="da-DK" b="0" i="0"/>
            <a:t>individet, </a:t>
          </a:r>
          <a:endParaRPr lang="en-US"/>
        </a:p>
      </dgm:t>
    </dgm:pt>
    <dgm:pt modelId="{A8EAD7BE-94BD-42D6-BEF8-88C27BE040AF}" type="parTrans" cxnId="{7C775FCC-BF23-4C93-B62C-6A48CCE948A1}">
      <dgm:prSet/>
      <dgm:spPr/>
      <dgm:t>
        <a:bodyPr/>
        <a:lstStyle/>
        <a:p>
          <a:endParaRPr lang="en-US"/>
        </a:p>
      </dgm:t>
    </dgm:pt>
    <dgm:pt modelId="{006E7D6B-B347-4106-B9D5-24C388824BF5}" type="sibTrans" cxnId="{7C775FCC-BF23-4C93-B62C-6A48CCE948A1}">
      <dgm:prSet/>
      <dgm:spPr/>
      <dgm:t>
        <a:bodyPr/>
        <a:lstStyle/>
        <a:p>
          <a:endParaRPr lang="en-US"/>
        </a:p>
      </dgm:t>
    </dgm:pt>
    <dgm:pt modelId="{9DE4BA6E-8C80-4D54-BE65-23DB3346B35E}">
      <dgm:prSet/>
      <dgm:spPr/>
      <dgm:t>
        <a:bodyPr/>
        <a:lstStyle/>
        <a:p>
          <a:r>
            <a:rPr lang="da-DK" b="0" i="0"/>
            <a:t>dets identitet, </a:t>
          </a:r>
          <a:endParaRPr lang="en-US"/>
        </a:p>
      </dgm:t>
    </dgm:pt>
    <dgm:pt modelId="{1C6D025B-16F0-4D2F-BC6D-10C30A5B34EC}" type="parTrans" cxnId="{4E74555B-B227-40BB-87A8-62F48A2E4FBE}">
      <dgm:prSet/>
      <dgm:spPr/>
      <dgm:t>
        <a:bodyPr/>
        <a:lstStyle/>
        <a:p>
          <a:endParaRPr lang="en-US"/>
        </a:p>
      </dgm:t>
    </dgm:pt>
    <dgm:pt modelId="{FE7302BB-037D-4149-B1AE-F705B55D9776}" type="sibTrans" cxnId="{4E74555B-B227-40BB-87A8-62F48A2E4FBE}">
      <dgm:prSet/>
      <dgm:spPr/>
      <dgm:t>
        <a:bodyPr/>
        <a:lstStyle/>
        <a:p>
          <a:endParaRPr lang="en-US"/>
        </a:p>
      </dgm:t>
    </dgm:pt>
    <dgm:pt modelId="{74D12EAE-CB65-4C34-B656-887A098095D8}">
      <dgm:prSet/>
      <dgm:spPr/>
      <dgm:t>
        <a:bodyPr/>
        <a:lstStyle/>
        <a:p>
          <a:r>
            <a:rPr lang="da-DK" b="0" i="0"/>
            <a:t>sociale grupper og deres samspil.  </a:t>
          </a:r>
          <a:endParaRPr lang="en-US"/>
        </a:p>
      </dgm:t>
    </dgm:pt>
    <dgm:pt modelId="{053438A5-8D26-4643-A31B-102B727EC24F}" type="parTrans" cxnId="{190045B1-13CF-40AF-8D99-5385D637E03F}">
      <dgm:prSet/>
      <dgm:spPr/>
      <dgm:t>
        <a:bodyPr/>
        <a:lstStyle/>
        <a:p>
          <a:endParaRPr lang="en-US"/>
        </a:p>
      </dgm:t>
    </dgm:pt>
    <dgm:pt modelId="{7164AE4D-5C92-4955-9404-B02CF478FF9F}" type="sibTrans" cxnId="{190045B1-13CF-40AF-8D99-5385D637E03F}">
      <dgm:prSet/>
      <dgm:spPr/>
      <dgm:t>
        <a:bodyPr/>
        <a:lstStyle/>
        <a:p>
          <a:endParaRPr lang="en-US"/>
        </a:p>
      </dgm:t>
    </dgm:pt>
    <dgm:pt modelId="{7628A84B-8DBC-4D02-BE7F-9CE6C8AC78F1}">
      <dgm:prSet/>
      <dgm:spPr/>
      <dgm:t>
        <a:bodyPr/>
        <a:lstStyle/>
        <a:p>
          <a:r>
            <a:rPr lang="da-DK" b="0" i="0"/>
            <a:t>Fokus er mønstre, kendetegn, forandringsprocesser </a:t>
          </a:r>
          <a:endParaRPr lang="en-US"/>
        </a:p>
      </dgm:t>
    </dgm:pt>
    <dgm:pt modelId="{2CEBBB7E-320F-4FA6-A4F0-695A3554D920}" type="parTrans" cxnId="{DE5BC427-8396-440A-877C-7924AA22713E}">
      <dgm:prSet/>
      <dgm:spPr/>
      <dgm:t>
        <a:bodyPr/>
        <a:lstStyle/>
        <a:p>
          <a:endParaRPr lang="en-US"/>
        </a:p>
      </dgm:t>
    </dgm:pt>
    <dgm:pt modelId="{E2FEFDE5-0450-4C1B-86DE-2E078CFD108A}" type="sibTrans" cxnId="{DE5BC427-8396-440A-877C-7924AA22713E}">
      <dgm:prSet/>
      <dgm:spPr/>
      <dgm:t>
        <a:bodyPr/>
        <a:lstStyle/>
        <a:p>
          <a:endParaRPr lang="en-US"/>
        </a:p>
      </dgm:t>
    </dgm:pt>
    <dgm:pt modelId="{42372E10-401A-49A5-81CD-F071E5D3F5B4}">
      <dgm:prSet/>
      <dgm:spPr/>
      <dgm:t>
        <a:bodyPr/>
        <a:lstStyle/>
        <a:p>
          <a:r>
            <a:rPr lang="da-DK"/>
            <a:t>F.eks. Trivselskrisen hos unge? Diagnosesamfundet?</a:t>
          </a:r>
          <a:endParaRPr lang="en-US"/>
        </a:p>
      </dgm:t>
    </dgm:pt>
    <dgm:pt modelId="{51D7381D-2A0D-48AD-BCFB-A8FCE77EB162}" type="parTrans" cxnId="{A19EE919-9AF9-4C54-BFF6-AF71F2A1DEFC}">
      <dgm:prSet/>
      <dgm:spPr/>
      <dgm:t>
        <a:bodyPr/>
        <a:lstStyle/>
        <a:p>
          <a:endParaRPr lang="en-US"/>
        </a:p>
      </dgm:t>
    </dgm:pt>
    <dgm:pt modelId="{9308BFB4-3F70-416D-83F6-0340FFC47498}" type="sibTrans" cxnId="{A19EE919-9AF9-4C54-BFF6-AF71F2A1DEFC}">
      <dgm:prSet/>
      <dgm:spPr/>
      <dgm:t>
        <a:bodyPr/>
        <a:lstStyle/>
        <a:p>
          <a:endParaRPr lang="en-US"/>
        </a:p>
      </dgm:t>
    </dgm:pt>
    <dgm:pt modelId="{A666C268-70A7-4222-86B8-94652CDD84DF}" type="pres">
      <dgm:prSet presAssocID="{AD186398-859B-4F02-A2D4-B3F82CF821E4}" presName="vert0" presStyleCnt="0">
        <dgm:presLayoutVars>
          <dgm:dir/>
          <dgm:animOne val="branch"/>
          <dgm:animLvl val="lvl"/>
        </dgm:presLayoutVars>
      </dgm:prSet>
      <dgm:spPr/>
    </dgm:pt>
    <dgm:pt modelId="{0B3500A1-1114-4C38-AB28-277AB4622044}" type="pres">
      <dgm:prSet presAssocID="{51B01551-FBE0-4A6C-90F0-5A9F8FFD9272}" presName="thickLine" presStyleLbl="alignNode1" presStyleIdx="0" presStyleCnt="6"/>
      <dgm:spPr/>
    </dgm:pt>
    <dgm:pt modelId="{45A02DDD-8B32-45E2-A362-AE19AE311068}" type="pres">
      <dgm:prSet presAssocID="{51B01551-FBE0-4A6C-90F0-5A9F8FFD9272}" presName="horz1" presStyleCnt="0"/>
      <dgm:spPr/>
    </dgm:pt>
    <dgm:pt modelId="{EA6BBC33-BAA3-4063-A452-7CAA88FBD42B}" type="pres">
      <dgm:prSet presAssocID="{51B01551-FBE0-4A6C-90F0-5A9F8FFD9272}" presName="tx1" presStyleLbl="revTx" presStyleIdx="0" presStyleCnt="6"/>
      <dgm:spPr/>
    </dgm:pt>
    <dgm:pt modelId="{EC5436AD-0572-48BC-BFB4-D6CC4FE850F3}" type="pres">
      <dgm:prSet presAssocID="{51B01551-FBE0-4A6C-90F0-5A9F8FFD9272}" presName="vert1" presStyleCnt="0"/>
      <dgm:spPr/>
    </dgm:pt>
    <dgm:pt modelId="{00108A4A-65C5-48F8-B07B-37352C211FC5}" type="pres">
      <dgm:prSet presAssocID="{D975AA09-A107-4AA4-A5CE-73A6069D51D2}" presName="thickLine" presStyleLbl="alignNode1" presStyleIdx="1" presStyleCnt="6"/>
      <dgm:spPr/>
    </dgm:pt>
    <dgm:pt modelId="{F579BFA5-1CA5-4771-9E14-19DEBB414945}" type="pres">
      <dgm:prSet presAssocID="{D975AA09-A107-4AA4-A5CE-73A6069D51D2}" presName="horz1" presStyleCnt="0"/>
      <dgm:spPr/>
    </dgm:pt>
    <dgm:pt modelId="{A80DDA5B-9391-491C-B364-5B84CA1F3173}" type="pres">
      <dgm:prSet presAssocID="{D975AA09-A107-4AA4-A5CE-73A6069D51D2}" presName="tx1" presStyleLbl="revTx" presStyleIdx="1" presStyleCnt="6"/>
      <dgm:spPr/>
    </dgm:pt>
    <dgm:pt modelId="{15DB576E-46AF-4103-A184-1E0E798CAC8D}" type="pres">
      <dgm:prSet presAssocID="{D975AA09-A107-4AA4-A5CE-73A6069D51D2}" presName="vert1" presStyleCnt="0"/>
      <dgm:spPr/>
    </dgm:pt>
    <dgm:pt modelId="{BE1A0DEC-BC2F-4496-9FF5-20F75E661CDB}" type="pres">
      <dgm:prSet presAssocID="{9DE4BA6E-8C80-4D54-BE65-23DB3346B35E}" presName="thickLine" presStyleLbl="alignNode1" presStyleIdx="2" presStyleCnt="6"/>
      <dgm:spPr/>
    </dgm:pt>
    <dgm:pt modelId="{AE91EDEF-E86F-464C-882B-F0F145EDAE70}" type="pres">
      <dgm:prSet presAssocID="{9DE4BA6E-8C80-4D54-BE65-23DB3346B35E}" presName="horz1" presStyleCnt="0"/>
      <dgm:spPr/>
    </dgm:pt>
    <dgm:pt modelId="{0A488CD0-AED1-4796-BDD6-A5EF57E5F10F}" type="pres">
      <dgm:prSet presAssocID="{9DE4BA6E-8C80-4D54-BE65-23DB3346B35E}" presName="tx1" presStyleLbl="revTx" presStyleIdx="2" presStyleCnt="6"/>
      <dgm:spPr/>
    </dgm:pt>
    <dgm:pt modelId="{FA5A9CC3-D2FC-4D45-A6DB-18CE7CA9DB42}" type="pres">
      <dgm:prSet presAssocID="{9DE4BA6E-8C80-4D54-BE65-23DB3346B35E}" presName="vert1" presStyleCnt="0"/>
      <dgm:spPr/>
    </dgm:pt>
    <dgm:pt modelId="{385C7CC6-A5D7-46A2-98C3-8EE780626991}" type="pres">
      <dgm:prSet presAssocID="{74D12EAE-CB65-4C34-B656-887A098095D8}" presName="thickLine" presStyleLbl="alignNode1" presStyleIdx="3" presStyleCnt="6"/>
      <dgm:spPr/>
    </dgm:pt>
    <dgm:pt modelId="{BDB43BB6-2ED5-432A-A619-EEA3A66832BB}" type="pres">
      <dgm:prSet presAssocID="{74D12EAE-CB65-4C34-B656-887A098095D8}" presName="horz1" presStyleCnt="0"/>
      <dgm:spPr/>
    </dgm:pt>
    <dgm:pt modelId="{E55D6C1D-8E06-4AEE-849A-0FC16CABC79C}" type="pres">
      <dgm:prSet presAssocID="{74D12EAE-CB65-4C34-B656-887A098095D8}" presName="tx1" presStyleLbl="revTx" presStyleIdx="3" presStyleCnt="6"/>
      <dgm:spPr/>
    </dgm:pt>
    <dgm:pt modelId="{79A2BBBB-9DC7-40CB-B406-9D6C31CF78C9}" type="pres">
      <dgm:prSet presAssocID="{74D12EAE-CB65-4C34-B656-887A098095D8}" presName="vert1" presStyleCnt="0"/>
      <dgm:spPr/>
    </dgm:pt>
    <dgm:pt modelId="{13CE284C-DE91-4DC3-AB25-1F8E36BDA3EE}" type="pres">
      <dgm:prSet presAssocID="{7628A84B-8DBC-4D02-BE7F-9CE6C8AC78F1}" presName="thickLine" presStyleLbl="alignNode1" presStyleIdx="4" presStyleCnt="6"/>
      <dgm:spPr/>
    </dgm:pt>
    <dgm:pt modelId="{F22BA42C-34AF-427A-8A4E-8F6BE10CD8E4}" type="pres">
      <dgm:prSet presAssocID="{7628A84B-8DBC-4D02-BE7F-9CE6C8AC78F1}" presName="horz1" presStyleCnt="0"/>
      <dgm:spPr/>
    </dgm:pt>
    <dgm:pt modelId="{58FF1AEE-BBAE-4636-983C-5C210939670C}" type="pres">
      <dgm:prSet presAssocID="{7628A84B-8DBC-4D02-BE7F-9CE6C8AC78F1}" presName="tx1" presStyleLbl="revTx" presStyleIdx="4" presStyleCnt="6"/>
      <dgm:spPr/>
    </dgm:pt>
    <dgm:pt modelId="{49A549D1-11A9-48D4-A44D-6008D534AC9E}" type="pres">
      <dgm:prSet presAssocID="{7628A84B-8DBC-4D02-BE7F-9CE6C8AC78F1}" presName="vert1" presStyleCnt="0"/>
      <dgm:spPr/>
    </dgm:pt>
    <dgm:pt modelId="{5D97618B-75A1-42A4-B549-FB368BAC7FCD}" type="pres">
      <dgm:prSet presAssocID="{42372E10-401A-49A5-81CD-F071E5D3F5B4}" presName="thickLine" presStyleLbl="alignNode1" presStyleIdx="5" presStyleCnt="6"/>
      <dgm:spPr/>
    </dgm:pt>
    <dgm:pt modelId="{89A41896-21DC-4DC8-B1B4-1EA8545C3C75}" type="pres">
      <dgm:prSet presAssocID="{42372E10-401A-49A5-81CD-F071E5D3F5B4}" presName="horz1" presStyleCnt="0"/>
      <dgm:spPr/>
    </dgm:pt>
    <dgm:pt modelId="{AEB3C624-06E8-4036-96CB-5BBD74386830}" type="pres">
      <dgm:prSet presAssocID="{42372E10-401A-49A5-81CD-F071E5D3F5B4}" presName="tx1" presStyleLbl="revTx" presStyleIdx="5" presStyleCnt="6"/>
      <dgm:spPr/>
    </dgm:pt>
    <dgm:pt modelId="{CA7F31B3-9B6B-421C-B883-19ED978B5C20}" type="pres">
      <dgm:prSet presAssocID="{42372E10-401A-49A5-81CD-F071E5D3F5B4}" presName="vert1" presStyleCnt="0"/>
      <dgm:spPr/>
    </dgm:pt>
  </dgm:ptLst>
  <dgm:cxnLst>
    <dgm:cxn modelId="{B80AA012-3D4F-4C75-988D-D40E4DA6DFFE}" type="presOf" srcId="{9DE4BA6E-8C80-4D54-BE65-23DB3346B35E}" destId="{0A488CD0-AED1-4796-BDD6-A5EF57E5F10F}" srcOrd="0" destOrd="0" presId="urn:microsoft.com/office/officeart/2008/layout/LinedList"/>
    <dgm:cxn modelId="{A19EE919-9AF9-4C54-BFF6-AF71F2A1DEFC}" srcId="{AD186398-859B-4F02-A2D4-B3F82CF821E4}" destId="{42372E10-401A-49A5-81CD-F071E5D3F5B4}" srcOrd="5" destOrd="0" parTransId="{51D7381D-2A0D-48AD-BCFB-A8FCE77EB162}" sibTransId="{9308BFB4-3F70-416D-83F6-0340FFC47498}"/>
    <dgm:cxn modelId="{DE5BC427-8396-440A-877C-7924AA22713E}" srcId="{AD186398-859B-4F02-A2D4-B3F82CF821E4}" destId="{7628A84B-8DBC-4D02-BE7F-9CE6C8AC78F1}" srcOrd="4" destOrd="0" parTransId="{2CEBBB7E-320F-4FA6-A4F0-695A3554D920}" sibTransId="{E2FEFDE5-0450-4C1B-86DE-2E078CFD108A}"/>
    <dgm:cxn modelId="{8374E636-AA47-4319-87AF-7A572FE3302E}" type="presOf" srcId="{42372E10-401A-49A5-81CD-F071E5D3F5B4}" destId="{AEB3C624-06E8-4036-96CB-5BBD74386830}" srcOrd="0" destOrd="0" presId="urn:microsoft.com/office/officeart/2008/layout/LinedList"/>
    <dgm:cxn modelId="{4E74555B-B227-40BB-87A8-62F48A2E4FBE}" srcId="{AD186398-859B-4F02-A2D4-B3F82CF821E4}" destId="{9DE4BA6E-8C80-4D54-BE65-23DB3346B35E}" srcOrd="2" destOrd="0" parTransId="{1C6D025B-16F0-4D2F-BC6D-10C30A5B34EC}" sibTransId="{FE7302BB-037D-4149-B1AE-F705B55D9776}"/>
    <dgm:cxn modelId="{DD3ADC51-7513-4327-8001-6EE1C8575A7E}" type="presOf" srcId="{7628A84B-8DBC-4D02-BE7F-9CE6C8AC78F1}" destId="{58FF1AEE-BBAE-4636-983C-5C210939670C}" srcOrd="0" destOrd="0" presId="urn:microsoft.com/office/officeart/2008/layout/LinedList"/>
    <dgm:cxn modelId="{F0C49383-0E2C-4B02-9308-F8A39E8D8F47}" srcId="{AD186398-859B-4F02-A2D4-B3F82CF821E4}" destId="{51B01551-FBE0-4A6C-90F0-5A9F8FFD9272}" srcOrd="0" destOrd="0" parTransId="{1F1FB9CC-DD8F-446A-9A6E-143F2184633D}" sibTransId="{85D17B59-2BDA-49BA-BB8B-25205E31B87F}"/>
    <dgm:cxn modelId="{9F91729A-830F-4949-8ED6-2149D7F33846}" type="presOf" srcId="{D975AA09-A107-4AA4-A5CE-73A6069D51D2}" destId="{A80DDA5B-9391-491C-B364-5B84CA1F3173}" srcOrd="0" destOrd="0" presId="urn:microsoft.com/office/officeart/2008/layout/LinedList"/>
    <dgm:cxn modelId="{C8E038AC-D462-4C00-8B93-5C1D59B11191}" type="presOf" srcId="{51B01551-FBE0-4A6C-90F0-5A9F8FFD9272}" destId="{EA6BBC33-BAA3-4063-A452-7CAA88FBD42B}" srcOrd="0" destOrd="0" presId="urn:microsoft.com/office/officeart/2008/layout/LinedList"/>
    <dgm:cxn modelId="{190045B1-13CF-40AF-8D99-5385D637E03F}" srcId="{AD186398-859B-4F02-A2D4-B3F82CF821E4}" destId="{74D12EAE-CB65-4C34-B656-887A098095D8}" srcOrd="3" destOrd="0" parTransId="{053438A5-8D26-4643-A31B-102B727EC24F}" sibTransId="{7164AE4D-5C92-4955-9404-B02CF478FF9F}"/>
    <dgm:cxn modelId="{7C775FCC-BF23-4C93-B62C-6A48CCE948A1}" srcId="{AD186398-859B-4F02-A2D4-B3F82CF821E4}" destId="{D975AA09-A107-4AA4-A5CE-73A6069D51D2}" srcOrd="1" destOrd="0" parTransId="{A8EAD7BE-94BD-42D6-BEF8-88C27BE040AF}" sibTransId="{006E7D6B-B347-4106-B9D5-24C388824BF5}"/>
    <dgm:cxn modelId="{5686D6E4-FF4D-4C4D-B8B4-1C8C41DFDBED}" type="presOf" srcId="{74D12EAE-CB65-4C34-B656-887A098095D8}" destId="{E55D6C1D-8E06-4AEE-849A-0FC16CABC79C}" srcOrd="0" destOrd="0" presId="urn:microsoft.com/office/officeart/2008/layout/LinedList"/>
    <dgm:cxn modelId="{D745ECF8-143C-447F-A963-62DFD59955F2}" type="presOf" srcId="{AD186398-859B-4F02-A2D4-B3F82CF821E4}" destId="{A666C268-70A7-4222-86B8-94652CDD84DF}" srcOrd="0" destOrd="0" presId="urn:microsoft.com/office/officeart/2008/layout/LinedList"/>
    <dgm:cxn modelId="{AF2CC8BF-6881-4B73-87FA-3B7A52AAD3B1}" type="presParOf" srcId="{A666C268-70A7-4222-86B8-94652CDD84DF}" destId="{0B3500A1-1114-4C38-AB28-277AB4622044}" srcOrd="0" destOrd="0" presId="urn:microsoft.com/office/officeart/2008/layout/LinedList"/>
    <dgm:cxn modelId="{B3AACF3C-F305-4B42-AC26-E7189253F29B}" type="presParOf" srcId="{A666C268-70A7-4222-86B8-94652CDD84DF}" destId="{45A02DDD-8B32-45E2-A362-AE19AE311068}" srcOrd="1" destOrd="0" presId="urn:microsoft.com/office/officeart/2008/layout/LinedList"/>
    <dgm:cxn modelId="{008A4FF0-45FB-40D4-A050-FE88D3A07835}" type="presParOf" srcId="{45A02DDD-8B32-45E2-A362-AE19AE311068}" destId="{EA6BBC33-BAA3-4063-A452-7CAA88FBD42B}" srcOrd="0" destOrd="0" presId="urn:microsoft.com/office/officeart/2008/layout/LinedList"/>
    <dgm:cxn modelId="{178662D3-0050-4F58-BE00-725E5BAF97B7}" type="presParOf" srcId="{45A02DDD-8B32-45E2-A362-AE19AE311068}" destId="{EC5436AD-0572-48BC-BFB4-D6CC4FE850F3}" srcOrd="1" destOrd="0" presId="urn:microsoft.com/office/officeart/2008/layout/LinedList"/>
    <dgm:cxn modelId="{5402DA4E-48EB-403D-AB2C-3CCD336E28F8}" type="presParOf" srcId="{A666C268-70A7-4222-86B8-94652CDD84DF}" destId="{00108A4A-65C5-48F8-B07B-37352C211FC5}" srcOrd="2" destOrd="0" presId="urn:microsoft.com/office/officeart/2008/layout/LinedList"/>
    <dgm:cxn modelId="{D1F3824B-9436-475B-A683-EEB47AE55F61}" type="presParOf" srcId="{A666C268-70A7-4222-86B8-94652CDD84DF}" destId="{F579BFA5-1CA5-4771-9E14-19DEBB414945}" srcOrd="3" destOrd="0" presId="urn:microsoft.com/office/officeart/2008/layout/LinedList"/>
    <dgm:cxn modelId="{5A56D27D-BE44-45F9-9311-6D964C4EF4B3}" type="presParOf" srcId="{F579BFA5-1CA5-4771-9E14-19DEBB414945}" destId="{A80DDA5B-9391-491C-B364-5B84CA1F3173}" srcOrd="0" destOrd="0" presId="urn:microsoft.com/office/officeart/2008/layout/LinedList"/>
    <dgm:cxn modelId="{83995C36-5DA1-45EF-AD81-D0088A220BD0}" type="presParOf" srcId="{F579BFA5-1CA5-4771-9E14-19DEBB414945}" destId="{15DB576E-46AF-4103-A184-1E0E798CAC8D}" srcOrd="1" destOrd="0" presId="urn:microsoft.com/office/officeart/2008/layout/LinedList"/>
    <dgm:cxn modelId="{39654FBD-6571-4630-8650-46444AB0DAB0}" type="presParOf" srcId="{A666C268-70A7-4222-86B8-94652CDD84DF}" destId="{BE1A0DEC-BC2F-4496-9FF5-20F75E661CDB}" srcOrd="4" destOrd="0" presId="urn:microsoft.com/office/officeart/2008/layout/LinedList"/>
    <dgm:cxn modelId="{3802ACCA-7E61-42B1-A057-478E7E178C4B}" type="presParOf" srcId="{A666C268-70A7-4222-86B8-94652CDD84DF}" destId="{AE91EDEF-E86F-464C-882B-F0F145EDAE70}" srcOrd="5" destOrd="0" presId="urn:microsoft.com/office/officeart/2008/layout/LinedList"/>
    <dgm:cxn modelId="{83BA4A26-BB49-41D9-B219-BA6D9D7BB436}" type="presParOf" srcId="{AE91EDEF-E86F-464C-882B-F0F145EDAE70}" destId="{0A488CD0-AED1-4796-BDD6-A5EF57E5F10F}" srcOrd="0" destOrd="0" presId="urn:microsoft.com/office/officeart/2008/layout/LinedList"/>
    <dgm:cxn modelId="{2BD4F0C6-ED9D-49D7-9E6A-B79B5DA815E9}" type="presParOf" srcId="{AE91EDEF-E86F-464C-882B-F0F145EDAE70}" destId="{FA5A9CC3-D2FC-4D45-A6DB-18CE7CA9DB42}" srcOrd="1" destOrd="0" presId="urn:microsoft.com/office/officeart/2008/layout/LinedList"/>
    <dgm:cxn modelId="{F1700C53-89ED-4E9A-8695-27620767D60F}" type="presParOf" srcId="{A666C268-70A7-4222-86B8-94652CDD84DF}" destId="{385C7CC6-A5D7-46A2-98C3-8EE780626991}" srcOrd="6" destOrd="0" presId="urn:microsoft.com/office/officeart/2008/layout/LinedList"/>
    <dgm:cxn modelId="{3B906F93-7B4C-41F4-959F-AFA562E70CDE}" type="presParOf" srcId="{A666C268-70A7-4222-86B8-94652CDD84DF}" destId="{BDB43BB6-2ED5-432A-A619-EEA3A66832BB}" srcOrd="7" destOrd="0" presId="urn:microsoft.com/office/officeart/2008/layout/LinedList"/>
    <dgm:cxn modelId="{E9AEDE35-3613-45FA-8FC0-E5E6469860BB}" type="presParOf" srcId="{BDB43BB6-2ED5-432A-A619-EEA3A66832BB}" destId="{E55D6C1D-8E06-4AEE-849A-0FC16CABC79C}" srcOrd="0" destOrd="0" presId="urn:microsoft.com/office/officeart/2008/layout/LinedList"/>
    <dgm:cxn modelId="{BFA5AC73-831F-4087-8564-DB57C02BB543}" type="presParOf" srcId="{BDB43BB6-2ED5-432A-A619-EEA3A66832BB}" destId="{79A2BBBB-9DC7-40CB-B406-9D6C31CF78C9}" srcOrd="1" destOrd="0" presId="urn:microsoft.com/office/officeart/2008/layout/LinedList"/>
    <dgm:cxn modelId="{025F0F6C-3446-4E2B-AA94-EFE8E73359BF}" type="presParOf" srcId="{A666C268-70A7-4222-86B8-94652CDD84DF}" destId="{13CE284C-DE91-4DC3-AB25-1F8E36BDA3EE}" srcOrd="8" destOrd="0" presId="urn:microsoft.com/office/officeart/2008/layout/LinedList"/>
    <dgm:cxn modelId="{54182077-F39D-4FB0-BA91-1DFF2F91C36C}" type="presParOf" srcId="{A666C268-70A7-4222-86B8-94652CDD84DF}" destId="{F22BA42C-34AF-427A-8A4E-8F6BE10CD8E4}" srcOrd="9" destOrd="0" presId="urn:microsoft.com/office/officeart/2008/layout/LinedList"/>
    <dgm:cxn modelId="{3A632C18-3CA1-4E83-A3D2-2A421B8CE0A3}" type="presParOf" srcId="{F22BA42C-34AF-427A-8A4E-8F6BE10CD8E4}" destId="{58FF1AEE-BBAE-4636-983C-5C210939670C}" srcOrd="0" destOrd="0" presId="urn:microsoft.com/office/officeart/2008/layout/LinedList"/>
    <dgm:cxn modelId="{FB800E9D-5CB7-4221-BC16-2AC375521336}" type="presParOf" srcId="{F22BA42C-34AF-427A-8A4E-8F6BE10CD8E4}" destId="{49A549D1-11A9-48D4-A44D-6008D534AC9E}" srcOrd="1" destOrd="0" presId="urn:microsoft.com/office/officeart/2008/layout/LinedList"/>
    <dgm:cxn modelId="{4DD5639F-1572-4227-A808-9F06B761449D}" type="presParOf" srcId="{A666C268-70A7-4222-86B8-94652CDD84DF}" destId="{5D97618B-75A1-42A4-B549-FB368BAC7FCD}" srcOrd="10" destOrd="0" presId="urn:microsoft.com/office/officeart/2008/layout/LinedList"/>
    <dgm:cxn modelId="{C22347C4-A5FC-4F5F-AAB5-4DAAC7F55B1A}" type="presParOf" srcId="{A666C268-70A7-4222-86B8-94652CDD84DF}" destId="{89A41896-21DC-4DC8-B1B4-1EA8545C3C75}" srcOrd="11" destOrd="0" presId="urn:microsoft.com/office/officeart/2008/layout/LinedList"/>
    <dgm:cxn modelId="{977E9A06-0EBF-44F8-BC5D-BE4A06F4D645}" type="presParOf" srcId="{89A41896-21DC-4DC8-B1B4-1EA8545C3C75}" destId="{AEB3C624-06E8-4036-96CB-5BBD74386830}" srcOrd="0" destOrd="0" presId="urn:microsoft.com/office/officeart/2008/layout/LinedList"/>
    <dgm:cxn modelId="{9CB73FA5-091F-4741-889C-5183B7DEAFFB}" type="presParOf" srcId="{89A41896-21DC-4DC8-B1B4-1EA8545C3C75}" destId="{CA7F31B3-9B6B-421C-B883-19ED978B5C2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173AEB-A134-4140-BE27-2C9498448B52}"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26C2CB17-6574-42E0-89F1-5F062B1D1CA5}">
      <dgm:prSet/>
      <dgm:spPr/>
      <dgm:t>
        <a:bodyPr/>
        <a:lstStyle/>
        <a:p>
          <a:r>
            <a:rPr lang="da-DK" b="0" i="0"/>
            <a:t>Primær – de nære omgivelser, nære og intime bånd</a:t>
          </a:r>
          <a:endParaRPr lang="en-US"/>
        </a:p>
      </dgm:t>
    </dgm:pt>
    <dgm:pt modelId="{66E55805-7FF8-4917-8510-1EEBDE50F57B}" type="parTrans" cxnId="{3CC32B47-435D-4348-BCBC-A847E92477A3}">
      <dgm:prSet/>
      <dgm:spPr/>
      <dgm:t>
        <a:bodyPr/>
        <a:lstStyle/>
        <a:p>
          <a:endParaRPr lang="en-US"/>
        </a:p>
      </dgm:t>
    </dgm:pt>
    <dgm:pt modelId="{E54A8340-E11A-4A00-8622-DA23C9D0DBD8}" type="sibTrans" cxnId="{3CC32B47-435D-4348-BCBC-A847E92477A3}">
      <dgm:prSet/>
      <dgm:spPr/>
      <dgm:t>
        <a:bodyPr/>
        <a:lstStyle/>
        <a:p>
          <a:endParaRPr lang="en-US"/>
        </a:p>
      </dgm:t>
    </dgm:pt>
    <dgm:pt modelId="{F38A9CDC-FA79-4EB1-9C5C-7054C1035DC1}">
      <dgm:prSet/>
      <dgm:spPr/>
      <dgm:t>
        <a:bodyPr/>
        <a:lstStyle/>
        <a:p>
          <a:r>
            <a:rPr lang="da-DK" b="0" i="0"/>
            <a:t>Udenfor hjemmet – institutioner, klubber, skoler</a:t>
          </a:r>
          <a:endParaRPr lang="en-US"/>
        </a:p>
      </dgm:t>
    </dgm:pt>
    <dgm:pt modelId="{9AD30743-2B88-4A5C-8F3C-229CDD257B79}" type="parTrans" cxnId="{8CD2730C-1171-400B-A45F-48446E9B5E12}">
      <dgm:prSet/>
      <dgm:spPr/>
      <dgm:t>
        <a:bodyPr/>
        <a:lstStyle/>
        <a:p>
          <a:endParaRPr lang="en-US"/>
        </a:p>
      </dgm:t>
    </dgm:pt>
    <dgm:pt modelId="{530F6301-EEDF-4A0E-BC96-94621A9ACB64}" type="sibTrans" cxnId="{8CD2730C-1171-400B-A45F-48446E9B5E12}">
      <dgm:prSet/>
      <dgm:spPr/>
      <dgm:t>
        <a:bodyPr/>
        <a:lstStyle/>
        <a:p>
          <a:endParaRPr lang="en-US"/>
        </a:p>
      </dgm:t>
    </dgm:pt>
    <dgm:pt modelId="{EFD4F175-891F-45A9-B84C-4EE54B01C78D}">
      <dgm:prSet/>
      <dgm:spPr/>
      <dgm:t>
        <a:bodyPr/>
        <a:lstStyle/>
        <a:p>
          <a:r>
            <a:rPr lang="da-DK" b="0" i="0"/>
            <a:t>Dobbelt socialisering</a:t>
          </a:r>
          <a:endParaRPr lang="en-US"/>
        </a:p>
      </dgm:t>
    </dgm:pt>
    <dgm:pt modelId="{E73D3DDE-F163-4A3F-B794-33D186DE2B49}" type="parTrans" cxnId="{B4B4B666-6401-4C7B-B5A8-F654762DE7AF}">
      <dgm:prSet/>
      <dgm:spPr/>
      <dgm:t>
        <a:bodyPr/>
        <a:lstStyle/>
        <a:p>
          <a:endParaRPr lang="en-US"/>
        </a:p>
      </dgm:t>
    </dgm:pt>
    <dgm:pt modelId="{92DFB90D-A3B5-4A89-A22D-2E87CB4C9D2B}" type="sibTrans" cxnId="{B4B4B666-6401-4C7B-B5A8-F654762DE7AF}">
      <dgm:prSet/>
      <dgm:spPr/>
      <dgm:t>
        <a:bodyPr/>
        <a:lstStyle/>
        <a:p>
          <a:endParaRPr lang="en-US"/>
        </a:p>
      </dgm:t>
    </dgm:pt>
    <dgm:pt modelId="{9A653834-4EE4-4CBB-B1F5-21E8CF7AF2CF}" type="pres">
      <dgm:prSet presAssocID="{C2173AEB-A134-4140-BE27-2C9498448B52}" presName="linear" presStyleCnt="0">
        <dgm:presLayoutVars>
          <dgm:animLvl val="lvl"/>
          <dgm:resizeHandles val="exact"/>
        </dgm:presLayoutVars>
      </dgm:prSet>
      <dgm:spPr/>
    </dgm:pt>
    <dgm:pt modelId="{7063C6F6-9E39-4B95-827C-B95322049BBA}" type="pres">
      <dgm:prSet presAssocID="{26C2CB17-6574-42E0-89F1-5F062B1D1CA5}" presName="parentText" presStyleLbl="node1" presStyleIdx="0" presStyleCnt="3">
        <dgm:presLayoutVars>
          <dgm:chMax val="0"/>
          <dgm:bulletEnabled val="1"/>
        </dgm:presLayoutVars>
      </dgm:prSet>
      <dgm:spPr/>
    </dgm:pt>
    <dgm:pt modelId="{4272583D-DED9-49C8-981F-E7E289EA6910}" type="pres">
      <dgm:prSet presAssocID="{E54A8340-E11A-4A00-8622-DA23C9D0DBD8}" presName="spacer" presStyleCnt="0"/>
      <dgm:spPr/>
    </dgm:pt>
    <dgm:pt modelId="{05935223-5B7A-42BC-8148-DAD2FF972CB4}" type="pres">
      <dgm:prSet presAssocID="{F38A9CDC-FA79-4EB1-9C5C-7054C1035DC1}" presName="parentText" presStyleLbl="node1" presStyleIdx="1" presStyleCnt="3">
        <dgm:presLayoutVars>
          <dgm:chMax val="0"/>
          <dgm:bulletEnabled val="1"/>
        </dgm:presLayoutVars>
      </dgm:prSet>
      <dgm:spPr/>
    </dgm:pt>
    <dgm:pt modelId="{B0D010FF-C9A0-418C-AD68-D260400BDCAB}" type="pres">
      <dgm:prSet presAssocID="{530F6301-EEDF-4A0E-BC96-94621A9ACB64}" presName="spacer" presStyleCnt="0"/>
      <dgm:spPr/>
    </dgm:pt>
    <dgm:pt modelId="{50225775-AE83-46CD-97E2-D6F129259878}" type="pres">
      <dgm:prSet presAssocID="{EFD4F175-891F-45A9-B84C-4EE54B01C78D}" presName="parentText" presStyleLbl="node1" presStyleIdx="2" presStyleCnt="3">
        <dgm:presLayoutVars>
          <dgm:chMax val="0"/>
          <dgm:bulletEnabled val="1"/>
        </dgm:presLayoutVars>
      </dgm:prSet>
      <dgm:spPr/>
    </dgm:pt>
  </dgm:ptLst>
  <dgm:cxnLst>
    <dgm:cxn modelId="{A72EB107-DFC5-4760-A108-29884331D873}" type="presOf" srcId="{C2173AEB-A134-4140-BE27-2C9498448B52}" destId="{9A653834-4EE4-4CBB-B1F5-21E8CF7AF2CF}" srcOrd="0" destOrd="0" presId="urn:microsoft.com/office/officeart/2005/8/layout/vList2"/>
    <dgm:cxn modelId="{8CD2730C-1171-400B-A45F-48446E9B5E12}" srcId="{C2173AEB-A134-4140-BE27-2C9498448B52}" destId="{F38A9CDC-FA79-4EB1-9C5C-7054C1035DC1}" srcOrd="1" destOrd="0" parTransId="{9AD30743-2B88-4A5C-8F3C-229CDD257B79}" sibTransId="{530F6301-EEDF-4A0E-BC96-94621A9ACB64}"/>
    <dgm:cxn modelId="{B4B4B666-6401-4C7B-B5A8-F654762DE7AF}" srcId="{C2173AEB-A134-4140-BE27-2C9498448B52}" destId="{EFD4F175-891F-45A9-B84C-4EE54B01C78D}" srcOrd="2" destOrd="0" parTransId="{E73D3DDE-F163-4A3F-B794-33D186DE2B49}" sibTransId="{92DFB90D-A3B5-4A89-A22D-2E87CB4C9D2B}"/>
    <dgm:cxn modelId="{3CC32B47-435D-4348-BCBC-A847E92477A3}" srcId="{C2173AEB-A134-4140-BE27-2C9498448B52}" destId="{26C2CB17-6574-42E0-89F1-5F062B1D1CA5}" srcOrd="0" destOrd="0" parTransId="{66E55805-7FF8-4917-8510-1EEBDE50F57B}" sibTransId="{E54A8340-E11A-4A00-8622-DA23C9D0DBD8}"/>
    <dgm:cxn modelId="{D729DB4D-2F8E-41D5-A5C8-036C1B9B0421}" type="presOf" srcId="{F38A9CDC-FA79-4EB1-9C5C-7054C1035DC1}" destId="{05935223-5B7A-42BC-8148-DAD2FF972CB4}" srcOrd="0" destOrd="0" presId="urn:microsoft.com/office/officeart/2005/8/layout/vList2"/>
    <dgm:cxn modelId="{A5FD80E8-F8B2-4ABD-92CA-FBFA08FF4DBC}" type="presOf" srcId="{26C2CB17-6574-42E0-89F1-5F062B1D1CA5}" destId="{7063C6F6-9E39-4B95-827C-B95322049BBA}" srcOrd="0" destOrd="0" presId="urn:microsoft.com/office/officeart/2005/8/layout/vList2"/>
    <dgm:cxn modelId="{650DF5F9-1D9B-49BB-AD4F-AAE110A41597}" type="presOf" srcId="{EFD4F175-891F-45A9-B84C-4EE54B01C78D}" destId="{50225775-AE83-46CD-97E2-D6F129259878}" srcOrd="0" destOrd="0" presId="urn:microsoft.com/office/officeart/2005/8/layout/vList2"/>
    <dgm:cxn modelId="{09180D40-71EC-41CD-94E5-A7353BE3C43C}" type="presParOf" srcId="{9A653834-4EE4-4CBB-B1F5-21E8CF7AF2CF}" destId="{7063C6F6-9E39-4B95-827C-B95322049BBA}" srcOrd="0" destOrd="0" presId="urn:microsoft.com/office/officeart/2005/8/layout/vList2"/>
    <dgm:cxn modelId="{D12279DA-868A-436B-80E2-D2009571A838}" type="presParOf" srcId="{9A653834-4EE4-4CBB-B1F5-21E8CF7AF2CF}" destId="{4272583D-DED9-49C8-981F-E7E289EA6910}" srcOrd="1" destOrd="0" presId="urn:microsoft.com/office/officeart/2005/8/layout/vList2"/>
    <dgm:cxn modelId="{C1137FB7-76C7-4CE7-A52C-5D09015400E9}" type="presParOf" srcId="{9A653834-4EE4-4CBB-B1F5-21E8CF7AF2CF}" destId="{05935223-5B7A-42BC-8148-DAD2FF972CB4}" srcOrd="2" destOrd="0" presId="urn:microsoft.com/office/officeart/2005/8/layout/vList2"/>
    <dgm:cxn modelId="{359B3A5F-60FC-4892-A91A-4E08506A725F}" type="presParOf" srcId="{9A653834-4EE4-4CBB-B1F5-21E8CF7AF2CF}" destId="{B0D010FF-C9A0-418C-AD68-D260400BDCAB}" srcOrd="3" destOrd="0" presId="urn:microsoft.com/office/officeart/2005/8/layout/vList2"/>
    <dgm:cxn modelId="{F5B669CA-AAE7-4D36-9A70-4F318A1C44D5}" type="presParOf" srcId="{9A653834-4EE4-4CBB-B1F5-21E8CF7AF2CF}" destId="{50225775-AE83-46CD-97E2-D6F12925987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3500A1-1114-4C38-AB28-277AB4622044}">
      <dsp:nvSpPr>
        <dsp:cNvPr id="0" name=""/>
        <dsp:cNvSpPr/>
      </dsp:nvSpPr>
      <dsp:spPr>
        <a:xfrm>
          <a:off x="0" y="1668"/>
          <a:ext cx="852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BBC33-BAA3-4063-A452-7CAA88FBD42B}">
      <dsp:nvSpPr>
        <dsp:cNvPr id="0" name=""/>
        <dsp:cNvSpPr/>
      </dsp:nvSpPr>
      <dsp:spPr>
        <a:xfrm>
          <a:off x="0" y="1668"/>
          <a:ext cx="8520600" cy="56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a-DK" sz="2700" b="0" i="0" kern="1200"/>
            <a:t>Repetion af grundlæggende sociologi, </a:t>
          </a:r>
          <a:endParaRPr lang="en-US" sz="2700" kern="1200"/>
        </a:p>
      </dsp:txBody>
      <dsp:txXfrm>
        <a:off x="0" y="1668"/>
        <a:ext cx="8520600" cy="568843"/>
      </dsp:txXfrm>
    </dsp:sp>
    <dsp:sp modelId="{00108A4A-65C5-48F8-B07B-37352C211FC5}">
      <dsp:nvSpPr>
        <dsp:cNvPr id="0" name=""/>
        <dsp:cNvSpPr/>
      </dsp:nvSpPr>
      <dsp:spPr>
        <a:xfrm>
          <a:off x="0" y="570512"/>
          <a:ext cx="852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0DDA5B-9391-491C-B364-5B84CA1F3173}">
      <dsp:nvSpPr>
        <dsp:cNvPr id="0" name=""/>
        <dsp:cNvSpPr/>
      </dsp:nvSpPr>
      <dsp:spPr>
        <a:xfrm>
          <a:off x="0" y="570512"/>
          <a:ext cx="8520600" cy="56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a-DK" sz="2700" b="0" i="0" kern="1200"/>
            <a:t>individet, </a:t>
          </a:r>
          <a:endParaRPr lang="en-US" sz="2700" kern="1200"/>
        </a:p>
      </dsp:txBody>
      <dsp:txXfrm>
        <a:off x="0" y="570512"/>
        <a:ext cx="8520600" cy="568843"/>
      </dsp:txXfrm>
    </dsp:sp>
    <dsp:sp modelId="{BE1A0DEC-BC2F-4496-9FF5-20F75E661CDB}">
      <dsp:nvSpPr>
        <dsp:cNvPr id="0" name=""/>
        <dsp:cNvSpPr/>
      </dsp:nvSpPr>
      <dsp:spPr>
        <a:xfrm>
          <a:off x="0" y="1139356"/>
          <a:ext cx="852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488CD0-AED1-4796-BDD6-A5EF57E5F10F}">
      <dsp:nvSpPr>
        <dsp:cNvPr id="0" name=""/>
        <dsp:cNvSpPr/>
      </dsp:nvSpPr>
      <dsp:spPr>
        <a:xfrm>
          <a:off x="0" y="1139356"/>
          <a:ext cx="8520600" cy="56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a-DK" sz="2700" b="0" i="0" kern="1200"/>
            <a:t>dets identitet, </a:t>
          </a:r>
          <a:endParaRPr lang="en-US" sz="2700" kern="1200"/>
        </a:p>
      </dsp:txBody>
      <dsp:txXfrm>
        <a:off x="0" y="1139356"/>
        <a:ext cx="8520600" cy="568843"/>
      </dsp:txXfrm>
    </dsp:sp>
    <dsp:sp modelId="{385C7CC6-A5D7-46A2-98C3-8EE780626991}">
      <dsp:nvSpPr>
        <dsp:cNvPr id="0" name=""/>
        <dsp:cNvSpPr/>
      </dsp:nvSpPr>
      <dsp:spPr>
        <a:xfrm>
          <a:off x="0" y="1708200"/>
          <a:ext cx="852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5D6C1D-8E06-4AEE-849A-0FC16CABC79C}">
      <dsp:nvSpPr>
        <dsp:cNvPr id="0" name=""/>
        <dsp:cNvSpPr/>
      </dsp:nvSpPr>
      <dsp:spPr>
        <a:xfrm>
          <a:off x="0" y="1708200"/>
          <a:ext cx="8520600" cy="56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a-DK" sz="2700" b="0" i="0" kern="1200"/>
            <a:t>sociale grupper og deres samspil.  </a:t>
          </a:r>
          <a:endParaRPr lang="en-US" sz="2700" kern="1200"/>
        </a:p>
      </dsp:txBody>
      <dsp:txXfrm>
        <a:off x="0" y="1708200"/>
        <a:ext cx="8520600" cy="568843"/>
      </dsp:txXfrm>
    </dsp:sp>
    <dsp:sp modelId="{13CE284C-DE91-4DC3-AB25-1F8E36BDA3EE}">
      <dsp:nvSpPr>
        <dsp:cNvPr id="0" name=""/>
        <dsp:cNvSpPr/>
      </dsp:nvSpPr>
      <dsp:spPr>
        <a:xfrm>
          <a:off x="0" y="2277043"/>
          <a:ext cx="852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FF1AEE-BBAE-4636-983C-5C210939670C}">
      <dsp:nvSpPr>
        <dsp:cNvPr id="0" name=""/>
        <dsp:cNvSpPr/>
      </dsp:nvSpPr>
      <dsp:spPr>
        <a:xfrm>
          <a:off x="0" y="2277043"/>
          <a:ext cx="8520600" cy="56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a-DK" sz="2700" b="0" i="0" kern="1200"/>
            <a:t>Fokus er mønstre, kendetegn, forandringsprocesser </a:t>
          </a:r>
          <a:endParaRPr lang="en-US" sz="2700" kern="1200"/>
        </a:p>
      </dsp:txBody>
      <dsp:txXfrm>
        <a:off x="0" y="2277043"/>
        <a:ext cx="8520600" cy="568843"/>
      </dsp:txXfrm>
    </dsp:sp>
    <dsp:sp modelId="{5D97618B-75A1-42A4-B549-FB368BAC7FCD}">
      <dsp:nvSpPr>
        <dsp:cNvPr id="0" name=""/>
        <dsp:cNvSpPr/>
      </dsp:nvSpPr>
      <dsp:spPr>
        <a:xfrm>
          <a:off x="0" y="2845887"/>
          <a:ext cx="8520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3C624-06E8-4036-96CB-5BBD74386830}">
      <dsp:nvSpPr>
        <dsp:cNvPr id="0" name=""/>
        <dsp:cNvSpPr/>
      </dsp:nvSpPr>
      <dsp:spPr>
        <a:xfrm>
          <a:off x="0" y="2845887"/>
          <a:ext cx="8520600" cy="568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a-DK" sz="2700" kern="1200"/>
            <a:t>F.eks. Trivselskrisen hos unge? Diagnosesamfundet?</a:t>
          </a:r>
          <a:endParaRPr lang="en-US" sz="2700" kern="1200"/>
        </a:p>
      </dsp:txBody>
      <dsp:txXfrm>
        <a:off x="0" y="2845887"/>
        <a:ext cx="8520600" cy="568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3C6F6-9E39-4B95-827C-B95322049BBA}">
      <dsp:nvSpPr>
        <dsp:cNvPr id="0" name=""/>
        <dsp:cNvSpPr/>
      </dsp:nvSpPr>
      <dsp:spPr>
        <a:xfrm>
          <a:off x="0" y="644760"/>
          <a:ext cx="8520600" cy="65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b="0" i="0" kern="1200"/>
            <a:t>Primær – de nære omgivelser, nære og intime bånd</a:t>
          </a:r>
          <a:endParaRPr lang="en-US" sz="2800" kern="1200"/>
        </a:p>
      </dsp:txBody>
      <dsp:txXfrm>
        <a:off x="31984" y="676744"/>
        <a:ext cx="8456632" cy="591232"/>
      </dsp:txXfrm>
    </dsp:sp>
    <dsp:sp modelId="{05935223-5B7A-42BC-8148-DAD2FF972CB4}">
      <dsp:nvSpPr>
        <dsp:cNvPr id="0" name=""/>
        <dsp:cNvSpPr/>
      </dsp:nvSpPr>
      <dsp:spPr>
        <a:xfrm>
          <a:off x="0" y="1380600"/>
          <a:ext cx="8520600" cy="65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b="0" i="0" kern="1200"/>
            <a:t>Udenfor hjemmet – institutioner, klubber, skoler</a:t>
          </a:r>
          <a:endParaRPr lang="en-US" sz="2800" kern="1200"/>
        </a:p>
      </dsp:txBody>
      <dsp:txXfrm>
        <a:off x="31984" y="1412584"/>
        <a:ext cx="8456632" cy="591232"/>
      </dsp:txXfrm>
    </dsp:sp>
    <dsp:sp modelId="{50225775-AE83-46CD-97E2-D6F129259878}">
      <dsp:nvSpPr>
        <dsp:cNvPr id="0" name=""/>
        <dsp:cNvSpPr/>
      </dsp:nvSpPr>
      <dsp:spPr>
        <a:xfrm>
          <a:off x="0" y="2116440"/>
          <a:ext cx="8520600" cy="655200"/>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a-DK" sz="2800" b="0" i="0" kern="1200"/>
            <a:t>Dobbelt socialisering</a:t>
          </a:r>
          <a:endParaRPr lang="en-US" sz="2800" kern="1200"/>
        </a:p>
      </dsp:txBody>
      <dsp:txXfrm>
        <a:off x="31984" y="2148424"/>
        <a:ext cx="8456632" cy="591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wrap="square" lIns="91425" tIns="91425" rIns="91425" bIns="91425" anchor="b" anchorCtr="0"/>
          <a:lstStyle>
            <a:lvl1pPr lvl="0" algn="ctr">
              <a:spcBef>
                <a:spcPts val="0"/>
              </a:spcBef>
              <a:buSzPts val="5200"/>
              <a:buNone/>
              <a:defRPr sz="5200"/>
            </a:lvl1pPr>
            <a:lvl2pPr lvl="1" algn="ctr">
              <a:spcBef>
                <a:spcPts val="0"/>
              </a:spcBef>
              <a:buSzPts val="5200"/>
              <a:buNone/>
              <a:defRPr sz="5200"/>
            </a:lvl2pPr>
            <a:lvl3pPr lvl="2" algn="ctr">
              <a:spcBef>
                <a:spcPts val="0"/>
              </a:spcBef>
              <a:buSzPts val="5200"/>
              <a:buNone/>
              <a:defRPr sz="5200"/>
            </a:lvl3pPr>
            <a:lvl4pPr lvl="3" algn="ctr">
              <a:spcBef>
                <a:spcPts val="0"/>
              </a:spcBef>
              <a:buSzPts val="5200"/>
              <a:buNone/>
              <a:defRPr sz="5200"/>
            </a:lvl4pPr>
            <a:lvl5pPr lvl="4" algn="ctr">
              <a:spcBef>
                <a:spcPts val="0"/>
              </a:spcBef>
              <a:buSzPts val="5200"/>
              <a:buNone/>
              <a:defRPr sz="5200"/>
            </a:lvl5pPr>
            <a:lvl6pPr lvl="5" algn="ctr">
              <a:spcBef>
                <a:spcPts val="0"/>
              </a:spcBef>
              <a:buSzPts val="5200"/>
              <a:buNone/>
              <a:defRPr sz="5200"/>
            </a:lvl6pPr>
            <a:lvl7pPr lvl="6" algn="ctr">
              <a:spcBef>
                <a:spcPts val="0"/>
              </a:spcBef>
              <a:buSzPts val="5200"/>
              <a:buNone/>
              <a:defRPr sz="5200"/>
            </a:lvl7pPr>
            <a:lvl8pPr lvl="7" algn="ctr">
              <a:spcBef>
                <a:spcPts val="0"/>
              </a:spcBef>
              <a:buSzPts val="5200"/>
              <a:buNone/>
              <a:defRPr sz="5200"/>
            </a:lvl8pPr>
            <a:lvl9pPr lvl="8" algn="ctr">
              <a:spcBef>
                <a:spcPts val="0"/>
              </a:spcBef>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wrap="square" lIns="91425" tIns="91425" rIns="91425" bIns="91425" anchor="t" anchorCtr="0"/>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wrap="square" lIns="91425" tIns="91425" rIns="91425" bIns="91425" anchor="b" anchorCtr="0"/>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wrap="square" lIns="91425" tIns="91425" rIns="91425" bIns="91425" anchor="t" anchorCtr="0"/>
          <a:lstStyle>
            <a:lvl1pPr lvl="0">
              <a:spcBef>
                <a:spcPts val="0"/>
              </a:spcBef>
              <a:buSzPts val="1200"/>
              <a:buChar char="●"/>
              <a:defRPr sz="1200"/>
            </a:lvl1pPr>
            <a:lvl2pPr lvl="1">
              <a:spcBef>
                <a:spcPts val="0"/>
              </a:spcBef>
              <a:buSzPts val="1200"/>
              <a:buChar char="○"/>
              <a:defRPr sz="1200"/>
            </a:lvl2pPr>
            <a:lvl3pPr lvl="2">
              <a:spcBef>
                <a:spcPts val="0"/>
              </a:spcBef>
              <a:buSzPts val="1200"/>
              <a:buChar char="■"/>
              <a:defRPr sz="1200"/>
            </a:lvl3pPr>
            <a:lvl4pPr lvl="3">
              <a:spcBef>
                <a:spcPts val="0"/>
              </a:spcBef>
              <a:buSzPts val="1200"/>
              <a:buChar char="●"/>
              <a:defRPr sz="1200"/>
            </a:lvl4pPr>
            <a:lvl5pPr lvl="4">
              <a:spcBef>
                <a:spcPts val="0"/>
              </a:spcBef>
              <a:buSzPts val="1200"/>
              <a:buChar char="○"/>
              <a:defRPr sz="1200"/>
            </a:lvl5pPr>
            <a:lvl6pPr lvl="5">
              <a:spcBef>
                <a:spcPts val="0"/>
              </a:spcBef>
              <a:buSzPts val="1200"/>
              <a:buChar char="■"/>
              <a:defRPr sz="1200"/>
            </a:lvl6pPr>
            <a:lvl7pPr lvl="6">
              <a:spcBef>
                <a:spcPts val="0"/>
              </a:spcBef>
              <a:buSzPts val="1200"/>
              <a:buChar char="●"/>
              <a:defRPr sz="1200"/>
            </a:lvl7pPr>
            <a:lvl8pPr lvl="7">
              <a:spcBef>
                <a:spcPts val="0"/>
              </a:spcBef>
              <a:buSzPts val="1200"/>
              <a:buChar char="○"/>
              <a:defRPr sz="1200"/>
            </a:lvl8pPr>
            <a:lvl9pPr lvl="8">
              <a:spcBef>
                <a:spcPts val="0"/>
              </a:spcBef>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wrap="square" lIns="91425" tIns="91425" rIns="91425" bIns="91425" anchor="ctr" anchorCtr="0"/>
          <a:lstStyle>
            <a:lvl1pPr lvl="0">
              <a:spcBef>
                <a:spcPts val="0"/>
              </a:spcBef>
              <a:buSzPts val="4800"/>
              <a:buNone/>
              <a:defRPr sz="4800"/>
            </a:lvl1pPr>
            <a:lvl2pPr lvl="1">
              <a:spcBef>
                <a:spcPts val="0"/>
              </a:spcBef>
              <a:buSzPts val="4800"/>
              <a:buNone/>
              <a:defRPr sz="4800"/>
            </a:lvl2pPr>
            <a:lvl3pPr lvl="2">
              <a:spcBef>
                <a:spcPts val="0"/>
              </a:spcBef>
              <a:buSzPts val="4800"/>
              <a:buNone/>
              <a:defRPr sz="4800"/>
            </a:lvl3pPr>
            <a:lvl4pPr lvl="3">
              <a:spcBef>
                <a:spcPts val="0"/>
              </a:spcBef>
              <a:buSzPts val="4800"/>
              <a:buNone/>
              <a:defRPr sz="4800"/>
            </a:lvl4pPr>
            <a:lvl5pPr lvl="4">
              <a:spcBef>
                <a:spcPts val="0"/>
              </a:spcBef>
              <a:buSzPts val="4800"/>
              <a:buNone/>
              <a:defRPr sz="4800"/>
            </a:lvl5pPr>
            <a:lvl6pPr lvl="5">
              <a:spcBef>
                <a:spcPts val="0"/>
              </a:spcBef>
              <a:buSzPts val="4800"/>
              <a:buNone/>
              <a:defRPr sz="4800"/>
            </a:lvl6pPr>
            <a:lvl7pPr lvl="6">
              <a:spcBef>
                <a:spcPts val="0"/>
              </a:spcBef>
              <a:buSzPts val="4800"/>
              <a:buNone/>
              <a:defRPr sz="4800"/>
            </a:lvl7pPr>
            <a:lvl8pPr lvl="7">
              <a:spcBef>
                <a:spcPts val="0"/>
              </a:spcBef>
              <a:buSzPts val="4800"/>
              <a:buNone/>
              <a:defRPr sz="4800"/>
            </a:lvl8pPr>
            <a:lvl9pPr lvl="8">
              <a:spcBef>
                <a:spcPts val="0"/>
              </a:spcBef>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wrap="square" lIns="91425" tIns="91425" rIns="91425" bIns="91425" anchor="ctr" anchorCtr="0">
            <a:noAutofit/>
          </a:bodyPr>
          <a:lstStyle/>
          <a:p>
            <a:pPr marL="0" lvl="0" indent="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wrap="square" lIns="91425" tIns="91425" rIns="91425" bIns="91425" anchor="b" anchorCtr="0"/>
          <a:lstStyle>
            <a:lvl1pPr lvl="0" algn="ctr">
              <a:spcBef>
                <a:spcPts val="0"/>
              </a:spcBef>
              <a:buSzPts val="4200"/>
              <a:buNone/>
              <a:defRPr sz="4200"/>
            </a:lvl1pPr>
            <a:lvl2pPr lvl="1" algn="ctr">
              <a:spcBef>
                <a:spcPts val="0"/>
              </a:spcBef>
              <a:buSzPts val="4200"/>
              <a:buNone/>
              <a:defRPr sz="4200"/>
            </a:lvl2pPr>
            <a:lvl3pPr lvl="2" algn="ctr">
              <a:spcBef>
                <a:spcPts val="0"/>
              </a:spcBef>
              <a:buSzPts val="4200"/>
              <a:buNone/>
              <a:defRPr sz="4200"/>
            </a:lvl3pPr>
            <a:lvl4pPr lvl="3" algn="ctr">
              <a:spcBef>
                <a:spcPts val="0"/>
              </a:spcBef>
              <a:buSzPts val="4200"/>
              <a:buNone/>
              <a:defRPr sz="4200"/>
            </a:lvl4pPr>
            <a:lvl5pPr lvl="4" algn="ctr">
              <a:spcBef>
                <a:spcPts val="0"/>
              </a:spcBef>
              <a:buSzPts val="4200"/>
              <a:buNone/>
              <a:defRPr sz="4200"/>
            </a:lvl5pPr>
            <a:lvl6pPr lvl="5" algn="ctr">
              <a:spcBef>
                <a:spcPts val="0"/>
              </a:spcBef>
              <a:buSzPts val="4200"/>
              <a:buNone/>
              <a:defRPr sz="4200"/>
            </a:lvl6pPr>
            <a:lvl7pPr lvl="6" algn="ctr">
              <a:spcBef>
                <a:spcPts val="0"/>
              </a:spcBef>
              <a:buSzPts val="4200"/>
              <a:buNone/>
              <a:defRPr sz="4200"/>
            </a:lvl7pPr>
            <a:lvl8pPr lvl="7" algn="ctr">
              <a:spcBef>
                <a:spcPts val="0"/>
              </a:spcBef>
              <a:buSzPts val="4200"/>
              <a:buNone/>
              <a:defRPr sz="4200"/>
            </a:lvl8pPr>
            <a:lvl9pPr lvl="8" algn="ctr">
              <a:spcBef>
                <a:spcPts val="0"/>
              </a:spcBef>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wrap="square" lIns="91425" tIns="91425" rIns="91425" bIns="91425" anchor="ctr" anchorCtr="0"/>
          <a:lstStyle>
            <a:lvl1pPr lvl="0">
              <a:spcBef>
                <a:spcPts val="0"/>
              </a:spcBef>
              <a:buSzPts val="1800"/>
              <a:buChar char="●"/>
              <a:defRPr/>
            </a:lvl1pPr>
            <a:lvl2pPr lvl="1">
              <a:spcBef>
                <a:spcPts val="0"/>
              </a:spcBef>
              <a:buSzPts val="1400"/>
              <a:buChar char="○"/>
              <a:defRPr/>
            </a:lvl2pPr>
            <a:lvl3pPr lvl="2">
              <a:spcBef>
                <a:spcPts val="0"/>
              </a:spcBef>
              <a:buSzPts val="1400"/>
              <a:buChar char="■"/>
              <a:defRPr/>
            </a:lvl3pPr>
            <a:lvl4pPr lvl="3">
              <a:spcBef>
                <a:spcPts val="0"/>
              </a:spcBef>
              <a:buSzPts val="1400"/>
              <a:buChar char="●"/>
              <a:defRPr/>
            </a:lvl4pPr>
            <a:lvl5pPr lvl="4">
              <a:spcBef>
                <a:spcPts val="0"/>
              </a:spcBef>
              <a:buSzPts val="1400"/>
              <a:buChar char="○"/>
              <a:defRPr/>
            </a:lvl5pPr>
            <a:lvl6pPr lvl="5">
              <a:spcBef>
                <a:spcPts val="0"/>
              </a:spcBef>
              <a:buSzPts val="1400"/>
              <a:buChar char="■"/>
              <a:defRPr/>
            </a:lvl6pPr>
            <a:lvl7pPr lvl="6">
              <a:spcBef>
                <a:spcPts val="0"/>
              </a:spcBef>
              <a:buSzPts val="1400"/>
              <a:buChar char="●"/>
              <a:defRPr/>
            </a:lvl7pPr>
            <a:lvl8pPr lvl="7">
              <a:spcBef>
                <a:spcPts val="0"/>
              </a:spcBef>
              <a:buSzPts val="1400"/>
              <a:buChar char="○"/>
              <a:defRPr/>
            </a:lvl8pPr>
            <a:lvl9pPr lvl="8">
              <a:spcBef>
                <a:spcPts val="0"/>
              </a:spcBef>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wrap="square" lIns="91425" tIns="91425" rIns="91425" bIns="91425" anchor="ctr" anchorCtr="0"/>
          <a:lstStyle>
            <a:lvl1pPr lv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wrap="square" lIns="91425" tIns="91425" rIns="91425" bIns="91425" anchor="b" anchorCtr="0"/>
          <a:lstStyle>
            <a:lvl1pPr lvl="0" algn="ctr">
              <a:spcBef>
                <a:spcPts val="0"/>
              </a:spcBef>
              <a:buSzPts val="12000"/>
              <a:buNone/>
              <a:defRPr sz="12000"/>
            </a:lvl1pPr>
            <a:lvl2pPr lvl="1" algn="ctr">
              <a:spcBef>
                <a:spcPts val="0"/>
              </a:spcBef>
              <a:buSzPts val="12000"/>
              <a:buNone/>
              <a:defRPr sz="12000"/>
            </a:lvl2pPr>
            <a:lvl3pPr lvl="2" algn="ctr">
              <a:spcBef>
                <a:spcPts val="0"/>
              </a:spcBef>
              <a:buSzPts val="12000"/>
              <a:buNone/>
              <a:defRPr sz="12000"/>
            </a:lvl3pPr>
            <a:lvl4pPr lvl="3" algn="ctr">
              <a:spcBef>
                <a:spcPts val="0"/>
              </a:spcBef>
              <a:buSzPts val="12000"/>
              <a:buNone/>
              <a:defRPr sz="12000"/>
            </a:lvl4pPr>
            <a:lvl5pPr lvl="4" algn="ctr">
              <a:spcBef>
                <a:spcPts val="0"/>
              </a:spcBef>
              <a:buSzPts val="12000"/>
              <a:buNone/>
              <a:defRPr sz="12000"/>
            </a:lvl5pPr>
            <a:lvl6pPr lvl="5" algn="ctr">
              <a:spcBef>
                <a:spcPts val="0"/>
              </a:spcBef>
              <a:buSzPts val="12000"/>
              <a:buNone/>
              <a:defRPr sz="12000"/>
            </a:lvl6pPr>
            <a:lvl7pPr lvl="6" algn="ctr">
              <a:spcBef>
                <a:spcPts val="0"/>
              </a:spcBef>
              <a:buSzPts val="12000"/>
              <a:buNone/>
              <a:defRPr sz="12000"/>
            </a:lvl7pPr>
            <a:lvl8pPr lvl="7" algn="ctr">
              <a:spcBef>
                <a:spcPts val="0"/>
              </a:spcBef>
              <a:buSzPts val="12000"/>
              <a:buNone/>
              <a:defRPr sz="12000"/>
            </a:lvl8pPr>
            <a:lvl9pPr lvl="8" algn="ctr">
              <a:spcBef>
                <a:spcPts val="0"/>
              </a:spcBef>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wrap="square" lIns="91425" tIns="91425" rIns="91425" bIns="91425" anchor="t" anchorCtr="0"/>
          <a:lstStyle>
            <a:lvl1pPr lvl="0" algn="ctr">
              <a:spcBef>
                <a:spcPts val="0"/>
              </a:spcBef>
              <a:buSzPts val="1800"/>
              <a:buChar char="●"/>
              <a:defRPr/>
            </a:lvl1pPr>
            <a:lvl2pPr lvl="1" algn="ctr">
              <a:spcBef>
                <a:spcPts val="0"/>
              </a:spcBef>
              <a:buSzPts val="1400"/>
              <a:buChar char="○"/>
              <a:defRPr/>
            </a:lvl2pPr>
            <a:lvl3pPr lvl="2" algn="ctr">
              <a:spcBef>
                <a:spcPts val="0"/>
              </a:spcBef>
              <a:buSzPts val="1400"/>
              <a:buChar char="■"/>
              <a:defRPr/>
            </a:lvl3pPr>
            <a:lvl4pPr lvl="3" algn="ctr">
              <a:spcBef>
                <a:spcPts val="0"/>
              </a:spcBef>
              <a:buSzPts val="1400"/>
              <a:buChar char="●"/>
              <a:defRPr/>
            </a:lvl4pPr>
            <a:lvl5pPr lvl="4" algn="ctr">
              <a:spcBef>
                <a:spcPts val="0"/>
              </a:spcBef>
              <a:buSzPts val="1400"/>
              <a:buChar char="○"/>
              <a:defRPr/>
            </a:lvl5pPr>
            <a:lvl6pPr lvl="5" algn="ctr">
              <a:spcBef>
                <a:spcPts val="0"/>
              </a:spcBef>
              <a:buSzPts val="1400"/>
              <a:buChar char="■"/>
              <a:defRPr/>
            </a:lvl6pPr>
            <a:lvl7pPr lvl="6" algn="ctr">
              <a:spcBef>
                <a:spcPts val="0"/>
              </a:spcBef>
              <a:buSzPts val="1400"/>
              <a:buChar char="●"/>
              <a:defRPr/>
            </a:lvl7pPr>
            <a:lvl8pPr lvl="7" algn="ctr">
              <a:spcBef>
                <a:spcPts val="0"/>
              </a:spcBef>
              <a:buSzPts val="1400"/>
              <a:buChar char="○"/>
              <a:defRPr/>
            </a:lvl8pPr>
            <a:lvl9pPr lvl="8" algn="ctr">
              <a:spcBef>
                <a:spcPts val="0"/>
              </a:spcBef>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marL="0" lvl="0" indent="0">
              <a:spcBef>
                <a:spcPts val="0"/>
              </a:spcBef>
              <a:buNone/>
            </a:pPr>
            <a:fld id="{00000000-1234-1234-1234-123412341234}" type="slidenum">
              <a:rPr lang="da"/>
              <a:t>‹nr.›</a:t>
            </a:fld>
            <a:endParaRPr lang="d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81964DEB-B8C2-4531-921D-2FF6D35FA300}" type="datetimeFigureOut">
              <a:rPr lang="da-DK" smtClean="0"/>
              <a:t>23-11-2025</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18CB9362-50E0-4B1D-BA0C-255FE1BBE2C7}" type="slidenum">
              <a:rPr lang="da-DK" smtClean="0"/>
              <a:t>‹nr.›</a:t>
            </a:fld>
            <a:endParaRPr lang="da-DK"/>
          </a:p>
        </p:txBody>
      </p:sp>
    </p:spTree>
    <p:extLst>
      <p:ext uri="{BB962C8B-B14F-4D97-AF65-F5344CB8AC3E}">
        <p14:creationId xmlns:p14="http://schemas.microsoft.com/office/powerpoint/2010/main" val="339885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dk1"/>
              </a:buClr>
              <a:buSzPts val="2800"/>
              <a:buNone/>
              <a:defRPr sz="2800">
                <a:solidFill>
                  <a:schemeClr val="dk1"/>
                </a:solidFill>
              </a:defRPr>
            </a:lvl1pPr>
            <a:lvl2pPr lvl="1">
              <a:spcBef>
                <a:spcPts val="0"/>
              </a:spcBef>
              <a:buClr>
                <a:schemeClr val="dk1"/>
              </a:buClr>
              <a:buSzPts val="2800"/>
              <a:buNone/>
              <a:defRPr sz="2800">
                <a:solidFill>
                  <a:schemeClr val="dk1"/>
                </a:solidFill>
              </a:defRPr>
            </a:lvl2pPr>
            <a:lvl3pPr lvl="2">
              <a:spcBef>
                <a:spcPts val="0"/>
              </a:spcBef>
              <a:buClr>
                <a:schemeClr val="dk1"/>
              </a:buClr>
              <a:buSzPts val="2800"/>
              <a:buNone/>
              <a:defRPr sz="2800">
                <a:solidFill>
                  <a:schemeClr val="dk1"/>
                </a:solidFill>
              </a:defRPr>
            </a:lvl3pPr>
            <a:lvl4pPr lvl="3">
              <a:spcBef>
                <a:spcPts val="0"/>
              </a:spcBef>
              <a:buClr>
                <a:schemeClr val="dk1"/>
              </a:buClr>
              <a:buSzPts val="2800"/>
              <a:buNone/>
              <a:defRPr sz="2800">
                <a:solidFill>
                  <a:schemeClr val="dk1"/>
                </a:solidFill>
              </a:defRPr>
            </a:lvl4pPr>
            <a:lvl5pPr lvl="4">
              <a:spcBef>
                <a:spcPts val="0"/>
              </a:spcBef>
              <a:buClr>
                <a:schemeClr val="dk1"/>
              </a:buClr>
              <a:buSzPts val="2800"/>
              <a:buNone/>
              <a:defRPr sz="2800">
                <a:solidFill>
                  <a:schemeClr val="dk1"/>
                </a:solidFill>
              </a:defRPr>
            </a:lvl5pPr>
            <a:lvl6pPr lvl="5">
              <a:spcBef>
                <a:spcPts val="0"/>
              </a:spcBef>
              <a:buClr>
                <a:schemeClr val="dk1"/>
              </a:buClr>
              <a:buSzPts val="2800"/>
              <a:buNone/>
              <a:defRPr sz="2800">
                <a:solidFill>
                  <a:schemeClr val="dk1"/>
                </a:solidFill>
              </a:defRPr>
            </a:lvl6pPr>
            <a:lvl7pPr lvl="6">
              <a:spcBef>
                <a:spcPts val="0"/>
              </a:spcBef>
              <a:buClr>
                <a:schemeClr val="dk1"/>
              </a:buClr>
              <a:buSzPts val="2800"/>
              <a:buNone/>
              <a:defRPr sz="2800">
                <a:solidFill>
                  <a:schemeClr val="dk1"/>
                </a:solidFill>
              </a:defRPr>
            </a:lvl7pPr>
            <a:lvl8pPr lvl="7">
              <a:spcBef>
                <a:spcPts val="0"/>
              </a:spcBef>
              <a:buClr>
                <a:schemeClr val="dk1"/>
              </a:buClr>
              <a:buSzPts val="2800"/>
              <a:buNone/>
              <a:defRPr sz="2800">
                <a:solidFill>
                  <a:schemeClr val="dk1"/>
                </a:solidFill>
              </a:defRPr>
            </a:lvl8pPr>
            <a:lvl9pPr lvl="8">
              <a:spcBef>
                <a:spcPts val="0"/>
              </a:spcBef>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ts val="1800"/>
              <a:buChar char="●"/>
              <a:defRPr sz="1800">
                <a:solidFill>
                  <a:schemeClr val="dk2"/>
                </a:solidFill>
              </a:defRPr>
            </a:lvl1pPr>
            <a:lvl2pPr lvl="1">
              <a:lnSpc>
                <a:spcPct val="115000"/>
              </a:lnSpc>
              <a:spcBef>
                <a:spcPts val="0"/>
              </a:spcBef>
              <a:spcAft>
                <a:spcPts val="1600"/>
              </a:spcAft>
              <a:buClr>
                <a:schemeClr val="dk2"/>
              </a:buClr>
              <a:buSzPts val="1400"/>
              <a:buChar char="○"/>
              <a:defRPr>
                <a:solidFill>
                  <a:schemeClr val="dk2"/>
                </a:solidFill>
              </a:defRPr>
            </a:lvl2pPr>
            <a:lvl3pPr lvl="2">
              <a:lnSpc>
                <a:spcPct val="115000"/>
              </a:lnSpc>
              <a:spcBef>
                <a:spcPts val="0"/>
              </a:spcBef>
              <a:spcAft>
                <a:spcPts val="1600"/>
              </a:spcAft>
              <a:buClr>
                <a:schemeClr val="dk2"/>
              </a:buClr>
              <a:buSzPts val="1400"/>
              <a:buChar char="■"/>
              <a:defRPr>
                <a:solidFill>
                  <a:schemeClr val="dk2"/>
                </a:solidFill>
              </a:defRPr>
            </a:lvl3pPr>
            <a:lvl4pPr lvl="3">
              <a:lnSpc>
                <a:spcPct val="115000"/>
              </a:lnSpc>
              <a:spcBef>
                <a:spcPts val="0"/>
              </a:spcBef>
              <a:spcAft>
                <a:spcPts val="1600"/>
              </a:spcAft>
              <a:buClr>
                <a:schemeClr val="dk2"/>
              </a:buClr>
              <a:buSzPts val="1400"/>
              <a:buChar char="●"/>
              <a:defRPr>
                <a:solidFill>
                  <a:schemeClr val="dk2"/>
                </a:solidFill>
              </a:defRPr>
            </a:lvl4pPr>
            <a:lvl5pPr lvl="4">
              <a:lnSpc>
                <a:spcPct val="115000"/>
              </a:lnSpc>
              <a:spcBef>
                <a:spcPts val="0"/>
              </a:spcBef>
              <a:spcAft>
                <a:spcPts val="1600"/>
              </a:spcAft>
              <a:buClr>
                <a:schemeClr val="dk2"/>
              </a:buClr>
              <a:buSzPts val="1400"/>
              <a:buChar char="○"/>
              <a:defRPr>
                <a:solidFill>
                  <a:schemeClr val="dk2"/>
                </a:solidFill>
              </a:defRPr>
            </a:lvl5pPr>
            <a:lvl6pPr lvl="5">
              <a:lnSpc>
                <a:spcPct val="115000"/>
              </a:lnSpc>
              <a:spcBef>
                <a:spcPts val="0"/>
              </a:spcBef>
              <a:spcAft>
                <a:spcPts val="1600"/>
              </a:spcAft>
              <a:buClr>
                <a:schemeClr val="dk2"/>
              </a:buClr>
              <a:buSzPts val="1400"/>
              <a:buChar char="■"/>
              <a:defRPr>
                <a:solidFill>
                  <a:schemeClr val="dk2"/>
                </a:solidFill>
              </a:defRPr>
            </a:lvl6pPr>
            <a:lvl7pPr lvl="6">
              <a:lnSpc>
                <a:spcPct val="115000"/>
              </a:lnSpc>
              <a:spcBef>
                <a:spcPts val="0"/>
              </a:spcBef>
              <a:spcAft>
                <a:spcPts val="1600"/>
              </a:spcAft>
              <a:buClr>
                <a:schemeClr val="dk2"/>
              </a:buClr>
              <a:buSzPts val="1400"/>
              <a:buChar char="●"/>
              <a:defRPr>
                <a:solidFill>
                  <a:schemeClr val="dk2"/>
                </a:solidFill>
              </a:defRPr>
            </a:lvl7pPr>
            <a:lvl8pPr lvl="7">
              <a:lnSpc>
                <a:spcPct val="115000"/>
              </a:lnSpc>
              <a:spcBef>
                <a:spcPts val="0"/>
              </a:spcBef>
              <a:spcAft>
                <a:spcPts val="1600"/>
              </a:spcAft>
              <a:buClr>
                <a:schemeClr val="dk2"/>
              </a:buClr>
              <a:buSzPts val="1400"/>
              <a:buChar char="○"/>
              <a:defRPr>
                <a:solidFill>
                  <a:schemeClr val="dk2"/>
                </a:solidFill>
              </a:defRPr>
            </a:lvl8pPr>
            <a:lvl9pPr lvl="8">
              <a:lnSpc>
                <a:spcPct val="115000"/>
              </a:lnSpc>
              <a:spcBef>
                <a:spcPts val="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marL="0" lvl="0" indent="0" algn="r">
              <a:spcBef>
                <a:spcPts val="0"/>
              </a:spcBef>
              <a:buNone/>
            </a:pPr>
            <a:fld id="{00000000-1234-1234-1234-123412341234}" type="slidenum">
              <a:rPr lang="da" sz="1000">
                <a:solidFill>
                  <a:schemeClr val="dk2"/>
                </a:solidFill>
              </a:rPr>
              <a:t>‹nr.›</a:t>
            </a:fld>
            <a:endParaRPr lang="da"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6" r:id="rId6"/>
    <p:sldLayoutId id="2147483657" r:id="rId7"/>
    <p:sldLayoutId id="2147483658" r:id="rId8"/>
    <p:sldLayoutId id="214748366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dirty="0"/>
              <a:t>Det første forløb</a:t>
            </a:r>
            <a:br>
              <a:rPr lang="da-DK" dirty="0"/>
            </a:br>
            <a:endParaRPr lang="da-DK" dirty="0"/>
          </a:p>
        </p:txBody>
      </p:sp>
      <p:sp>
        <p:nvSpPr>
          <p:cNvPr id="3" name="Undertitel 2"/>
          <p:cNvSpPr>
            <a:spLocks noGrp="1"/>
          </p:cNvSpPr>
          <p:nvPr>
            <p:ph type="subTitle" idx="1"/>
          </p:nvPr>
        </p:nvSpPr>
        <p:spPr>
          <a:xfrm>
            <a:off x="113512" y="2834125"/>
            <a:ext cx="8718788" cy="1416258"/>
          </a:xfrm>
        </p:spPr>
        <p:txBody>
          <a:bodyPr>
            <a:normAutofit fontScale="92500" lnSpcReduction="20000"/>
          </a:bodyPr>
          <a:lstStyle/>
          <a:p>
            <a:r>
              <a:rPr lang="da-DK" sz="3600" dirty="0">
                <a:solidFill>
                  <a:srgbClr val="000000"/>
                </a:solidFill>
                <a:latin typeface="helvetica neue"/>
              </a:rPr>
              <a:t>Unge i det senmoderne samfund</a:t>
            </a:r>
          </a:p>
          <a:p>
            <a:endParaRPr lang="da-DK" sz="3600" dirty="0">
              <a:solidFill>
                <a:srgbClr val="000000"/>
              </a:solidFill>
              <a:latin typeface="helvetica neue"/>
            </a:endParaRPr>
          </a:p>
          <a:p>
            <a:r>
              <a:rPr lang="da-DK" sz="3600" dirty="0">
                <a:solidFill>
                  <a:srgbClr val="000000"/>
                </a:solidFill>
                <a:latin typeface="helvetica neue"/>
              </a:rPr>
              <a:t>FARVEGRUPPER</a:t>
            </a:r>
            <a:endParaRPr lang="da-DK" sz="3600" dirty="0"/>
          </a:p>
        </p:txBody>
      </p:sp>
      <p:sp>
        <p:nvSpPr>
          <p:cNvPr id="4" name="Rektangel 3"/>
          <p:cNvSpPr/>
          <p:nvPr/>
        </p:nvSpPr>
        <p:spPr>
          <a:xfrm>
            <a:off x="4482913" y="2433251"/>
            <a:ext cx="221536" cy="253916"/>
          </a:xfrm>
          <a:prstGeom prst="rect">
            <a:avLst/>
          </a:prstGeom>
        </p:spPr>
        <p:txBody>
          <a:bodyPr wrap="none">
            <a:spAutoFit/>
          </a:bodyPr>
          <a:lstStyle/>
          <a:p>
            <a:r>
              <a:rPr lang="da-DK" sz="1050" dirty="0"/>
              <a:t> </a:t>
            </a:r>
          </a:p>
        </p:txBody>
      </p:sp>
      <p:sp>
        <p:nvSpPr>
          <p:cNvPr id="5" name="Rektangel 4"/>
          <p:cNvSpPr/>
          <p:nvPr/>
        </p:nvSpPr>
        <p:spPr>
          <a:xfrm>
            <a:off x="4482913" y="2433251"/>
            <a:ext cx="221536" cy="253916"/>
          </a:xfrm>
          <a:prstGeom prst="rect">
            <a:avLst/>
          </a:prstGeom>
        </p:spPr>
        <p:txBody>
          <a:bodyPr wrap="none">
            <a:spAutoFit/>
          </a:bodyPr>
          <a:lstStyle/>
          <a:p>
            <a:r>
              <a:rPr lang="da-DK" sz="1050" dirty="0"/>
              <a:t> </a:t>
            </a:r>
          </a:p>
        </p:txBody>
      </p:sp>
    </p:spTree>
    <p:extLst>
      <p:ext uri="{BB962C8B-B14F-4D97-AF65-F5344CB8AC3E}">
        <p14:creationId xmlns:p14="http://schemas.microsoft.com/office/powerpoint/2010/main" val="816454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11700" y="445025"/>
            <a:ext cx="8520600" cy="572700"/>
          </a:xfrm>
        </p:spPr>
        <p:txBody>
          <a:bodyPr wrap="square" anchor="t">
            <a:normAutofit/>
          </a:bodyPr>
          <a:lstStyle/>
          <a:p>
            <a:pPr>
              <a:lnSpc>
                <a:spcPct val="90000"/>
              </a:lnSpc>
            </a:pPr>
            <a:r>
              <a:rPr lang="da-DK" dirty="0"/>
              <a:t>Lidt af hvert</a:t>
            </a:r>
            <a:endParaRPr lang="da-DK"/>
          </a:p>
        </p:txBody>
      </p:sp>
      <p:graphicFrame>
        <p:nvGraphicFramePr>
          <p:cNvPr id="5" name="Pladsholder til indhold 2">
            <a:extLst>
              <a:ext uri="{FF2B5EF4-FFF2-40B4-BE49-F238E27FC236}">
                <a16:creationId xmlns:a16="http://schemas.microsoft.com/office/drawing/2014/main" id="{D05250B6-A9EE-0F73-25DE-2DA8DFD41973}"/>
              </a:ext>
            </a:extLst>
          </p:cNvPr>
          <p:cNvGraphicFramePr>
            <a:graphicFrameLocks noGrp="1"/>
          </p:cNvGraphicFramePr>
          <p:nvPr>
            <p:ph idx="1"/>
            <p:extLst>
              <p:ext uri="{D42A27DB-BD31-4B8C-83A1-F6EECF244321}">
                <p14:modId xmlns:p14="http://schemas.microsoft.com/office/powerpoint/2010/main" val="3092081256"/>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015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5C97B-090C-1E2B-9EAC-E75D90863A50}"/>
              </a:ext>
            </a:extLst>
          </p:cNvPr>
          <p:cNvSpPr>
            <a:spLocks noGrp="1"/>
          </p:cNvSpPr>
          <p:nvPr>
            <p:ph type="title"/>
          </p:nvPr>
        </p:nvSpPr>
        <p:spPr/>
        <p:txBody>
          <a:bodyPr/>
          <a:lstStyle/>
          <a:p>
            <a:r>
              <a:rPr lang="da-DK" dirty="0"/>
              <a:t>Beskrivelse</a:t>
            </a:r>
          </a:p>
        </p:txBody>
      </p:sp>
      <p:graphicFrame>
        <p:nvGraphicFramePr>
          <p:cNvPr id="4" name="Pladsholder til indhold 3">
            <a:extLst>
              <a:ext uri="{FF2B5EF4-FFF2-40B4-BE49-F238E27FC236}">
                <a16:creationId xmlns:a16="http://schemas.microsoft.com/office/drawing/2014/main" id="{D25E9F67-0F13-45FB-7F95-5B24E4E7A51B}"/>
              </a:ext>
            </a:extLst>
          </p:cNvPr>
          <p:cNvGraphicFramePr>
            <a:graphicFrameLocks noGrp="1"/>
          </p:cNvGraphicFramePr>
          <p:nvPr>
            <p:ph idx="1"/>
            <p:extLst>
              <p:ext uri="{D42A27DB-BD31-4B8C-83A1-F6EECF244321}">
                <p14:modId xmlns:p14="http://schemas.microsoft.com/office/powerpoint/2010/main" val="1952031004"/>
              </p:ext>
            </p:extLst>
          </p:nvPr>
        </p:nvGraphicFramePr>
        <p:xfrm>
          <a:off x="170121" y="1091609"/>
          <a:ext cx="8662729" cy="3201626"/>
        </p:xfrm>
        <a:graphic>
          <a:graphicData uri="http://schemas.openxmlformats.org/drawingml/2006/table">
            <a:tbl>
              <a:tblPr/>
              <a:tblGrid>
                <a:gridCol w="8662729">
                  <a:extLst>
                    <a:ext uri="{9D8B030D-6E8A-4147-A177-3AD203B41FA5}">
                      <a16:colId xmlns:a16="http://schemas.microsoft.com/office/drawing/2014/main" val="3069399921"/>
                    </a:ext>
                  </a:extLst>
                </a:gridCol>
              </a:tblGrid>
              <a:tr h="3201626">
                <a:tc>
                  <a:txBody>
                    <a:bodyPr/>
                    <a:lstStyle/>
                    <a:p>
                      <a:pPr algn="l" fontAlgn="t"/>
                      <a:br>
                        <a:rPr lang="da-DK" dirty="0">
                          <a:effectLst/>
                        </a:rPr>
                      </a:br>
                      <a:r>
                        <a:rPr lang="da-DK" dirty="0">
                          <a:effectLst/>
                        </a:rPr>
                        <a:t>I dette forløb skal vi arbejde med </a:t>
                      </a:r>
                      <a:r>
                        <a:rPr lang="da-DK" dirty="0" err="1">
                          <a:effectLst/>
                        </a:rPr>
                        <a:t>repetion</a:t>
                      </a:r>
                      <a:r>
                        <a:rPr lang="da-DK" dirty="0">
                          <a:effectLst/>
                        </a:rPr>
                        <a:t> af grundlæggende sociologi, individet, dets identitet, sociale grupper og deres samspil.  Fokus er mønstre, kendetegn, forandringsprocesser, kulturelle mønstre.</a:t>
                      </a:r>
                      <a:br>
                        <a:rPr lang="da-DK" dirty="0">
                          <a:effectLst/>
                        </a:rPr>
                      </a:br>
                      <a:r>
                        <a:rPr lang="da-DK" dirty="0">
                          <a:effectLst/>
                        </a:rPr>
                        <a:t>Forløbet introducerer eleverne til forholdet mellem samfund og individet.  Undervejs </a:t>
                      </a:r>
                      <a:r>
                        <a:rPr lang="da-DK" dirty="0" err="1">
                          <a:effectLst/>
                        </a:rPr>
                        <a:t>indrager</a:t>
                      </a:r>
                      <a:r>
                        <a:rPr lang="da-DK" dirty="0">
                          <a:effectLst/>
                        </a:rPr>
                        <a:t> vi teoretikere som Giddens, Bourdieu og Hartmut Rosa. Har vi frit valg på alle hylder til at vælge vores egen vej i livet eller spiller de strukturelle faktorer som social arv ind, når man bliver til den man bliver? Her vil vi igen inddrage Bourdieus begreber om habitus til at forstå mønstrene (fra grundforløbet). Vi afslutter med at se på den negative udvikling i unges trivsel. Vi tager udgangspunkt i en kvantitativ undersøgelse.</a:t>
                      </a:r>
                      <a:br>
                        <a:rPr lang="da-DK" dirty="0">
                          <a:effectLst/>
                        </a:rPr>
                      </a:br>
                      <a:br>
                        <a:rPr lang="da-DK" dirty="0">
                          <a:effectLst/>
                        </a:rPr>
                      </a:br>
                      <a:r>
                        <a:rPr lang="da-DK" dirty="0">
                          <a:effectLst/>
                        </a:rPr>
                        <a:t>Kernestof:</a:t>
                      </a:r>
                      <a:br>
                        <a:rPr lang="da-DK" dirty="0">
                          <a:effectLst/>
                        </a:rPr>
                      </a:br>
                      <a:r>
                        <a:rPr lang="da-DK" dirty="0">
                          <a:effectLst/>
                        </a:rPr>
                        <a:t>Sociologi</a:t>
                      </a:r>
                      <a:br>
                        <a:rPr lang="da-DK" dirty="0">
                          <a:effectLst/>
                        </a:rPr>
                      </a:br>
                      <a:r>
                        <a:rPr lang="da-DK" dirty="0">
                          <a:effectLst/>
                        </a:rPr>
                        <a:t>Identitetsdannelse og socialisering</a:t>
                      </a:r>
                      <a:br>
                        <a:rPr lang="da-DK" dirty="0">
                          <a:effectLst/>
                        </a:rPr>
                      </a:br>
                      <a:r>
                        <a:rPr lang="da-DK" dirty="0">
                          <a:effectLst/>
                        </a:rPr>
                        <a:t>Samfundstyper</a:t>
                      </a:r>
                    </a:p>
                    <a:p>
                      <a:pPr algn="l" fontAlgn="t"/>
                      <a:r>
                        <a:rPr lang="da-DK" dirty="0">
                          <a:effectLst/>
                        </a:rPr>
                        <a:t>Udviklingstræk </a:t>
                      </a:r>
                    </a:p>
                  </a:txBody>
                  <a:tcPr>
                    <a:lnL>
                      <a:noFill/>
                    </a:lnL>
                    <a:lnR>
                      <a:noFill/>
                    </a:lnR>
                    <a:lnT>
                      <a:noFill/>
                    </a:lnT>
                    <a:lnB>
                      <a:noFill/>
                    </a:lnB>
                    <a:noFill/>
                  </a:tcPr>
                </a:tc>
                <a:extLst>
                  <a:ext uri="{0D108BD9-81ED-4DB2-BD59-A6C34878D82A}">
                    <a16:rowId xmlns:a16="http://schemas.microsoft.com/office/drawing/2014/main" val="3025168858"/>
                  </a:ext>
                </a:extLst>
              </a:tr>
            </a:tbl>
          </a:graphicData>
        </a:graphic>
      </p:graphicFrame>
    </p:spTree>
    <p:extLst>
      <p:ext uri="{BB962C8B-B14F-4D97-AF65-F5344CB8AC3E}">
        <p14:creationId xmlns:p14="http://schemas.microsoft.com/office/powerpoint/2010/main" val="334481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AD60A-82A0-B7D9-25FD-0142FBA8862F}"/>
              </a:ext>
            </a:extLst>
          </p:cNvPr>
          <p:cNvSpPr>
            <a:spLocks noGrp="1"/>
          </p:cNvSpPr>
          <p:nvPr>
            <p:ph type="title"/>
          </p:nvPr>
        </p:nvSpPr>
        <p:spPr/>
        <p:txBody>
          <a:bodyPr/>
          <a:lstStyle/>
          <a:p>
            <a:r>
              <a:rPr lang="da-DK" dirty="0"/>
              <a:t>Hvad er socialisering?</a:t>
            </a:r>
          </a:p>
        </p:txBody>
      </p:sp>
      <p:sp>
        <p:nvSpPr>
          <p:cNvPr id="3" name="Pladsholder til indhold 2">
            <a:extLst>
              <a:ext uri="{FF2B5EF4-FFF2-40B4-BE49-F238E27FC236}">
                <a16:creationId xmlns:a16="http://schemas.microsoft.com/office/drawing/2014/main" id="{0463CC89-2FF1-B40D-AE4A-91935866B689}"/>
              </a:ext>
            </a:extLst>
          </p:cNvPr>
          <p:cNvSpPr>
            <a:spLocks noGrp="1"/>
          </p:cNvSpPr>
          <p:nvPr>
            <p:ph idx="1"/>
          </p:nvPr>
        </p:nvSpPr>
        <p:spPr/>
        <p:txBody>
          <a:bodyPr/>
          <a:lstStyle/>
          <a:p>
            <a:r>
              <a:rPr lang="da-DK" dirty="0"/>
              <a:t>”Opdragelsen” til at være en del af samfundet = SOCIALISERING</a:t>
            </a:r>
          </a:p>
          <a:p>
            <a:r>
              <a:rPr lang="da-DK" dirty="0"/>
              <a:t>Normer, værdier og færdigheder</a:t>
            </a:r>
          </a:p>
          <a:p>
            <a:pPr>
              <a:buNone/>
            </a:pPr>
            <a:r>
              <a:rPr lang="da-DK" dirty="0"/>
              <a:t>NORMER: uformelle og formelle  </a:t>
            </a:r>
          </a:p>
          <a:p>
            <a:pPr>
              <a:buNone/>
            </a:pPr>
            <a:r>
              <a:rPr lang="da-DK" dirty="0"/>
              <a:t>VÆRDIER: hvad betyder noget, f.eks. Fællesskaber, Klare sig selv etc.</a:t>
            </a:r>
          </a:p>
          <a:p>
            <a:pPr>
              <a:buNone/>
            </a:pPr>
            <a:r>
              <a:rPr lang="da-DK" dirty="0"/>
              <a:t>FÆRDIGHEDER: </a:t>
            </a:r>
            <a:r>
              <a:rPr lang="da-DK" dirty="0" err="1"/>
              <a:t>skills</a:t>
            </a:r>
            <a:r>
              <a:rPr lang="da-DK" dirty="0"/>
              <a:t> der skal til for at klare sig i dette samfund </a:t>
            </a:r>
          </a:p>
          <a:p>
            <a:pPr>
              <a:buNone/>
            </a:pPr>
            <a:r>
              <a:rPr lang="da-DK" dirty="0"/>
              <a:t>Summe 5 minutter: Skriv alle de normer, værdier og færdigheder I kan komme i tanke om på tavlen.  </a:t>
            </a:r>
          </a:p>
          <a:p>
            <a:endParaRPr lang="da-DK" dirty="0"/>
          </a:p>
          <a:p>
            <a:endParaRPr lang="da-DK" dirty="0"/>
          </a:p>
          <a:p>
            <a:endParaRPr lang="da-DK" dirty="0"/>
          </a:p>
        </p:txBody>
      </p:sp>
    </p:spTree>
    <p:extLst>
      <p:ext uri="{BB962C8B-B14F-4D97-AF65-F5344CB8AC3E}">
        <p14:creationId xmlns:p14="http://schemas.microsoft.com/office/powerpoint/2010/main" val="101651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8CBE60-ED95-CDB4-DC6A-09223AD471C1}"/>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da-DK" dirty="0" err="1"/>
              <a:t>Typologisering</a:t>
            </a:r>
            <a:r>
              <a:rPr lang="da-DK" dirty="0"/>
              <a:t> af socialisering - arenaer</a:t>
            </a:r>
          </a:p>
        </p:txBody>
      </p:sp>
      <p:graphicFrame>
        <p:nvGraphicFramePr>
          <p:cNvPr id="5" name="Pladsholder til indhold 2">
            <a:extLst>
              <a:ext uri="{FF2B5EF4-FFF2-40B4-BE49-F238E27FC236}">
                <a16:creationId xmlns:a16="http://schemas.microsoft.com/office/drawing/2014/main" id="{22B12BD6-EA87-445F-1AE1-DDB3CDE44828}"/>
              </a:ext>
            </a:extLst>
          </p:cNvPr>
          <p:cNvGraphicFramePr>
            <a:graphicFrameLocks noGrp="1"/>
          </p:cNvGraphicFramePr>
          <p:nvPr>
            <p:ph idx="1"/>
            <p:extLst>
              <p:ext uri="{D42A27DB-BD31-4B8C-83A1-F6EECF244321}">
                <p14:modId xmlns:p14="http://schemas.microsoft.com/office/powerpoint/2010/main" val="976102683"/>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071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A3A05-0D42-919D-60B6-D7E677009C13}"/>
              </a:ext>
            </a:extLst>
          </p:cNvPr>
          <p:cNvSpPr>
            <a:spLocks noGrp="1"/>
          </p:cNvSpPr>
          <p:nvPr>
            <p:ph type="title"/>
          </p:nvPr>
        </p:nvSpPr>
        <p:spPr/>
        <p:txBody>
          <a:bodyPr/>
          <a:lstStyle/>
          <a:p>
            <a:r>
              <a:rPr lang="da-DK" dirty="0"/>
              <a:t>Dobbelt socialisering</a:t>
            </a:r>
          </a:p>
        </p:txBody>
      </p:sp>
      <p:pic>
        <p:nvPicPr>
          <p:cNvPr id="5" name="Pladsholder til indhold 4">
            <a:extLst>
              <a:ext uri="{FF2B5EF4-FFF2-40B4-BE49-F238E27FC236}">
                <a16:creationId xmlns:a16="http://schemas.microsoft.com/office/drawing/2014/main" id="{F01C0A2B-C080-91AB-AFB1-14E8EA5FE6AC}"/>
              </a:ext>
            </a:extLst>
          </p:cNvPr>
          <p:cNvPicPr>
            <a:picLocks noGrp="1" noChangeAspect="1"/>
          </p:cNvPicPr>
          <p:nvPr>
            <p:ph idx="1"/>
          </p:nvPr>
        </p:nvPicPr>
        <p:blipFill>
          <a:blip r:embed="rId2"/>
          <a:stretch>
            <a:fillRect/>
          </a:stretch>
        </p:blipFill>
        <p:spPr>
          <a:xfrm>
            <a:off x="4343399" y="185941"/>
            <a:ext cx="4848017" cy="2298086"/>
          </a:xfrm>
          <a:prstGeom prst="rect">
            <a:avLst/>
          </a:prstGeom>
          <a:noFill/>
          <a:ln>
            <a:noFill/>
          </a:ln>
        </p:spPr>
      </p:pic>
      <p:pic>
        <p:nvPicPr>
          <p:cNvPr id="7" name="Billede 6">
            <a:extLst>
              <a:ext uri="{FF2B5EF4-FFF2-40B4-BE49-F238E27FC236}">
                <a16:creationId xmlns:a16="http://schemas.microsoft.com/office/drawing/2014/main" id="{31D79822-BCBA-0757-43B9-CE0C7D30716A}"/>
              </a:ext>
            </a:extLst>
          </p:cNvPr>
          <p:cNvPicPr>
            <a:picLocks noChangeAspect="1"/>
          </p:cNvPicPr>
          <p:nvPr/>
        </p:nvPicPr>
        <p:blipFill>
          <a:blip r:embed="rId3"/>
          <a:stretch>
            <a:fillRect/>
          </a:stretch>
        </p:blipFill>
        <p:spPr>
          <a:xfrm>
            <a:off x="272352" y="2513754"/>
            <a:ext cx="4366884" cy="2443806"/>
          </a:xfrm>
          <a:prstGeom prst="rect">
            <a:avLst/>
          </a:prstGeom>
        </p:spPr>
      </p:pic>
    </p:spTree>
    <p:extLst>
      <p:ext uri="{BB962C8B-B14F-4D97-AF65-F5344CB8AC3E}">
        <p14:creationId xmlns:p14="http://schemas.microsoft.com/office/powerpoint/2010/main" val="2564155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A0B1D-D478-8292-E63D-212C2A43B161}"/>
              </a:ext>
            </a:extLst>
          </p:cNvPr>
          <p:cNvSpPr>
            <a:spLocks noGrp="1"/>
          </p:cNvSpPr>
          <p:nvPr>
            <p:ph type="title"/>
          </p:nvPr>
        </p:nvSpPr>
        <p:spPr>
          <a:xfrm>
            <a:off x="311700" y="445024"/>
            <a:ext cx="4217082" cy="1219049"/>
          </a:xfrm>
        </p:spPr>
        <p:txBody>
          <a:bodyPr/>
          <a:lstStyle/>
          <a:p>
            <a:r>
              <a:rPr lang="da-DK" dirty="0"/>
              <a:t>Familien – den centrale arena – typer</a:t>
            </a:r>
          </a:p>
        </p:txBody>
      </p:sp>
      <p:pic>
        <p:nvPicPr>
          <p:cNvPr id="5" name="Pladsholder til indhold 4">
            <a:extLst>
              <a:ext uri="{FF2B5EF4-FFF2-40B4-BE49-F238E27FC236}">
                <a16:creationId xmlns:a16="http://schemas.microsoft.com/office/drawing/2014/main" id="{5F31078F-3770-4CD1-EFB5-983D7B579A2E}"/>
              </a:ext>
            </a:extLst>
          </p:cNvPr>
          <p:cNvPicPr>
            <a:picLocks noGrp="1" noChangeAspect="1"/>
          </p:cNvPicPr>
          <p:nvPr>
            <p:ph idx="1"/>
          </p:nvPr>
        </p:nvPicPr>
        <p:blipFill>
          <a:blip r:embed="rId2"/>
          <a:stretch>
            <a:fillRect/>
          </a:stretch>
        </p:blipFill>
        <p:spPr>
          <a:xfrm>
            <a:off x="130233" y="2383491"/>
            <a:ext cx="5499705" cy="2258713"/>
          </a:xfrm>
          <a:prstGeom prst="rect">
            <a:avLst/>
          </a:prstGeom>
          <a:noFill/>
          <a:ln>
            <a:noFill/>
          </a:ln>
        </p:spPr>
      </p:pic>
      <p:pic>
        <p:nvPicPr>
          <p:cNvPr id="4" name="Billede 3">
            <a:extLst>
              <a:ext uri="{FF2B5EF4-FFF2-40B4-BE49-F238E27FC236}">
                <a16:creationId xmlns:a16="http://schemas.microsoft.com/office/drawing/2014/main" id="{F44893CA-1046-CBD0-7662-3C40F0E720BF}"/>
              </a:ext>
            </a:extLst>
          </p:cNvPr>
          <p:cNvPicPr>
            <a:picLocks noChangeAspect="1"/>
          </p:cNvPicPr>
          <p:nvPr/>
        </p:nvPicPr>
        <p:blipFill>
          <a:blip r:embed="rId3"/>
          <a:stretch>
            <a:fillRect/>
          </a:stretch>
        </p:blipFill>
        <p:spPr>
          <a:xfrm>
            <a:off x="4885992" y="366871"/>
            <a:ext cx="4217082" cy="2420471"/>
          </a:xfrm>
          <a:prstGeom prst="rect">
            <a:avLst/>
          </a:prstGeom>
        </p:spPr>
      </p:pic>
    </p:spTree>
    <p:extLst>
      <p:ext uri="{BB962C8B-B14F-4D97-AF65-F5344CB8AC3E}">
        <p14:creationId xmlns:p14="http://schemas.microsoft.com/office/powerpoint/2010/main" val="359154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0FC99-E950-2F3D-6E7A-29103AD17867}"/>
              </a:ext>
            </a:extLst>
          </p:cNvPr>
          <p:cNvSpPr>
            <a:spLocks noGrp="1"/>
          </p:cNvSpPr>
          <p:nvPr>
            <p:ph type="title"/>
          </p:nvPr>
        </p:nvSpPr>
        <p:spPr/>
        <p:txBody>
          <a:bodyPr/>
          <a:lstStyle/>
          <a:p>
            <a:r>
              <a:rPr lang="da-DK" dirty="0"/>
              <a:t>Gruppearbejde - Min familie?</a:t>
            </a:r>
            <a:br>
              <a:rPr lang="da-DK" dirty="0"/>
            </a:br>
            <a:endParaRPr lang="da-DK" dirty="0"/>
          </a:p>
        </p:txBody>
      </p:sp>
      <p:pic>
        <p:nvPicPr>
          <p:cNvPr id="6" name="Pladsholder til indhold 5">
            <a:extLst>
              <a:ext uri="{FF2B5EF4-FFF2-40B4-BE49-F238E27FC236}">
                <a16:creationId xmlns:a16="http://schemas.microsoft.com/office/drawing/2014/main" id="{6D11F1EC-5950-DE37-115A-BE617DE6F80B}"/>
              </a:ext>
            </a:extLst>
          </p:cNvPr>
          <p:cNvPicPr>
            <a:picLocks noGrp="1" noChangeAspect="1"/>
          </p:cNvPicPr>
          <p:nvPr>
            <p:ph idx="1"/>
          </p:nvPr>
        </p:nvPicPr>
        <p:blipFill>
          <a:blip r:embed="rId2"/>
          <a:stretch>
            <a:fillRect/>
          </a:stretch>
        </p:blipFill>
        <p:spPr>
          <a:xfrm>
            <a:off x="1511046" y="1265809"/>
            <a:ext cx="6121908" cy="3189732"/>
          </a:xfrm>
          <a:prstGeom prst="rect">
            <a:avLst/>
          </a:prstGeom>
        </p:spPr>
      </p:pic>
    </p:spTree>
    <p:extLst>
      <p:ext uri="{BB962C8B-B14F-4D97-AF65-F5344CB8AC3E}">
        <p14:creationId xmlns:p14="http://schemas.microsoft.com/office/powerpoint/2010/main" val="312379952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308</Words>
  <Application>Microsoft Office PowerPoint</Application>
  <PresentationFormat>Skærmshow (16:9)</PresentationFormat>
  <Paragraphs>31</Paragraphs>
  <Slides>8</Slides>
  <Notes>0</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8</vt:i4>
      </vt:variant>
    </vt:vector>
  </HeadingPairs>
  <TitlesOfParts>
    <vt:vector size="11" baseType="lpstr">
      <vt:lpstr>Arial</vt:lpstr>
      <vt:lpstr>helvetica neue</vt:lpstr>
      <vt:lpstr>Simple Light</vt:lpstr>
      <vt:lpstr>Det første forløb </vt:lpstr>
      <vt:lpstr>Lidt af hvert</vt:lpstr>
      <vt:lpstr>Beskrivelse</vt:lpstr>
      <vt:lpstr>Hvad er socialisering?</vt:lpstr>
      <vt:lpstr>Typologisering af socialisering - arenaer</vt:lpstr>
      <vt:lpstr>Dobbelt socialisering</vt:lpstr>
      <vt:lpstr>Familien – den centrale arena – typer</vt:lpstr>
      <vt:lpstr>Gruppearbejde - Min familie?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dc:title>
  <dc:creator>Niels</dc:creator>
  <cp:lastModifiedBy>Niels Magnus Christensen</cp:lastModifiedBy>
  <cp:revision>27</cp:revision>
  <dcterms:modified xsi:type="dcterms:W3CDTF">2025-11-23T10:10:04Z</dcterms:modified>
</cp:coreProperties>
</file>